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2" r:id="rId3"/>
    <p:sldId id="267" r:id="rId4"/>
    <p:sldId id="261" r:id="rId5"/>
    <p:sldId id="264" r:id="rId6"/>
    <p:sldId id="268" r:id="rId7"/>
    <p:sldId id="265" r:id="rId8"/>
    <p:sldId id="266" r:id="rId9"/>
    <p:sldId id="269" r:id="rId10"/>
    <p:sldId id="280" r:id="rId11"/>
    <p:sldId id="328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B3DC"/>
    <a:srgbClr val="009DD9"/>
    <a:srgbClr val="859FD5"/>
    <a:srgbClr val="B3DDF2"/>
    <a:srgbClr val="2191C9"/>
    <a:srgbClr val="114864"/>
    <a:srgbClr val="7F7F7F"/>
    <a:srgbClr val="095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3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100" y="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FE2891-0B54-4675-B3E8-E08BE55983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EDF54-D678-4CD1-9F45-22083058D7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9992F4-2207-4156-AEE8-D66729524650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C872C30-88D7-4826-94B1-D35EA03965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8925174-4950-471A-82D7-DB3C7E392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C2B31-4382-4EEC-A2D6-C785E3DD63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66B2D-B415-4286-8BD7-AC2B7F818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5CF4D2-6338-49A3-8D5F-674815AAC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310FED9-03EF-4D89-9558-F1B8691E0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F1C692-BD32-45D8-8F54-EAADB8213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D6B09DE-774A-4F09-8E08-8F28B23C8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A5002-962B-4A44-82CE-34C477101256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9606E3-6025-4BB9-B47A-0521C2EEE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25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50036F9-2590-4202-BF3A-43ED3F0FF9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32349" y="-514958"/>
            <a:ext cx="3553060" cy="3553059"/>
          </a:xfrm>
          <a:custGeom>
            <a:avLst/>
            <a:gdLst>
              <a:gd name="connsiteX0" fmla="*/ 1797915 w 3553060"/>
              <a:gd name="connsiteY0" fmla="*/ 0 h 3553059"/>
              <a:gd name="connsiteX1" fmla="*/ 3553060 w 3553060"/>
              <a:gd name="connsiteY1" fmla="*/ 1797915 h 3553059"/>
              <a:gd name="connsiteX2" fmla="*/ 1755146 w 3553060"/>
              <a:gd name="connsiteY2" fmla="*/ 3553059 h 3553059"/>
              <a:gd name="connsiteX3" fmla="*/ 0 w 3553060"/>
              <a:gd name="connsiteY3" fmla="*/ 1755144 h 355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060" h="3553059">
                <a:moveTo>
                  <a:pt x="1797915" y="0"/>
                </a:moveTo>
                <a:lnTo>
                  <a:pt x="3553060" y="1797915"/>
                </a:lnTo>
                <a:lnTo>
                  <a:pt x="1755146" y="3553059"/>
                </a:lnTo>
                <a:lnTo>
                  <a:pt x="0" y="175514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A1098E6-FCAD-487E-8DF5-B1FC380EF4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67563" y="1403089"/>
            <a:ext cx="3553060" cy="3553060"/>
          </a:xfrm>
          <a:custGeom>
            <a:avLst/>
            <a:gdLst>
              <a:gd name="connsiteX0" fmla="*/ 1797915 w 3553060"/>
              <a:gd name="connsiteY0" fmla="*/ 0 h 3553060"/>
              <a:gd name="connsiteX1" fmla="*/ 3553060 w 3553060"/>
              <a:gd name="connsiteY1" fmla="*/ 1797915 h 3553060"/>
              <a:gd name="connsiteX2" fmla="*/ 1755145 w 3553060"/>
              <a:gd name="connsiteY2" fmla="*/ 3553060 h 3553060"/>
              <a:gd name="connsiteX3" fmla="*/ 0 w 3553060"/>
              <a:gd name="connsiteY3" fmla="*/ 1755144 h 355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060" h="3553060">
                <a:moveTo>
                  <a:pt x="1797915" y="0"/>
                </a:moveTo>
                <a:lnTo>
                  <a:pt x="3553060" y="1797915"/>
                </a:lnTo>
                <a:lnTo>
                  <a:pt x="1755145" y="3553060"/>
                </a:lnTo>
                <a:lnTo>
                  <a:pt x="0" y="175514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F8CBC2D-7BBD-44DC-99A9-9B3F449AC8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97226" y="3321135"/>
            <a:ext cx="3553060" cy="3553060"/>
          </a:xfrm>
          <a:custGeom>
            <a:avLst/>
            <a:gdLst>
              <a:gd name="connsiteX0" fmla="*/ 1797915 w 3553060"/>
              <a:gd name="connsiteY0" fmla="*/ 0 h 3553060"/>
              <a:gd name="connsiteX1" fmla="*/ 3553060 w 3553060"/>
              <a:gd name="connsiteY1" fmla="*/ 1797915 h 3553060"/>
              <a:gd name="connsiteX2" fmla="*/ 1755145 w 3553060"/>
              <a:gd name="connsiteY2" fmla="*/ 3553060 h 3553060"/>
              <a:gd name="connsiteX3" fmla="*/ 0 w 3553060"/>
              <a:gd name="connsiteY3" fmla="*/ 1755144 h 355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060" h="3553060">
                <a:moveTo>
                  <a:pt x="1797915" y="0"/>
                </a:moveTo>
                <a:lnTo>
                  <a:pt x="3553060" y="1797915"/>
                </a:lnTo>
                <a:lnTo>
                  <a:pt x="1755145" y="3553060"/>
                </a:lnTo>
                <a:lnTo>
                  <a:pt x="0" y="175514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0626752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D3779-701E-426D-85ED-877FAD0A00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EC2D39-81CC-49F0-9E07-E184A0C800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035" y="1452553"/>
            <a:ext cx="4017818" cy="4017818"/>
          </a:xfrm>
          <a:custGeom>
            <a:avLst/>
            <a:gdLst>
              <a:gd name="connsiteX0" fmla="*/ 2008909 w 4017818"/>
              <a:gd name="connsiteY0" fmla="*/ 0 h 4017818"/>
              <a:gd name="connsiteX1" fmla="*/ 4017818 w 4017818"/>
              <a:gd name="connsiteY1" fmla="*/ 2008909 h 4017818"/>
              <a:gd name="connsiteX2" fmla="*/ 2008909 w 4017818"/>
              <a:gd name="connsiteY2" fmla="*/ 4017818 h 4017818"/>
              <a:gd name="connsiteX3" fmla="*/ 0 w 4017818"/>
              <a:gd name="connsiteY3" fmla="*/ 2008909 h 4017818"/>
              <a:gd name="connsiteX4" fmla="*/ 2008909 w 4017818"/>
              <a:gd name="connsiteY4" fmla="*/ 0 h 401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818" h="4017818">
                <a:moveTo>
                  <a:pt x="2008909" y="0"/>
                </a:moveTo>
                <a:cubicBezTo>
                  <a:pt x="3118399" y="0"/>
                  <a:pt x="4017818" y="899419"/>
                  <a:pt x="4017818" y="2008909"/>
                </a:cubicBezTo>
                <a:cubicBezTo>
                  <a:pt x="4017818" y="3118399"/>
                  <a:pt x="3118399" y="4017818"/>
                  <a:pt x="2008909" y="4017818"/>
                </a:cubicBezTo>
                <a:cubicBezTo>
                  <a:pt x="899419" y="4017818"/>
                  <a:pt x="0" y="3118399"/>
                  <a:pt x="0" y="2008909"/>
                </a:cubicBezTo>
                <a:cubicBezTo>
                  <a:pt x="0" y="899419"/>
                  <a:pt x="899419" y="0"/>
                  <a:pt x="200890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0B43A1-5764-4078-B71D-3A90DB5079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691" y="484909"/>
            <a:ext cx="1510144" cy="1510144"/>
          </a:xfrm>
          <a:custGeom>
            <a:avLst/>
            <a:gdLst>
              <a:gd name="connsiteX0" fmla="*/ 755072 w 1510144"/>
              <a:gd name="connsiteY0" fmla="*/ 0 h 1510144"/>
              <a:gd name="connsiteX1" fmla="*/ 1510144 w 1510144"/>
              <a:gd name="connsiteY1" fmla="*/ 755072 h 1510144"/>
              <a:gd name="connsiteX2" fmla="*/ 755072 w 1510144"/>
              <a:gd name="connsiteY2" fmla="*/ 1510144 h 1510144"/>
              <a:gd name="connsiteX3" fmla="*/ 0 w 1510144"/>
              <a:gd name="connsiteY3" fmla="*/ 755072 h 1510144"/>
              <a:gd name="connsiteX4" fmla="*/ 755072 w 1510144"/>
              <a:gd name="connsiteY4" fmla="*/ 0 h 151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144" h="1510144">
                <a:moveTo>
                  <a:pt x="755072" y="0"/>
                </a:moveTo>
                <a:cubicBezTo>
                  <a:pt x="1172087" y="0"/>
                  <a:pt x="1510144" y="338057"/>
                  <a:pt x="1510144" y="755072"/>
                </a:cubicBezTo>
                <a:cubicBezTo>
                  <a:pt x="1510144" y="1172087"/>
                  <a:pt x="1172087" y="1510144"/>
                  <a:pt x="755072" y="1510144"/>
                </a:cubicBezTo>
                <a:cubicBezTo>
                  <a:pt x="338057" y="1510144"/>
                  <a:pt x="0" y="1172087"/>
                  <a:pt x="0" y="755072"/>
                </a:cubicBezTo>
                <a:cubicBezTo>
                  <a:pt x="0" y="338057"/>
                  <a:pt x="338057" y="0"/>
                  <a:pt x="75507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332E4E-3F0A-4144-B51F-02CC5D7127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2691" y="2673928"/>
            <a:ext cx="1510144" cy="1510144"/>
          </a:xfrm>
          <a:custGeom>
            <a:avLst/>
            <a:gdLst>
              <a:gd name="connsiteX0" fmla="*/ 755072 w 1510144"/>
              <a:gd name="connsiteY0" fmla="*/ 0 h 1510144"/>
              <a:gd name="connsiteX1" fmla="*/ 1510144 w 1510144"/>
              <a:gd name="connsiteY1" fmla="*/ 755072 h 1510144"/>
              <a:gd name="connsiteX2" fmla="*/ 755072 w 1510144"/>
              <a:gd name="connsiteY2" fmla="*/ 1510144 h 1510144"/>
              <a:gd name="connsiteX3" fmla="*/ 0 w 1510144"/>
              <a:gd name="connsiteY3" fmla="*/ 755072 h 1510144"/>
              <a:gd name="connsiteX4" fmla="*/ 755072 w 1510144"/>
              <a:gd name="connsiteY4" fmla="*/ 0 h 151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144" h="1510144">
                <a:moveTo>
                  <a:pt x="755072" y="0"/>
                </a:moveTo>
                <a:cubicBezTo>
                  <a:pt x="1172087" y="0"/>
                  <a:pt x="1510144" y="338057"/>
                  <a:pt x="1510144" y="755072"/>
                </a:cubicBezTo>
                <a:cubicBezTo>
                  <a:pt x="1510144" y="1172087"/>
                  <a:pt x="1172087" y="1510144"/>
                  <a:pt x="755072" y="1510144"/>
                </a:cubicBezTo>
                <a:cubicBezTo>
                  <a:pt x="338057" y="1510144"/>
                  <a:pt x="0" y="1172087"/>
                  <a:pt x="0" y="755072"/>
                </a:cubicBezTo>
                <a:cubicBezTo>
                  <a:pt x="0" y="338057"/>
                  <a:pt x="338057" y="0"/>
                  <a:pt x="75507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CDD5F0E-27E3-4B83-AAE3-3A4690256B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2691" y="4862947"/>
            <a:ext cx="1510144" cy="1510144"/>
          </a:xfrm>
          <a:custGeom>
            <a:avLst/>
            <a:gdLst>
              <a:gd name="connsiteX0" fmla="*/ 755072 w 1510144"/>
              <a:gd name="connsiteY0" fmla="*/ 0 h 1510144"/>
              <a:gd name="connsiteX1" fmla="*/ 1510144 w 1510144"/>
              <a:gd name="connsiteY1" fmla="*/ 755072 h 1510144"/>
              <a:gd name="connsiteX2" fmla="*/ 755072 w 1510144"/>
              <a:gd name="connsiteY2" fmla="*/ 1510144 h 1510144"/>
              <a:gd name="connsiteX3" fmla="*/ 0 w 1510144"/>
              <a:gd name="connsiteY3" fmla="*/ 755072 h 1510144"/>
              <a:gd name="connsiteX4" fmla="*/ 755072 w 1510144"/>
              <a:gd name="connsiteY4" fmla="*/ 0 h 151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144" h="1510144">
                <a:moveTo>
                  <a:pt x="755072" y="0"/>
                </a:moveTo>
                <a:cubicBezTo>
                  <a:pt x="1172087" y="0"/>
                  <a:pt x="1510144" y="338057"/>
                  <a:pt x="1510144" y="755072"/>
                </a:cubicBezTo>
                <a:cubicBezTo>
                  <a:pt x="1510144" y="1172087"/>
                  <a:pt x="1172087" y="1510144"/>
                  <a:pt x="755072" y="1510144"/>
                </a:cubicBezTo>
                <a:cubicBezTo>
                  <a:pt x="338057" y="1510144"/>
                  <a:pt x="0" y="1172087"/>
                  <a:pt x="0" y="755072"/>
                </a:cubicBezTo>
                <a:cubicBezTo>
                  <a:pt x="0" y="338057"/>
                  <a:pt x="338057" y="0"/>
                  <a:pt x="75507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052917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C6AE618-2CA2-4868-A37C-71E5E1E300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590800" cy="6858000"/>
          </a:xfrm>
          <a:custGeom>
            <a:avLst/>
            <a:gdLst>
              <a:gd name="connsiteX0" fmla="*/ 0 w 2590800"/>
              <a:gd name="connsiteY0" fmla="*/ 0 h 5472545"/>
              <a:gd name="connsiteX1" fmla="*/ 2590800 w 2590800"/>
              <a:gd name="connsiteY1" fmla="*/ 0 h 5472545"/>
              <a:gd name="connsiteX2" fmla="*/ 2590800 w 2590800"/>
              <a:gd name="connsiteY2" fmla="*/ 5472545 h 5472545"/>
              <a:gd name="connsiteX3" fmla="*/ 0 w 2590800"/>
              <a:gd name="connsiteY3" fmla="*/ 5472545 h 547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5472545">
                <a:moveTo>
                  <a:pt x="0" y="0"/>
                </a:moveTo>
                <a:lnTo>
                  <a:pt x="2590800" y="0"/>
                </a:lnTo>
                <a:lnTo>
                  <a:pt x="2590800" y="5472545"/>
                </a:lnTo>
                <a:lnTo>
                  <a:pt x="0" y="54725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59F8C51-ED14-4933-93C6-7422F0B3D1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6726" y="0"/>
            <a:ext cx="2590800" cy="6858000"/>
          </a:xfrm>
          <a:custGeom>
            <a:avLst/>
            <a:gdLst>
              <a:gd name="connsiteX0" fmla="*/ 0 w 2590800"/>
              <a:gd name="connsiteY0" fmla="*/ 0 h 5472545"/>
              <a:gd name="connsiteX1" fmla="*/ 2590800 w 2590800"/>
              <a:gd name="connsiteY1" fmla="*/ 0 h 5472545"/>
              <a:gd name="connsiteX2" fmla="*/ 2590800 w 2590800"/>
              <a:gd name="connsiteY2" fmla="*/ 5472545 h 5472545"/>
              <a:gd name="connsiteX3" fmla="*/ 0 w 2590800"/>
              <a:gd name="connsiteY3" fmla="*/ 5472545 h 547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5472545">
                <a:moveTo>
                  <a:pt x="0" y="0"/>
                </a:moveTo>
                <a:lnTo>
                  <a:pt x="2590800" y="0"/>
                </a:lnTo>
                <a:lnTo>
                  <a:pt x="2590800" y="5472545"/>
                </a:lnTo>
                <a:lnTo>
                  <a:pt x="0" y="54725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7BE255-4BFC-49B0-8F9E-D32524C329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90800" y="831850"/>
            <a:ext cx="3435350" cy="257651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404517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2C7D4C-A943-42D6-8190-0AD92C6CD5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2474" y="859809"/>
            <a:ext cx="5043052" cy="5249216"/>
          </a:xfrm>
          <a:custGeom>
            <a:avLst/>
            <a:gdLst>
              <a:gd name="connsiteX0" fmla="*/ 3266883 w 5043052"/>
              <a:gd name="connsiteY0" fmla="*/ 3203447 h 5249216"/>
              <a:gd name="connsiteX1" fmla="*/ 5043052 w 5043052"/>
              <a:gd name="connsiteY1" fmla="*/ 3203447 h 5249216"/>
              <a:gd name="connsiteX2" fmla="*/ 5043052 w 5043052"/>
              <a:gd name="connsiteY2" fmla="*/ 5249216 h 5249216"/>
              <a:gd name="connsiteX3" fmla="*/ 3266883 w 5043052"/>
              <a:gd name="connsiteY3" fmla="*/ 5249216 h 5249216"/>
              <a:gd name="connsiteX4" fmla="*/ 1363844 w 5043052"/>
              <a:gd name="connsiteY4" fmla="*/ 3203447 h 5249216"/>
              <a:gd name="connsiteX5" fmla="*/ 3140013 w 5043052"/>
              <a:gd name="connsiteY5" fmla="*/ 3203447 h 5249216"/>
              <a:gd name="connsiteX6" fmla="*/ 3140013 w 5043052"/>
              <a:gd name="connsiteY6" fmla="*/ 5249216 h 5249216"/>
              <a:gd name="connsiteX7" fmla="*/ 1363844 w 5043052"/>
              <a:gd name="connsiteY7" fmla="*/ 5249216 h 5249216"/>
              <a:gd name="connsiteX8" fmla="*/ 1363844 w 5043052"/>
              <a:gd name="connsiteY8" fmla="*/ 1601723 h 5249216"/>
              <a:gd name="connsiteX9" fmla="*/ 5043052 w 5043052"/>
              <a:gd name="connsiteY9" fmla="*/ 1601723 h 5249216"/>
              <a:gd name="connsiteX10" fmla="*/ 5043052 w 5043052"/>
              <a:gd name="connsiteY10" fmla="*/ 3108296 h 5249216"/>
              <a:gd name="connsiteX11" fmla="*/ 1363844 w 5043052"/>
              <a:gd name="connsiteY11" fmla="*/ 3108296 h 5249216"/>
              <a:gd name="connsiteX12" fmla="*/ 0 w 5043052"/>
              <a:gd name="connsiteY12" fmla="*/ 1601723 h 5249216"/>
              <a:gd name="connsiteX13" fmla="*/ 1236976 w 5043052"/>
              <a:gd name="connsiteY13" fmla="*/ 1601723 h 5249216"/>
              <a:gd name="connsiteX14" fmla="*/ 1236976 w 5043052"/>
              <a:gd name="connsiteY14" fmla="*/ 5249216 h 5249216"/>
              <a:gd name="connsiteX15" fmla="*/ 0 w 5043052"/>
              <a:gd name="connsiteY15" fmla="*/ 5249216 h 5249216"/>
              <a:gd name="connsiteX16" fmla="*/ 3663349 w 5043052"/>
              <a:gd name="connsiteY16" fmla="*/ 0 h 5249216"/>
              <a:gd name="connsiteX17" fmla="*/ 5043052 w 5043052"/>
              <a:gd name="connsiteY17" fmla="*/ 0 h 5249216"/>
              <a:gd name="connsiteX18" fmla="*/ 5043052 w 5043052"/>
              <a:gd name="connsiteY18" fmla="*/ 1506573 h 5249216"/>
              <a:gd name="connsiteX19" fmla="*/ 3663349 w 5043052"/>
              <a:gd name="connsiteY19" fmla="*/ 1506573 h 5249216"/>
              <a:gd name="connsiteX20" fmla="*/ 0 w 5043052"/>
              <a:gd name="connsiteY20" fmla="*/ 0 h 5249216"/>
              <a:gd name="connsiteX21" fmla="*/ 3552339 w 5043052"/>
              <a:gd name="connsiteY21" fmla="*/ 0 h 5249216"/>
              <a:gd name="connsiteX22" fmla="*/ 3552339 w 5043052"/>
              <a:gd name="connsiteY22" fmla="*/ 1506573 h 5249216"/>
              <a:gd name="connsiteX23" fmla="*/ 0 w 5043052"/>
              <a:gd name="connsiteY23" fmla="*/ 1506573 h 524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43052" h="5249216">
                <a:moveTo>
                  <a:pt x="3266883" y="3203447"/>
                </a:moveTo>
                <a:lnTo>
                  <a:pt x="5043052" y="3203447"/>
                </a:lnTo>
                <a:lnTo>
                  <a:pt x="5043052" y="5249216"/>
                </a:lnTo>
                <a:lnTo>
                  <a:pt x="3266883" y="5249216"/>
                </a:lnTo>
                <a:close/>
                <a:moveTo>
                  <a:pt x="1363844" y="3203447"/>
                </a:moveTo>
                <a:lnTo>
                  <a:pt x="3140013" y="3203447"/>
                </a:lnTo>
                <a:lnTo>
                  <a:pt x="3140013" y="5249216"/>
                </a:lnTo>
                <a:lnTo>
                  <a:pt x="1363844" y="5249216"/>
                </a:lnTo>
                <a:close/>
                <a:moveTo>
                  <a:pt x="1363844" y="1601723"/>
                </a:moveTo>
                <a:lnTo>
                  <a:pt x="5043052" y="1601723"/>
                </a:lnTo>
                <a:lnTo>
                  <a:pt x="5043052" y="3108296"/>
                </a:lnTo>
                <a:lnTo>
                  <a:pt x="1363844" y="3108296"/>
                </a:lnTo>
                <a:close/>
                <a:moveTo>
                  <a:pt x="0" y="1601723"/>
                </a:moveTo>
                <a:lnTo>
                  <a:pt x="1236976" y="1601723"/>
                </a:lnTo>
                <a:lnTo>
                  <a:pt x="1236976" y="5249216"/>
                </a:lnTo>
                <a:lnTo>
                  <a:pt x="0" y="5249216"/>
                </a:lnTo>
                <a:close/>
                <a:moveTo>
                  <a:pt x="3663349" y="0"/>
                </a:moveTo>
                <a:lnTo>
                  <a:pt x="5043052" y="0"/>
                </a:lnTo>
                <a:lnTo>
                  <a:pt x="5043052" y="1506573"/>
                </a:lnTo>
                <a:lnTo>
                  <a:pt x="3663349" y="1506573"/>
                </a:lnTo>
                <a:close/>
                <a:moveTo>
                  <a:pt x="0" y="0"/>
                </a:moveTo>
                <a:lnTo>
                  <a:pt x="3552339" y="0"/>
                </a:lnTo>
                <a:lnTo>
                  <a:pt x="3552339" y="1506573"/>
                </a:lnTo>
                <a:lnTo>
                  <a:pt x="0" y="150657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40893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FAC341-C679-4A88-9AF5-B804DBF78A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8077200" cy="6858000"/>
          </a:xfrm>
          <a:custGeom>
            <a:avLst/>
            <a:gdLst>
              <a:gd name="connsiteX0" fmla="*/ 0 w 2556164"/>
              <a:gd name="connsiteY0" fmla="*/ 0 h 3394363"/>
              <a:gd name="connsiteX1" fmla="*/ 2556164 w 2556164"/>
              <a:gd name="connsiteY1" fmla="*/ 0 h 3394363"/>
              <a:gd name="connsiteX2" fmla="*/ 2556164 w 2556164"/>
              <a:gd name="connsiteY2" fmla="*/ 3394363 h 3394363"/>
              <a:gd name="connsiteX3" fmla="*/ 0 w 2556164"/>
              <a:gd name="connsiteY3" fmla="*/ 3394363 h 339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64" h="3394363">
                <a:moveTo>
                  <a:pt x="0" y="0"/>
                </a:moveTo>
                <a:lnTo>
                  <a:pt x="2556164" y="0"/>
                </a:lnTo>
                <a:lnTo>
                  <a:pt x="2556164" y="3394363"/>
                </a:lnTo>
                <a:lnTo>
                  <a:pt x="0" y="33943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215546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CBC27-490B-464F-9C9F-4D1A83B172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31057"/>
            <a:ext cx="12192000" cy="519588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62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BB7178E-54CB-4848-8616-782F5666E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24220"/>
            <a:ext cx="4064000" cy="2665828"/>
          </a:xfrm>
          <a:custGeom>
            <a:avLst/>
            <a:gdLst>
              <a:gd name="connsiteX0" fmla="*/ 0 w 4064000"/>
              <a:gd name="connsiteY0" fmla="*/ 0 h 2665828"/>
              <a:gd name="connsiteX1" fmla="*/ 4064000 w 4064000"/>
              <a:gd name="connsiteY1" fmla="*/ 0 h 2665828"/>
              <a:gd name="connsiteX2" fmla="*/ 4064000 w 4064000"/>
              <a:gd name="connsiteY2" fmla="*/ 2665828 h 2665828"/>
              <a:gd name="connsiteX3" fmla="*/ 0 w 4064000"/>
              <a:gd name="connsiteY3" fmla="*/ 2665828 h 266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665828">
                <a:moveTo>
                  <a:pt x="0" y="0"/>
                </a:moveTo>
                <a:lnTo>
                  <a:pt x="4064000" y="0"/>
                </a:lnTo>
                <a:lnTo>
                  <a:pt x="4064000" y="2665828"/>
                </a:lnTo>
                <a:lnTo>
                  <a:pt x="0" y="266582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0D544E6-C47C-4FBC-8C98-29DF25129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000" y="0"/>
            <a:ext cx="4064000" cy="2665828"/>
          </a:xfrm>
          <a:custGeom>
            <a:avLst/>
            <a:gdLst>
              <a:gd name="connsiteX0" fmla="*/ 0 w 4064000"/>
              <a:gd name="connsiteY0" fmla="*/ 0 h 2665828"/>
              <a:gd name="connsiteX1" fmla="*/ 4064000 w 4064000"/>
              <a:gd name="connsiteY1" fmla="*/ 0 h 2665828"/>
              <a:gd name="connsiteX2" fmla="*/ 4064000 w 4064000"/>
              <a:gd name="connsiteY2" fmla="*/ 2665828 h 2665828"/>
              <a:gd name="connsiteX3" fmla="*/ 0 w 4064000"/>
              <a:gd name="connsiteY3" fmla="*/ 2665828 h 266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665828">
                <a:moveTo>
                  <a:pt x="0" y="0"/>
                </a:moveTo>
                <a:lnTo>
                  <a:pt x="4064000" y="0"/>
                </a:lnTo>
                <a:lnTo>
                  <a:pt x="4064000" y="2665828"/>
                </a:lnTo>
                <a:lnTo>
                  <a:pt x="0" y="266582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90A58B5-1376-4A48-8D6C-8E7467105A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7999" y="2124219"/>
            <a:ext cx="4064000" cy="2665828"/>
          </a:xfrm>
          <a:custGeom>
            <a:avLst/>
            <a:gdLst>
              <a:gd name="connsiteX0" fmla="*/ 0 w 4064000"/>
              <a:gd name="connsiteY0" fmla="*/ 0 h 2665828"/>
              <a:gd name="connsiteX1" fmla="*/ 4064000 w 4064000"/>
              <a:gd name="connsiteY1" fmla="*/ 0 h 2665828"/>
              <a:gd name="connsiteX2" fmla="*/ 4064000 w 4064000"/>
              <a:gd name="connsiteY2" fmla="*/ 2665828 h 2665828"/>
              <a:gd name="connsiteX3" fmla="*/ 0 w 4064000"/>
              <a:gd name="connsiteY3" fmla="*/ 2665828 h 266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665828">
                <a:moveTo>
                  <a:pt x="0" y="0"/>
                </a:moveTo>
                <a:lnTo>
                  <a:pt x="4064000" y="0"/>
                </a:lnTo>
                <a:lnTo>
                  <a:pt x="4064000" y="2665828"/>
                </a:lnTo>
                <a:lnTo>
                  <a:pt x="0" y="266582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0AD506F-AC97-4F3A-B42C-9DFE1F8B7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4192172"/>
            <a:ext cx="4064000" cy="2665828"/>
          </a:xfrm>
          <a:custGeom>
            <a:avLst/>
            <a:gdLst>
              <a:gd name="connsiteX0" fmla="*/ 0 w 4064000"/>
              <a:gd name="connsiteY0" fmla="*/ 0 h 2665828"/>
              <a:gd name="connsiteX1" fmla="*/ 4064000 w 4064000"/>
              <a:gd name="connsiteY1" fmla="*/ 0 h 2665828"/>
              <a:gd name="connsiteX2" fmla="*/ 4064000 w 4064000"/>
              <a:gd name="connsiteY2" fmla="*/ 2665828 h 2665828"/>
              <a:gd name="connsiteX3" fmla="*/ 0 w 4064000"/>
              <a:gd name="connsiteY3" fmla="*/ 2665828 h 266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665828">
                <a:moveTo>
                  <a:pt x="0" y="0"/>
                </a:moveTo>
                <a:lnTo>
                  <a:pt x="4064000" y="0"/>
                </a:lnTo>
                <a:lnTo>
                  <a:pt x="4064000" y="2665828"/>
                </a:lnTo>
                <a:lnTo>
                  <a:pt x="0" y="266582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835323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B389DA-4148-4BED-8838-57196C731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4180" y="1524000"/>
            <a:ext cx="2341418" cy="4378036"/>
          </a:xfrm>
          <a:custGeom>
            <a:avLst/>
            <a:gdLst>
              <a:gd name="connsiteX0" fmla="*/ 0 w 2341418"/>
              <a:gd name="connsiteY0" fmla="*/ 0 h 4378036"/>
              <a:gd name="connsiteX1" fmla="*/ 2341418 w 2341418"/>
              <a:gd name="connsiteY1" fmla="*/ 0 h 4378036"/>
              <a:gd name="connsiteX2" fmla="*/ 2341418 w 2341418"/>
              <a:gd name="connsiteY2" fmla="*/ 4378036 h 4378036"/>
              <a:gd name="connsiteX3" fmla="*/ 0 w 2341418"/>
              <a:gd name="connsiteY3" fmla="*/ 4378036 h 43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18" h="4378036">
                <a:moveTo>
                  <a:pt x="0" y="0"/>
                </a:moveTo>
                <a:lnTo>
                  <a:pt x="2341418" y="0"/>
                </a:lnTo>
                <a:lnTo>
                  <a:pt x="2341418" y="4378036"/>
                </a:lnTo>
                <a:lnTo>
                  <a:pt x="0" y="437803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082BCA-EA81-4210-9572-F2A0136BB6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5707" y="1524001"/>
            <a:ext cx="2341418" cy="4378036"/>
          </a:xfrm>
          <a:custGeom>
            <a:avLst/>
            <a:gdLst>
              <a:gd name="connsiteX0" fmla="*/ 0 w 2341418"/>
              <a:gd name="connsiteY0" fmla="*/ 0 h 4378036"/>
              <a:gd name="connsiteX1" fmla="*/ 2341418 w 2341418"/>
              <a:gd name="connsiteY1" fmla="*/ 0 h 4378036"/>
              <a:gd name="connsiteX2" fmla="*/ 2341418 w 2341418"/>
              <a:gd name="connsiteY2" fmla="*/ 4378036 h 4378036"/>
              <a:gd name="connsiteX3" fmla="*/ 0 w 2341418"/>
              <a:gd name="connsiteY3" fmla="*/ 4378036 h 43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18" h="4378036">
                <a:moveTo>
                  <a:pt x="0" y="0"/>
                </a:moveTo>
                <a:lnTo>
                  <a:pt x="2341418" y="0"/>
                </a:lnTo>
                <a:lnTo>
                  <a:pt x="2341418" y="4378036"/>
                </a:lnTo>
                <a:lnTo>
                  <a:pt x="0" y="437803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E1F6E89-C5DE-4D1F-8A59-C7F3581B5F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7235" y="1524000"/>
            <a:ext cx="2341418" cy="4378036"/>
          </a:xfrm>
          <a:custGeom>
            <a:avLst/>
            <a:gdLst>
              <a:gd name="connsiteX0" fmla="*/ 0 w 2341418"/>
              <a:gd name="connsiteY0" fmla="*/ 0 h 4378036"/>
              <a:gd name="connsiteX1" fmla="*/ 2341418 w 2341418"/>
              <a:gd name="connsiteY1" fmla="*/ 0 h 4378036"/>
              <a:gd name="connsiteX2" fmla="*/ 2341418 w 2341418"/>
              <a:gd name="connsiteY2" fmla="*/ 4378036 h 4378036"/>
              <a:gd name="connsiteX3" fmla="*/ 0 w 2341418"/>
              <a:gd name="connsiteY3" fmla="*/ 4378036 h 43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18" h="4378036">
                <a:moveTo>
                  <a:pt x="0" y="0"/>
                </a:moveTo>
                <a:lnTo>
                  <a:pt x="2341418" y="0"/>
                </a:lnTo>
                <a:lnTo>
                  <a:pt x="2341418" y="4378036"/>
                </a:lnTo>
                <a:lnTo>
                  <a:pt x="0" y="437803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F8677FF-1805-454E-B1E2-5AFAEBDA4E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184070" cy="4378036"/>
          </a:xfrm>
          <a:custGeom>
            <a:avLst/>
            <a:gdLst>
              <a:gd name="connsiteX0" fmla="*/ 0 w 4184070"/>
              <a:gd name="connsiteY0" fmla="*/ 0 h 4378036"/>
              <a:gd name="connsiteX1" fmla="*/ 4184070 w 4184070"/>
              <a:gd name="connsiteY1" fmla="*/ 0 h 4378036"/>
              <a:gd name="connsiteX2" fmla="*/ 4184070 w 4184070"/>
              <a:gd name="connsiteY2" fmla="*/ 4378036 h 4378036"/>
              <a:gd name="connsiteX3" fmla="*/ 0 w 4184070"/>
              <a:gd name="connsiteY3" fmla="*/ 4378036 h 43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4070" h="4378036">
                <a:moveTo>
                  <a:pt x="0" y="0"/>
                </a:moveTo>
                <a:lnTo>
                  <a:pt x="4184070" y="0"/>
                </a:lnTo>
                <a:lnTo>
                  <a:pt x="4184070" y="4378036"/>
                </a:lnTo>
                <a:lnTo>
                  <a:pt x="0" y="437803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037865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B389DA-4148-4BED-8838-57196C731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2619" y="1676400"/>
            <a:ext cx="4197930" cy="4378036"/>
          </a:xfrm>
          <a:custGeom>
            <a:avLst/>
            <a:gdLst>
              <a:gd name="connsiteX0" fmla="*/ 0 w 2341418"/>
              <a:gd name="connsiteY0" fmla="*/ 0 h 4378036"/>
              <a:gd name="connsiteX1" fmla="*/ 2341418 w 2341418"/>
              <a:gd name="connsiteY1" fmla="*/ 0 h 4378036"/>
              <a:gd name="connsiteX2" fmla="*/ 2341418 w 2341418"/>
              <a:gd name="connsiteY2" fmla="*/ 4378036 h 4378036"/>
              <a:gd name="connsiteX3" fmla="*/ 0 w 2341418"/>
              <a:gd name="connsiteY3" fmla="*/ 4378036 h 43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18" h="4378036">
                <a:moveTo>
                  <a:pt x="0" y="0"/>
                </a:moveTo>
                <a:lnTo>
                  <a:pt x="2341418" y="0"/>
                </a:lnTo>
                <a:lnTo>
                  <a:pt x="2341418" y="4378036"/>
                </a:lnTo>
                <a:lnTo>
                  <a:pt x="0" y="437803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082BCA-EA81-4210-9572-F2A0136BB6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8259" y="3865418"/>
            <a:ext cx="2341418" cy="2216727"/>
          </a:xfrm>
          <a:custGeom>
            <a:avLst/>
            <a:gdLst>
              <a:gd name="connsiteX0" fmla="*/ 0 w 2341418"/>
              <a:gd name="connsiteY0" fmla="*/ 0 h 4378036"/>
              <a:gd name="connsiteX1" fmla="*/ 2341418 w 2341418"/>
              <a:gd name="connsiteY1" fmla="*/ 0 h 4378036"/>
              <a:gd name="connsiteX2" fmla="*/ 2341418 w 2341418"/>
              <a:gd name="connsiteY2" fmla="*/ 4378036 h 4378036"/>
              <a:gd name="connsiteX3" fmla="*/ 0 w 2341418"/>
              <a:gd name="connsiteY3" fmla="*/ 4378036 h 43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18" h="4378036">
                <a:moveTo>
                  <a:pt x="0" y="0"/>
                </a:moveTo>
                <a:lnTo>
                  <a:pt x="2341418" y="0"/>
                </a:lnTo>
                <a:lnTo>
                  <a:pt x="2341418" y="4378036"/>
                </a:lnTo>
                <a:lnTo>
                  <a:pt x="0" y="437803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27B5A-6237-4F80-A783-CCAADA6BE2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7387" y="3865418"/>
            <a:ext cx="2341418" cy="2216727"/>
          </a:xfrm>
          <a:custGeom>
            <a:avLst/>
            <a:gdLst>
              <a:gd name="connsiteX0" fmla="*/ 0 w 2341418"/>
              <a:gd name="connsiteY0" fmla="*/ 0 h 4378036"/>
              <a:gd name="connsiteX1" fmla="*/ 2341418 w 2341418"/>
              <a:gd name="connsiteY1" fmla="*/ 0 h 4378036"/>
              <a:gd name="connsiteX2" fmla="*/ 2341418 w 2341418"/>
              <a:gd name="connsiteY2" fmla="*/ 4378036 h 4378036"/>
              <a:gd name="connsiteX3" fmla="*/ 0 w 2341418"/>
              <a:gd name="connsiteY3" fmla="*/ 4378036 h 43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18" h="4378036">
                <a:moveTo>
                  <a:pt x="0" y="0"/>
                </a:moveTo>
                <a:lnTo>
                  <a:pt x="2341418" y="0"/>
                </a:lnTo>
                <a:lnTo>
                  <a:pt x="2341418" y="4378036"/>
                </a:lnTo>
                <a:lnTo>
                  <a:pt x="0" y="437803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331930-15FF-4B39-ADE6-4891D936B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76515" y="3865418"/>
            <a:ext cx="2341418" cy="2216727"/>
          </a:xfrm>
          <a:custGeom>
            <a:avLst/>
            <a:gdLst>
              <a:gd name="connsiteX0" fmla="*/ 0 w 2341418"/>
              <a:gd name="connsiteY0" fmla="*/ 0 h 4378036"/>
              <a:gd name="connsiteX1" fmla="*/ 2341418 w 2341418"/>
              <a:gd name="connsiteY1" fmla="*/ 0 h 4378036"/>
              <a:gd name="connsiteX2" fmla="*/ 2341418 w 2341418"/>
              <a:gd name="connsiteY2" fmla="*/ 4378036 h 4378036"/>
              <a:gd name="connsiteX3" fmla="*/ 0 w 2341418"/>
              <a:gd name="connsiteY3" fmla="*/ 4378036 h 43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18" h="4378036">
                <a:moveTo>
                  <a:pt x="0" y="0"/>
                </a:moveTo>
                <a:lnTo>
                  <a:pt x="2341418" y="0"/>
                </a:lnTo>
                <a:lnTo>
                  <a:pt x="2341418" y="4378036"/>
                </a:lnTo>
                <a:lnTo>
                  <a:pt x="0" y="437803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4111424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DA560F-405D-4991-AAE5-97C41A81F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38363" y="2109788"/>
            <a:ext cx="1800225" cy="31369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02943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9606E3-6025-4BB9-B47A-0521C2EEE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E1F56-0182-4230-9504-1A10EE0B77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925" y="1371600"/>
            <a:ext cx="4613275" cy="54864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9259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B62A1B-F56E-4E6F-8DAE-6FC5E7EC87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9925" y="2011363"/>
            <a:ext cx="3698875" cy="2335212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251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AC5A4D-2375-4B6A-AB50-07C943CEAC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250" y="1687513"/>
            <a:ext cx="4360863" cy="2519362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ACC0AB-0A6C-4F9F-885E-7793F6F44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675" y="3446463"/>
            <a:ext cx="900113" cy="157638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34F0ED-3A11-42A2-AFDA-7C6DCD3807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08763" cy="6858000"/>
          </a:xfrm>
          <a:custGeom>
            <a:avLst/>
            <a:gdLst>
              <a:gd name="connsiteX0" fmla="*/ 0 w 6808763"/>
              <a:gd name="connsiteY0" fmla="*/ 0 h 6858000"/>
              <a:gd name="connsiteX1" fmla="*/ 6808763 w 6808763"/>
              <a:gd name="connsiteY1" fmla="*/ 0 h 6858000"/>
              <a:gd name="connsiteX2" fmla="*/ 6808763 w 6808763"/>
              <a:gd name="connsiteY2" fmla="*/ 6858000 h 6858000"/>
              <a:gd name="connsiteX3" fmla="*/ 0 w 68087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763" h="6858000">
                <a:moveTo>
                  <a:pt x="0" y="0"/>
                </a:moveTo>
                <a:lnTo>
                  <a:pt x="6808763" y="0"/>
                </a:lnTo>
                <a:lnTo>
                  <a:pt x="680876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2763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18449"/>
          </a:xfrm>
          <a:custGeom>
            <a:avLst/>
            <a:gdLst>
              <a:gd name="connsiteX0" fmla="*/ 0 w 4062047"/>
              <a:gd name="connsiteY0" fmla="*/ 0 h 3165231"/>
              <a:gd name="connsiteX1" fmla="*/ 4062047 w 4062047"/>
              <a:gd name="connsiteY1" fmla="*/ 0 h 3165231"/>
              <a:gd name="connsiteX2" fmla="*/ 4062047 w 4062047"/>
              <a:gd name="connsiteY2" fmla="*/ 3165231 h 3165231"/>
              <a:gd name="connsiteX3" fmla="*/ 0 w 4062047"/>
              <a:gd name="connsiteY3" fmla="*/ 3165231 h 316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047" h="3165231">
                <a:moveTo>
                  <a:pt x="0" y="0"/>
                </a:moveTo>
                <a:lnTo>
                  <a:pt x="4062047" y="0"/>
                </a:lnTo>
                <a:lnTo>
                  <a:pt x="4062047" y="3165231"/>
                </a:lnTo>
                <a:lnTo>
                  <a:pt x="0" y="316523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9B793C4-678C-4163-9A73-2EEE75AED4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265" y="1645920"/>
            <a:ext cx="3179298" cy="4360985"/>
          </a:xfrm>
          <a:custGeom>
            <a:avLst/>
            <a:gdLst>
              <a:gd name="connsiteX0" fmla="*/ 529894 w 3179298"/>
              <a:gd name="connsiteY0" fmla="*/ 0 h 4360985"/>
              <a:gd name="connsiteX1" fmla="*/ 2649404 w 3179298"/>
              <a:gd name="connsiteY1" fmla="*/ 0 h 4360985"/>
              <a:gd name="connsiteX2" fmla="*/ 3179298 w 3179298"/>
              <a:gd name="connsiteY2" fmla="*/ 529894 h 4360985"/>
              <a:gd name="connsiteX3" fmla="*/ 3179298 w 3179298"/>
              <a:gd name="connsiteY3" fmla="*/ 3831091 h 4360985"/>
              <a:gd name="connsiteX4" fmla="*/ 2649404 w 3179298"/>
              <a:gd name="connsiteY4" fmla="*/ 4360985 h 4360985"/>
              <a:gd name="connsiteX5" fmla="*/ 529894 w 3179298"/>
              <a:gd name="connsiteY5" fmla="*/ 4360985 h 4360985"/>
              <a:gd name="connsiteX6" fmla="*/ 0 w 3179298"/>
              <a:gd name="connsiteY6" fmla="*/ 3831091 h 4360985"/>
              <a:gd name="connsiteX7" fmla="*/ 0 w 3179298"/>
              <a:gd name="connsiteY7" fmla="*/ 529894 h 4360985"/>
              <a:gd name="connsiteX8" fmla="*/ 529894 w 3179298"/>
              <a:gd name="connsiteY8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298" h="4360985">
                <a:moveTo>
                  <a:pt x="529894" y="0"/>
                </a:moveTo>
                <a:lnTo>
                  <a:pt x="2649404" y="0"/>
                </a:lnTo>
                <a:cubicBezTo>
                  <a:pt x="2942056" y="0"/>
                  <a:pt x="3179298" y="237242"/>
                  <a:pt x="3179298" y="529894"/>
                </a:cubicBezTo>
                <a:lnTo>
                  <a:pt x="3179298" y="3831091"/>
                </a:lnTo>
                <a:cubicBezTo>
                  <a:pt x="3179298" y="4123743"/>
                  <a:pt x="2942056" y="4360985"/>
                  <a:pt x="2649404" y="4360985"/>
                </a:cubicBezTo>
                <a:lnTo>
                  <a:pt x="529894" y="4360985"/>
                </a:lnTo>
                <a:cubicBezTo>
                  <a:pt x="237242" y="4360985"/>
                  <a:pt x="0" y="4123743"/>
                  <a:pt x="0" y="3831091"/>
                </a:cubicBezTo>
                <a:lnTo>
                  <a:pt x="0" y="529894"/>
                </a:lnTo>
                <a:cubicBezTo>
                  <a:pt x="0" y="237242"/>
                  <a:pt x="237242" y="0"/>
                  <a:pt x="5298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32727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9606E3-6025-4BB9-B47A-0521C2EEE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3564" y="0"/>
            <a:ext cx="3768436" cy="68580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110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9606E3-6025-4BB9-B47A-0521C2EEE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196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263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74EEE52-430D-42DD-A7FA-BD85F34637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30018" y="0"/>
            <a:ext cx="10774018" cy="5128592"/>
          </a:xfrm>
          <a:custGeom>
            <a:avLst/>
            <a:gdLst>
              <a:gd name="connsiteX0" fmla="*/ 0 w 10774018"/>
              <a:gd name="connsiteY0" fmla="*/ 0 h 5128592"/>
              <a:gd name="connsiteX1" fmla="*/ 10774018 w 10774018"/>
              <a:gd name="connsiteY1" fmla="*/ 0 h 5128592"/>
              <a:gd name="connsiteX2" fmla="*/ 4964344 w 10774018"/>
              <a:gd name="connsiteY2" fmla="*/ 5128592 h 51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4018" h="5128592">
                <a:moveTo>
                  <a:pt x="0" y="0"/>
                </a:moveTo>
                <a:lnTo>
                  <a:pt x="10774018" y="0"/>
                </a:lnTo>
                <a:lnTo>
                  <a:pt x="4964344" y="512859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8008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689B6C-5F5F-4DA5-92DC-C85DE1CF69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6858000"/>
          </a:xfrm>
          <a:custGeom>
            <a:avLst/>
            <a:gdLst>
              <a:gd name="connsiteX0" fmla="*/ 5981685 w 12192000"/>
              <a:gd name="connsiteY0" fmla="*/ 0 h 6858000"/>
              <a:gd name="connsiteX1" fmla="*/ 12192000 w 12192000"/>
              <a:gd name="connsiteY1" fmla="*/ 0 h 6858000"/>
              <a:gd name="connsiteX2" fmla="*/ 6210315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5981685" y="0"/>
                </a:moveTo>
                <a:lnTo>
                  <a:pt x="12192000" y="0"/>
                </a:lnTo>
                <a:lnTo>
                  <a:pt x="62103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546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9685AF-2666-4D73-98A7-BE566F8C93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86067" y="138544"/>
            <a:ext cx="7453532" cy="6580910"/>
          </a:xfrm>
          <a:custGeom>
            <a:avLst/>
            <a:gdLst>
              <a:gd name="connsiteX0" fmla="*/ 2475914 w 7453532"/>
              <a:gd name="connsiteY0" fmla="*/ 2421775 h 6580910"/>
              <a:gd name="connsiteX1" fmla="*/ 4529797 w 7453532"/>
              <a:gd name="connsiteY1" fmla="*/ 2421775 h 6580910"/>
              <a:gd name="connsiteX2" fmla="*/ 4529797 w 7453532"/>
              <a:gd name="connsiteY2" fmla="*/ 6580910 h 6580910"/>
              <a:gd name="connsiteX3" fmla="*/ 2475914 w 7453532"/>
              <a:gd name="connsiteY3" fmla="*/ 6580910 h 6580910"/>
              <a:gd name="connsiteX4" fmla="*/ 0 w 7453532"/>
              <a:gd name="connsiteY4" fmla="*/ 0 h 6580910"/>
              <a:gd name="connsiteX5" fmla="*/ 2377440 w 7453532"/>
              <a:gd name="connsiteY5" fmla="*/ 0 h 6580910"/>
              <a:gd name="connsiteX6" fmla="*/ 2377440 w 7453532"/>
              <a:gd name="connsiteY6" fmla="*/ 6580910 h 6580910"/>
              <a:gd name="connsiteX7" fmla="*/ 0 w 7453532"/>
              <a:gd name="connsiteY7" fmla="*/ 6580910 h 6580910"/>
              <a:gd name="connsiteX8" fmla="*/ 2475914 w 7453532"/>
              <a:gd name="connsiteY8" fmla="*/ 0 h 6580910"/>
              <a:gd name="connsiteX9" fmla="*/ 7453532 w 7453532"/>
              <a:gd name="connsiteY9" fmla="*/ 0 h 6580910"/>
              <a:gd name="connsiteX10" fmla="*/ 7453532 w 7453532"/>
              <a:gd name="connsiteY10" fmla="*/ 2295165 h 6580910"/>
              <a:gd name="connsiteX11" fmla="*/ 2475914 w 7453532"/>
              <a:gd name="connsiteY11" fmla="*/ 2295165 h 6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3532" h="6580910">
                <a:moveTo>
                  <a:pt x="2475914" y="2421775"/>
                </a:moveTo>
                <a:lnTo>
                  <a:pt x="4529797" y="2421775"/>
                </a:lnTo>
                <a:lnTo>
                  <a:pt x="4529797" y="6580910"/>
                </a:lnTo>
                <a:lnTo>
                  <a:pt x="2475914" y="6580910"/>
                </a:lnTo>
                <a:close/>
                <a:moveTo>
                  <a:pt x="0" y="0"/>
                </a:moveTo>
                <a:lnTo>
                  <a:pt x="2377440" y="0"/>
                </a:lnTo>
                <a:lnTo>
                  <a:pt x="2377440" y="6580910"/>
                </a:lnTo>
                <a:lnTo>
                  <a:pt x="0" y="6580910"/>
                </a:lnTo>
                <a:close/>
                <a:moveTo>
                  <a:pt x="2475914" y="0"/>
                </a:moveTo>
                <a:lnTo>
                  <a:pt x="7453532" y="0"/>
                </a:lnTo>
                <a:lnTo>
                  <a:pt x="7453532" y="2295165"/>
                </a:lnTo>
                <a:lnTo>
                  <a:pt x="2475914" y="229516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9634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0880A60-F276-46AF-A5DE-7F0967CC3D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92982" cy="6858000"/>
          </a:xfrm>
          <a:custGeom>
            <a:avLst/>
            <a:gdLst>
              <a:gd name="connsiteX0" fmla="*/ 0 w 6128825"/>
              <a:gd name="connsiteY0" fmla="*/ 0 h 3432517"/>
              <a:gd name="connsiteX1" fmla="*/ 6128825 w 6128825"/>
              <a:gd name="connsiteY1" fmla="*/ 0 h 3432517"/>
              <a:gd name="connsiteX2" fmla="*/ 6128825 w 6128825"/>
              <a:gd name="connsiteY2" fmla="*/ 3432517 h 3432517"/>
              <a:gd name="connsiteX3" fmla="*/ 0 w 6128825"/>
              <a:gd name="connsiteY3" fmla="*/ 3432517 h 343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25" h="3432517">
                <a:moveTo>
                  <a:pt x="0" y="0"/>
                </a:moveTo>
                <a:lnTo>
                  <a:pt x="6128825" y="0"/>
                </a:lnTo>
                <a:lnTo>
                  <a:pt x="6128825" y="3432517"/>
                </a:lnTo>
                <a:lnTo>
                  <a:pt x="0" y="343251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86B30-2C00-4A02-8703-C110B0A355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8309" y="1350819"/>
            <a:ext cx="4156362" cy="4156362"/>
          </a:xfrm>
          <a:custGeom>
            <a:avLst/>
            <a:gdLst>
              <a:gd name="connsiteX0" fmla="*/ 2078181 w 4156362"/>
              <a:gd name="connsiteY0" fmla="*/ 0 h 4156362"/>
              <a:gd name="connsiteX1" fmla="*/ 4156362 w 4156362"/>
              <a:gd name="connsiteY1" fmla="*/ 2078181 h 4156362"/>
              <a:gd name="connsiteX2" fmla="*/ 2078181 w 4156362"/>
              <a:gd name="connsiteY2" fmla="*/ 4156362 h 4156362"/>
              <a:gd name="connsiteX3" fmla="*/ 0 w 4156362"/>
              <a:gd name="connsiteY3" fmla="*/ 2078181 h 4156362"/>
              <a:gd name="connsiteX4" fmla="*/ 2078181 w 4156362"/>
              <a:gd name="connsiteY4" fmla="*/ 0 h 415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362" h="4156362">
                <a:moveTo>
                  <a:pt x="2078181" y="0"/>
                </a:moveTo>
                <a:cubicBezTo>
                  <a:pt x="3225929" y="0"/>
                  <a:pt x="4156362" y="930433"/>
                  <a:pt x="4156362" y="2078181"/>
                </a:cubicBezTo>
                <a:cubicBezTo>
                  <a:pt x="4156362" y="3225929"/>
                  <a:pt x="3225929" y="4156362"/>
                  <a:pt x="2078181" y="4156362"/>
                </a:cubicBezTo>
                <a:cubicBezTo>
                  <a:pt x="930433" y="4156362"/>
                  <a:pt x="0" y="3225929"/>
                  <a:pt x="0" y="2078181"/>
                </a:cubicBezTo>
                <a:cubicBezTo>
                  <a:pt x="0" y="930433"/>
                  <a:pt x="930433" y="0"/>
                  <a:pt x="207818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331644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0880A60-F276-46AF-A5DE-7F0967CC3D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294909"/>
          </a:xfrm>
          <a:custGeom>
            <a:avLst/>
            <a:gdLst>
              <a:gd name="connsiteX0" fmla="*/ 0 w 6128825"/>
              <a:gd name="connsiteY0" fmla="*/ 0 h 3432517"/>
              <a:gd name="connsiteX1" fmla="*/ 6128825 w 6128825"/>
              <a:gd name="connsiteY1" fmla="*/ 0 h 3432517"/>
              <a:gd name="connsiteX2" fmla="*/ 6128825 w 6128825"/>
              <a:gd name="connsiteY2" fmla="*/ 3432517 h 3432517"/>
              <a:gd name="connsiteX3" fmla="*/ 0 w 6128825"/>
              <a:gd name="connsiteY3" fmla="*/ 3432517 h 343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25" h="3432517">
                <a:moveTo>
                  <a:pt x="0" y="0"/>
                </a:moveTo>
                <a:lnTo>
                  <a:pt x="6128825" y="0"/>
                </a:lnTo>
                <a:lnTo>
                  <a:pt x="6128825" y="3432517"/>
                </a:lnTo>
                <a:lnTo>
                  <a:pt x="0" y="343251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907557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4A0B4-0492-4532-900E-2DFFD924C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9AA6DFA-2B08-4D4E-B3FC-EB44B8EDB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31DEA-BBE9-46FD-A14C-EDE36CC04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AD6FDA-6E15-42CF-957D-034DD782C239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652F-0A1E-4EFB-BEB3-A9BEA19CD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B9BE-F415-42E1-863E-06FA2BB8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5EC5E-DF02-44EE-A685-E80F5B0682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90631F4-4953-4D56-9D37-B2F666229FC6}"/>
              </a:ext>
            </a:extLst>
          </p:cNvPr>
          <p:cNvSpPr/>
          <p:nvPr/>
        </p:nvSpPr>
        <p:spPr>
          <a:xfrm>
            <a:off x="0" y="0"/>
            <a:ext cx="12192000" cy="6884988"/>
          </a:xfrm>
          <a:custGeom>
            <a:avLst/>
            <a:gdLst>
              <a:gd name="connsiteX0" fmla="*/ 6096000 w 12192000"/>
              <a:gd name="connsiteY0" fmla="*/ 1149958 h 6858000"/>
              <a:gd name="connsiteX1" fmla="*/ 8375043 w 12192000"/>
              <a:gd name="connsiteY1" fmla="*/ 3429001 h 6858000"/>
              <a:gd name="connsiteX2" fmla="*/ 6096000 w 12192000"/>
              <a:gd name="connsiteY2" fmla="*/ 5708044 h 6858000"/>
              <a:gd name="connsiteX3" fmla="*/ 3816957 w 12192000"/>
              <a:gd name="connsiteY3" fmla="*/ 3429001 h 6858000"/>
              <a:gd name="connsiteX4" fmla="*/ 6096000 w 12192000"/>
              <a:gd name="connsiteY4" fmla="*/ 1149958 h 6858000"/>
              <a:gd name="connsiteX5" fmla="*/ 6096001 w 12192000"/>
              <a:gd name="connsiteY5" fmla="*/ 354945 h 6858000"/>
              <a:gd name="connsiteX6" fmla="*/ 3021945 w 12192000"/>
              <a:gd name="connsiteY6" fmla="*/ 3429001 h 6858000"/>
              <a:gd name="connsiteX7" fmla="*/ 6096001 w 12192000"/>
              <a:gd name="connsiteY7" fmla="*/ 6503057 h 6858000"/>
              <a:gd name="connsiteX8" fmla="*/ 9170057 w 12192000"/>
              <a:gd name="connsiteY8" fmla="*/ 3429001 h 6858000"/>
              <a:gd name="connsiteX9" fmla="*/ 6096001 w 12192000"/>
              <a:gd name="connsiteY9" fmla="*/ 354945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096000" y="1149958"/>
                </a:moveTo>
                <a:cubicBezTo>
                  <a:pt x="7354681" y="1149958"/>
                  <a:pt x="8375043" y="2170320"/>
                  <a:pt x="8375043" y="3429001"/>
                </a:cubicBezTo>
                <a:cubicBezTo>
                  <a:pt x="8375043" y="4687682"/>
                  <a:pt x="7354681" y="5708044"/>
                  <a:pt x="6096000" y="5708044"/>
                </a:cubicBezTo>
                <a:cubicBezTo>
                  <a:pt x="4837319" y="5708044"/>
                  <a:pt x="3816957" y="4687682"/>
                  <a:pt x="3816957" y="3429001"/>
                </a:cubicBezTo>
                <a:cubicBezTo>
                  <a:pt x="3816957" y="2170320"/>
                  <a:pt x="4837319" y="1149958"/>
                  <a:pt x="6096000" y="1149958"/>
                </a:cubicBezTo>
                <a:close/>
                <a:moveTo>
                  <a:pt x="6096001" y="354945"/>
                </a:moveTo>
                <a:cubicBezTo>
                  <a:pt x="4398247" y="354945"/>
                  <a:pt x="3021945" y="1731247"/>
                  <a:pt x="3021945" y="3429001"/>
                </a:cubicBezTo>
                <a:cubicBezTo>
                  <a:pt x="3021945" y="5126755"/>
                  <a:pt x="4398247" y="6503057"/>
                  <a:pt x="6096001" y="6503057"/>
                </a:cubicBezTo>
                <a:cubicBezTo>
                  <a:pt x="7793755" y="6503057"/>
                  <a:pt x="9170057" y="5126755"/>
                  <a:pt x="9170057" y="3429001"/>
                </a:cubicBezTo>
                <a:cubicBezTo>
                  <a:pt x="9170057" y="1731247"/>
                  <a:pt x="7793755" y="354945"/>
                  <a:pt x="6096001" y="35494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9006D-B6A7-4C6A-87E2-7EC947D0FDDE}"/>
              </a:ext>
            </a:extLst>
          </p:cNvPr>
          <p:cNvSpPr txBox="1"/>
          <p:nvPr/>
        </p:nvSpPr>
        <p:spPr>
          <a:xfrm>
            <a:off x="4525963" y="2930525"/>
            <a:ext cx="31400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ACD051-2FB5-43C9-9C6B-31C8FB1192BE}"/>
              </a:ext>
            </a:extLst>
          </p:cNvPr>
          <p:cNvSpPr/>
          <p:nvPr/>
        </p:nvSpPr>
        <p:spPr>
          <a:xfrm>
            <a:off x="2868613" y="201613"/>
            <a:ext cx="6454775" cy="64563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45D3E36-5FCB-418A-8039-E763617E82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41" r="10741"/>
          <a:stretch>
            <a:fillRect/>
          </a:stretch>
        </p:blipFill>
        <p:spPr>
          <a:custGeom>
            <a:avLst/>
            <a:gdLst>
              <a:gd name="T0" fmla="*/ 0 w 2556164"/>
              <a:gd name="T1" fmla="*/ 0 h 3394363"/>
              <a:gd name="T2" fmla="*/ 8077200 w 2556164"/>
              <a:gd name="T3" fmla="*/ 0 h 3394363"/>
              <a:gd name="T4" fmla="*/ 8077200 w 2556164"/>
              <a:gd name="T5" fmla="*/ 6858000 h 3394363"/>
              <a:gd name="T6" fmla="*/ 0 w 2556164"/>
              <a:gd name="T7" fmla="*/ 6858000 h 33943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56164" h="3394363">
                <a:moveTo>
                  <a:pt x="0" y="0"/>
                </a:moveTo>
                <a:lnTo>
                  <a:pt x="2556164" y="0"/>
                </a:lnTo>
                <a:lnTo>
                  <a:pt x="2556164" y="3394363"/>
                </a:lnTo>
                <a:lnTo>
                  <a:pt x="0" y="33943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A7B99B-7C45-439C-874C-0A0DF13FA979}"/>
              </a:ext>
            </a:extLst>
          </p:cNvPr>
          <p:cNvSpPr/>
          <p:nvPr/>
        </p:nvSpPr>
        <p:spPr>
          <a:xfrm>
            <a:off x="8915400" y="0"/>
            <a:ext cx="3276600" cy="68770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EA5E8-7F89-4574-9478-7200F6A85422}"/>
              </a:ext>
            </a:extLst>
          </p:cNvPr>
          <p:cNvSpPr/>
          <p:nvPr/>
        </p:nvSpPr>
        <p:spPr>
          <a:xfrm>
            <a:off x="8996363" y="2686050"/>
            <a:ext cx="311467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ut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labore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et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dolore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magna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aliqua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. Lorem ipsum dolor sit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33479-D523-49FF-982A-2D913A9A5811}"/>
              </a:ext>
            </a:extLst>
          </p:cNvPr>
          <p:cNvSpPr txBox="1"/>
          <p:nvPr/>
        </p:nvSpPr>
        <p:spPr>
          <a:xfrm>
            <a:off x="9628188" y="904875"/>
            <a:ext cx="18716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2018</a:t>
            </a:r>
            <a:endParaRPr lang="en-GB" sz="6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34395-2076-4A24-A12E-34D149EC3047}"/>
              </a:ext>
            </a:extLst>
          </p:cNvPr>
          <p:cNvSpPr/>
          <p:nvPr/>
        </p:nvSpPr>
        <p:spPr>
          <a:xfrm>
            <a:off x="9407525" y="674688"/>
            <a:ext cx="2230438" cy="145891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64BD4-6B06-4007-9DBF-B8647AB6EBC2}"/>
              </a:ext>
            </a:extLst>
          </p:cNvPr>
          <p:cNvSpPr txBox="1"/>
          <p:nvPr/>
        </p:nvSpPr>
        <p:spPr>
          <a:xfrm>
            <a:off x="349250" y="766763"/>
            <a:ext cx="32115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We Are 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Creative</a:t>
            </a: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Brand!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8B9754-9951-4E0E-914F-327BEE0475DF}"/>
              </a:ext>
            </a:extLst>
          </p:cNvPr>
          <p:cNvSpPr txBox="1"/>
          <p:nvPr/>
        </p:nvSpPr>
        <p:spPr>
          <a:xfrm>
            <a:off x="901700" y="4140200"/>
            <a:ext cx="22018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43$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115E35-683F-4E0D-A092-50602BDA82DE}"/>
              </a:ext>
            </a:extLst>
          </p:cNvPr>
          <p:cNvSpPr/>
          <p:nvPr/>
        </p:nvSpPr>
        <p:spPr>
          <a:xfrm>
            <a:off x="901700" y="3962400"/>
            <a:ext cx="2201863" cy="220186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2A4237-512A-48EE-821A-F78F848AC8A6}"/>
              </a:ext>
            </a:extLst>
          </p:cNvPr>
          <p:cNvSpPr/>
          <p:nvPr/>
        </p:nvSpPr>
        <p:spPr>
          <a:xfrm>
            <a:off x="933450" y="4956175"/>
            <a:ext cx="2170113" cy="1062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</a:p>
        </p:txBody>
      </p:sp>
      <p:grpSp>
        <p:nvGrpSpPr>
          <p:cNvPr id="34827" name="Group 27">
            <a:extLst>
              <a:ext uri="{FF2B5EF4-FFF2-40B4-BE49-F238E27FC236}">
                <a16:creationId xmlns:a16="http://schemas.microsoft.com/office/drawing/2014/main" id="{663FFA12-1527-48DC-A894-A4433B8C637A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84138"/>
            <a:ext cx="569912" cy="569912"/>
            <a:chOff x="102940" y="83464"/>
            <a:chExt cx="569972" cy="5699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0F12870-E147-44E7-BE1B-DEC750978E86}"/>
                </a:ext>
              </a:extLst>
            </p:cNvPr>
            <p:cNvSpPr/>
            <p:nvPr/>
          </p:nvSpPr>
          <p:spPr>
            <a:xfrm>
              <a:off x="102940" y="83464"/>
              <a:ext cx="569972" cy="5699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829" name="TextBox 29">
              <a:extLst>
                <a:ext uri="{FF2B5EF4-FFF2-40B4-BE49-F238E27FC236}">
                  <a16:creationId xmlns:a16="http://schemas.microsoft.com/office/drawing/2014/main" id="{F823184E-47F8-4EA7-8BD6-714FDFF6A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4" y="183784"/>
              <a:ext cx="4792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E1095E4F-2DBF-4525-A4EB-2C8D55E53080}" type="slidenum">
                <a:rPr lang="id-ID" altLang="en-US" sz="1800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10</a:t>
              </a:fld>
              <a:endParaRPr lang="en-GB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Placeholder 2">
            <a:extLst>
              <a:ext uri="{FF2B5EF4-FFF2-40B4-BE49-F238E27FC236}">
                <a16:creationId xmlns:a16="http://schemas.microsoft.com/office/drawing/2014/main" id="{BF86B1F4-A6AF-4934-B23C-F7DA9B8DEAC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/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1C1C893-38D4-43AD-88E9-2A02ECF0E7FF}"/>
              </a:ext>
            </a:extLst>
          </p:cNvPr>
          <p:cNvSpPr/>
          <p:nvPr/>
        </p:nvSpPr>
        <p:spPr>
          <a:xfrm>
            <a:off x="4270375" y="1522413"/>
            <a:ext cx="3762375" cy="37623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794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1EE9C5-9770-4629-8E7C-BA0D1A8632C2}"/>
              </a:ext>
            </a:extLst>
          </p:cNvPr>
          <p:cNvSpPr/>
          <p:nvPr/>
        </p:nvSpPr>
        <p:spPr>
          <a:xfrm>
            <a:off x="4425950" y="1676400"/>
            <a:ext cx="3452813" cy="3452813"/>
          </a:xfrm>
          <a:prstGeom prst="ellipse">
            <a:avLst/>
          </a:prstGeom>
          <a:ln>
            <a:noFill/>
          </a:ln>
          <a:effectLst>
            <a:outerShdw blurRad="2794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543D4-D39F-45BC-9DBC-E2E49F278097}"/>
              </a:ext>
            </a:extLst>
          </p:cNvPr>
          <p:cNvSpPr txBox="1"/>
          <p:nvPr/>
        </p:nvSpPr>
        <p:spPr>
          <a:xfrm>
            <a:off x="4560888" y="2941638"/>
            <a:ext cx="32115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Thank You!</a:t>
            </a:r>
            <a:endParaRPr lang="en-US" sz="4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922164-78D2-466E-89F3-A3001220C9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7" name="Rectangle 13">
            <a:extLst>
              <a:ext uri="{FF2B5EF4-FFF2-40B4-BE49-F238E27FC236}">
                <a16:creationId xmlns:a16="http://schemas.microsoft.com/office/drawing/2014/main" id="{CBCC0236-E0CA-4E29-94D8-ABF8F57C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3278188"/>
            <a:ext cx="5381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Lorem Ipsum Dolor Sit Amet, Consectetur Adipiscing Elit, Sed Do Eiusmod Tempor Incididunt Ut Labore Et Dolore</a:t>
            </a:r>
          </a:p>
        </p:txBody>
      </p:sp>
      <p:sp>
        <p:nvSpPr>
          <p:cNvPr id="26628" name="Rectangle 14">
            <a:extLst>
              <a:ext uri="{FF2B5EF4-FFF2-40B4-BE49-F238E27FC236}">
                <a16:creationId xmlns:a16="http://schemas.microsoft.com/office/drawing/2014/main" id="{C54D3060-BEA5-4940-BAF6-AACAFFF4B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1758950"/>
            <a:ext cx="13811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1500" b="1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6629" name="Rectangle 15">
            <a:extLst>
              <a:ext uri="{FF2B5EF4-FFF2-40B4-BE49-F238E27FC236}">
                <a16:creationId xmlns:a16="http://schemas.microsoft.com/office/drawing/2014/main" id="{7250B34D-EB99-4DA9-8E3F-10E64A19FC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21963" y="3813175"/>
            <a:ext cx="138112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1500" b="1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A3D7E-4521-473F-851B-03ED9B3E7D18}"/>
              </a:ext>
            </a:extLst>
          </p:cNvPr>
          <p:cNvSpPr txBox="1"/>
          <p:nvPr/>
        </p:nvSpPr>
        <p:spPr>
          <a:xfrm>
            <a:off x="1944453" y="448270"/>
            <a:ext cx="83030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dirty="0"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Welcome</a:t>
            </a:r>
            <a:r>
              <a:rPr lang="id-ID" sz="5400" b="1" dirty="0"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 Message</a:t>
            </a:r>
            <a:endParaRPr lang="en-US" sz="5400" b="1" dirty="0"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703360-9909-456E-841B-FC934780D45D}"/>
              </a:ext>
            </a:extLst>
          </p:cNvPr>
          <p:cNvSpPr/>
          <p:nvPr/>
        </p:nvSpPr>
        <p:spPr>
          <a:xfrm>
            <a:off x="103188" y="84138"/>
            <a:ext cx="569912" cy="5699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32" name="TextBox 11">
            <a:extLst>
              <a:ext uri="{FF2B5EF4-FFF2-40B4-BE49-F238E27FC236}">
                <a16:creationId xmlns:a16="http://schemas.microsoft.com/office/drawing/2014/main" id="{DE62105D-426B-4EBC-87F2-8F5BD06ED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415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54E3BCE-268E-4F2B-9A34-AB7E9CA048BA}" type="slidenum">
              <a:rPr lang="id-ID" altLang="en-US" sz="1800">
                <a:solidFill>
                  <a:schemeClr val="bg1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pic>
        <p:nvPicPr>
          <p:cNvPr id="26633" name="Picture Placeholder 2">
            <a:extLst>
              <a:ext uri="{FF2B5EF4-FFF2-40B4-BE49-F238E27FC236}">
                <a16:creationId xmlns:a16="http://schemas.microsoft.com/office/drawing/2014/main" id="{99BAE4A4-60F4-438F-8C08-D6C90DCA2B7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5" b="11055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Placeholder 2">
            <a:extLst>
              <a:ext uri="{FF2B5EF4-FFF2-40B4-BE49-F238E27FC236}">
                <a16:creationId xmlns:a16="http://schemas.microsoft.com/office/drawing/2014/main" id="{64727883-5366-4395-86A3-AB28C047E214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9776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3A740A-2FAE-4AC9-8620-0DA9DED6FE29}"/>
              </a:ext>
            </a:extLst>
          </p:cNvPr>
          <p:cNvSpPr/>
          <p:nvPr/>
        </p:nvSpPr>
        <p:spPr>
          <a:xfrm>
            <a:off x="0" y="3465513"/>
            <a:ext cx="6332538" cy="2143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10A528-DD9F-438B-9D9C-62C1B0E61CF4}"/>
              </a:ext>
            </a:extLst>
          </p:cNvPr>
          <p:cNvSpPr/>
          <p:nvPr/>
        </p:nvSpPr>
        <p:spPr>
          <a:xfrm>
            <a:off x="4329113" y="2655888"/>
            <a:ext cx="3762375" cy="37623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794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5B72C9-B72E-438C-BD05-2AEB89696A5D}"/>
              </a:ext>
            </a:extLst>
          </p:cNvPr>
          <p:cNvSpPr/>
          <p:nvPr/>
        </p:nvSpPr>
        <p:spPr>
          <a:xfrm>
            <a:off x="4483100" y="2811463"/>
            <a:ext cx="3452813" cy="3452812"/>
          </a:xfrm>
          <a:prstGeom prst="ellipse">
            <a:avLst/>
          </a:prstGeom>
          <a:ln>
            <a:noFill/>
          </a:ln>
          <a:effectLst>
            <a:outerShdw blurRad="2794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9926C-BE50-4B4B-9F82-225C85651875}"/>
              </a:ext>
            </a:extLst>
          </p:cNvPr>
          <p:cNvSpPr txBox="1"/>
          <p:nvPr/>
        </p:nvSpPr>
        <p:spPr>
          <a:xfrm>
            <a:off x="4603750" y="3484563"/>
            <a:ext cx="321151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We Are Creative Brand!</a:t>
            </a:r>
          </a:p>
        </p:txBody>
      </p:sp>
      <p:sp>
        <p:nvSpPr>
          <p:cNvPr id="27655" name="Rectangle 8">
            <a:extLst>
              <a:ext uri="{FF2B5EF4-FFF2-40B4-BE49-F238E27FC236}">
                <a16:creationId xmlns:a16="http://schemas.microsoft.com/office/drawing/2014/main" id="{2055F218-92B4-427D-BF48-0D09C0D20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4006850"/>
            <a:ext cx="39354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ea typeface="Adobe Fan Heiti Std B" pitchFamily="34" charset="-128"/>
              </a:rPr>
              <a:t>Lorem ipsum dolor sit amet, consectetur adipiscing elit, sed do eiusmod tempor incididunt utLorem ipsum dolor sit amet, consectetur adipiscing elit,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A029863-5A27-4DB3-A9DB-4CC087CC1F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9" b="18039"/>
          <a:stretch>
            <a:fillRect/>
          </a:stretch>
        </p:blipFill>
        <p:spPr>
          <a:xfrm>
            <a:off x="-1630363" y="0"/>
            <a:ext cx="10774363" cy="5129213"/>
          </a:xfrm>
          <a:custGeom>
            <a:avLst/>
            <a:gdLst>
              <a:gd name="T0" fmla="*/ 0 w 10774018"/>
              <a:gd name="T1" fmla="*/ 0 h 5128592"/>
              <a:gd name="T2" fmla="*/ 10774018 w 10774018"/>
              <a:gd name="T3" fmla="*/ 0 h 5128592"/>
              <a:gd name="T4" fmla="*/ 4964344 w 10774018"/>
              <a:gd name="T5" fmla="*/ 5128592 h 51285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74018" h="5128592">
                <a:moveTo>
                  <a:pt x="0" y="0"/>
                </a:moveTo>
                <a:lnTo>
                  <a:pt x="10774018" y="0"/>
                </a:lnTo>
                <a:lnTo>
                  <a:pt x="4964344" y="512859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0C07A90-418F-44C7-946B-A624111B3DC0}"/>
              </a:ext>
            </a:extLst>
          </p:cNvPr>
          <p:cNvSpPr/>
          <p:nvPr/>
        </p:nvSpPr>
        <p:spPr>
          <a:xfrm rot="10800000">
            <a:off x="-1630363" y="0"/>
            <a:ext cx="10774363" cy="5129213"/>
          </a:xfrm>
          <a:prstGeom prst="triangle">
            <a:avLst>
              <a:gd name="adj" fmla="val 53923"/>
            </a:avLst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E66191-BCE8-43DD-919D-2FF2D668C39A}"/>
              </a:ext>
            </a:extLst>
          </p:cNvPr>
          <p:cNvSpPr txBox="1"/>
          <p:nvPr/>
        </p:nvSpPr>
        <p:spPr>
          <a:xfrm>
            <a:off x="7958138" y="831850"/>
            <a:ext cx="42370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OUR COMPANY IS THE LEADING </a:t>
            </a:r>
            <a:r>
              <a:rPr lang="en-US" sz="2400" dirty="0">
                <a:solidFill>
                  <a:schemeClr val="accent1"/>
                </a:solidFill>
                <a:latin typeface="Berlin Sans FB" panose="020E0602020502020306" pitchFamily="34" charset="0"/>
              </a:rPr>
              <a:t>INNOVATING BRAND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E4AD69-6499-4BAF-B0E8-BE80A4584CA5}"/>
              </a:ext>
            </a:extLst>
          </p:cNvPr>
          <p:cNvSpPr/>
          <p:nvPr/>
        </p:nvSpPr>
        <p:spPr>
          <a:xfrm>
            <a:off x="2960688" y="3109913"/>
            <a:ext cx="2355850" cy="2355850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8717B84D-D564-4B76-BC34-4B9FF18E5699}"/>
              </a:ext>
            </a:extLst>
          </p:cNvPr>
          <p:cNvSpPr/>
          <p:nvPr/>
        </p:nvSpPr>
        <p:spPr>
          <a:xfrm>
            <a:off x="4305300" y="1762125"/>
            <a:ext cx="2357438" cy="2357438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330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7D74243D-FB38-409F-8BB0-E37B2FB0C433}"/>
              </a:ext>
            </a:extLst>
          </p:cNvPr>
          <p:cNvSpPr/>
          <p:nvPr/>
        </p:nvSpPr>
        <p:spPr>
          <a:xfrm>
            <a:off x="5656263" y="436563"/>
            <a:ext cx="2355850" cy="2357437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5" name="Group 1591">
            <a:extLst>
              <a:ext uri="{FF2B5EF4-FFF2-40B4-BE49-F238E27FC236}">
                <a16:creationId xmlns:a16="http://schemas.microsoft.com/office/drawing/2014/main" id="{5717E6C4-7E55-44D6-A3EF-56C1964131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64730" y="1146304"/>
            <a:ext cx="551947" cy="551064"/>
            <a:chOff x="710" y="2350"/>
            <a:chExt cx="625" cy="624"/>
          </a:xfrm>
          <a:gradFill>
            <a:gsLst>
              <a:gs pos="99000">
                <a:schemeClr val="accent2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</p:grpSpPr>
        <p:sp>
          <p:nvSpPr>
            <p:cNvPr id="16" name="Freeform 1593">
              <a:extLst>
                <a:ext uri="{FF2B5EF4-FFF2-40B4-BE49-F238E27FC236}">
                  <a16:creationId xmlns:a16="http://schemas.microsoft.com/office/drawing/2014/main" id="{70663E86-D8E0-4B28-8488-B6D6F46C5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2350"/>
              <a:ext cx="394" cy="393"/>
            </a:xfrm>
            <a:custGeom>
              <a:avLst/>
              <a:gdLst>
                <a:gd name="T0" fmla="*/ 1930 w 2361"/>
                <a:gd name="T1" fmla="*/ 0 h 2359"/>
                <a:gd name="T2" fmla="*/ 1980 w 2361"/>
                <a:gd name="T3" fmla="*/ 381 h 2359"/>
                <a:gd name="T4" fmla="*/ 2361 w 2361"/>
                <a:gd name="T5" fmla="*/ 431 h 2359"/>
                <a:gd name="T6" fmla="*/ 1857 w 2361"/>
                <a:gd name="T7" fmla="*/ 934 h 2359"/>
                <a:gd name="T8" fmla="*/ 1696 w 2361"/>
                <a:gd name="T9" fmla="*/ 912 h 2359"/>
                <a:gd name="T10" fmla="*/ 701 w 2361"/>
                <a:gd name="T11" fmla="*/ 1906 h 2359"/>
                <a:gd name="T12" fmla="*/ 709 w 2361"/>
                <a:gd name="T13" fmla="*/ 1937 h 2359"/>
                <a:gd name="T14" fmla="*/ 713 w 2361"/>
                <a:gd name="T15" fmla="*/ 1969 h 2359"/>
                <a:gd name="T16" fmla="*/ 714 w 2361"/>
                <a:gd name="T17" fmla="*/ 2002 h 2359"/>
                <a:gd name="T18" fmla="*/ 711 w 2361"/>
                <a:gd name="T19" fmla="*/ 2050 h 2359"/>
                <a:gd name="T20" fmla="*/ 702 w 2361"/>
                <a:gd name="T21" fmla="*/ 2096 h 2359"/>
                <a:gd name="T22" fmla="*/ 686 w 2361"/>
                <a:gd name="T23" fmla="*/ 2140 h 2359"/>
                <a:gd name="T24" fmla="*/ 665 w 2361"/>
                <a:gd name="T25" fmla="*/ 2182 h 2359"/>
                <a:gd name="T26" fmla="*/ 640 w 2361"/>
                <a:gd name="T27" fmla="*/ 2219 h 2359"/>
                <a:gd name="T28" fmla="*/ 609 w 2361"/>
                <a:gd name="T29" fmla="*/ 2254 h 2359"/>
                <a:gd name="T30" fmla="*/ 575 w 2361"/>
                <a:gd name="T31" fmla="*/ 2283 h 2359"/>
                <a:gd name="T32" fmla="*/ 538 w 2361"/>
                <a:gd name="T33" fmla="*/ 2309 h 2359"/>
                <a:gd name="T34" fmla="*/ 496 w 2361"/>
                <a:gd name="T35" fmla="*/ 2330 h 2359"/>
                <a:gd name="T36" fmla="*/ 452 w 2361"/>
                <a:gd name="T37" fmla="*/ 2346 h 2359"/>
                <a:gd name="T38" fmla="*/ 405 w 2361"/>
                <a:gd name="T39" fmla="*/ 2355 h 2359"/>
                <a:gd name="T40" fmla="*/ 357 w 2361"/>
                <a:gd name="T41" fmla="*/ 2359 h 2359"/>
                <a:gd name="T42" fmla="*/ 308 w 2361"/>
                <a:gd name="T43" fmla="*/ 2355 h 2359"/>
                <a:gd name="T44" fmla="*/ 262 w 2361"/>
                <a:gd name="T45" fmla="*/ 2346 h 2359"/>
                <a:gd name="T46" fmla="*/ 218 w 2361"/>
                <a:gd name="T47" fmla="*/ 2330 h 2359"/>
                <a:gd name="T48" fmla="*/ 177 w 2361"/>
                <a:gd name="T49" fmla="*/ 2309 h 2359"/>
                <a:gd name="T50" fmla="*/ 139 w 2361"/>
                <a:gd name="T51" fmla="*/ 2283 h 2359"/>
                <a:gd name="T52" fmla="*/ 105 w 2361"/>
                <a:gd name="T53" fmla="*/ 2254 h 2359"/>
                <a:gd name="T54" fmla="*/ 74 w 2361"/>
                <a:gd name="T55" fmla="*/ 2219 h 2359"/>
                <a:gd name="T56" fmla="*/ 49 w 2361"/>
                <a:gd name="T57" fmla="*/ 2182 h 2359"/>
                <a:gd name="T58" fmla="*/ 27 w 2361"/>
                <a:gd name="T59" fmla="*/ 2140 h 2359"/>
                <a:gd name="T60" fmla="*/ 13 w 2361"/>
                <a:gd name="T61" fmla="*/ 2096 h 2359"/>
                <a:gd name="T62" fmla="*/ 3 w 2361"/>
                <a:gd name="T63" fmla="*/ 2050 h 2359"/>
                <a:gd name="T64" fmla="*/ 0 w 2361"/>
                <a:gd name="T65" fmla="*/ 2002 h 2359"/>
                <a:gd name="T66" fmla="*/ 3 w 2361"/>
                <a:gd name="T67" fmla="*/ 1953 h 2359"/>
                <a:gd name="T68" fmla="*/ 13 w 2361"/>
                <a:gd name="T69" fmla="*/ 1907 h 2359"/>
                <a:gd name="T70" fmla="*/ 27 w 2361"/>
                <a:gd name="T71" fmla="*/ 1863 h 2359"/>
                <a:gd name="T72" fmla="*/ 49 w 2361"/>
                <a:gd name="T73" fmla="*/ 1822 h 2359"/>
                <a:gd name="T74" fmla="*/ 74 w 2361"/>
                <a:gd name="T75" fmla="*/ 1783 h 2359"/>
                <a:gd name="T76" fmla="*/ 105 w 2361"/>
                <a:gd name="T77" fmla="*/ 1749 h 2359"/>
                <a:gd name="T78" fmla="*/ 139 w 2361"/>
                <a:gd name="T79" fmla="*/ 1719 h 2359"/>
                <a:gd name="T80" fmla="*/ 177 w 2361"/>
                <a:gd name="T81" fmla="*/ 1693 h 2359"/>
                <a:gd name="T82" fmla="*/ 218 w 2361"/>
                <a:gd name="T83" fmla="*/ 1672 h 2359"/>
                <a:gd name="T84" fmla="*/ 262 w 2361"/>
                <a:gd name="T85" fmla="*/ 1657 h 2359"/>
                <a:gd name="T86" fmla="*/ 308 w 2361"/>
                <a:gd name="T87" fmla="*/ 1648 h 2359"/>
                <a:gd name="T88" fmla="*/ 357 w 2361"/>
                <a:gd name="T89" fmla="*/ 1645 h 2359"/>
                <a:gd name="T90" fmla="*/ 389 w 2361"/>
                <a:gd name="T91" fmla="*/ 1646 h 2359"/>
                <a:gd name="T92" fmla="*/ 421 w 2361"/>
                <a:gd name="T93" fmla="*/ 1651 h 2359"/>
                <a:gd name="T94" fmla="*/ 452 w 2361"/>
                <a:gd name="T95" fmla="*/ 1657 h 2359"/>
                <a:gd name="T96" fmla="*/ 1447 w 2361"/>
                <a:gd name="T97" fmla="*/ 663 h 2359"/>
                <a:gd name="T98" fmla="*/ 1425 w 2361"/>
                <a:gd name="T99" fmla="*/ 503 h 2359"/>
                <a:gd name="T100" fmla="*/ 1930 w 2361"/>
                <a:gd name="T101" fmla="*/ 0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61" h="2359">
                  <a:moveTo>
                    <a:pt x="1930" y="0"/>
                  </a:moveTo>
                  <a:lnTo>
                    <a:pt x="1980" y="381"/>
                  </a:lnTo>
                  <a:lnTo>
                    <a:pt x="2361" y="431"/>
                  </a:lnTo>
                  <a:lnTo>
                    <a:pt x="1857" y="934"/>
                  </a:lnTo>
                  <a:lnTo>
                    <a:pt x="1696" y="912"/>
                  </a:lnTo>
                  <a:lnTo>
                    <a:pt x="701" y="1906"/>
                  </a:lnTo>
                  <a:lnTo>
                    <a:pt x="709" y="1937"/>
                  </a:lnTo>
                  <a:lnTo>
                    <a:pt x="713" y="1969"/>
                  </a:lnTo>
                  <a:lnTo>
                    <a:pt x="714" y="2002"/>
                  </a:lnTo>
                  <a:lnTo>
                    <a:pt x="711" y="2050"/>
                  </a:lnTo>
                  <a:lnTo>
                    <a:pt x="702" y="2096"/>
                  </a:lnTo>
                  <a:lnTo>
                    <a:pt x="686" y="2140"/>
                  </a:lnTo>
                  <a:lnTo>
                    <a:pt x="665" y="2182"/>
                  </a:lnTo>
                  <a:lnTo>
                    <a:pt x="640" y="2219"/>
                  </a:lnTo>
                  <a:lnTo>
                    <a:pt x="609" y="2254"/>
                  </a:lnTo>
                  <a:lnTo>
                    <a:pt x="575" y="2283"/>
                  </a:lnTo>
                  <a:lnTo>
                    <a:pt x="538" y="2309"/>
                  </a:lnTo>
                  <a:lnTo>
                    <a:pt x="496" y="2330"/>
                  </a:lnTo>
                  <a:lnTo>
                    <a:pt x="452" y="2346"/>
                  </a:lnTo>
                  <a:lnTo>
                    <a:pt x="405" y="2355"/>
                  </a:lnTo>
                  <a:lnTo>
                    <a:pt x="357" y="2359"/>
                  </a:lnTo>
                  <a:lnTo>
                    <a:pt x="308" y="2355"/>
                  </a:lnTo>
                  <a:lnTo>
                    <a:pt x="262" y="2346"/>
                  </a:lnTo>
                  <a:lnTo>
                    <a:pt x="218" y="2330"/>
                  </a:lnTo>
                  <a:lnTo>
                    <a:pt x="177" y="2309"/>
                  </a:lnTo>
                  <a:lnTo>
                    <a:pt x="139" y="2283"/>
                  </a:lnTo>
                  <a:lnTo>
                    <a:pt x="105" y="2254"/>
                  </a:lnTo>
                  <a:lnTo>
                    <a:pt x="74" y="2219"/>
                  </a:lnTo>
                  <a:lnTo>
                    <a:pt x="49" y="2182"/>
                  </a:lnTo>
                  <a:lnTo>
                    <a:pt x="27" y="2140"/>
                  </a:lnTo>
                  <a:lnTo>
                    <a:pt x="13" y="2096"/>
                  </a:lnTo>
                  <a:lnTo>
                    <a:pt x="3" y="2050"/>
                  </a:lnTo>
                  <a:lnTo>
                    <a:pt x="0" y="2002"/>
                  </a:lnTo>
                  <a:lnTo>
                    <a:pt x="3" y="1953"/>
                  </a:lnTo>
                  <a:lnTo>
                    <a:pt x="13" y="1907"/>
                  </a:lnTo>
                  <a:lnTo>
                    <a:pt x="27" y="1863"/>
                  </a:lnTo>
                  <a:lnTo>
                    <a:pt x="49" y="1822"/>
                  </a:lnTo>
                  <a:lnTo>
                    <a:pt x="74" y="1783"/>
                  </a:lnTo>
                  <a:lnTo>
                    <a:pt x="105" y="1749"/>
                  </a:lnTo>
                  <a:lnTo>
                    <a:pt x="139" y="1719"/>
                  </a:lnTo>
                  <a:lnTo>
                    <a:pt x="177" y="1693"/>
                  </a:lnTo>
                  <a:lnTo>
                    <a:pt x="218" y="1672"/>
                  </a:lnTo>
                  <a:lnTo>
                    <a:pt x="262" y="1657"/>
                  </a:lnTo>
                  <a:lnTo>
                    <a:pt x="308" y="1648"/>
                  </a:lnTo>
                  <a:lnTo>
                    <a:pt x="357" y="1645"/>
                  </a:lnTo>
                  <a:lnTo>
                    <a:pt x="389" y="1646"/>
                  </a:lnTo>
                  <a:lnTo>
                    <a:pt x="421" y="1651"/>
                  </a:lnTo>
                  <a:lnTo>
                    <a:pt x="452" y="1657"/>
                  </a:lnTo>
                  <a:lnTo>
                    <a:pt x="1447" y="663"/>
                  </a:lnTo>
                  <a:lnTo>
                    <a:pt x="1425" y="503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94">
              <a:extLst>
                <a:ext uri="{FF2B5EF4-FFF2-40B4-BE49-F238E27FC236}">
                  <a16:creationId xmlns:a16="http://schemas.microsoft.com/office/drawing/2014/main" id="{CBDB0AE5-F11F-4D86-8493-39D8D8F81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2511"/>
              <a:ext cx="345" cy="345"/>
            </a:xfrm>
            <a:custGeom>
              <a:avLst/>
              <a:gdLst>
                <a:gd name="T0" fmla="*/ 1221 w 2070"/>
                <a:gd name="T1" fmla="*/ 16 h 2067"/>
                <a:gd name="T2" fmla="*/ 1073 w 2070"/>
                <a:gd name="T3" fmla="*/ 347 h 2067"/>
                <a:gd name="T4" fmla="*/ 904 w 2070"/>
                <a:gd name="T5" fmla="*/ 359 h 2067"/>
                <a:gd name="T6" fmla="*/ 742 w 2070"/>
                <a:gd name="T7" fmla="*/ 412 h 2067"/>
                <a:gd name="T8" fmla="*/ 593 w 2070"/>
                <a:gd name="T9" fmla="*/ 507 h 2067"/>
                <a:gd name="T10" fmla="*/ 466 w 2070"/>
                <a:gd name="T11" fmla="*/ 648 h 2067"/>
                <a:gd name="T12" fmla="*/ 381 w 2070"/>
                <a:gd name="T13" fmla="*/ 819 h 2067"/>
                <a:gd name="T14" fmla="*/ 348 w 2070"/>
                <a:gd name="T15" fmla="*/ 1002 h 2067"/>
                <a:gd name="T16" fmla="*/ 365 w 2070"/>
                <a:gd name="T17" fmla="*/ 1188 h 2067"/>
                <a:gd name="T18" fmla="*/ 431 w 2070"/>
                <a:gd name="T19" fmla="*/ 1363 h 2067"/>
                <a:gd name="T20" fmla="*/ 549 w 2070"/>
                <a:gd name="T21" fmla="*/ 1519 h 2067"/>
                <a:gd name="T22" fmla="*/ 704 w 2070"/>
                <a:gd name="T23" fmla="*/ 1636 h 2067"/>
                <a:gd name="T24" fmla="*/ 881 w 2070"/>
                <a:gd name="T25" fmla="*/ 1703 h 2067"/>
                <a:gd name="T26" fmla="*/ 1066 w 2070"/>
                <a:gd name="T27" fmla="*/ 1719 h 2067"/>
                <a:gd name="T28" fmla="*/ 1250 w 2070"/>
                <a:gd name="T29" fmla="*/ 1686 h 2067"/>
                <a:gd name="T30" fmla="*/ 1420 w 2070"/>
                <a:gd name="T31" fmla="*/ 1603 h 2067"/>
                <a:gd name="T32" fmla="*/ 1562 w 2070"/>
                <a:gd name="T33" fmla="*/ 1474 h 2067"/>
                <a:gd name="T34" fmla="*/ 1657 w 2070"/>
                <a:gd name="T35" fmla="*/ 1327 h 2067"/>
                <a:gd name="T36" fmla="*/ 1710 w 2070"/>
                <a:gd name="T37" fmla="*/ 1164 h 2067"/>
                <a:gd name="T38" fmla="*/ 1721 w 2070"/>
                <a:gd name="T39" fmla="*/ 994 h 2067"/>
                <a:gd name="T40" fmla="*/ 2053 w 2070"/>
                <a:gd name="T41" fmla="*/ 847 h 2067"/>
                <a:gd name="T42" fmla="*/ 2069 w 2070"/>
                <a:gd name="T43" fmla="*/ 1072 h 2067"/>
                <a:gd name="T44" fmla="*/ 2036 w 2070"/>
                <a:gd name="T45" fmla="*/ 1297 h 2067"/>
                <a:gd name="T46" fmla="*/ 1954 w 2070"/>
                <a:gd name="T47" fmla="*/ 1510 h 2067"/>
                <a:gd name="T48" fmla="*/ 1822 w 2070"/>
                <a:gd name="T49" fmla="*/ 1705 h 2067"/>
                <a:gd name="T50" fmla="*/ 1646 w 2070"/>
                <a:gd name="T51" fmla="*/ 1869 h 2067"/>
                <a:gd name="T52" fmla="*/ 1443 w 2070"/>
                <a:gd name="T53" fmla="*/ 1984 h 2067"/>
                <a:gd name="T54" fmla="*/ 1223 w 2070"/>
                <a:gd name="T55" fmla="*/ 2051 h 2067"/>
                <a:gd name="T56" fmla="*/ 998 w 2070"/>
                <a:gd name="T57" fmla="*/ 2067 h 2067"/>
                <a:gd name="T58" fmla="*/ 773 w 2070"/>
                <a:gd name="T59" fmla="*/ 2033 h 2067"/>
                <a:gd name="T60" fmla="*/ 558 w 2070"/>
                <a:gd name="T61" fmla="*/ 1951 h 2067"/>
                <a:gd name="T62" fmla="*/ 362 w 2070"/>
                <a:gd name="T63" fmla="*/ 1819 h 2067"/>
                <a:gd name="T64" fmla="*/ 199 w 2070"/>
                <a:gd name="T65" fmla="*/ 1642 h 2067"/>
                <a:gd name="T66" fmla="*/ 83 w 2070"/>
                <a:gd name="T67" fmla="*/ 1441 h 2067"/>
                <a:gd name="T68" fmla="*/ 17 w 2070"/>
                <a:gd name="T69" fmla="*/ 1222 h 2067"/>
                <a:gd name="T70" fmla="*/ 0 w 2070"/>
                <a:gd name="T71" fmla="*/ 995 h 2067"/>
                <a:gd name="T72" fmla="*/ 33 w 2070"/>
                <a:gd name="T73" fmla="*/ 770 h 2067"/>
                <a:gd name="T74" fmla="*/ 115 w 2070"/>
                <a:gd name="T75" fmla="*/ 556 h 2067"/>
                <a:gd name="T76" fmla="*/ 248 w 2070"/>
                <a:gd name="T77" fmla="*/ 361 h 2067"/>
                <a:gd name="T78" fmla="*/ 425 w 2070"/>
                <a:gd name="T79" fmla="*/ 198 h 2067"/>
                <a:gd name="T80" fmla="*/ 627 w 2070"/>
                <a:gd name="T81" fmla="*/ 83 h 2067"/>
                <a:gd name="T82" fmla="*/ 845 w 2070"/>
                <a:gd name="T83" fmla="*/ 17 h 2067"/>
                <a:gd name="T84" fmla="*/ 1071 w 2070"/>
                <a:gd name="T85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70" h="2067">
                  <a:moveTo>
                    <a:pt x="1071" y="0"/>
                  </a:moveTo>
                  <a:lnTo>
                    <a:pt x="1146" y="5"/>
                  </a:lnTo>
                  <a:lnTo>
                    <a:pt x="1221" y="16"/>
                  </a:lnTo>
                  <a:lnTo>
                    <a:pt x="1294" y="32"/>
                  </a:lnTo>
                  <a:lnTo>
                    <a:pt x="1367" y="54"/>
                  </a:lnTo>
                  <a:lnTo>
                    <a:pt x="1073" y="347"/>
                  </a:lnTo>
                  <a:lnTo>
                    <a:pt x="1017" y="347"/>
                  </a:lnTo>
                  <a:lnTo>
                    <a:pt x="960" y="351"/>
                  </a:lnTo>
                  <a:lnTo>
                    <a:pt x="904" y="359"/>
                  </a:lnTo>
                  <a:lnTo>
                    <a:pt x="849" y="372"/>
                  </a:lnTo>
                  <a:lnTo>
                    <a:pt x="794" y="390"/>
                  </a:lnTo>
                  <a:lnTo>
                    <a:pt x="742" y="412"/>
                  </a:lnTo>
                  <a:lnTo>
                    <a:pt x="691" y="439"/>
                  </a:lnTo>
                  <a:lnTo>
                    <a:pt x="640" y="471"/>
                  </a:lnTo>
                  <a:lnTo>
                    <a:pt x="593" y="507"/>
                  </a:lnTo>
                  <a:lnTo>
                    <a:pt x="549" y="548"/>
                  </a:lnTo>
                  <a:lnTo>
                    <a:pt x="504" y="597"/>
                  </a:lnTo>
                  <a:lnTo>
                    <a:pt x="466" y="648"/>
                  </a:lnTo>
                  <a:lnTo>
                    <a:pt x="431" y="703"/>
                  </a:lnTo>
                  <a:lnTo>
                    <a:pt x="404" y="760"/>
                  </a:lnTo>
                  <a:lnTo>
                    <a:pt x="381" y="819"/>
                  </a:lnTo>
                  <a:lnTo>
                    <a:pt x="365" y="880"/>
                  </a:lnTo>
                  <a:lnTo>
                    <a:pt x="354" y="940"/>
                  </a:lnTo>
                  <a:lnTo>
                    <a:pt x="348" y="1002"/>
                  </a:lnTo>
                  <a:lnTo>
                    <a:pt x="348" y="1064"/>
                  </a:lnTo>
                  <a:lnTo>
                    <a:pt x="354" y="1126"/>
                  </a:lnTo>
                  <a:lnTo>
                    <a:pt x="365" y="1188"/>
                  </a:lnTo>
                  <a:lnTo>
                    <a:pt x="381" y="1248"/>
                  </a:lnTo>
                  <a:lnTo>
                    <a:pt x="404" y="1306"/>
                  </a:lnTo>
                  <a:lnTo>
                    <a:pt x="431" y="1363"/>
                  </a:lnTo>
                  <a:lnTo>
                    <a:pt x="466" y="1418"/>
                  </a:lnTo>
                  <a:lnTo>
                    <a:pt x="504" y="1470"/>
                  </a:lnTo>
                  <a:lnTo>
                    <a:pt x="549" y="1519"/>
                  </a:lnTo>
                  <a:lnTo>
                    <a:pt x="598" y="1564"/>
                  </a:lnTo>
                  <a:lnTo>
                    <a:pt x="649" y="1603"/>
                  </a:lnTo>
                  <a:lnTo>
                    <a:pt x="704" y="1636"/>
                  </a:lnTo>
                  <a:lnTo>
                    <a:pt x="761" y="1663"/>
                  </a:lnTo>
                  <a:lnTo>
                    <a:pt x="821" y="1686"/>
                  </a:lnTo>
                  <a:lnTo>
                    <a:pt x="881" y="1703"/>
                  </a:lnTo>
                  <a:lnTo>
                    <a:pt x="942" y="1713"/>
                  </a:lnTo>
                  <a:lnTo>
                    <a:pt x="1004" y="1719"/>
                  </a:lnTo>
                  <a:lnTo>
                    <a:pt x="1066" y="1719"/>
                  </a:lnTo>
                  <a:lnTo>
                    <a:pt x="1128" y="1713"/>
                  </a:lnTo>
                  <a:lnTo>
                    <a:pt x="1189" y="1703"/>
                  </a:lnTo>
                  <a:lnTo>
                    <a:pt x="1250" y="1686"/>
                  </a:lnTo>
                  <a:lnTo>
                    <a:pt x="1308" y="1663"/>
                  </a:lnTo>
                  <a:lnTo>
                    <a:pt x="1365" y="1636"/>
                  </a:lnTo>
                  <a:lnTo>
                    <a:pt x="1420" y="1603"/>
                  </a:lnTo>
                  <a:lnTo>
                    <a:pt x="1472" y="1564"/>
                  </a:lnTo>
                  <a:lnTo>
                    <a:pt x="1521" y="1519"/>
                  </a:lnTo>
                  <a:lnTo>
                    <a:pt x="1562" y="1474"/>
                  </a:lnTo>
                  <a:lnTo>
                    <a:pt x="1598" y="1427"/>
                  </a:lnTo>
                  <a:lnTo>
                    <a:pt x="1630" y="1378"/>
                  </a:lnTo>
                  <a:lnTo>
                    <a:pt x="1657" y="1327"/>
                  </a:lnTo>
                  <a:lnTo>
                    <a:pt x="1679" y="1273"/>
                  </a:lnTo>
                  <a:lnTo>
                    <a:pt x="1697" y="1218"/>
                  </a:lnTo>
                  <a:lnTo>
                    <a:pt x="1710" y="1164"/>
                  </a:lnTo>
                  <a:lnTo>
                    <a:pt x="1719" y="1108"/>
                  </a:lnTo>
                  <a:lnTo>
                    <a:pt x="1722" y="1051"/>
                  </a:lnTo>
                  <a:lnTo>
                    <a:pt x="1721" y="994"/>
                  </a:lnTo>
                  <a:lnTo>
                    <a:pt x="2016" y="700"/>
                  </a:lnTo>
                  <a:lnTo>
                    <a:pt x="2037" y="773"/>
                  </a:lnTo>
                  <a:lnTo>
                    <a:pt x="2053" y="847"/>
                  </a:lnTo>
                  <a:lnTo>
                    <a:pt x="2065" y="922"/>
                  </a:lnTo>
                  <a:lnTo>
                    <a:pt x="2070" y="997"/>
                  </a:lnTo>
                  <a:lnTo>
                    <a:pt x="2069" y="1072"/>
                  </a:lnTo>
                  <a:lnTo>
                    <a:pt x="2065" y="1148"/>
                  </a:lnTo>
                  <a:lnTo>
                    <a:pt x="2053" y="1223"/>
                  </a:lnTo>
                  <a:lnTo>
                    <a:pt x="2036" y="1297"/>
                  </a:lnTo>
                  <a:lnTo>
                    <a:pt x="2014" y="1370"/>
                  </a:lnTo>
                  <a:lnTo>
                    <a:pt x="1987" y="1441"/>
                  </a:lnTo>
                  <a:lnTo>
                    <a:pt x="1954" y="1510"/>
                  </a:lnTo>
                  <a:lnTo>
                    <a:pt x="1915" y="1579"/>
                  </a:lnTo>
                  <a:lnTo>
                    <a:pt x="1872" y="1644"/>
                  </a:lnTo>
                  <a:lnTo>
                    <a:pt x="1822" y="1705"/>
                  </a:lnTo>
                  <a:lnTo>
                    <a:pt x="1767" y="1764"/>
                  </a:lnTo>
                  <a:lnTo>
                    <a:pt x="1707" y="1819"/>
                  </a:lnTo>
                  <a:lnTo>
                    <a:pt x="1646" y="1869"/>
                  </a:lnTo>
                  <a:lnTo>
                    <a:pt x="1580" y="1913"/>
                  </a:lnTo>
                  <a:lnTo>
                    <a:pt x="1512" y="1951"/>
                  </a:lnTo>
                  <a:lnTo>
                    <a:pt x="1443" y="1984"/>
                  </a:lnTo>
                  <a:lnTo>
                    <a:pt x="1371" y="2012"/>
                  </a:lnTo>
                  <a:lnTo>
                    <a:pt x="1298" y="2033"/>
                  </a:lnTo>
                  <a:lnTo>
                    <a:pt x="1223" y="2051"/>
                  </a:lnTo>
                  <a:lnTo>
                    <a:pt x="1148" y="2061"/>
                  </a:lnTo>
                  <a:lnTo>
                    <a:pt x="1073" y="2067"/>
                  </a:lnTo>
                  <a:lnTo>
                    <a:pt x="998" y="2067"/>
                  </a:lnTo>
                  <a:lnTo>
                    <a:pt x="921" y="2061"/>
                  </a:lnTo>
                  <a:lnTo>
                    <a:pt x="847" y="2051"/>
                  </a:lnTo>
                  <a:lnTo>
                    <a:pt x="773" y="2033"/>
                  </a:lnTo>
                  <a:lnTo>
                    <a:pt x="700" y="2012"/>
                  </a:lnTo>
                  <a:lnTo>
                    <a:pt x="628" y="1984"/>
                  </a:lnTo>
                  <a:lnTo>
                    <a:pt x="558" y="1951"/>
                  </a:lnTo>
                  <a:lnTo>
                    <a:pt x="490" y="1913"/>
                  </a:lnTo>
                  <a:lnTo>
                    <a:pt x="425" y="1869"/>
                  </a:lnTo>
                  <a:lnTo>
                    <a:pt x="362" y="1819"/>
                  </a:lnTo>
                  <a:lnTo>
                    <a:pt x="302" y="1764"/>
                  </a:lnTo>
                  <a:lnTo>
                    <a:pt x="248" y="1705"/>
                  </a:lnTo>
                  <a:lnTo>
                    <a:pt x="199" y="1642"/>
                  </a:lnTo>
                  <a:lnTo>
                    <a:pt x="154" y="1577"/>
                  </a:lnTo>
                  <a:lnTo>
                    <a:pt x="115" y="1510"/>
                  </a:lnTo>
                  <a:lnTo>
                    <a:pt x="83" y="1441"/>
                  </a:lnTo>
                  <a:lnTo>
                    <a:pt x="56" y="1369"/>
                  </a:lnTo>
                  <a:lnTo>
                    <a:pt x="33" y="1296"/>
                  </a:lnTo>
                  <a:lnTo>
                    <a:pt x="17" y="1222"/>
                  </a:lnTo>
                  <a:lnTo>
                    <a:pt x="6" y="1147"/>
                  </a:lnTo>
                  <a:lnTo>
                    <a:pt x="0" y="1071"/>
                  </a:lnTo>
                  <a:lnTo>
                    <a:pt x="0" y="995"/>
                  </a:lnTo>
                  <a:lnTo>
                    <a:pt x="6" y="920"/>
                  </a:lnTo>
                  <a:lnTo>
                    <a:pt x="17" y="846"/>
                  </a:lnTo>
                  <a:lnTo>
                    <a:pt x="33" y="770"/>
                  </a:lnTo>
                  <a:lnTo>
                    <a:pt x="56" y="697"/>
                  </a:lnTo>
                  <a:lnTo>
                    <a:pt x="83" y="627"/>
                  </a:lnTo>
                  <a:lnTo>
                    <a:pt x="115" y="556"/>
                  </a:lnTo>
                  <a:lnTo>
                    <a:pt x="154" y="489"/>
                  </a:lnTo>
                  <a:lnTo>
                    <a:pt x="199" y="424"/>
                  </a:lnTo>
                  <a:lnTo>
                    <a:pt x="248" y="361"/>
                  </a:lnTo>
                  <a:lnTo>
                    <a:pt x="302" y="302"/>
                  </a:lnTo>
                  <a:lnTo>
                    <a:pt x="362" y="247"/>
                  </a:lnTo>
                  <a:lnTo>
                    <a:pt x="425" y="198"/>
                  </a:lnTo>
                  <a:lnTo>
                    <a:pt x="490" y="154"/>
                  </a:lnTo>
                  <a:lnTo>
                    <a:pt x="557" y="115"/>
                  </a:lnTo>
                  <a:lnTo>
                    <a:pt x="627" y="83"/>
                  </a:lnTo>
                  <a:lnTo>
                    <a:pt x="697" y="54"/>
                  </a:lnTo>
                  <a:lnTo>
                    <a:pt x="770" y="33"/>
                  </a:lnTo>
                  <a:lnTo>
                    <a:pt x="845" y="17"/>
                  </a:lnTo>
                  <a:lnTo>
                    <a:pt x="920" y="5"/>
                  </a:lnTo>
                  <a:lnTo>
                    <a:pt x="995" y="0"/>
                  </a:lnTo>
                  <a:lnTo>
                    <a:pt x="10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95">
              <a:extLst>
                <a:ext uri="{FF2B5EF4-FFF2-40B4-BE49-F238E27FC236}">
                  <a16:creationId xmlns:a16="http://schemas.microsoft.com/office/drawing/2014/main" id="{55C6FB7F-4E2D-4610-AEB0-4D463F3E5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393"/>
              <a:ext cx="582" cy="581"/>
            </a:xfrm>
            <a:custGeom>
              <a:avLst/>
              <a:gdLst>
                <a:gd name="T0" fmla="*/ 1963 w 3491"/>
                <a:gd name="T1" fmla="*/ 13 h 3488"/>
                <a:gd name="T2" fmla="*/ 2251 w 3491"/>
                <a:gd name="T3" fmla="*/ 75 h 3488"/>
                <a:gd name="T4" fmla="*/ 2526 w 3491"/>
                <a:gd name="T5" fmla="*/ 183 h 3488"/>
                <a:gd name="T6" fmla="*/ 2252 w 3491"/>
                <a:gd name="T7" fmla="*/ 476 h 3488"/>
                <a:gd name="T8" fmla="*/ 2000 w 3491"/>
                <a:gd name="T9" fmla="*/ 403 h 3488"/>
                <a:gd name="T10" fmla="*/ 1739 w 3491"/>
                <a:gd name="T11" fmla="*/ 380 h 3488"/>
                <a:gd name="T12" fmla="*/ 1480 w 3491"/>
                <a:gd name="T13" fmla="*/ 405 h 3488"/>
                <a:gd name="T14" fmla="*/ 1229 w 3491"/>
                <a:gd name="T15" fmla="*/ 480 h 3488"/>
                <a:gd name="T16" fmla="*/ 993 w 3491"/>
                <a:gd name="T17" fmla="*/ 606 h 3488"/>
                <a:gd name="T18" fmla="*/ 780 w 3491"/>
                <a:gd name="T19" fmla="*/ 779 h 3488"/>
                <a:gd name="T20" fmla="*/ 605 w 3491"/>
                <a:gd name="T21" fmla="*/ 993 h 3488"/>
                <a:gd name="T22" fmla="*/ 479 w 3491"/>
                <a:gd name="T23" fmla="*/ 1231 h 3488"/>
                <a:gd name="T24" fmla="*/ 405 w 3491"/>
                <a:gd name="T25" fmla="*/ 1484 h 3488"/>
                <a:gd name="T26" fmla="*/ 380 w 3491"/>
                <a:gd name="T27" fmla="*/ 1745 h 3488"/>
                <a:gd name="T28" fmla="*/ 405 w 3491"/>
                <a:gd name="T29" fmla="*/ 2005 h 3488"/>
                <a:gd name="T30" fmla="*/ 479 w 3491"/>
                <a:gd name="T31" fmla="*/ 2258 h 3488"/>
                <a:gd name="T32" fmla="*/ 605 w 3491"/>
                <a:gd name="T33" fmla="*/ 2495 h 3488"/>
                <a:gd name="T34" fmla="*/ 780 w 3491"/>
                <a:gd name="T35" fmla="*/ 2709 h 3488"/>
                <a:gd name="T36" fmla="*/ 994 w 3491"/>
                <a:gd name="T37" fmla="*/ 2885 h 3488"/>
                <a:gd name="T38" fmla="*/ 1231 w 3491"/>
                <a:gd name="T39" fmla="*/ 3009 h 3488"/>
                <a:gd name="T40" fmla="*/ 1485 w 3491"/>
                <a:gd name="T41" fmla="*/ 3084 h 3488"/>
                <a:gd name="T42" fmla="*/ 1746 w 3491"/>
                <a:gd name="T43" fmla="*/ 3109 h 3488"/>
                <a:gd name="T44" fmla="*/ 2006 w 3491"/>
                <a:gd name="T45" fmla="*/ 3084 h 3488"/>
                <a:gd name="T46" fmla="*/ 2260 w 3491"/>
                <a:gd name="T47" fmla="*/ 3009 h 3488"/>
                <a:gd name="T48" fmla="*/ 2497 w 3491"/>
                <a:gd name="T49" fmla="*/ 2885 h 3488"/>
                <a:gd name="T50" fmla="*/ 2712 w 3491"/>
                <a:gd name="T51" fmla="*/ 2709 h 3488"/>
                <a:gd name="T52" fmla="*/ 2886 w 3491"/>
                <a:gd name="T53" fmla="*/ 2496 h 3488"/>
                <a:gd name="T54" fmla="*/ 3011 w 3491"/>
                <a:gd name="T55" fmla="*/ 2261 h 3488"/>
                <a:gd name="T56" fmla="*/ 3086 w 3491"/>
                <a:gd name="T57" fmla="*/ 2009 h 3488"/>
                <a:gd name="T58" fmla="*/ 3112 w 3491"/>
                <a:gd name="T59" fmla="*/ 1750 h 3488"/>
                <a:gd name="T60" fmla="*/ 3088 w 3491"/>
                <a:gd name="T61" fmla="*/ 1492 h 3488"/>
                <a:gd name="T62" fmla="*/ 3015 w 3491"/>
                <a:gd name="T63" fmla="*/ 1240 h 3488"/>
                <a:gd name="T64" fmla="*/ 3309 w 3491"/>
                <a:gd name="T65" fmla="*/ 965 h 3488"/>
                <a:gd name="T66" fmla="*/ 3417 w 3491"/>
                <a:gd name="T67" fmla="*/ 1240 h 3488"/>
                <a:gd name="T68" fmla="*/ 3478 w 3491"/>
                <a:gd name="T69" fmla="*/ 1526 h 3488"/>
                <a:gd name="T70" fmla="*/ 3490 w 3491"/>
                <a:gd name="T71" fmla="*/ 1818 h 3488"/>
                <a:gd name="T72" fmla="*/ 3454 w 3491"/>
                <a:gd name="T73" fmla="*/ 2107 h 3488"/>
                <a:gd name="T74" fmla="*/ 3368 w 3491"/>
                <a:gd name="T75" fmla="*/ 2390 h 3488"/>
                <a:gd name="T76" fmla="*/ 3234 w 3491"/>
                <a:gd name="T77" fmla="*/ 2657 h 3488"/>
                <a:gd name="T78" fmla="*/ 3052 w 3491"/>
                <a:gd name="T79" fmla="*/ 2902 h 3488"/>
                <a:gd name="T80" fmla="*/ 2822 w 3491"/>
                <a:gd name="T81" fmla="*/ 3117 h 3488"/>
                <a:gd name="T82" fmla="*/ 2563 w 3491"/>
                <a:gd name="T83" fmla="*/ 3286 h 3488"/>
                <a:gd name="T84" fmla="*/ 2285 w 3491"/>
                <a:gd name="T85" fmla="*/ 3403 h 3488"/>
                <a:gd name="T86" fmla="*/ 1994 w 3491"/>
                <a:gd name="T87" fmla="*/ 3471 h 3488"/>
                <a:gd name="T88" fmla="*/ 1696 w 3491"/>
                <a:gd name="T89" fmla="*/ 3488 h 3488"/>
                <a:gd name="T90" fmla="*/ 1400 w 3491"/>
                <a:gd name="T91" fmla="*/ 3454 h 3488"/>
                <a:gd name="T92" fmla="*/ 1112 w 3491"/>
                <a:gd name="T93" fmla="*/ 3370 h 3488"/>
                <a:gd name="T94" fmla="*/ 839 w 3491"/>
                <a:gd name="T95" fmla="*/ 3236 h 3488"/>
                <a:gd name="T96" fmla="*/ 588 w 3491"/>
                <a:gd name="T97" fmla="*/ 3050 h 3488"/>
                <a:gd name="T98" fmla="*/ 371 w 3491"/>
                <a:gd name="T99" fmla="*/ 2820 h 3488"/>
                <a:gd name="T100" fmla="*/ 202 w 3491"/>
                <a:gd name="T101" fmla="*/ 2561 h 3488"/>
                <a:gd name="T102" fmla="*/ 84 w 3491"/>
                <a:gd name="T103" fmla="*/ 2283 h 3488"/>
                <a:gd name="T104" fmla="*/ 17 w 3491"/>
                <a:gd name="T105" fmla="*/ 1992 h 3488"/>
                <a:gd name="T106" fmla="*/ 0 w 3491"/>
                <a:gd name="T107" fmla="*/ 1695 h 3488"/>
                <a:gd name="T108" fmla="*/ 33 w 3491"/>
                <a:gd name="T109" fmla="*/ 1399 h 3488"/>
                <a:gd name="T110" fmla="*/ 118 w 3491"/>
                <a:gd name="T111" fmla="*/ 1111 h 3488"/>
                <a:gd name="T112" fmla="*/ 252 w 3491"/>
                <a:gd name="T113" fmla="*/ 838 h 3488"/>
                <a:gd name="T114" fmla="*/ 438 w 3491"/>
                <a:gd name="T115" fmla="*/ 588 h 3488"/>
                <a:gd name="T116" fmla="*/ 665 w 3491"/>
                <a:gd name="T117" fmla="*/ 373 h 3488"/>
                <a:gd name="T118" fmla="*/ 919 w 3491"/>
                <a:gd name="T119" fmla="*/ 207 h 3488"/>
                <a:gd name="T120" fmla="*/ 1192 w 3491"/>
                <a:gd name="T121" fmla="*/ 89 h 3488"/>
                <a:gd name="T122" fmla="*/ 1478 w 3491"/>
                <a:gd name="T123" fmla="*/ 21 h 3488"/>
                <a:gd name="T124" fmla="*/ 1769 w 3491"/>
                <a:gd name="T125" fmla="*/ 0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1" h="3488">
                  <a:moveTo>
                    <a:pt x="1769" y="0"/>
                  </a:moveTo>
                  <a:lnTo>
                    <a:pt x="1866" y="4"/>
                  </a:lnTo>
                  <a:lnTo>
                    <a:pt x="1963" y="13"/>
                  </a:lnTo>
                  <a:lnTo>
                    <a:pt x="2060" y="28"/>
                  </a:lnTo>
                  <a:lnTo>
                    <a:pt x="2156" y="48"/>
                  </a:lnTo>
                  <a:lnTo>
                    <a:pt x="2251" y="75"/>
                  </a:lnTo>
                  <a:lnTo>
                    <a:pt x="2344" y="105"/>
                  </a:lnTo>
                  <a:lnTo>
                    <a:pt x="2436" y="142"/>
                  </a:lnTo>
                  <a:lnTo>
                    <a:pt x="2526" y="183"/>
                  </a:lnTo>
                  <a:lnTo>
                    <a:pt x="2614" y="231"/>
                  </a:lnTo>
                  <a:lnTo>
                    <a:pt x="2333" y="511"/>
                  </a:lnTo>
                  <a:lnTo>
                    <a:pt x="2252" y="476"/>
                  </a:lnTo>
                  <a:lnTo>
                    <a:pt x="2168" y="446"/>
                  </a:lnTo>
                  <a:lnTo>
                    <a:pt x="2084" y="422"/>
                  </a:lnTo>
                  <a:lnTo>
                    <a:pt x="2000" y="403"/>
                  </a:lnTo>
                  <a:lnTo>
                    <a:pt x="1913" y="390"/>
                  </a:lnTo>
                  <a:lnTo>
                    <a:pt x="1827" y="382"/>
                  </a:lnTo>
                  <a:lnTo>
                    <a:pt x="1739" y="380"/>
                  </a:lnTo>
                  <a:lnTo>
                    <a:pt x="1653" y="382"/>
                  </a:lnTo>
                  <a:lnTo>
                    <a:pt x="1567" y="392"/>
                  </a:lnTo>
                  <a:lnTo>
                    <a:pt x="1480" y="405"/>
                  </a:lnTo>
                  <a:lnTo>
                    <a:pt x="1396" y="426"/>
                  </a:lnTo>
                  <a:lnTo>
                    <a:pt x="1311" y="450"/>
                  </a:lnTo>
                  <a:lnTo>
                    <a:pt x="1229" y="480"/>
                  </a:lnTo>
                  <a:lnTo>
                    <a:pt x="1148" y="517"/>
                  </a:lnTo>
                  <a:lnTo>
                    <a:pt x="1069" y="558"/>
                  </a:lnTo>
                  <a:lnTo>
                    <a:pt x="993" y="606"/>
                  </a:lnTo>
                  <a:lnTo>
                    <a:pt x="919" y="658"/>
                  </a:lnTo>
                  <a:lnTo>
                    <a:pt x="848" y="716"/>
                  </a:lnTo>
                  <a:lnTo>
                    <a:pt x="780" y="779"/>
                  </a:lnTo>
                  <a:lnTo>
                    <a:pt x="716" y="848"/>
                  </a:lnTo>
                  <a:lnTo>
                    <a:pt x="657" y="919"/>
                  </a:lnTo>
                  <a:lnTo>
                    <a:pt x="605" y="993"/>
                  </a:lnTo>
                  <a:lnTo>
                    <a:pt x="558" y="1071"/>
                  </a:lnTo>
                  <a:lnTo>
                    <a:pt x="516" y="1150"/>
                  </a:lnTo>
                  <a:lnTo>
                    <a:pt x="479" y="1231"/>
                  </a:lnTo>
                  <a:lnTo>
                    <a:pt x="450" y="1314"/>
                  </a:lnTo>
                  <a:lnTo>
                    <a:pt x="425" y="1398"/>
                  </a:lnTo>
                  <a:lnTo>
                    <a:pt x="405" y="1484"/>
                  </a:lnTo>
                  <a:lnTo>
                    <a:pt x="390" y="1570"/>
                  </a:lnTo>
                  <a:lnTo>
                    <a:pt x="382" y="1657"/>
                  </a:lnTo>
                  <a:lnTo>
                    <a:pt x="380" y="1745"/>
                  </a:lnTo>
                  <a:lnTo>
                    <a:pt x="382" y="1831"/>
                  </a:lnTo>
                  <a:lnTo>
                    <a:pt x="390" y="1919"/>
                  </a:lnTo>
                  <a:lnTo>
                    <a:pt x="405" y="2005"/>
                  </a:lnTo>
                  <a:lnTo>
                    <a:pt x="425" y="2090"/>
                  </a:lnTo>
                  <a:lnTo>
                    <a:pt x="450" y="2174"/>
                  </a:lnTo>
                  <a:lnTo>
                    <a:pt x="479" y="2258"/>
                  </a:lnTo>
                  <a:lnTo>
                    <a:pt x="516" y="2339"/>
                  </a:lnTo>
                  <a:lnTo>
                    <a:pt x="558" y="2418"/>
                  </a:lnTo>
                  <a:lnTo>
                    <a:pt x="605" y="2495"/>
                  </a:lnTo>
                  <a:lnTo>
                    <a:pt x="657" y="2570"/>
                  </a:lnTo>
                  <a:lnTo>
                    <a:pt x="716" y="2641"/>
                  </a:lnTo>
                  <a:lnTo>
                    <a:pt x="780" y="2709"/>
                  </a:lnTo>
                  <a:lnTo>
                    <a:pt x="848" y="2773"/>
                  </a:lnTo>
                  <a:lnTo>
                    <a:pt x="920" y="2831"/>
                  </a:lnTo>
                  <a:lnTo>
                    <a:pt x="994" y="2885"/>
                  </a:lnTo>
                  <a:lnTo>
                    <a:pt x="1072" y="2931"/>
                  </a:lnTo>
                  <a:lnTo>
                    <a:pt x="1150" y="2972"/>
                  </a:lnTo>
                  <a:lnTo>
                    <a:pt x="1231" y="3009"/>
                  </a:lnTo>
                  <a:lnTo>
                    <a:pt x="1315" y="3040"/>
                  </a:lnTo>
                  <a:lnTo>
                    <a:pt x="1399" y="3065"/>
                  </a:lnTo>
                  <a:lnTo>
                    <a:pt x="1485" y="3084"/>
                  </a:lnTo>
                  <a:lnTo>
                    <a:pt x="1572" y="3098"/>
                  </a:lnTo>
                  <a:lnTo>
                    <a:pt x="1658" y="3106"/>
                  </a:lnTo>
                  <a:lnTo>
                    <a:pt x="1746" y="3109"/>
                  </a:lnTo>
                  <a:lnTo>
                    <a:pt x="1833" y="3106"/>
                  </a:lnTo>
                  <a:lnTo>
                    <a:pt x="1921" y="3098"/>
                  </a:lnTo>
                  <a:lnTo>
                    <a:pt x="2006" y="3084"/>
                  </a:lnTo>
                  <a:lnTo>
                    <a:pt x="2092" y="3065"/>
                  </a:lnTo>
                  <a:lnTo>
                    <a:pt x="2176" y="3040"/>
                  </a:lnTo>
                  <a:lnTo>
                    <a:pt x="2260" y="3009"/>
                  </a:lnTo>
                  <a:lnTo>
                    <a:pt x="2341" y="2972"/>
                  </a:lnTo>
                  <a:lnTo>
                    <a:pt x="2421" y="2931"/>
                  </a:lnTo>
                  <a:lnTo>
                    <a:pt x="2497" y="2885"/>
                  </a:lnTo>
                  <a:lnTo>
                    <a:pt x="2572" y="2831"/>
                  </a:lnTo>
                  <a:lnTo>
                    <a:pt x="2643" y="2773"/>
                  </a:lnTo>
                  <a:lnTo>
                    <a:pt x="2712" y="2709"/>
                  </a:lnTo>
                  <a:lnTo>
                    <a:pt x="2776" y="2642"/>
                  </a:lnTo>
                  <a:lnTo>
                    <a:pt x="2834" y="2570"/>
                  </a:lnTo>
                  <a:lnTo>
                    <a:pt x="2886" y="2496"/>
                  </a:lnTo>
                  <a:lnTo>
                    <a:pt x="2933" y="2420"/>
                  </a:lnTo>
                  <a:lnTo>
                    <a:pt x="2975" y="2341"/>
                  </a:lnTo>
                  <a:lnTo>
                    <a:pt x="3011" y="2261"/>
                  </a:lnTo>
                  <a:lnTo>
                    <a:pt x="3042" y="2178"/>
                  </a:lnTo>
                  <a:lnTo>
                    <a:pt x="3067" y="2095"/>
                  </a:lnTo>
                  <a:lnTo>
                    <a:pt x="3086" y="2009"/>
                  </a:lnTo>
                  <a:lnTo>
                    <a:pt x="3101" y="1924"/>
                  </a:lnTo>
                  <a:lnTo>
                    <a:pt x="3109" y="1837"/>
                  </a:lnTo>
                  <a:lnTo>
                    <a:pt x="3112" y="1750"/>
                  </a:lnTo>
                  <a:lnTo>
                    <a:pt x="3110" y="1664"/>
                  </a:lnTo>
                  <a:lnTo>
                    <a:pt x="3102" y="1577"/>
                  </a:lnTo>
                  <a:lnTo>
                    <a:pt x="3088" y="1492"/>
                  </a:lnTo>
                  <a:lnTo>
                    <a:pt x="3070" y="1406"/>
                  </a:lnTo>
                  <a:lnTo>
                    <a:pt x="3045" y="1322"/>
                  </a:lnTo>
                  <a:lnTo>
                    <a:pt x="3015" y="1240"/>
                  </a:lnTo>
                  <a:lnTo>
                    <a:pt x="2980" y="1159"/>
                  </a:lnTo>
                  <a:lnTo>
                    <a:pt x="3261" y="877"/>
                  </a:lnTo>
                  <a:lnTo>
                    <a:pt x="3309" y="965"/>
                  </a:lnTo>
                  <a:lnTo>
                    <a:pt x="3350" y="1055"/>
                  </a:lnTo>
                  <a:lnTo>
                    <a:pt x="3386" y="1146"/>
                  </a:lnTo>
                  <a:lnTo>
                    <a:pt x="3417" y="1240"/>
                  </a:lnTo>
                  <a:lnTo>
                    <a:pt x="3443" y="1334"/>
                  </a:lnTo>
                  <a:lnTo>
                    <a:pt x="3463" y="1430"/>
                  </a:lnTo>
                  <a:lnTo>
                    <a:pt x="3478" y="1526"/>
                  </a:lnTo>
                  <a:lnTo>
                    <a:pt x="3488" y="1624"/>
                  </a:lnTo>
                  <a:lnTo>
                    <a:pt x="3491" y="1721"/>
                  </a:lnTo>
                  <a:lnTo>
                    <a:pt x="3490" y="1818"/>
                  </a:lnTo>
                  <a:lnTo>
                    <a:pt x="3483" y="1915"/>
                  </a:lnTo>
                  <a:lnTo>
                    <a:pt x="3471" y="2011"/>
                  </a:lnTo>
                  <a:lnTo>
                    <a:pt x="3454" y="2107"/>
                  </a:lnTo>
                  <a:lnTo>
                    <a:pt x="3431" y="2203"/>
                  </a:lnTo>
                  <a:lnTo>
                    <a:pt x="3402" y="2296"/>
                  </a:lnTo>
                  <a:lnTo>
                    <a:pt x="3368" y="2390"/>
                  </a:lnTo>
                  <a:lnTo>
                    <a:pt x="3329" y="2480"/>
                  </a:lnTo>
                  <a:lnTo>
                    <a:pt x="3285" y="2569"/>
                  </a:lnTo>
                  <a:lnTo>
                    <a:pt x="3234" y="2657"/>
                  </a:lnTo>
                  <a:lnTo>
                    <a:pt x="3179" y="2741"/>
                  </a:lnTo>
                  <a:lnTo>
                    <a:pt x="3118" y="2822"/>
                  </a:lnTo>
                  <a:lnTo>
                    <a:pt x="3052" y="2902"/>
                  </a:lnTo>
                  <a:lnTo>
                    <a:pt x="2980" y="2977"/>
                  </a:lnTo>
                  <a:lnTo>
                    <a:pt x="2902" y="3050"/>
                  </a:lnTo>
                  <a:lnTo>
                    <a:pt x="2822" y="3117"/>
                  </a:lnTo>
                  <a:lnTo>
                    <a:pt x="2739" y="3179"/>
                  </a:lnTo>
                  <a:lnTo>
                    <a:pt x="2652" y="3236"/>
                  </a:lnTo>
                  <a:lnTo>
                    <a:pt x="2563" y="3286"/>
                  </a:lnTo>
                  <a:lnTo>
                    <a:pt x="2472" y="3330"/>
                  </a:lnTo>
                  <a:lnTo>
                    <a:pt x="2380" y="3370"/>
                  </a:lnTo>
                  <a:lnTo>
                    <a:pt x="2285" y="3403"/>
                  </a:lnTo>
                  <a:lnTo>
                    <a:pt x="2189" y="3432"/>
                  </a:lnTo>
                  <a:lnTo>
                    <a:pt x="2092" y="3454"/>
                  </a:lnTo>
                  <a:lnTo>
                    <a:pt x="1994" y="3471"/>
                  </a:lnTo>
                  <a:lnTo>
                    <a:pt x="1895" y="3482"/>
                  </a:lnTo>
                  <a:lnTo>
                    <a:pt x="1795" y="3488"/>
                  </a:lnTo>
                  <a:lnTo>
                    <a:pt x="1696" y="3488"/>
                  </a:lnTo>
                  <a:lnTo>
                    <a:pt x="1597" y="3482"/>
                  </a:lnTo>
                  <a:lnTo>
                    <a:pt x="1499" y="3471"/>
                  </a:lnTo>
                  <a:lnTo>
                    <a:pt x="1400" y="3454"/>
                  </a:lnTo>
                  <a:lnTo>
                    <a:pt x="1303" y="3432"/>
                  </a:lnTo>
                  <a:lnTo>
                    <a:pt x="1206" y="3403"/>
                  </a:lnTo>
                  <a:lnTo>
                    <a:pt x="1112" y="3370"/>
                  </a:lnTo>
                  <a:lnTo>
                    <a:pt x="1019" y="3330"/>
                  </a:lnTo>
                  <a:lnTo>
                    <a:pt x="928" y="3286"/>
                  </a:lnTo>
                  <a:lnTo>
                    <a:pt x="839" y="3236"/>
                  </a:lnTo>
                  <a:lnTo>
                    <a:pt x="753" y="3179"/>
                  </a:lnTo>
                  <a:lnTo>
                    <a:pt x="669" y="3117"/>
                  </a:lnTo>
                  <a:lnTo>
                    <a:pt x="588" y="3050"/>
                  </a:lnTo>
                  <a:lnTo>
                    <a:pt x="511" y="2977"/>
                  </a:lnTo>
                  <a:lnTo>
                    <a:pt x="438" y="2900"/>
                  </a:lnTo>
                  <a:lnTo>
                    <a:pt x="371" y="2820"/>
                  </a:lnTo>
                  <a:lnTo>
                    <a:pt x="308" y="2735"/>
                  </a:lnTo>
                  <a:lnTo>
                    <a:pt x="252" y="2650"/>
                  </a:lnTo>
                  <a:lnTo>
                    <a:pt x="202" y="2561"/>
                  </a:lnTo>
                  <a:lnTo>
                    <a:pt x="157" y="2470"/>
                  </a:lnTo>
                  <a:lnTo>
                    <a:pt x="118" y="2377"/>
                  </a:lnTo>
                  <a:lnTo>
                    <a:pt x="84" y="2283"/>
                  </a:lnTo>
                  <a:lnTo>
                    <a:pt x="56" y="2187"/>
                  </a:lnTo>
                  <a:lnTo>
                    <a:pt x="33" y="2090"/>
                  </a:lnTo>
                  <a:lnTo>
                    <a:pt x="17" y="1992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0" y="1695"/>
                  </a:lnTo>
                  <a:lnTo>
                    <a:pt x="6" y="1595"/>
                  </a:lnTo>
                  <a:lnTo>
                    <a:pt x="17" y="1497"/>
                  </a:lnTo>
                  <a:lnTo>
                    <a:pt x="33" y="1399"/>
                  </a:lnTo>
                  <a:lnTo>
                    <a:pt x="56" y="1301"/>
                  </a:lnTo>
                  <a:lnTo>
                    <a:pt x="84" y="1205"/>
                  </a:lnTo>
                  <a:lnTo>
                    <a:pt x="118" y="1111"/>
                  </a:lnTo>
                  <a:lnTo>
                    <a:pt x="157" y="1019"/>
                  </a:lnTo>
                  <a:lnTo>
                    <a:pt x="202" y="927"/>
                  </a:lnTo>
                  <a:lnTo>
                    <a:pt x="252" y="838"/>
                  </a:lnTo>
                  <a:lnTo>
                    <a:pt x="308" y="752"/>
                  </a:lnTo>
                  <a:lnTo>
                    <a:pt x="371" y="669"/>
                  </a:lnTo>
                  <a:lnTo>
                    <a:pt x="438" y="588"/>
                  </a:lnTo>
                  <a:lnTo>
                    <a:pt x="511" y="510"/>
                  </a:lnTo>
                  <a:lnTo>
                    <a:pt x="587" y="439"/>
                  </a:lnTo>
                  <a:lnTo>
                    <a:pt x="665" y="373"/>
                  </a:lnTo>
                  <a:lnTo>
                    <a:pt x="748" y="312"/>
                  </a:lnTo>
                  <a:lnTo>
                    <a:pt x="832" y="257"/>
                  </a:lnTo>
                  <a:lnTo>
                    <a:pt x="919" y="207"/>
                  </a:lnTo>
                  <a:lnTo>
                    <a:pt x="1009" y="162"/>
                  </a:lnTo>
                  <a:lnTo>
                    <a:pt x="1099" y="124"/>
                  </a:lnTo>
                  <a:lnTo>
                    <a:pt x="1192" y="89"/>
                  </a:lnTo>
                  <a:lnTo>
                    <a:pt x="1286" y="61"/>
                  </a:lnTo>
                  <a:lnTo>
                    <a:pt x="1381" y="38"/>
                  </a:lnTo>
                  <a:lnTo>
                    <a:pt x="1478" y="21"/>
                  </a:lnTo>
                  <a:lnTo>
                    <a:pt x="1574" y="8"/>
                  </a:lnTo>
                  <a:lnTo>
                    <a:pt x="1672" y="2"/>
                  </a:lnTo>
                  <a:lnTo>
                    <a:pt x="17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9" name="Group 1368">
            <a:extLst>
              <a:ext uri="{FF2B5EF4-FFF2-40B4-BE49-F238E27FC236}">
                <a16:creationId xmlns:a16="http://schemas.microsoft.com/office/drawing/2014/main" id="{B57473E2-F384-4A3B-8DAC-393994AB78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9138" y="2462082"/>
            <a:ext cx="522359" cy="518518"/>
            <a:chOff x="2246" y="225"/>
            <a:chExt cx="272" cy="270"/>
          </a:xfrm>
          <a:solidFill>
            <a:schemeClr val="bg1"/>
          </a:solidFill>
        </p:grpSpPr>
        <p:sp>
          <p:nvSpPr>
            <p:cNvPr id="20" name="Freeform 1370">
              <a:extLst>
                <a:ext uri="{FF2B5EF4-FFF2-40B4-BE49-F238E27FC236}">
                  <a16:creationId xmlns:a16="http://schemas.microsoft.com/office/drawing/2014/main" id="{81F801D8-7479-4CAB-96A4-9124295C9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273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1 h 295"/>
                <a:gd name="T16" fmla="*/ 1407 w 1410"/>
                <a:gd name="T17" fmla="*/ 118 h 295"/>
                <a:gd name="T18" fmla="*/ 1410 w 1410"/>
                <a:gd name="T19" fmla="*/ 148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1 h 295"/>
                <a:gd name="T28" fmla="*/ 1345 w 1410"/>
                <a:gd name="T29" fmla="*/ 270 h 295"/>
                <a:gd name="T30" fmla="*/ 1319 w 1410"/>
                <a:gd name="T31" fmla="*/ 283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3 h 295"/>
                <a:gd name="T42" fmla="*/ 65 w 1410"/>
                <a:gd name="T43" fmla="*/ 270 h 295"/>
                <a:gd name="T44" fmla="*/ 43 w 1410"/>
                <a:gd name="T45" fmla="*/ 251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8 h 295"/>
                <a:gd name="T54" fmla="*/ 3 w 1410"/>
                <a:gd name="T55" fmla="*/ 118 h 295"/>
                <a:gd name="T56" fmla="*/ 12 w 1410"/>
                <a:gd name="T57" fmla="*/ 91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1"/>
                  </a:lnTo>
                  <a:lnTo>
                    <a:pt x="1407" y="118"/>
                  </a:lnTo>
                  <a:lnTo>
                    <a:pt x="1410" y="148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1"/>
                  </a:lnTo>
                  <a:lnTo>
                    <a:pt x="1345" y="270"/>
                  </a:lnTo>
                  <a:lnTo>
                    <a:pt x="1319" y="283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3"/>
                  </a:lnTo>
                  <a:lnTo>
                    <a:pt x="65" y="270"/>
                  </a:lnTo>
                  <a:lnTo>
                    <a:pt x="43" y="251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371">
              <a:extLst>
                <a:ext uri="{FF2B5EF4-FFF2-40B4-BE49-F238E27FC236}">
                  <a16:creationId xmlns:a16="http://schemas.microsoft.com/office/drawing/2014/main" id="{4EF2D136-7881-4EC3-8F54-1AD6C428D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319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0 h 295"/>
                <a:gd name="T16" fmla="*/ 1407 w 1410"/>
                <a:gd name="T17" fmla="*/ 118 h 295"/>
                <a:gd name="T18" fmla="*/ 1410 w 1410"/>
                <a:gd name="T19" fmla="*/ 147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2 h 295"/>
                <a:gd name="T28" fmla="*/ 1345 w 1410"/>
                <a:gd name="T29" fmla="*/ 270 h 295"/>
                <a:gd name="T30" fmla="*/ 1319 w 1410"/>
                <a:gd name="T31" fmla="*/ 284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4 h 295"/>
                <a:gd name="T42" fmla="*/ 65 w 1410"/>
                <a:gd name="T43" fmla="*/ 270 h 295"/>
                <a:gd name="T44" fmla="*/ 43 w 1410"/>
                <a:gd name="T45" fmla="*/ 252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7 h 295"/>
                <a:gd name="T54" fmla="*/ 3 w 1410"/>
                <a:gd name="T55" fmla="*/ 118 h 295"/>
                <a:gd name="T56" fmla="*/ 12 w 1410"/>
                <a:gd name="T57" fmla="*/ 90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0"/>
                  </a:lnTo>
                  <a:lnTo>
                    <a:pt x="1407" y="118"/>
                  </a:lnTo>
                  <a:lnTo>
                    <a:pt x="1410" y="147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2"/>
                  </a:lnTo>
                  <a:lnTo>
                    <a:pt x="1345" y="270"/>
                  </a:lnTo>
                  <a:lnTo>
                    <a:pt x="1319" y="284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4"/>
                  </a:lnTo>
                  <a:lnTo>
                    <a:pt x="65" y="270"/>
                  </a:lnTo>
                  <a:lnTo>
                    <a:pt x="43" y="252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372">
              <a:extLst>
                <a:ext uri="{FF2B5EF4-FFF2-40B4-BE49-F238E27FC236}">
                  <a16:creationId xmlns:a16="http://schemas.microsoft.com/office/drawing/2014/main" id="{B905BC92-CA09-4C77-8D84-BE046BD0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365"/>
              <a:ext cx="71" cy="24"/>
            </a:xfrm>
            <a:custGeom>
              <a:avLst/>
              <a:gdLst>
                <a:gd name="T0" fmla="*/ 148 w 853"/>
                <a:gd name="T1" fmla="*/ 0 h 294"/>
                <a:gd name="T2" fmla="*/ 705 w 853"/>
                <a:gd name="T3" fmla="*/ 0 h 294"/>
                <a:gd name="T4" fmla="*/ 735 w 853"/>
                <a:gd name="T5" fmla="*/ 3 h 294"/>
                <a:gd name="T6" fmla="*/ 763 w 853"/>
                <a:gd name="T7" fmla="*/ 11 h 294"/>
                <a:gd name="T8" fmla="*/ 789 w 853"/>
                <a:gd name="T9" fmla="*/ 25 h 294"/>
                <a:gd name="T10" fmla="*/ 810 w 853"/>
                <a:gd name="T11" fmla="*/ 42 h 294"/>
                <a:gd name="T12" fmla="*/ 829 w 853"/>
                <a:gd name="T13" fmla="*/ 65 h 294"/>
                <a:gd name="T14" fmla="*/ 842 w 853"/>
                <a:gd name="T15" fmla="*/ 89 h 294"/>
                <a:gd name="T16" fmla="*/ 850 w 853"/>
                <a:gd name="T17" fmla="*/ 117 h 294"/>
                <a:gd name="T18" fmla="*/ 853 w 853"/>
                <a:gd name="T19" fmla="*/ 147 h 294"/>
                <a:gd name="T20" fmla="*/ 850 w 853"/>
                <a:gd name="T21" fmla="*/ 177 h 294"/>
                <a:gd name="T22" fmla="*/ 842 w 853"/>
                <a:gd name="T23" fmla="*/ 204 h 294"/>
                <a:gd name="T24" fmla="*/ 829 w 853"/>
                <a:gd name="T25" fmla="*/ 229 h 294"/>
                <a:gd name="T26" fmla="*/ 810 w 853"/>
                <a:gd name="T27" fmla="*/ 251 h 294"/>
                <a:gd name="T28" fmla="*/ 789 w 853"/>
                <a:gd name="T29" fmla="*/ 268 h 294"/>
                <a:gd name="T30" fmla="*/ 763 w 853"/>
                <a:gd name="T31" fmla="*/ 283 h 294"/>
                <a:gd name="T32" fmla="*/ 735 w 853"/>
                <a:gd name="T33" fmla="*/ 291 h 294"/>
                <a:gd name="T34" fmla="*/ 705 w 853"/>
                <a:gd name="T35" fmla="*/ 294 h 294"/>
                <a:gd name="T36" fmla="*/ 148 w 853"/>
                <a:gd name="T37" fmla="*/ 294 h 294"/>
                <a:gd name="T38" fmla="*/ 118 w 853"/>
                <a:gd name="T39" fmla="*/ 291 h 294"/>
                <a:gd name="T40" fmla="*/ 91 w 853"/>
                <a:gd name="T41" fmla="*/ 283 h 294"/>
                <a:gd name="T42" fmla="*/ 65 w 853"/>
                <a:gd name="T43" fmla="*/ 268 h 294"/>
                <a:gd name="T44" fmla="*/ 43 w 853"/>
                <a:gd name="T45" fmla="*/ 251 h 294"/>
                <a:gd name="T46" fmla="*/ 25 w 853"/>
                <a:gd name="T47" fmla="*/ 229 h 294"/>
                <a:gd name="T48" fmla="*/ 12 w 853"/>
                <a:gd name="T49" fmla="*/ 204 h 294"/>
                <a:gd name="T50" fmla="*/ 3 w 853"/>
                <a:gd name="T51" fmla="*/ 177 h 294"/>
                <a:gd name="T52" fmla="*/ 0 w 853"/>
                <a:gd name="T53" fmla="*/ 147 h 294"/>
                <a:gd name="T54" fmla="*/ 3 w 853"/>
                <a:gd name="T55" fmla="*/ 117 h 294"/>
                <a:gd name="T56" fmla="*/ 12 w 853"/>
                <a:gd name="T57" fmla="*/ 89 h 294"/>
                <a:gd name="T58" fmla="*/ 25 w 853"/>
                <a:gd name="T59" fmla="*/ 65 h 294"/>
                <a:gd name="T60" fmla="*/ 43 w 853"/>
                <a:gd name="T61" fmla="*/ 42 h 294"/>
                <a:gd name="T62" fmla="*/ 65 w 853"/>
                <a:gd name="T63" fmla="*/ 25 h 294"/>
                <a:gd name="T64" fmla="*/ 91 w 853"/>
                <a:gd name="T65" fmla="*/ 11 h 294"/>
                <a:gd name="T66" fmla="*/ 118 w 853"/>
                <a:gd name="T67" fmla="*/ 3 h 294"/>
                <a:gd name="T68" fmla="*/ 148 w 853"/>
                <a:gd name="T6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294">
                  <a:moveTo>
                    <a:pt x="148" y="0"/>
                  </a:moveTo>
                  <a:lnTo>
                    <a:pt x="705" y="0"/>
                  </a:lnTo>
                  <a:lnTo>
                    <a:pt x="735" y="3"/>
                  </a:lnTo>
                  <a:lnTo>
                    <a:pt x="763" y="11"/>
                  </a:lnTo>
                  <a:lnTo>
                    <a:pt x="789" y="25"/>
                  </a:lnTo>
                  <a:lnTo>
                    <a:pt x="810" y="42"/>
                  </a:lnTo>
                  <a:lnTo>
                    <a:pt x="829" y="65"/>
                  </a:lnTo>
                  <a:lnTo>
                    <a:pt x="842" y="89"/>
                  </a:lnTo>
                  <a:lnTo>
                    <a:pt x="850" y="117"/>
                  </a:lnTo>
                  <a:lnTo>
                    <a:pt x="853" y="147"/>
                  </a:lnTo>
                  <a:lnTo>
                    <a:pt x="850" y="177"/>
                  </a:lnTo>
                  <a:lnTo>
                    <a:pt x="842" y="204"/>
                  </a:lnTo>
                  <a:lnTo>
                    <a:pt x="829" y="229"/>
                  </a:lnTo>
                  <a:lnTo>
                    <a:pt x="810" y="251"/>
                  </a:lnTo>
                  <a:lnTo>
                    <a:pt x="789" y="268"/>
                  </a:lnTo>
                  <a:lnTo>
                    <a:pt x="763" y="283"/>
                  </a:lnTo>
                  <a:lnTo>
                    <a:pt x="735" y="291"/>
                  </a:lnTo>
                  <a:lnTo>
                    <a:pt x="705" y="294"/>
                  </a:lnTo>
                  <a:lnTo>
                    <a:pt x="148" y="294"/>
                  </a:lnTo>
                  <a:lnTo>
                    <a:pt x="118" y="291"/>
                  </a:lnTo>
                  <a:lnTo>
                    <a:pt x="91" y="283"/>
                  </a:lnTo>
                  <a:lnTo>
                    <a:pt x="65" y="268"/>
                  </a:lnTo>
                  <a:lnTo>
                    <a:pt x="43" y="251"/>
                  </a:lnTo>
                  <a:lnTo>
                    <a:pt x="25" y="229"/>
                  </a:lnTo>
                  <a:lnTo>
                    <a:pt x="12" y="204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5" y="65"/>
                  </a:lnTo>
                  <a:lnTo>
                    <a:pt x="43" y="42"/>
                  </a:lnTo>
                  <a:lnTo>
                    <a:pt x="65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373">
              <a:extLst>
                <a:ext uri="{FF2B5EF4-FFF2-40B4-BE49-F238E27FC236}">
                  <a16:creationId xmlns:a16="http://schemas.microsoft.com/office/drawing/2014/main" id="{C3F24EBC-D2E9-432A-B278-BED51BA82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225"/>
              <a:ext cx="210" cy="270"/>
            </a:xfrm>
            <a:custGeom>
              <a:avLst/>
              <a:gdLst>
                <a:gd name="T0" fmla="*/ 149 w 2524"/>
                <a:gd name="T1" fmla="*/ 0 h 3239"/>
                <a:gd name="T2" fmla="*/ 2375 w 2524"/>
                <a:gd name="T3" fmla="*/ 0 h 3239"/>
                <a:gd name="T4" fmla="*/ 2405 w 2524"/>
                <a:gd name="T5" fmla="*/ 3 h 3239"/>
                <a:gd name="T6" fmla="*/ 2433 w 2524"/>
                <a:gd name="T7" fmla="*/ 11 h 3239"/>
                <a:gd name="T8" fmla="*/ 2458 w 2524"/>
                <a:gd name="T9" fmla="*/ 25 h 3239"/>
                <a:gd name="T10" fmla="*/ 2480 w 2524"/>
                <a:gd name="T11" fmla="*/ 42 h 3239"/>
                <a:gd name="T12" fmla="*/ 2498 w 2524"/>
                <a:gd name="T13" fmla="*/ 65 h 3239"/>
                <a:gd name="T14" fmla="*/ 2512 w 2524"/>
                <a:gd name="T15" fmla="*/ 89 h 3239"/>
                <a:gd name="T16" fmla="*/ 2521 w 2524"/>
                <a:gd name="T17" fmla="*/ 117 h 3239"/>
                <a:gd name="T18" fmla="*/ 2524 w 2524"/>
                <a:gd name="T19" fmla="*/ 146 h 3239"/>
                <a:gd name="T20" fmla="*/ 2524 w 2524"/>
                <a:gd name="T21" fmla="*/ 365 h 3239"/>
                <a:gd name="T22" fmla="*/ 2227 w 2524"/>
                <a:gd name="T23" fmla="*/ 876 h 3239"/>
                <a:gd name="T24" fmla="*/ 2227 w 2524"/>
                <a:gd name="T25" fmla="*/ 294 h 3239"/>
                <a:gd name="T26" fmla="*/ 298 w 2524"/>
                <a:gd name="T27" fmla="*/ 294 h 3239"/>
                <a:gd name="T28" fmla="*/ 298 w 2524"/>
                <a:gd name="T29" fmla="*/ 2944 h 3239"/>
                <a:gd name="T30" fmla="*/ 2227 w 2524"/>
                <a:gd name="T31" fmla="*/ 2944 h 3239"/>
                <a:gd name="T32" fmla="*/ 2227 w 2524"/>
                <a:gd name="T33" fmla="*/ 2578 h 3239"/>
                <a:gd name="T34" fmla="*/ 2382 w 2524"/>
                <a:gd name="T35" fmla="*/ 2476 h 3239"/>
                <a:gd name="T36" fmla="*/ 2410 w 2524"/>
                <a:gd name="T37" fmla="*/ 2454 h 3239"/>
                <a:gd name="T38" fmla="*/ 2434 w 2524"/>
                <a:gd name="T39" fmla="*/ 2430 h 3239"/>
                <a:gd name="T40" fmla="*/ 2453 w 2524"/>
                <a:gd name="T41" fmla="*/ 2402 h 3239"/>
                <a:gd name="T42" fmla="*/ 2524 w 2524"/>
                <a:gd name="T43" fmla="*/ 2280 h 3239"/>
                <a:gd name="T44" fmla="*/ 2524 w 2524"/>
                <a:gd name="T45" fmla="*/ 3092 h 3239"/>
                <a:gd name="T46" fmla="*/ 2521 w 2524"/>
                <a:gd name="T47" fmla="*/ 3121 h 3239"/>
                <a:gd name="T48" fmla="*/ 2512 w 2524"/>
                <a:gd name="T49" fmla="*/ 3149 h 3239"/>
                <a:gd name="T50" fmla="*/ 2498 w 2524"/>
                <a:gd name="T51" fmla="*/ 3174 h 3239"/>
                <a:gd name="T52" fmla="*/ 2480 w 2524"/>
                <a:gd name="T53" fmla="*/ 3196 h 3239"/>
                <a:gd name="T54" fmla="*/ 2458 w 2524"/>
                <a:gd name="T55" fmla="*/ 3214 h 3239"/>
                <a:gd name="T56" fmla="*/ 2433 w 2524"/>
                <a:gd name="T57" fmla="*/ 3227 h 3239"/>
                <a:gd name="T58" fmla="*/ 2405 w 2524"/>
                <a:gd name="T59" fmla="*/ 3236 h 3239"/>
                <a:gd name="T60" fmla="*/ 2375 w 2524"/>
                <a:gd name="T61" fmla="*/ 3239 h 3239"/>
                <a:gd name="T62" fmla="*/ 149 w 2524"/>
                <a:gd name="T63" fmla="*/ 3239 h 3239"/>
                <a:gd name="T64" fmla="*/ 119 w 2524"/>
                <a:gd name="T65" fmla="*/ 3236 h 3239"/>
                <a:gd name="T66" fmla="*/ 91 w 2524"/>
                <a:gd name="T67" fmla="*/ 3227 h 3239"/>
                <a:gd name="T68" fmla="*/ 66 w 2524"/>
                <a:gd name="T69" fmla="*/ 3214 h 3239"/>
                <a:gd name="T70" fmla="*/ 44 w 2524"/>
                <a:gd name="T71" fmla="*/ 3196 h 3239"/>
                <a:gd name="T72" fmla="*/ 26 w 2524"/>
                <a:gd name="T73" fmla="*/ 3174 h 3239"/>
                <a:gd name="T74" fmla="*/ 12 w 2524"/>
                <a:gd name="T75" fmla="*/ 3149 h 3239"/>
                <a:gd name="T76" fmla="*/ 3 w 2524"/>
                <a:gd name="T77" fmla="*/ 3121 h 3239"/>
                <a:gd name="T78" fmla="*/ 0 w 2524"/>
                <a:gd name="T79" fmla="*/ 3092 h 3239"/>
                <a:gd name="T80" fmla="*/ 0 w 2524"/>
                <a:gd name="T81" fmla="*/ 146 h 3239"/>
                <a:gd name="T82" fmla="*/ 3 w 2524"/>
                <a:gd name="T83" fmla="*/ 117 h 3239"/>
                <a:gd name="T84" fmla="*/ 12 w 2524"/>
                <a:gd name="T85" fmla="*/ 89 h 3239"/>
                <a:gd name="T86" fmla="*/ 26 w 2524"/>
                <a:gd name="T87" fmla="*/ 65 h 3239"/>
                <a:gd name="T88" fmla="*/ 44 w 2524"/>
                <a:gd name="T89" fmla="*/ 42 h 3239"/>
                <a:gd name="T90" fmla="*/ 66 w 2524"/>
                <a:gd name="T91" fmla="*/ 25 h 3239"/>
                <a:gd name="T92" fmla="*/ 91 w 2524"/>
                <a:gd name="T93" fmla="*/ 11 h 3239"/>
                <a:gd name="T94" fmla="*/ 119 w 2524"/>
                <a:gd name="T95" fmla="*/ 3 h 3239"/>
                <a:gd name="T96" fmla="*/ 149 w 2524"/>
                <a:gd name="T97" fmla="*/ 0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4" h="3239">
                  <a:moveTo>
                    <a:pt x="149" y="0"/>
                  </a:moveTo>
                  <a:lnTo>
                    <a:pt x="2375" y="0"/>
                  </a:lnTo>
                  <a:lnTo>
                    <a:pt x="2405" y="3"/>
                  </a:lnTo>
                  <a:lnTo>
                    <a:pt x="2433" y="11"/>
                  </a:lnTo>
                  <a:lnTo>
                    <a:pt x="2458" y="25"/>
                  </a:lnTo>
                  <a:lnTo>
                    <a:pt x="2480" y="42"/>
                  </a:lnTo>
                  <a:lnTo>
                    <a:pt x="2498" y="65"/>
                  </a:lnTo>
                  <a:lnTo>
                    <a:pt x="2512" y="89"/>
                  </a:lnTo>
                  <a:lnTo>
                    <a:pt x="2521" y="117"/>
                  </a:lnTo>
                  <a:lnTo>
                    <a:pt x="2524" y="146"/>
                  </a:lnTo>
                  <a:lnTo>
                    <a:pt x="2524" y="365"/>
                  </a:lnTo>
                  <a:lnTo>
                    <a:pt x="2227" y="876"/>
                  </a:lnTo>
                  <a:lnTo>
                    <a:pt x="2227" y="294"/>
                  </a:lnTo>
                  <a:lnTo>
                    <a:pt x="298" y="294"/>
                  </a:lnTo>
                  <a:lnTo>
                    <a:pt x="298" y="2944"/>
                  </a:lnTo>
                  <a:lnTo>
                    <a:pt x="2227" y="2944"/>
                  </a:lnTo>
                  <a:lnTo>
                    <a:pt x="2227" y="2578"/>
                  </a:lnTo>
                  <a:lnTo>
                    <a:pt x="2382" y="2476"/>
                  </a:lnTo>
                  <a:lnTo>
                    <a:pt x="2410" y="2454"/>
                  </a:lnTo>
                  <a:lnTo>
                    <a:pt x="2434" y="2430"/>
                  </a:lnTo>
                  <a:lnTo>
                    <a:pt x="2453" y="2402"/>
                  </a:lnTo>
                  <a:lnTo>
                    <a:pt x="2524" y="2280"/>
                  </a:lnTo>
                  <a:lnTo>
                    <a:pt x="2524" y="3092"/>
                  </a:lnTo>
                  <a:lnTo>
                    <a:pt x="2521" y="3121"/>
                  </a:lnTo>
                  <a:lnTo>
                    <a:pt x="2512" y="3149"/>
                  </a:lnTo>
                  <a:lnTo>
                    <a:pt x="2498" y="3174"/>
                  </a:lnTo>
                  <a:lnTo>
                    <a:pt x="2480" y="3196"/>
                  </a:lnTo>
                  <a:lnTo>
                    <a:pt x="2458" y="3214"/>
                  </a:lnTo>
                  <a:lnTo>
                    <a:pt x="2433" y="3227"/>
                  </a:lnTo>
                  <a:lnTo>
                    <a:pt x="2405" y="3236"/>
                  </a:lnTo>
                  <a:lnTo>
                    <a:pt x="2375" y="3239"/>
                  </a:lnTo>
                  <a:lnTo>
                    <a:pt x="149" y="3239"/>
                  </a:lnTo>
                  <a:lnTo>
                    <a:pt x="119" y="3236"/>
                  </a:lnTo>
                  <a:lnTo>
                    <a:pt x="91" y="3227"/>
                  </a:lnTo>
                  <a:lnTo>
                    <a:pt x="66" y="3214"/>
                  </a:lnTo>
                  <a:lnTo>
                    <a:pt x="44" y="3196"/>
                  </a:lnTo>
                  <a:lnTo>
                    <a:pt x="26" y="3174"/>
                  </a:lnTo>
                  <a:lnTo>
                    <a:pt x="12" y="3149"/>
                  </a:lnTo>
                  <a:lnTo>
                    <a:pt x="3" y="3121"/>
                  </a:lnTo>
                  <a:lnTo>
                    <a:pt x="0" y="3092"/>
                  </a:lnTo>
                  <a:lnTo>
                    <a:pt x="0" y="146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6" y="65"/>
                  </a:lnTo>
                  <a:lnTo>
                    <a:pt x="44" y="42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374">
              <a:extLst>
                <a:ext uri="{FF2B5EF4-FFF2-40B4-BE49-F238E27FC236}">
                  <a16:creationId xmlns:a16="http://schemas.microsoft.com/office/drawing/2014/main" id="{5247FCCE-7163-4209-BC37-41A63B3D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8" y="255"/>
              <a:ext cx="130" cy="193"/>
            </a:xfrm>
            <a:custGeom>
              <a:avLst/>
              <a:gdLst>
                <a:gd name="T0" fmla="*/ 128 w 1560"/>
                <a:gd name="T1" fmla="*/ 1955 h 2321"/>
                <a:gd name="T2" fmla="*/ 218 w 1560"/>
                <a:gd name="T3" fmla="*/ 1998 h 2321"/>
                <a:gd name="T4" fmla="*/ 302 w 1560"/>
                <a:gd name="T5" fmla="*/ 2054 h 2321"/>
                <a:gd name="T6" fmla="*/ 430 w 1560"/>
                <a:gd name="T7" fmla="*/ 1939 h 2321"/>
                <a:gd name="T8" fmla="*/ 382 w 1560"/>
                <a:gd name="T9" fmla="*/ 1894 h 2321"/>
                <a:gd name="T10" fmla="*/ 308 w 1560"/>
                <a:gd name="T11" fmla="*/ 1844 h 2321"/>
                <a:gd name="T12" fmla="*/ 240 w 1560"/>
                <a:gd name="T13" fmla="*/ 1810 h 2321"/>
                <a:gd name="T14" fmla="*/ 184 w 1560"/>
                <a:gd name="T15" fmla="*/ 1791 h 2321"/>
                <a:gd name="T16" fmla="*/ 138 w 1560"/>
                <a:gd name="T17" fmla="*/ 1782 h 2321"/>
                <a:gd name="T18" fmla="*/ 1096 w 1560"/>
                <a:gd name="T19" fmla="*/ 0 h 2321"/>
                <a:gd name="T20" fmla="*/ 1150 w 1560"/>
                <a:gd name="T21" fmla="*/ 7 h 2321"/>
                <a:gd name="T22" fmla="*/ 1216 w 1560"/>
                <a:gd name="T23" fmla="*/ 25 h 2321"/>
                <a:gd name="T24" fmla="*/ 1293 w 1560"/>
                <a:gd name="T25" fmla="*/ 56 h 2321"/>
                <a:gd name="T26" fmla="*/ 1379 w 1560"/>
                <a:gd name="T27" fmla="*/ 106 h 2321"/>
                <a:gd name="T28" fmla="*/ 1449 w 1560"/>
                <a:gd name="T29" fmla="*/ 160 h 2321"/>
                <a:gd name="T30" fmla="*/ 1498 w 1560"/>
                <a:gd name="T31" fmla="*/ 211 h 2321"/>
                <a:gd name="T32" fmla="*/ 1530 w 1560"/>
                <a:gd name="T33" fmla="*/ 256 h 2321"/>
                <a:gd name="T34" fmla="*/ 1549 w 1560"/>
                <a:gd name="T35" fmla="*/ 291 h 2321"/>
                <a:gd name="T36" fmla="*/ 1557 w 1560"/>
                <a:gd name="T37" fmla="*/ 314 h 2321"/>
                <a:gd name="T38" fmla="*/ 1560 w 1560"/>
                <a:gd name="T39" fmla="*/ 337 h 2321"/>
                <a:gd name="T40" fmla="*/ 1550 w 1560"/>
                <a:gd name="T41" fmla="*/ 372 h 2321"/>
                <a:gd name="T42" fmla="*/ 613 w 1560"/>
                <a:gd name="T43" fmla="*/ 1979 h 2321"/>
                <a:gd name="T44" fmla="*/ 114 w 1560"/>
                <a:gd name="T45" fmla="*/ 2308 h 2321"/>
                <a:gd name="T46" fmla="*/ 76 w 1560"/>
                <a:gd name="T47" fmla="*/ 2321 h 2321"/>
                <a:gd name="T48" fmla="*/ 36 w 1560"/>
                <a:gd name="T49" fmla="*/ 2310 h 2321"/>
                <a:gd name="T50" fmla="*/ 12 w 1560"/>
                <a:gd name="T51" fmla="*/ 2289 h 2321"/>
                <a:gd name="T52" fmla="*/ 0 w 1560"/>
                <a:gd name="T53" fmla="*/ 2258 h 2321"/>
                <a:gd name="T54" fmla="*/ 34 w 1560"/>
                <a:gd name="T55" fmla="*/ 1667 h 2321"/>
                <a:gd name="T56" fmla="*/ 44 w 1560"/>
                <a:gd name="T57" fmla="*/ 1635 h 2321"/>
                <a:gd name="T58" fmla="*/ 982 w 1560"/>
                <a:gd name="T59" fmla="*/ 27 h 2321"/>
                <a:gd name="T60" fmla="*/ 1014 w 1560"/>
                <a:gd name="T61" fmla="*/ 7 h 2321"/>
                <a:gd name="T62" fmla="*/ 1027 w 1560"/>
                <a:gd name="T63" fmla="*/ 4 h 2321"/>
                <a:gd name="T64" fmla="*/ 1055 w 1560"/>
                <a:gd name="T65" fmla="*/ 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0" h="2321">
                  <a:moveTo>
                    <a:pt x="138" y="1782"/>
                  </a:moveTo>
                  <a:lnTo>
                    <a:pt x="128" y="1955"/>
                  </a:lnTo>
                  <a:lnTo>
                    <a:pt x="173" y="1974"/>
                  </a:lnTo>
                  <a:lnTo>
                    <a:pt x="218" y="1998"/>
                  </a:lnTo>
                  <a:lnTo>
                    <a:pt x="262" y="2024"/>
                  </a:lnTo>
                  <a:lnTo>
                    <a:pt x="302" y="2054"/>
                  </a:lnTo>
                  <a:lnTo>
                    <a:pt x="446" y="1958"/>
                  </a:lnTo>
                  <a:lnTo>
                    <a:pt x="430" y="1939"/>
                  </a:lnTo>
                  <a:lnTo>
                    <a:pt x="408" y="1917"/>
                  </a:lnTo>
                  <a:lnTo>
                    <a:pt x="382" y="1894"/>
                  </a:lnTo>
                  <a:lnTo>
                    <a:pt x="348" y="1869"/>
                  </a:lnTo>
                  <a:lnTo>
                    <a:pt x="308" y="1844"/>
                  </a:lnTo>
                  <a:lnTo>
                    <a:pt x="273" y="1826"/>
                  </a:lnTo>
                  <a:lnTo>
                    <a:pt x="240" y="1810"/>
                  </a:lnTo>
                  <a:lnTo>
                    <a:pt x="210" y="1799"/>
                  </a:lnTo>
                  <a:lnTo>
                    <a:pt x="184" y="1791"/>
                  </a:lnTo>
                  <a:lnTo>
                    <a:pt x="160" y="1786"/>
                  </a:lnTo>
                  <a:lnTo>
                    <a:pt x="138" y="1782"/>
                  </a:lnTo>
                  <a:close/>
                  <a:moveTo>
                    <a:pt x="1073" y="0"/>
                  </a:moveTo>
                  <a:lnTo>
                    <a:pt x="1096" y="0"/>
                  </a:lnTo>
                  <a:lnTo>
                    <a:pt x="1122" y="2"/>
                  </a:lnTo>
                  <a:lnTo>
                    <a:pt x="1150" y="7"/>
                  </a:lnTo>
                  <a:lnTo>
                    <a:pt x="1181" y="14"/>
                  </a:lnTo>
                  <a:lnTo>
                    <a:pt x="1216" y="25"/>
                  </a:lnTo>
                  <a:lnTo>
                    <a:pt x="1253" y="39"/>
                  </a:lnTo>
                  <a:lnTo>
                    <a:pt x="1293" y="56"/>
                  </a:lnTo>
                  <a:lnTo>
                    <a:pt x="1335" y="80"/>
                  </a:lnTo>
                  <a:lnTo>
                    <a:pt x="1379" y="106"/>
                  </a:lnTo>
                  <a:lnTo>
                    <a:pt x="1417" y="133"/>
                  </a:lnTo>
                  <a:lnTo>
                    <a:pt x="1449" y="160"/>
                  </a:lnTo>
                  <a:lnTo>
                    <a:pt x="1476" y="186"/>
                  </a:lnTo>
                  <a:lnTo>
                    <a:pt x="1498" y="211"/>
                  </a:lnTo>
                  <a:lnTo>
                    <a:pt x="1516" y="234"/>
                  </a:lnTo>
                  <a:lnTo>
                    <a:pt x="1530" y="256"/>
                  </a:lnTo>
                  <a:lnTo>
                    <a:pt x="1540" y="275"/>
                  </a:lnTo>
                  <a:lnTo>
                    <a:pt x="1549" y="291"/>
                  </a:lnTo>
                  <a:lnTo>
                    <a:pt x="1554" y="305"/>
                  </a:lnTo>
                  <a:lnTo>
                    <a:pt x="1557" y="314"/>
                  </a:lnTo>
                  <a:lnTo>
                    <a:pt x="1558" y="319"/>
                  </a:lnTo>
                  <a:lnTo>
                    <a:pt x="1560" y="337"/>
                  </a:lnTo>
                  <a:lnTo>
                    <a:pt x="1557" y="355"/>
                  </a:lnTo>
                  <a:lnTo>
                    <a:pt x="1550" y="372"/>
                  </a:lnTo>
                  <a:lnTo>
                    <a:pt x="622" y="1966"/>
                  </a:lnTo>
                  <a:lnTo>
                    <a:pt x="613" y="1979"/>
                  </a:lnTo>
                  <a:lnTo>
                    <a:pt x="599" y="1991"/>
                  </a:lnTo>
                  <a:lnTo>
                    <a:pt x="114" y="2308"/>
                  </a:lnTo>
                  <a:lnTo>
                    <a:pt x="95" y="2317"/>
                  </a:lnTo>
                  <a:lnTo>
                    <a:pt x="76" y="2321"/>
                  </a:lnTo>
                  <a:lnTo>
                    <a:pt x="55" y="2318"/>
                  </a:lnTo>
                  <a:lnTo>
                    <a:pt x="36" y="2310"/>
                  </a:lnTo>
                  <a:lnTo>
                    <a:pt x="22" y="2301"/>
                  </a:lnTo>
                  <a:lnTo>
                    <a:pt x="12" y="2289"/>
                  </a:lnTo>
                  <a:lnTo>
                    <a:pt x="5" y="2275"/>
                  </a:lnTo>
                  <a:lnTo>
                    <a:pt x="0" y="2258"/>
                  </a:lnTo>
                  <a:lnTo>
                    <a:pt x="0" y="2242"/>
                  </a:lnTo>
                  <a:lnTo>
                    <a:pt x="34" y="1667"/>
                  </a:lnTo>
                  <a:lnTo>
                    <a:pt x="37" y="1651"/>
                  </a:lnTo>
                  <a:lnTo>
                    <a:pt x="44" y="1635"/>
                  </a:lnTo>
                  <a:lnTo>
                    <a:pt x="972" y="41"/>
                  </a:lnTo>
                  <a:lnTo>
                    <a:pt x="982" y="27"/>
                  </a:lnTo>
                  <a:lnTo>
                    <a:pt x="996" y="15"/>
                  </a:lnTo>
                  <a:lnTo>
                    <a:pt x="1014" y="7"/>
                  </a:lnTo>
                  <a:lnTo>
                    <a:pt x="1018" y="6"/>
                  </a:lnTo>
                  <a:lnTo>
                    <a:pt x="1027" y="4"/>
                  </a:lnTo>
                  <a:lnTo>
                    <a:pt x="1040" y="2"/>
                  </a:lnTo>
                  <a:lnTo>
                    <a:pt x="1055" y="0"/>
                  </a:lnTo>
                  <a:lnTo>
                    <a:pt x="10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1375">
              <a:extLst>
                <a:ext uri="{FF2B5EF4-FFF2-40B4-BE49-F238E27FC236}">
                  <a16:creationId xmlns:a16="http://schemas.microsoft.com/office/drawing/2014/main" id="{5F53E7D5-D57E-4B77-8C36-F9636DB8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410"/>
              <a:ext cx="95" cy="48"/>
            </a:xfrm>
            <a:custGeom>
              <a:avLst/>
              <a:gdLst>
                <a:gd name="T0" fmla="*/ 546 w 1133"/>
                <a:gd name="T1" fmla="*/ 5 h 580"/>
                <a:gd name="T2" fmla="*/ 572 w 1133"/>
                <a:gd name="T3" fmla="*/ 28 h 580"/>
                <a:gd name="T4" fmla="*/ 580 w 1133"/>
                <a:gd name="T5" fmla="*/ 109 h 580"/>
                <a:gd name="T6" fmla="*/ 549 w 1133"/>
                <a:gd name="T7" fmla="*/ 196 h 580"/>
                <a:gd name="T8" fmla="*/ 559 w 1133"/>
                <a:gd name="T9" fmla="*/ 238 h 580"/>
                <a:gd name="T10" fmla="*/ 576 w 1133"/>
                <a:gd name="T11" fmla="*/ 265 h 580"/>
                <a:gd name="T12" fmla="*/ 625 w 1133"/>
                <a:gd name="T13" fmla="*/ 273 h 580"/>
                <a:gd name="T14" fmla="*/ 668 w 1133"/>
                <a:gd name="T15" fmla="*/ 317 h 580"/>
                <a:gd name="T16" fmla="*/ 680 w 1133"/>
                <a:gd name="T17" fmla="*/ 351 h 580"/>
                <a:gd name="T18" fmla="*/ 831 w 1133"/>
                <a:gd name="T19" fmla="*/ 344 h 580"/>
                <a:gd name="T20" fmla="*/ 977 w 1133"/>
                <a:gd name="T21" fmla="*/ 359 h 580"/>
                <a:gd name="T22" fmla="*/ 1096 w 1133"/>
                <a:gd name="T23" fmla="*/ 366 h 580"/>
                <a:gd name="T24" fmla="*/ 1127 w 1133"/>
                <a:gd name="T25" fmla="*/ 392 h 580"/>
                <a:gd name="T26" fmla="*/ 1132 w 1133"/>
                <a:gd name="T27" fmla="*/ 432 h 580"/>
                <a:gd name="T28" fmla="*/ 1110 w 1133"/>
                <a:gd name="T29" fmla="*/ 466 h 580"/>
                <a:gd name="T30" fmla="*/ 1046 w 1133"/>
                <a:gd name="T31" fmla="*/ 473 h 580"/>
                <a:gd name="T32" fmla="*/ 938 w 1133"/>
                <a:gd name="T33" fmla="*/ 457 h 580"/>
                <a:gd name="T34" fmla="*/ 827 w 1133"/>
                <a:gd name="T35" fmla="*/ 443 h 580"/>
                <a:gd name="T36" fmla="*/ 724 w 1133"/>
                <a:gd name="T37" fmla="*/ 452 h 580"/>
                <a:gd name="T38" fmla="*/ 666 w 1133"/>
                <a:gd name="T39" fmla="*/ 477 h 580"/>
                <a:gd name="T40" fmla="*/ 624 w 1133"/>
                <a:gd name="T41" fmla="*/ 482 h 580"/>
                <a:gd name="T42" fmla="*/ 591 w 1133"/>
                <a:gd name="T43" fmla="*/ 468 h 580"/>
                <a:gd name="T44" fmla="*/ 566 w 1133"/>
                <a:gd name="T45" fmla="*/ 445 h 580"/>
                <a:gd name="T46" fmla="*/ 561 w 1133"/>
                <a:gd name="T47" fmla="*/ 399 h 580"/>
                <a:gd name="T48" fmla="*/ 527 w 1133"/>
                <a:gd name="T49" fmla="*/ 448 h 580"/>
                <a:gd name="T50" fmla="*/ 486 w 1133"/>
                <a:gd name="T51" fmla="*/ 462 h 580"/>
                <a:gd name="T52" fmla="*/ 447 w 1133"/>
                <a:gd name="T53" fmla="*/ 447 h 580"/>
                <a:gd name="T54" fmla="*/ 431 w 1133"/>
                <a:gd name="T55" fmla="*/ 411 h 580"/>
                <a:gd name="T56" fmla="*/ 442 w 1133"/>
                <a:gd name="T57" fmla="*/ 382 h 580"/>
                <a:gd name="T58" fmla="*/ 450 w 1133"/>
                <a:gd name="T59" fmla="*/ 362 h 580"/>
                <a:gd name="T60" fmla="*/ 414 w 1133"/>
                <a:gd name="T61" fmla="*/ 396 h 580"/>
                <a:gd name="T62" fmla="*/ 372 w 1133"/>
                <a:gd name="T63" fmla="*/ 420 h 580"/>
                <a:gd name="T64" fmla="*/ 329 w 1133"/>
                <a:gd name="T65" fmla="*/ 409 h 580"/>
                <a:gd name="T66" fmla="*/ 308 w 1133"/>
                <a:gd name="T67" fmla="*/ 372 h 580"/>
                <a:gd name="T68" fmla="*/ 357 w 1133"/>
                <a:gd name="T69" fmla="*/ 282 h 580"/>
                <a:gd name="T70" fmla="*/ 248 w 1133"/>
                <a:gd name="T71" fmla="*/ 385 h 580"/>
                <a:gd name="T72" fmla="*/ 95 w 1133"/>
                <a:gd name="T73" fmla="*/ 569 h 580"/>
                <a:gd name="T74" fmla="*/ 48 w 1133"/>
                <a:gd name="T75" fmla="*/ 579 h 580"/>
                <a:gd name="T76" fmla="*/ 9 w 1133"/>
                <a:gd name="T77" fmla="*/ 557 h 580"/>
                <a:gd name="T78" fmla="*/ 2 w 1133"/>
                <a:gd name="T79" fmla="*/ 517 h 580"/>
                <a:gd name="T80" fmla="*/ 136 w 1133"/>
                <a:gd name="T81" fmla="*/ 344 h 580"/>
                <a:gd name="T82" fmla="*/ 338 w 1133"/>
                <a:gd name="T83" fmla="*/ 121 h 580"/>
                <a:gd name="T84" fmla="*/ 391 w 1133"/>
                <a:gd name="T85" fmla="*/ 70 h 580"/>
                <a:gd name="T86" fmla="*/ 454 w 1133"/>
                <a:gd name="T87" fmla="*/ 21 h 580"/>
                <a:gd name="T88" fmla="*/ 524 w 1133"/>
                <a:gd name="T8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3" h="580">
                  <a:moveTo>
                    <a:pt x="524" y="0"/>
                  </a:moveTo>
                  <a:lnTo>
                    <a:pt x="535" y="2"/>
                  </a:lnTo>
                  <a:lnTo>
                    <a:pt x="546" y="5"/>
                  </a:lnTo>
                  <a:lnTo>
                    <a:pt x="556" y="10"/>
                  </a:lnTo>
                  <a:lnTo>
                    <a:pt x="566" y="19"/>
                  </a:lnTo>
                  <a:lnTo>
                    <a:pt x="572" y="28"/>
                  </a:lnTo>
                  <a:lnTo>
                    <a:pt x="580" y="53"/>
                  </a:lnTo>
                  <a:lnTo>
                    <a:pt x="582" y="81"/>
                  </a:lnTo>
                  <a:lnTo>
                    <a:pt x="580" y="109"/>
                  </a:lnTo>
                  <a:lnTo>
                    <a:pt x="573" y="138"/>
                  </a:lnTo>
                  <a:lnTo>
                    <a:pt x="563" y="167"/>
                  </a:lnTo>
                  <a:lnTo>
                    <a:pt x="549" y="196"/>
                  </a:lnTo>
                  <a:lnTo>
                    <a:pt x="533" y="225"/>
                  </a:lnTo>
                  <a:lnTo>
                    <a:pt x="546" y="230"/>
                  </a:lnTo>
                  <a:lnTo>
                    <a:pt x="559" y="238"/>
                  </a:lnTo>
                  <a:lnTo>
                    <a:pt x="568" y="250"/>
                  </a:lnTo>
                  <a:lnTo>
                    <a:pt x="572" y="258"/>
                  </a:lnTo>
                  <a:lnTo>
                    <a:pt x="576" y="265"/>
                  </a:lnTo>
                  <a:lnTo>
                    <a:pt x="592" y="264"/>
                  </a:lnTo>
                  <a:lnTo>
                    <a:pt x="609" y="267"/>
                  </a:lnTo>
                  <a:lnTo>
                    <a:pt x="625" y="273"/>
                  </a:lnTo>
                  <a:lnTo>
                    <a:pt x="641" y="283"/>
                  </a:lnTo>
                  <a:lnTo>
                    <a:pt x="655" y="298"/>
                  </a:lnTo>
                  <a:lnTo>
                    <a:pt x="668" y="317"/>
                  </a:lnTo>
                  <a:lnTo>
                    <a:pt x="676" y="331"/>
                  </a:lnTo>
                  <a:lnTo>
                    <a:pt x="679" y="342"/>
                  </a:lnTo>
                  <a:lnTo>
                    <a:pt x="680" y="351"/>
                  </a:lnTo>
                  <a:lnTo>
                    <a:pt x="732" y="344"/>
                  </a:lnTo>
                  <a:lnTo>
                    <a:pt x="782" y="343"/>
                  </a:lnTo>
                  <a:lnTo>
                    <a:pt x="831" y="344"/>
                  </a:lnTo>
                  <a:lnTo>
                    <a:pt x="880" y="349"/>
                  </a:lnTo>
                  <a:lnTo>
                    <a:pt x="928" y="354"/>
                  </a:lnTo>
                  <a:lnTo>
                    <a:pt x="977" y="359"/>
                  </a:lnTo>
                  <a:lnTo>
                    <a:pt x="1028" y="362"/>
                  </a:lnTo>
                  <a:lnTo>
                    <a:pt x="1080" y="364"/>
                  </a:lnTo>
                  <a:lnTo>
                    <a:pt x="1096" y="366"/>
                  </a:lnTo>
                  <a:lnTo>
                    <a:pt x="1110" y="372"/>
                  </a:lnTo>
                  <a:lnTo>
                    <a:pt x="1120" y="381"/>
                  </a:lnTo>
                  <a:lnTo>
                    <a:pt x="1127" y="392"/>
                  </a:lnTo>
                  <a:lnTo>
                    <a:pt x="1132" y="405"/>
                  </a:lnTo>
                  <a:lnTo>
                    <a:pt x="1133" y="419"/>
                  </a:lnTo>
                  <a:lnTo>
                    <a:pt x="1132" y="432"/>
                  </a:lnTo>
                  <a:lnTo>
                    <a:pt x="1127" y="445"/>
                  </a:lnTo>
                  <a:lnTo>
                    <a:pt x="1120" y="456"/>
                  </a:lnTo>
                  <a:lnTo>
                    <a:pt x="1110" y="466"/>
                  </a:lnTo>
                  <a:lnTo>
                    <a:pt x="1096" y="472"/>
                  </a:lnTo>
                  <a:lnTo>
                    <a:pt x="1080" y="474"/>
                  </a:lnTo>
                  <a:lnTo>
                    <a:pt x="1046" y="473"/>
                  </a:lnTo>
                  <a:lnTo>
                    <a:pt x="1011" y="469"/>
                  </a:lnTo>
                  <a:lnTo>
                    <a:pt x="974" y="464"/>
                  </a:lnTo>
                  <a:lnTo>
                    <a:pt x="938" y="457"/>
                  </a:lnTo>
                  <a:lnTo>
                    <a:pt x="901" y="451"/>
                  </a:lnTo>
                  <a:lnTo>
                    <a:pt x="864" y="446"/>
                  </a:lnTo>
                  <a:lnTo>
                    <a:pt x="827" y="443"/>
                  </a:lnTo>
                  <a:lnTo>
                    <a:pt x="792" y="442"/>
                  </a:lnTo>
                  <a:lnTo>
                    <a:pt x="757" y="445"/>
                  </a:lnTo>
                  <a:lnTo>
                    <a:pt x="724" y="452"/>
                  </a:lnTo>
                  <a:lnTo>
                    <a:pt x="692" y="465"/>
                  </a:lnTo>
                  <a:lnTo>
                    <a:pt x="680" y="471"/>
                  </a:lnTo>
                  <a:lnTo>
                    <a:pt x="666" y="477"/>
                  </a:lnTo>
                  <a:lnTo>
                    <a:pt x="652" y="482"/>
                  </a:lnTo>
                  <a:lnTo>
                    <a:pt x="639" y="484"/>
                  </a:lnTo>
                  <a:lnTo>
                    <a:pt x="624" y="482"/>
                  </a:lnTo>
                  <a:lnTo>
                    <a:pt x="614" y="478"/>
                  </a:lnTo>
                  <a:lnTo>
                    <a:pt x="603" y="473"/>
                  </a:lnTo>
                  <a:lnTo>
                    <a:pt x="591" y="468"/>
                  </a:lnTo>
                  <a:lnTo>
                    <a:pt x="581" y="462"/>
                  </a:lnTo>
                  <a:lnTo>
                    <a:pt x="573" y="454"/>
                  </a:lnTo>
                  <a:lnTo>
                    <a:pt x="566" y="445"/>
                  </a:lnTo>
                  <a:lnTo>
                    <a:pt x="562" y="433"/>
                  </a:lnTo>
                  <a:lnTo>
                    <a:pt x="561" y="415"/>
                  </a:lnTo>
                  <a:lnTo>
                    <a:pt x="561" y="399"/>
                  </a:lnTo>
                  <a:lnTo>
                    <a:pt x="549" y="419"/>
                  </a:lnTo>
                  <a:lnTo>
                    <a:pt x="537" y="437"/>
                  </a:lnTo>
                  <a:lnTo>
                    <a:pt x="527" y="448"/>
                  </a:lnTo>
                  <a:lnTo>
                    <a:pt x="514" y="456"/>
                  </a:lnTo>
                  <a:lnTo>
                    <a:pt x="500" y="461"/>
                  </a:lnTo>
                  <a:lnTo>
                    <a:pt x="486" y="462"/>
                  </a:lnTo>
                  <a:lnTo>
                    <a:pt x="471" y="460"/>
                  </a:lnTo>
                  <a:lnTo>
                    <a:pt x="458" y="454"/>
                  </a:lnTo>
                  <a:lnTo>
                    <a:pt x="447" y="447"/>
                  </a:lnTo>
                  <a:lnTo>
                    <a:pt x="437" y="437"/>
                  </a:lnTo>
                  <a:lnTo>
                    <a:pt x="432" y="425"/>
                  </a:lnTo>
                  <a:lnTo>
                    <a:pt x="431" y="411"/>
                  </a:lnTo>
                  <a:lnTo>
                    <a:pt x="435" y="394"/>
                  </a:lnTo>
                  <a:lnTo>
                    <a:pt x="438" y="388"/>
                  </a:lnTo>
                  <a:lnTo>
                    <a:pt x="442" y="382"/>
                  </a:lnTo>
                  <a:lnTo>
                    <a:pt x="442" y="382"/>
                  </a:lnTo>
                  <a:lnTo>
                    <a:pt x="441" y="382"/>
                  </a:lnTo>
                  <a:lnTo>
                    <a:pt x="450" y="362"/>
                  </a:lnTo>
                  <a:lnTo>
                    <a:pt x="436" y="371"/>
                  </a:lnTo>
                  <a:lnTo>
                    <a:pt x="424" y="382"/>
                  </a:lnTo>
                  <a:lnTo>
                    <a:pt x="414" y="396"/>
                  </a:lnTo>
                  <a:lnTo>
                    <a:pt x="401" y="409"/>
                  </a:lnTo>
                  <a:lnTo>
                    <a:pt x="387" y="417"/>
                  </a:lnTo>
                  <a:lnTo>
                    <a:pt x="372" y="420"/>
                  </a:lnTo>
                  <a:lnTo>
                    <a:pt x="356" y="420"/>
                  </a:lnTo>
                  <a:lnTo>
                    <a:pt x="342" y="416"/>
                  </a:lnTo>
                  <a:lnTo>
                    <a:pt x="329" y="409"/>
                  </a:lnTo>
                  <a:lnTo>
                    <a:pt x="318" y="398"/>
                  </a:lnTo>
                  <a:lnTo>
                    <a:pt x="311" y="386"/>
                  </a:lnTo>
                  <a:lnTo>
                    <a:pt x="308" y="372"/>
                  </a:lnTo>
                  <a:lnTo>
                    <a:pt x="310" y="357"/>
                  </a:lnTo>
                  <a:lnTo>
                    <a:pt x="317" y="340"/>
                  </a:lnTo>
                  <a:lnTo>
                    <a:pt x="357" y="282"/>
                  </a:lnTo>
                  <a:lnTo>
                    <a:pt x="396" y="222"/>
                  </a:lnTo>
                  <a:lnTo>
                    <a:pt x="320" y="303"/>
                  </a:lnTo>
                  <a:lnTo>
                    <a:pt x="248" y="385"/>
                  </a:lnTo>
                  <a:lnTo>
                    <a:pt x="176" y="471"/>
                  </a:lnTo>
                  <a:lnTo>
                    <a:pt x="107" y="557"/>
                  </a:lnTo>
                  <a:lnTo>
                    <a:pt x="95" y="569"/>
                  </a:lnTo>
                  <a:lnTo>
                    <a:pt x="79" y="577"/>
                  </a:lnTo>
                  <a:lnTo>
                    <a:pt x="64" y="580"/>
                  </a:lnTo>
                  <a:lnTo>
                    <a:pt x="48" y="579"/>
                  </a:lnTo>
                  <a:lnTo>
                    <a:pt x="33" y="575"/>
                  </a:lnTo>
                  <a:lnTo>
                    <a:pt x="21" y="567"/>
                  </a:lnTo>
                  <a:lnTo>
                    <a:pt x="9" y="557"/>
                  </a:lnTo>
                  <a:lnTo>
                    <a:pt x="2" y="545"/>
                  </a:lnTo>
                  <a:lnTo>
                    <a:pt x="0" y="531"/>
                  </a:lnTo>
                  <a:lnTo>
                    <a:pt x="2" y="517"/>
                  </a:lnTo>
                  <a:lnTo>
                    <a:pt x="11" y="501"/>
                  </a:lnTo>
                  <a:lnTo>
                    <a:pt x="73" y="423"/>
                  </a:lnTo>
                  <a:lnTo>
                    <a:pt x="136" y="344"/>
                  </a:lnTo>
                  <a:lnTo>
                    <a:pt x="200" y="268"/>
                  </a:lnTo>
                  <a:lnTo>
                    <a:pt x="268" y="193"/>
                  </a:lnTo>
                  <a:lnTo>
                    <a:pt x="338" y="121"/>
                  </a:lnTo>
                  <a:lnTo>
                    <a:pt x="354" y="105"/>
                  </a:lnTo>
                  <a:lnTo>
                    <a:pt x="373" y="88"/>
                  </a:lnTo>
                  <a:lnTo>
                    <a:pt x="391" y="70"/>
                  </a:lnTo>
                  <a:lnTo>
                    <a:pt x="411" y="51"/>
                  </a:lnTo>
                  <a:lnTo>
                    <a:pt x="431" y="35"/>
                  </a:lnTo>
                  <a:lnTo>
                    <a:pt x="454" y="21"/>
                  </a:lnTo>
                  <a:lnTo>
                    <a:pt x="476" y="9"/>
                  </a:lnTo>
                  <a:lnTo>
                    <a:pt x="500" y="2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26" name="Group 1378">
            <a:extLst>
              <a:ext uri="{FF2B5EF4-FFF2-40B4-BE49-F238E27FC236}">
                <a16:creationId xmlns:a16="http://schemas.microsoft.com/office/drawing/2014/main" id="{58F769E8-DAB1-4D62-9459-E3E8A8F1C9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7604" y="3844204"/>
            <a:ext cx="522331" cy="522331"/>
            <a:chOff x="2747" y="223"/>
            <a:chExt cx="278" cy="278"/>
          </a:xfrm>
          <a:gradFill>
            <a:gsLst>
              <a:gs pos="100000">
                <a:schemeClr val="accent2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</p:grpSpPr>
        <p:sp>
          <p:nvSpPr>
            <p:cNvPr id="27" name="Freeform 1380">
              <a:extLst>
                <a:ext uri="{FF2B5EF4-FFF2-40B4-BE49-F238E27FC236}">
                  <a16:creationId xmlns:a16="http://schemas.microsoft.com/office/drawing/2014/main" id="{81742A01-E542-48E5-9381-1770D0E75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23"/>
              <a:ext cx="139" cy="138"/>
            </a:xfrm>
            <a:custGeom>
              <a:avLst/>
              <a:gdLst>
                <a:gd name="T0" fmla="*/ 782 w 1666"/>
                <a:gd name="T1" fmla="*/ 4 h 1660"/>
                <a:gd name="T2" fmla="*/ 898 w 1666"/>
                <a:gd name="T3" fmla="*/ 26 h 1660"/>
                <a:gd name="T4" fmla="*/ 1010 w 1666"/>
                <a:gd name="T5" fmla="*/ 66 h 1660"/>
                <a:gd name="T6" fmla="*/ 1116 w 1666"/>
                <a:gd name="T7" fmla="*/ 127 h 1660"/>
                <a:gd name="T8" fmla="*/ 1212 w 1666"/>
                <a:gd name="T9" fmla="*/ 208 h 1660"/>
                <a:gd name="T10" fmla="*/ 1290 w 1666"/>
                <a:gd name="T11" fmla="*/ 302 h 1660"/>
                <a:gd name="T12" fmla="*/ 1351 w 1666"/>
                <a:gd name="T13" fmla="*/ 404 h 1660"/>
                <a:gd name="T14" fmla="*/ 1393 w 1666"/>
                <a:gd name="T15" fmla="*/ 513 h 1660"/>
                <a:gd name="T16" fmla="*/ 1415 w 1666"/>
                <a:gd name="T17" fmla="*/ 627 h 1660"/>
                <a:gd name="T18" fmla="*/ 1419 w 1666"/>
                <a:gd name="T19" fmla="*/ 742 h 1660"/>
                <a:gd name="T20" fmla="*/ 1411 w 1666"/>
                <a:gd name="T21" fmla="*/ 840 h 1660"/>
                <a:gd name="T22" fmla="*/ 1421 w 1666"/>
                <a:gd name="T23" fmla="*/ 918 h 1660"/>
                <a:gd name="T24" fmla="*/ 1451 w 1666"/>
                <a:gd name="T25" fmla="*/ 990 h 1660"/>
                <a:gd name="T26" fmla="*/ 1499 w 1666"/>
                <a:gd name="T27" fmla="*/ 1052 h 1660"/>
                <a:gd name="T28" fmla="*/ 1509 w 1666"/>
                <a:gd name="T29" fmla="*/ 1376 h 1660"/>
                <a:gd name="T30" fmla="*/ 1264 w 1666"/>
                <a:gd name="T31" fmla="*/ 1135 h 1660"/>
                <a:gd name="T32" fmla="*/ 1226 w 1666"/>
                <a:gd name="T33" fmla="*/ 1122 h 1660"/>
                <a:gd name="T34" fmla="*/ 1187 w 1666"/>
                <a:gd name="T35" fmla="*/ 1126 h 1660"/>
                <a:gd name="T36" fmla="*/ 1153 w 1666"/>
                <a:gd name="T37" fmla="*/ 1149 h 1660"/>
                <a:gd name="T38" fmla="*/ 1130 w 1666"/>
                <a:gd name="T39" fmla="*/ 1183 h 1660"/>
                <a:gd name="T40" fmla="*/ 1126 w 1666"/>
                <a:gd name="T41" fmla="*/ 1222 h 1660"/>
                <a:gd name="T42" fmla="*/ 1139 w 1666"/>
                <a:gd name="T43" fmla="*/ 1260 h 1660"/>
                <a:gd name="T44" fmla="*/ 1380 w 1666"/>
                <a:gd name="T45" fmla="*/ 1503 h 1660"/>
                <a:gd name="T46" fmla="*/ 1055 w 1666"/>
                <a:gd name="T47" fmla="*/ 1493 h 1660"/>
                <a:gd name="T48" fmla="*/ 993 w 1666"/>
                <a:gd name="T49" fmla="*/ 1445 h 1660"/>
                <a:gd name="T50" fmla="*/ 921 w 1666"/>
                <a:gd name="T51" fmla="*/ 1415 h 1660"/>
                <a:gd name="T52" fmla="*/ 843 w 1666"/>
                <a:gd name="T53" fmla="*/ 1405 h 1660"/>
                <a:gd name="T54" fmla="*/ 745 w 1666"/>
                <a:gd name="T55" fmla="*/ 1413 h 1660"/>
                <a:gd name="T56" fmla="*/ 629 w 1666"/>
                <a:gd name="T57" fmla="*/ 1409 h 1660"/>
                <a:gd name="T58" fmla="*/ 515 w 1666"/>
                <a:gd name="T59" fmla="*/ 1387 h 1660"/>
                <a:gd name="T60" fmla="*/ 406 w 1666"/>
                <a:gd name="T61" fmla="*/ 1346 h 1660"/>
                <a:gd name="T62" fmla="*/ 302 w 1666"/>
                <a:gd name="T63" fmla="*/ 1286 h 1660"/>
                <a:gd name="T64" fmla="*/ 208 w 1666"/>
                <a:gd name="T65" fmla="*/ 1207 h 1660"/>
                <a:gd name="T66" fmla="*/ 128 w 1666"/>
                <a:gd name="T67" fmla="*/ 1112 h 1660"/>
                <a:gd name="T68" fmla="*/ 66 w 1666"/>
                <a:gd name="T69" fmla="*/ 1006 h 1660"/>
                <a:gd name="T70" fmla="*/ 26 w 1666"/>
                <a:gd name="T71" fmla="*/ 895 h 1660"/>
                <a:gd name="T72" fmla="*/ 4 w 1666"/>
                <a:gd name="T73" fmla="*/ 779 h 1660"/>
                <a:gd name="T74" fmla="*/ 1 w 1666"/>
                <a:gd name="T75" fmla="*/ 661 h 1660"/>
                <a:gd name="T76" fmla="*/ 12 w 1666"/>
                <a:gd name="T77" fmla="*/ 589 h 1660"/>
                <a:gd name="T78" fmla="*/ 31 w 1666"/>
                <a:gd name="T79" fmla="*/ 571 h 1660"/>
                <a:gd name="T80" fmla="*/ 55 w 1666"/>
                <a:gd name="T81" fmla="*/ 567 h 1660"/>
                <a:gd name="T82" fmla="*/ 80 w 1666"/>
                <a:gd name="T83" fmla="*/ 578 h 1660"/>
                <a:gd name="T84" fmla="*/ 322 w 1666"/>
                <a:gd name="T85" fmla="*/ 816 h 1660"/>
                <a:gd name="T86" fmla="*/ 381 w 1666"/>
                <a:gd name="T87" fmla="*/ 850 h 1660"/>
                <a:gd name="T88" fmla="*/ 445 w 1666"/>
                <a:gd name="T89" fmla="*/ 867 h 1660"/>
                <a:gd name="T90" fmla="*/ 513 w 1666"/>
                <a:gd name="T91" fmla="*/ 867 h 1660"/>
                <a:gd name="T92" fmla="*/ 577 w 1666"/>
                <a:gd name="T93" fmla="*/ 850 h 1660"/>
                <a:gd name="T94" fmla="*/ 638 w 1666"/>
                <a:gd name="T95" fmla="*/ 816 h 1660"/>
                <a:gd name="T96" fmla="*/ 796 w 1666"/>
                <a:gd name="T97" fmla="*/ 661 h 1660"/>
                <a:gd name="T98" fmla="*/ 839 w 1666"/>
                <a:gd name="T99" fmla="*/ 606 h 1660"/>
                <a:gd name="T100" fmla="*/ 864 w 1666"/>
                <a:gd name="T101" fmla="*/ 544 h 1660"/>
                <a:gd name="T102" fmla="*/ 873 w 1666"/>
                <a:gd name="T103" fmla="*/ 478 h 1660"/>
                <a:gd name="T104" fmla="*/ 864 w 1666"/>
                <a:gd name="T105" fmla="*/ 411 h 1660"/>
                <a:gd name="T106" fmla="*/ 839 w 1666"/>
                <a:gd name="T107" fmla="*/ 349 h 1660"/>
                <a:gd name="T108" fmla="*/ 796 w 1666"/>
                <a:gd name="T109" fmla="*/ 293 h 1660"/>
                <a:gd name="T110" fmla="*/ 573 w 1666"/>
                <a:gd name="T111" fmla="*/ 68 h 1660"/>
                <a:gd name="T112" fmla="*/ 570 w 1666"/>
                <a:gd name="T113" fmla="*/ 43 h 1660"/>
                <a:gd name="T114" fmla="*/ 581 w 1666"/>
                <a:gd name="T115" fmla="*/ 19 h 1660"/>
                <a:gd name="T116" fmla="*/ 605 w 1666"/>
                <a:gd name="T117" fmla="*/ 8 h 1660"/>
                <a:gd name="T118" fmla="*/ 722 w 1666"/>
                <a:gd name="T119" fmla="*/ 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6" h="1660">
                  <a:moveTo>
                    <a:pt x="722" y="0"/>
                  </a:moveTo>
                  <a:lnTo>
                    <a:pt x="782" y="4"/>
                  </a:lnTo>
                  <a:lnTo>
                    <a:pt x="841" y="12"/>
                  </a:lnTo>
                  <a:lnTo>
                    <a:pt x="898" y="26"/>
                  </a:lnTo>
                  <a:lnTo>
                    <a:pt x="955" y="44"/>
                  </a:lnTo>
                  <a:lnTo>
                    <a:pt x="1010" y="66"/>
                  </a:lnTo>
                  <a:lnTo>
                    <a:pt x="1065" y="95"/>
                  </a:lnTo>
                  <a:lnTo>
                    <a:pt x="1116" y="127"/>
                  </a:lnTo>
                  <a:lnTo>
                    <a:pt x="1165" y="165"/>
                  </a:lnTo>
                  <a:lnTo>
                    <a:pt x="1212" y="208"/>
                  </a:lnTo>
                  <a:lnTo>
                    <a:pt x="1254" y="253"/>
                  </a:lnTo>
                  <a:lnTo>
                    <a:pt x="1290" y="302"/>
                  </a:lnTo>
                  <a:lnTo>
                    <a:pt x="1323" y="351"/>
                  </a:lnTo>
                  <a:lnTo>
                    <a:pt x="1351" y="404"/>
                  </a:lnTo>
                  <a:lnTo>
                    <a:pt x="1374" y="458"/>
                  </a:lnTo>
                  <a:lnTo>
                    <a:pt x="1393" y="513"/>
                  </a:lnTo>
                  <a:lnTo>
                    <a:pt x="1406" y="570"/>
                  </a:lnTo>
                  <a:lnTo>
                    <a:pt x="1415" y="627"/>
                  </a:lnTo>
                  <a:lnTo>
                    <a:pt x="1419" y="685"/>
                  </a:lnTo>
                  <a:lnTo>
                    <a:pt x="1419" y="742"/>
                  </a:lnTo>
                  <a:lnTo>
                    <a:pt x="1413" y="800"/>
                  </a:lnTo>
                  <a:lnTo>
                    <a:pt x="1411" y="840"/>
                  </a:lnTo>
                  <a:lnTo>
                    <a:pt x="1413" y="879"/>
                  </a:lnTo>
                  <a:lnTo>
                    <a:pt x="1421" y="918"/>
                  </a:lnTo>
                  <a:lnTo>
                    <a:pt x="1433" y="954"/>
                  </a:lnTo>
                  <a:lnTo>
                    <a:pt x="1451" y="990"/>
                  </a:lnTo>
                  <a:lnTo>
                    <a:pt x="1472" y="1022"/>
                  </a:lnTo>
                  <a:lnTo>
                    <a:pt x="1499" y="1052"/>
                  </a:lnTo>
                  <a:lnTo>
                    <a:pt x="1666" y="1219"/>
                  </a:lnTo>
                  <a:lnTo>
                    <a:pt x="1509" y="1376"/>
                  </a:lnTo>
                  <a:lnTo>
                    <a:pt x="1280" y="1149"/>
                  </a:lnTo>
                  <a:lnTo>
                    <a:pt x="1264" y="1135"/>
                  </a:lnTo>
                  <a:lnTo>
                    <a:pt x="1245" y="1126"/>
                  </a:lnTo>
                  <a:lnTo>
                    <a:pt x="1226" y="1122"/>
                  </a:lnTo>
                  <a:lnTo>
                    <a:pt x="1207" y="1122"/>
                  </a:lnTo>
                  <a:lnTo>
                    <a:pt x="1187" y="1126"/>
                  </a:lnTo>
                  <a:lnTo>
                    <a:pt x="1169" y="1135"/>
                  </a:lnTo>
                  <a:lnTo>
                    <a:pt x="1153" y="1149"/>
                  </a:lnTo>
                  <a:lnTo>
                    <a:pt x="1139" y="1165"/>
                  </a:lnTo>
                  <a:lnTo>
                    <a:pt x="1130" y="1183"/>
                  </a:lnTo>
                  <a:lnTo>
                    <a:pt x="1126" y="1203"/>
                  </a:lnTo>
                  <a:lnTo>
                    <a:pt x="1126" y="1222"/>
                  </a:lnTo>
                  <a:lnTo>
                    <a:pt x="1130" y="1241"/>
                  </a:lnTo>
                  <a:lnTo>
                    <a:pt x="1139" y="1260"/>
                  </a:lnTo>
                  <a:lnTo>
                    <a:pt x="1153" y="1276"/>
                  </a:lnTo>
                  <a:lnTo>
                    <a:pt x="1380" y="1503"/>
                  </a:lnTo>
                  <a:lnTo>
                    <a:pt x="1222" y="1660"/>
                  </a:lnTo>
                  <a:lnTo>
                    <a:pt x="1055" y="1493"/>
                  </a:lnTo>
                  <a:lnTo>
                    <a:pt x="1026" y="1467"/>
                  </a:lnTo>
                  <a:lnTo>
                    <a:pt x="993" y="1445"/>
                  </a:lnTo>
                  <a:lnTo>
                    <a:pt x="957" y="1429"/>
                  </a:lnTo>
                  <a:lnTo>
                    <a:pt x="921" y="1415"/>
                  </a:lnTo>
                  <a:lnTo>
                    <a:pt x="883" y="1408"/>
                  </a:lnTo>
                  <a:lnTo>
                    <a:pt x="843" y="1405"/>
                  </a:lnTo>
                  <a:lnTo>
                    <a:pt x="803" y="1408"/>
                  </a:lnTo>
                  <a:lnTo>
                    <a:pt x="745" y="1413"/>
                  </a:lnTo>
                  <a:lnTo>
                    <a:pt x="688" y="1413"/>
                  </a:lnTo>
                  <a:lnTo>
                    <a:pt x="629" y="1409"/>
                  </a:lnTo>
                  <a:lnTo>
                    <a:pt x="572" y="1401"/>
                  </a:lnTo>
                  <a:lnTo>
                    <a:pt x="515" y="1387"/>
                  </a:lnTo>
                  <a:lnTo>
                    <a:pt x="460" y="1369"/>
                  </a:lnTo>
                  <a:lnTo>
                    <a:pt x="406" y="1346"/>
                  </a:lnTo>
                  <a:lnTo>
                    <a:pt x="352" y="1319"/>
                  </a:lnTo>
                  <a:lnTo>
                    <a:pt x="302" y="1286"/>
                  </a:lnTo>
                  <a:lnTo>
                    <a:pt x="253" y="1248"/>
                  </a:lnTo>
                  <a:lnTo>
                    <a:pt x="208" y="1207"/>
                  </a:lnTo>
                  <a:lnTo>
                    <a:pt x="166" y="1161"/>
                  </a:lnTo>
                  <a:lnTo>
                    <a:pt x="128" y="1112"/>
                  </a:lnTo>
                  <a:lnTo>
                    <a:pt x="95" y="1060"/>
                  </a:lnTo>
                  <a:lnTo>
                    <a:pt x="66" y="1006"/>
                  </a:lnTo>
                  <a:lnTo>
                    <a:pt x="44" y="951"/>
                  </a:lnTo>
                  <a:lnTo>
                    <a:pt x="26" y="895"/>
                  </a:lnTo>
                  <a:lnTo>
                    <a:pt x="12" y="837"/>
                  </a:lnTo>
                  <a:lnTo>
                    <a:pt x="4" y="779"/>
                  </a:lnTo>
                  <a:lnTo>
                    <a:pt x="0" y="720"/>
                  </a:lnTo>
                  <a:lnTo>
                    <a:pt x="1" y="661"/>
                  </a:lnTo>
                  <a:lnTo>
                    <a:pt x="8" y="602"/>
                  </a:lnTo>
                  <a:lnTo>
                    <a:pt x="12" y="589"/>
                  </a:lnTo>
                  <a:lnTo>
                    <a:pt x="20" y="578"/>
                  </a:lnTo>
                  <a:lnTo>
                    <a:pt x="31" y="571"/>
                  </a:lnTo>
                  <a:lnTo>
                    <a:pt x="43" y="567"/>
                  </a:lnTo>
                  <a:lnTo>
                    <a:pt x="55" y="567"/>
                  </a:lnTo>
                  <a:lnTo>
                    <a:pt x="68" y="570"/>
                  </a:lnTo>
                  <a:lnTo>
                    <a:pt x="80" y="578"/>
                  </a:lnTo>
                  <a:lnTo>
                    <a:pt x="295" y="793"/>
                  </a:lnTo>
                  <a:lnTo>
                    <a:pt x="322" y="816"/>
                  </a:lnTo>
                  <a:lnTo>
                    <a:pt x="350" y="835"/>
                  </a:lnTo>
                  <a:lnTo>
                    <a:pt x="381" y="850"/>
                  </a:lnTo>
                  <a:lnTo>
                    <a:pt x="413" y="861"/>
                  </a:lnTo>
                  <a:lnTo>
                    <a:pt x="445" y="867"/>
                  </a:lnTo>
                  <a:lnTo>
                    <a:pt x="479" y="870"/>
                  </a:lnTo>
                  <a:lnTo>
                    <a:pt x="513" y="867"/>
                  </a:lnTo>
                  <a:lnTo>
                    <a:pt x="546" y="861"/>
                  </a:lnTo>
                  <a:lnTo>
                    <a:pt x="577" y="850"/>
                  </a:lnTo>
                  <a:lnTo>
                    <a:pt x="608" y="835"/>
                  </a:lnTo>
                  <a:lnTo>
                    <a:pt x="638" y="816"/>
                  </a:lnTo>
                  <a:lnTo>
                    <a:pt x="664" y="793"/>
                  </a:lnTo>
                  <a:lnTo>
                    <a:pt x="796" y="661"/>
                  </a:lnTo>
                  <a:lnTo>
                    <a:pt x="819" y="634"/>
                  </a:lnTo>
                  <a:lnTo>
                    <a:pt x="839" y="606"/>
                  </a:lnTo>
                  <a:lnTo>
                    <a:pt x="853" y="575"/>
                  </a:lnTo>
                  <a:lnTo>
                    <a:pt x="864" y="544"/>
                  </a:lnTo>
                  <a:lnTo>
                    <a:pt x="871" y="511"/>
                  </a:lnTo>
                  <a:lnTo>
                    <a:pt x="873" y="478"/>
                  </a:lnTo>
                  <a:lnTo>
                    <a:pt x="871" y="444"/>
                  </a:lnTo>
                  <a:lnTo>
                    <a:pt x="864" y="411"/>
                  </a:lnTo>
                  <a:lnTo>
                    <a:pt x="853" y="380"/>
                  </a:lnTo>
                  <a:lnTo>
                    <a:pt x="839" y="349"/>
                  </a:lnTo>
                  <a:lnTo>
                    <a:pt x="819" y="320"/>
                  </a:lnTo>
                  <a:lnTo>
                    <a:pt x="796" y="293"/>
                  </a:lnTo>
                  <a:lnTo>
                    <a:pt x="581" y="80"/>
                  </a:lnTo>
                  <a:lnTo>
                    <a:pt x="573" y="68"/>
                  </a:lnTo>
                  <a:lnTo>
                    <a:pt x="569" y="55"/>
                  </a:lnTo>
                  <a:lnTo>
                    <a:pt x="570" y="43"/>
                  </a:lnTo>
                  <a:lnTo>
                    <a:pt x="573" y="31"/>
                  </a:lnTo>
                  <a:lnTo>
                    <a:pt x="581" y="19"/>
                  </a:lnTo>
                  <a:lnTo>
                    <a:pt x="592" y="12"/>
                  </a:lnTo>
                  <a:lnTo>
                    <a:pt x="605" y="8"/>
                  </a:lnTo>
                  <a:lnTo>
                    <a:pt x="664" y="2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381">
              <a:extLst>
                <a:ext uri="{FF2B5EF4-FFF2-40B4-BE49-F238E27FC236}">
                  <a16:creationId xmlns:a16="http://schemas.microsoft.com/office/drawing/2014/main" id="{05A17291-038F-4C3B-8F2F-9660C7C9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364"/>
              <a:ext cx="125" cy="124"/>
            </a:xfrm>
            <a:custGeom>
              <a:avLst/>
              <a:gdLst>
                <a:gd name="T0" fmla="*/ 445 w 1500"/>
                <a:gd name="T1" fmla="*/ 0 h 1494"/>
                <a:gd name="T2" fmla="*/ 1409 w 1500"/>
                <a:gd name="T3" fmla="*/ 961 h 1494"/>
                <a:gd name="T4" fmla="*/ 1436 w 1500"/>
                <a:gd name="T5" fmla="*/ 991 h 1494"/>
                <a:gd name="T6" fmla="*/ 1457 w 1500"/>
                <a:gd name="T7" fmla="*/ 1023 h 1494"/>
                <a:gd name="T8" fmla="*/ 1474 w 1500"/>
                <a:gd name="T9" fmla="*/ 1056 h 1494"/>
                <a:gd name="T10" fmla="*/ 1487 w 1500"/>
                <a:gd name="T11" fmla="*/ 1091 h 1494"/>
                <a:gd name="T12" fmla="*/ 1496 w 1500"/>
                <a:gd name="T13" fmla="*/ 1127 h 1494"/>
                <a:gd name="T14" fmla="*/ 1500 w 1500"/>
                <a:gd name="T15" fmla="*/ 1164 h 1494"/>
                <a:gd name="T16" fmla="*/ 1500 w 1500"/>
                <a:gd name="T17" fmla="*/ 1201 h 1494"/>
                <a:gd name="T18" fmla="*/ 1496 w 1500"/>
                <a:gd name="T19" fmla="*/ 1237 h 1494"/>
                <a:gd name="T20" fmla="*/ 1487 w 1500"/>
                <a:gd name="T21" fmla="*/ 1273 h 1494"/>
                <a:gd name="T22" fmla="*/ 1473 w 1500"/>
                <a:gd name="T23" fmla="*/ 1309 h 1494"/>
                <a:gd name="T24" fmla="*/ 1456 w 1500"/>
                <a:gd name="T25" fmla="*/ 1342 h 1494"/>
                <a:gd name="T26" fmla="*/ 1435 w 1500"/>
                <a:gd name="T27" fmla="*/ 1374 h 1494"/>
                <a:gd name="T28" fmla="*/ 1408 w 1500"/>
                <a:gd name="T29" fmla="*/ 1403 h 1494"/>
                <a:gd name="T30" fmla="*/ 1379 w 1500"/>
                <a:gd name="T31" fmla="*/ 1429 h 1494"/>
                <a:gd name="T32" fmla="*/ 1347 w 1500"/>
                <a:gd name="T33" fmla="*/ 1450 h 1494"/>
                <a:gd name="T34" fmla="*/ 1314 w 1500"/>
                <a:gd name="T35" fmla="*/ 1468 h 1494"/>
                <a:gd name="T36" fmla="*/ 1278 w 1500"/>
                <a:gd name="T37" fmla="*/ 1481 h 1494"/>
                <a:gd name="T38" fmla="*/ 1242 w 1500"/>
                <a:gd name="T39" fmla="*/ 1490 h 1494"/>
                <a:gd name="T40" fmla="*/ 1206 w 1500"/>
                <a:gd name="T41" fmla="*/ 1494 h 1494"/>
                <a:gd name="T42" fmla="*/ 1169 w 1500"/>
                <a:gd name="T43" fmla="*/ 1494 h 1494"/>
                <a:gd name="T44" fmla="*/ 1132 w 1500"/>
                <a:gd name="T45" fmla="*/ 1490 h 1494"/>
                <a:gd name="T46" fmla="*/ 1095 w 1500"/>
                <a:gd name="T47" fmla="*/ 1482 h 1494"/>
                <a:gd name="T48" fmla="*/ 1061 w 1500"/>
                <a:gd name="T49" fmla="*/ 1469 h 1494"/>
                <a:gd name="T50" fmla="*/ 1027 w 1500"/>
                <a:gd name="T51" fmla="*/ 1451 h 1494"/>
                <a:gd name="T52" fmla="*/ 995 w 1500"/>
                <a:gd name="T53" fmla="*/ 1430 h 1494"/>
                <a:gd name="T54" fmla="*/ 966 w 1500"/>
                <a:gd name="T55" fmla="*/ 1403 h 1494"/>
                <a:gd name="T56" fmla="*/ 0 w 1500"/>
                <a:gd name="T57" fmla="*/ 441 h 1494"/>
                <a:gd name="T58" fmla="*/ 157 w 1500"/>
                <a:gd name="T59" fmla="*/ 284 h 1494"/>
                <a:gd name="T60" fmla="*/ 1095 w 1500"/>
                <a:gd name="T61" fmla="*/ 1219 h 1494"/>
                <a:gd name="T62" fmla="*/ 1112 w 1500"/>
                <a:gd name="T63" fmla="*/ 1231 h 1494"/>
                <a:gd name="T64" fmla="*/ 1130 w 1500"/>
                <a:gd name="T65" fmla="*/ 1240 h 1494"/>
                <a:gd name="T66" fmla="*/ 1150 w 1500"/>
                <a:gd name="T67" fmla="*/ 1245 h 1494"/>
                <a:gd name="T68" fmla="*/ 1169 w 1500"/>
                <a:gd name="T69" fmla="*/ 1245 h 1494"/>
                <a:gd name="T70" fmla="*/ 1188 w 1500"/>
                <a:gd name="T71" fmla="*/ 1240 h 1494"/>
                <a:gd name="T72" fmla="*/ 1207 w 1500"/>
                <a:gd name="T73" fmla="*/ 1231 h 1494"/>
                <a:gd name="T74" fmla="*/ 1224 w 1500"/>
                <a:gd name="T75" fmla="*/ 1219 h 1494"/>
                <a:gd name="T76" fmla="*/ 1236 w 1500"/>
                <a:gd name="T77" fmla="*/ 1202 h 1494"/>
                <a:gd name="T78" fmla="*/ 1246 w 1500"/>
                <a:gd name="T79" fmla="*/ 1183 h 1494"/>
                <a:gd name="T80" fmla="*/ 1250 w 1500"/>
                <a:gd name="T81" fmla="*/ 1164 h 1494"/>
                <a:gd name="T82" fmla="*/ 1250 w 1500"/>
                <a:gd name="T83" fmla="*/ 1145 h 1494"/>
                <a:gd name="T84" fmla="*/ 1246 w 1500"/>
                <a:gd name="T85" fmla="*/ 1125 h 1494"/>
                <a:gd name="T86" fmla="*/ 1236 w 1500"/>
                <a:gd name="T87" fmla="*/ 1107 h 1494"/>
                <a:gd name="T88" fmla="*/ 1224 w 1500"/>
                <a:gd name="T89" fmla="*/ 1091 h 1494"/>
                <a:gd name="T90" fmla="*/ 286 w 1500"/>
                <a:gd name="T91" fmla="*/ 156 h 1494"/>
                <a:gd name="T92" fmla="*/ 445 w 1500"/>
                <a:gd name="T93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0" h="1494">
                  <a:moveTo>
                    <a:pt x="445" y="0"/>
                  </a:moveTo>
                  <a:lnTo>
                    <a:pt x="1409" y="961"/>
                  </a:lnTo>
                  <a:lnTo>
                    <a:pt x="1436" y="991"/>
                  </a:lnTo>
                  <a:lnTo>
                    <a:pt x="1457" y="1023"/>
                  </a:lnTo>
                  <a:lnTo>
                    <a:pt x="1474" y="1056"/>
                  </a:lnTo>
                  <a:lnTo>
                    <a:pt x="1487" y="1091"/>
                  </a:lnTo>
                  <a:lnTo>
                    <a:pt x="1496" y="1127"/>
                  </a:lnTo>
                  <a:lnTo>
                    <a:pt x="1500" y="1164"/>
                  </a:lnTo>
                  <a:lnTo>
                    <a:pt x="1500" y="1201"/>
                  </a:lnTo>
                  <a:lnTo>
                    <a:pt x="1496" y="1237"/>
                  </a:lnTo>
                  <a:lnTo>
                    <a:pt x="1487" y="1273"/>
                  </a:lnTo>
                  <a:lnTo>
                    <a:pt x="1473" y="1309"/>
                  </a:lnTo>
                  <a:lnTo>
                    <a:pt x="1456" y="1342"/>
                  </a:lnTo>
                  <a:lnTo>
                    <a:pt x="1435" y="1374"/>
                  </a:lnTo>
                  <a:lnTo>
                    <a:pt x="1408" y="1403"/>
                  </a:lnTo>
                  <a:lnTo>
                    <a:pt x="1379" y="1429"/>
                  </a:lnTo>
                  <a:lnTo>
                    <a:pt x="1347" y="1450"/>
                  </a:lnTo>
                  <a:lnTo>
                    <a:pt x="1314" y="1468"/>
                  </a:lnTo>
                  <a:lnTo>
                    <a:pt x="1278" y="1481"/>
                  </a:lnTo>
                  <a:lnTo>
                    <a:pt x="1242" y="1490"/>
                  </a:lnTo>
                  <a:lnTo>
                    <a:pt x="1206" y="1494"/>
                  </a:lnTo>
                  <a:lnTo>
                    <a:pt x="1169" y="1494"/>
                  </a:lnTo>
                  <a:lnTo>
                    <a:pt x="1132" y="1490"/>
                  </a:lnTo>
                  <a:lnTo>
                    <a:pt x="1095" y="1482"/>
                  </a:lnTo>
                  <a:lnTo>
                    <a:pt x="1061" y="1469"/>
                  </a:lnTo>
                  <a:lnTo>
                    <a:pt x="1027" y="1451"/>
                  </a:lnTo>
                  <a:lnTo>
                    <a:pt x="995" y="1430"/>
                  </a:lnTo>
                  <a:lnTo>
                    <a:pt x="966" y="1403"/>
                  </a:lnTo>
                  <a:lnTo>
                    <a:pt x="0" y="441"/>
                  </a:lnTo>
                  <a:lnTo>
                    <a:pt x="157" y="284"/>
                  </a:lnTo>
                  <a:lnTo>
                    <a:pt x="1095" y="1219"/>
                  </a:lnTo>
                  <a:lnTo>
                    <a:pt x="1112" y="1231"/>
                  </a:lnTo>
                  <a:lnTo>
                    <a:pt x="1130" y="1240"/>
                  </a:lnTo>
                  <a:lnTo>
                    <a:pt x="1150" y="1245"/>
                  </a:lnTo>
                  <a:lnTo>
                    <a:pt x="1169" y="1245"/>
                  </a:lnTo>
                  <a:lnTo>
                    <a:pt x="1188" y="1240"/>
                  </a:lnTo>
                  <a:lnTo>
                    <a:pt x="1207" y="1231"/>
                  </a:lnTo>
                  <a:lnTo>
                    <a:pt x="1224" y="1219"/>
                  </a:lnTo>
                  <a:lnTo>
                    <a:pt x="1236" y="1202"/>
                  </a:lnTo>
                  <a:lnTo>
                    <a:pt x="1246" y="1183"/>
                  </a:lnTo>
                  <a:lnTo>
                    <a:pt x="1250" y="1164"/>
                  </a:lnTo>
                  <a:lnTo>
                    <a:pt x="1250" y="1145"/>
                  </a:lnTo>
                  <a:lnTo>
                    <a:pt x="1246" y="1125"/>
                  </a:lnTo>
                  <a:lnTo>
                    <a:pt x="1236" y="1107"/>
                  </a:lnTo>
                  <a:lnTo>
                    <a:pt x="1224" y="1091"/>
                  </a:lnTo>
                  <a:lnTo>
                    <a:pt x="286" y="156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382">
              <a:extLst>
                <a:ext uri="{FF2B5EF4-FFF2-40B4-BE49-F238E27FC236}">
                  <a16:creationId xmlns:a16="http://schemas.microsoft.com/office/drawing/2014/main" id="{B4443C6B-92FD-4DEA-B70C-04A93926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25"/>
              <a:ext cx="277" cy="276"/>
            </a:xfrm>
            <a:custGeom>
              <a:avLst/>
              <a:gdLst>
                <a:gd name="T0" fmla="*/ 3117 w 3324"/>
                <a:gd name="T1" fmla="*/ 0 h 3313"/>
                <a:gd name="T2" fmla="*/ 3324 w 3324"/>
                <a:gd name="T3" fmla="*/ 207 h 3313"/>
                <a:gd name="T4" fmla="*/ 2908 w 3324"/>
                <a:gd name="T5" fmla="*/ 1036 h 3313"/>
                <a:gd name="T6" fmla="*/ 2491 w 3324"/>
                <a:gd name="T7" fmla="*/ 1036 h 3313"/>
                <a:gd name="T8" fmla="*/ 1359 w 3324"/>
                <a:gd name="T9" fmla="*/ 2161 h 3313"/>
                <a:gd name="T10" fmla="*/ 1567 w 3324"/>
                <a:gd name="T11" fmla="*/ 2368 h 3313"/>
                <a:gd name="T12" fmla="*/ 746 w 3324"/>
                <a:gd name="T13" fmla="*/ 3186 h 3313"/>
                <a:gd name="T14" fmla="*/ 711 w 3324"/>
                <a:gd name="T15" fmla="*/ 3217 h 3313"/>
                <a:gd name="T16" fmla="*/ 673 w 3324"/>
                <a:gd name="T17" fmla="*/ 3245 h 3313"/>
                <a:gd name="T18" fmla="*/ 633 w 3324"/>
                <a:gd name="T19" fmla="*/ 3267 h 3313"/>
                <a:gd name="T20" fmla="*/ 591 w 3324"/>
                <a:gd name="T21" fmla="*/ 3285 h 3313"/>
                <a:gd name="T22" fmla="*/ 548 w 3324"/>
                <a:gd name="T23" fmla="*/ 3300 h 3313"/>
                <a:gd name="T24" fmla="*/ 504 w 3324"/>
                <a:gd name="T25" fmla="*/ 3308 h 3313"/>
                <a:gd name="T26" fmla="*/ 460 w 3324"/>
                <a:gd name="T27" fmla="*/ 3313 h 3313"/>
                <a:gd name="T28" fmla="*/ 415 w 3324"/>
                <a:gd name="T29" fmla="*/ 3313 h 3313"/>
                <a:gd name="T30" fmla="*/ 370 w 3324"/>
                <a:gd name="T31" fmla="*/ 3308 h 3313"/>
                <a:gd name="T32" fmla="*/ 326 w 3324"/>
                <a:gd name="T33" fmla="*/ 3300 h 3313"/>
                <a:gd name="T34" fmla="*/ 283 w 3324"/>
                <a:gd name="T35" fmla="*/ 3285 h 3313"/>
                <a:gd name="T36" fmla="*/ 241 w 3324"/>
                <a:gd name="T37" fmla="*/ 3267 h 3313"/>
                <a:gd name="T38" fmla="*/ 201 w 3324"/>
                <a:gd name="T39" fmla="*/ 3245 h 3313"/>
                <a:gd name="T40" fmla="*/ 164 w 3324"/>
                <a:gd name="T41" fmla="*/ 3217 h 3313"/>
                <a:gd name="T42" fmla="*/ 128 w 3324"/>
                <a:gd name="T43" fmla="*/ 3186 h 3313"/>
                <a:gd name="T44" fmla="*/ 96 w 3324"/>
                <a:gd name="T45" fmla="*/ 3150 h 3313"/>
                <a:gd name="T46" fmla="*/ 69 w 3324"/>
                <a:gd name="T47" fmla="*/ 3112 h 3313"/>
                <a:gd name="T48" fmla="*/ 46 w 3324"/>
                <a:gd name="T49" fmla="*/ 3073 h 3313"/>
                <a:gd name="T50" fmla="*/ 28 w 3324"/>
                <a:gd name="T51" fmla="*/ 3031 h 3313"/>
                <a:gd name="T52" fmla="*/ 13 w 3324"/>
                <a:gd name="T53" fmla="*/ 2988 h 3313"/>
                <a:gd name="T54" fmla="*/ 4 w 3324"/>
                <a:gd name="T55" fmla="*/ 2944 h 3313"/>
                <a:gd name="T56" fmla="*/ 0 w 3324"/>
                <a:gd name="T57" fmla="*/ 2899 h 3313"/>
                <a:gd name="T58" fmla="*/ 0 w 3324"/>
                <a:gd name="T59" fmla="*/ 2855 h 3313"/>
                <a:gd name="T60" fmla="*/ 4 w 3324"/>
                <a:gd name="T61" fmla="*/ 2811 h 3313"/>
                <a:gd name="T62" fmla="*/ 13 w 3324"/>
                <a:gd name="T63" fmla="*/ 2767 h 3313"/>
                <a:gd name="T64" fmla="*/ 28 w 3324"/>
                <a:gd name="T65" fmla="*/ 2723 h 3313"/>
                <a:gd name="T66" fmla="*/ 46 w 3324"/>
                <a:gd name="T67" fmla="*/ 2683 h 3313"/>
                <a:gd name="T68" fmla="*/ 69 w 3324"/>
                <a:gd name="T69" fmla="*/ 2642 h 3313"/>
                <a:gd name="T70" fmla="*/ 96 w 3324"/>
                <a:gd name="T71" fmla="*/ 2604 h 3313"/>
                <a:gd name="T72" fmla="*/ 128 w 3324"/>
                <a:gd name="T73" fmla="*/ 2569 h 3313"/>
                <a:gd name="T74" fmla="*/ 948 w 3324"/>
                <a:gd name="T75" fmla="*/ 1752 h 3313"/>
                <a:gd name="T76" fmla="*/ 1152 w 3324"/>
                <a:gd name="T77" fmla="*/ 1954 h 3313"/>
                <a:gd name="T78" fmla="*/ 2284 w 3324"/>
                <a:gd name="T79" fmla="*/ 829 h 3313"/>
                <a:gd name="T80" fmla="*/ 2284 w 3324"/>
                <a:gd name="T81" fmla="*/ 414 h 3313"/>
                <a:gd name="T82" fmla="*/ 3117 w 3324"/>
                <a:gd name="T83" fmla="*/ 0 h 3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24" h="3313">
                  <a:moveTo>
                    <a:pt x="3117" y="0"/>
                  </a:moveTo>
                  <a:lnTo>
                    <a:pt x="3324" y="207"/>
                  </a:lnTo>
                  <a:lnTo>
                    <a:pt x="2908" y="1036"/>
                  </a:lnTo>
                  <a:lnTo>
                    <a:pt x="2491" y="1036"/>
                  </a:lnTo>
                  <a:lnTo>
                    <a:pt x="1359" y="2161"/>
                  </a:lnTo>
                  <a:lnTo>
                    <a:pt x="1567" y="2368"/>
                  </a:lnTo>
                  <a:lnTo>
                    <a:pt x="746" y="3186"/>
                  </a:lnTo>
                  <a:lnTo>
                    <a:pt x="711" y="3217"/>
                  </a:lnTo>
                  <a:lnTo>
                    <a:pt x="673" y="3245"/>
                  </a:lnTo>
                  <a:lnTo>
                    <a:pt x="633" y="3267"/>
                  </a:lnTo>
                  <a:lnTo>
                    <a:pt x="591" y="3285"/>
                  </a:lnTo>
                  <a:lnTo>
                    <a:pt x="548" y="3300"/>
                  </a:lnTo>
                  <a:lnTo>
                    <a:pt x="504" y="3308"/>
                  </a:lnTo>
                  <a:lnTo>
                    <a:pt x="460" y="3313"/>
                  </a:lnTo>
                  <a:lnTo>
                    <a:pt x="415" y="3313"/>
                  </a:lnTo>
                  <a:lnTo>
                    <a:pt x="370" y="3308"/>
                  </a:lnTo>
                  <a:lnTo>
                    <a:pt x="326" y="3300"/>
                  </a:lnTo>
                  <a:lnTo>
                    <a:pt x="283" y="3285"/>
                  </a:lnTo>
                  <a:lnTo>
                    <a:pt x="241" y="3267"/>
                  </a:lnTo>
                  <a:lnTo>
                    <a:pt x="201" y="3245"/>
                  </a:lnTo>
                  <a:lnTo>
                    <a:pt x="164" y="3217"/>
                  </a:lnTo>
                  <a:lnTo>
                    <a:pt x="128" y="3186"/>
                  </a:lnTo>
                  <a:lnTo>
                    <a:pt x="96" y="3150"/>
                  </a:lnTo>
                  <a:lnTo>
                    <a:pt x="69" y="3112"/>
                  </a:lnTo>
                  <a:lnTo>
                    <a:pt x="46" y="3073"/>
                  </a:lnTo>
                  <a:lnTo>
                    <a:pt x="28" y="3031"/>
                  </a:lnTo>
                  <a:lnTo>
                    <a:pt x="13" y="2988"/>
                  </a:lnTo>
                  <a:lnTo>
                    <a:pt x="4" y="2944"/>
                  </a:lnTo>
                  <a:lnTo>
                    <a:pt x="0" y="2899"/>
                  </a:lnTo>
                  <a:lnTo>
                    <a:pt x="0" y="2855"/>
                  </a:lnTo>
                  <a:lnTo>
                    <a:pt x="4" y="2811"/>
                  </a:lnTo>
                  <a:lnTo>
                    <a:pt x="13" y="2767"/>
                  </a:lnTo>
                  <a:lnTo>
                    <a:pt x="28" y="2723"/>
                  </a:lnTo>
                  <a:lnTo>
                    <a:pt x="46" y="2683"/>
                  </a:lnTo>
                  <a:lnTo>
                    <a:pt x="69" y="2642"/>
                  </a:lnTo>
                  <a:lnTo>
                    <a:pt x="96" y="2604"/>
                  </a:lnTo>
                  <a:lnTo>
                    <a:pt x="128" y="2569"/>
                  </a:lnTo>
                  <a:lnTo>
                    <a:pt x="948" y="1752"/>
                  </a:lnTo>
                  <a:lnTo>
                    <a:pt x="1152" y="1954"/>
                  </a:lnTo>
                  <a:lnTo>
                    <a:pt x="2284" y="829"/>
                  </a:lnTo>
                  <a:lnTo>
                    <a:pt x="2284" y="414"/>
                  </a:lnTo>
                  <a:lnTo>
                    <a:pt x="3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C15246-6658-4E02-8A00-AB25D265EF52}"/>
              </a:ext>
            </a:extLst>
          </p:cNvPr>
          <p:cNvSpPr/>
          <p:nvPr/>
        </p:nvSpPr>
        <p:spPr>
          <a:xfrm>
            <a:off x="3335338" y="4454525"/>
            <a:ext cx="160655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WRITE SUBTITLE</a:t>
            </a:r>
          </a:p>
        </p:txBody>
      </p:sp>
      <p:sp>
        <p:nvSpPr>
          <p:cNvPr id="28684" name="Rectangle 30">
            <a:extLst>
              <a:ext uri="{FF2B5EF4-FFF2-40B4-BE49-F238E27FC236}">
                <a16:creationId xmlns:a16="http://schemas.microsoft.com/office/drawing/2014/main" id="{3DE914CB-2388-4D3F-800F-CD6FB77C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4988"/>
            <a:ext cx="160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WRITE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A43262-7E03-477F-9192-C1245F0DFE75}"/>
              </a:ext>
            </a:extLst>
          </p:cNvPr>
          <p:cNvSpPr/>
          <p:nvPr/>
        </p:nvSpPr>
        <p:spPr>
          <a:xfrm>
            <a:off x="6037263" y="1793875"/>
            <a:ext cx="1606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WRITE SUBTITLE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176A43-C293-41EA-B577-0254BD9ED042}"/>
              </a:ext>
            </a:extLst>
          </p:cNvPr>
          <p:cNvSpPr/>
          <p:nvPr/>
        </p:nvSpPr>
        <p:spPr>
          <a:xfrm>
            <a:off x="6037263" y="4173538"/>
            <a:ext cx="54943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ut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labore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et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dolore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magna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aliqua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. 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572330-9CD2-4403-896F-F3779FCDCF63}"/>
              </a:ext>
            </a:extLst>
          </p:cNvPr>
          <p:cNvSpPr txBox="1"/>
          <p:nvPr/>
        </p:nvSpPr>
        <p:spPr>
          <a:xfrm>
            <a:off x="7235825" y="2493963"/>
            <a:ext cx="4416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Title Here</a:t>
            </a:r>
            <a:endParaRPr lang="en-US" sz="4000" b="1" spc="3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688" name="TextBox 67">
            <a:extLst>
              <a:ext uri="{FF2B5EF4-FFF2-40B4-BE49-F238E27FC236}">
                <a16:creationId xmlns:a16="http://schemas.microsoft.com/office/drawing/2014/main" id="{6CBE1211-E79E-45AC-8A6D-53AA59F8C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828675"/>
            <a:ext cx="389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Amazing</a:t>
            </a:r>
            <a:r>
              <a:rPr lang="id-ID" altLang="en-US" sz="3600" b="1">
                <a:solidFill>
                  <a:schemeClr val="bg1"/>
                </a:solidFill>
              </a:rPr>
              <a:t> </a:t>
            </a:r>
            <a:r>
              <a:rPr lang="en-GB" altLang="en-US" sz="3600" b="1">
                <a:solidFill>
                  <a:schemeClr val="bg1"/>
                </a:solidFill>
              </a:rPr>
              <a:t>Company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9042D3-2AEA-4D15-8F6B-7A6201112255}"/>
              </a:ext>
            </a:extLst>
          </p:cNvPr>
          <p:cNvSpPr txBox="1"/>
          <p:nvPr/>
        </p:nvSpPr>
        <p:spPr>
          <a:xfrm>
            <a:off x="1428750" y="536575"/>
            <a:ext cx="17145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About Our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4803379-556F-4688-BF01-4637E445B81B}"/>
              </a:ext>
            </a:extLst>
          </p:cNvPr>
          <p:cNvSpPr/>
          <p:nvPr/>
        </p:nvSpPr>
        <p:spPr>
          <a:xfrm>
            <a:off x="187325" y="360363"/>
            <a:ext cx="569913" cy="5699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91" name="TextBox 43">
            <a:extLst>
              <a:ext uri="{FF2B5EF4-FFF2-40B4-BE49-F238E27FC236}">
                <a16:creationId xmlns:a16="http://schemas.microsoft.com/office/drawing/2014/main" id="{81983EB2-6A50-472C-9872-0938AD708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46037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90AC0C-A3E6-493A-A4B4-5A5800C9E20B}" type="slidenum">
              <a:rPr lang="id-ID" altLang="en-US" sz="1800">
                <a:solidFill>
                  <a:schemeClr val="bg1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Placeholder 2">
            <a:extLst>
              <a:ext uri="{FF2B5EF4-FFF2-40B4-BE49-F238E27FC236}">
                <a16:creationId xmlns:a16="http://schemas.microsoft.com/office/drawing/2014/main" id="{DAD1F4D8-5667-46D5-A6DE-834B712E322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5" b="6995"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2B40B1-EE15-4325-9CF1-E3F463B932C6}"/>
              </a:ext>
            </a:extLst>
          </p:cNvPr>
          <p:cNvSpPr/>
          <p:nvPr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  <a:effectLst>
            <a:outerShdw blurRad="177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24">
            <a:extLst>
              <a:ext uri="{FF2B5EF4-FFF2-40B4-BE49-F238E27FC236}">
                <a16:creationId xmlns:a16="http://schemas.microsoft.com/office/drawing/2014/main" id="{05A68F93-0027-4330-A1E5-FE757B7E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4843463"/>
            <a:ext cx="40100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ea typeface="Adobe Fan Heiti Std B" pitchFamily="34" charset="-128"/>
              </a:rPr>
              <a:t>Lorem ipsum dolor sit amet, conse ctetur adipis cing elit, sed do eius. dolor sit sit amet, conse ctetur sit amet, conse . dolor sit sit amet, conse ctetur sit. 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9701" name="TextBox 25">
            <a:extLst>
              <a:ext uri="{FF2B5EF4-FFF2-40B4-BE49-F238E27FC236}">
                <a16:creationId xmlns:a16="http://schemas.microsoft.com/office/drawing/2014/main" id="{36CDE509-B642-4136-9574-EC1C94BEA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233488"/>
            <a:ext cx="2568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6BB712-F81F-4394-AFF8-51959C49413C}"/>
              </a:ext>
            </a:extLst>
          </p:cNvPr>
          <p:cNvSpPr/>
          <p:nvPr/>
        </p:nvSpPr>
        <p:spPr>
          <a:xfrm>
            <a:off x="479425" y="3238500"/>
            <a:ext cx="1501775" cy="3667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7A125F-5364-429C-8AE1-5EC4CD69E17A}"/>
              </a:ext>
            </a:extLst>
          </p:cNvPr>
          <p:cNvSpPr txBox="1"/>
          <p:nvPr/>
        </p:nvSpPr>
        <p:spPr>
          <a:xfrm>
            <a:off x="806210" y="3221690"/>
            <a:ext cx="848173" cy="40011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+mn-lt"/>
              </a:rPr>
              <a:t>001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EA7DB5-BEC3-445F-9720-48E891599B32}"/>
              </a:ext>
            </a:extLst>
          </p:cNvPr>
          <p:cNvSpPr/>
          <p:nvPr/>
        </p:nvSpPr>
        <p:spPr>
          <a:xfrm>
            <a:off x="103188" y="84138"/>
            <a:ext cx="569912" cy="5699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705" name="TextBox 8">
            <a:extLst>
              <a:ext uri="{FF2B5EF4-FFF2-40B4-BE49-F238E27FC236}">
                <a16:creationId xmlns:a16="http://schemas.microsoft.com/office/drawing/2014/main" id="{E32EA041-5C5F-4161-8B74-4DC47FA49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415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687C4C-69A1-45A4-B78A-6FBEB4E54416}" type="slidenum">
              <a:rPr lang="id-ID" altLang="en-US" sz="1800">
                <a:solidFill>
                  <a:schemeClr val="bg1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B7A077A-7C5E-49F8-8C31-FF332DF687A1}"/>
              </a:ext>
            </a:extLst>
          </p:cNvPr>
          <p:cNvSpPr/>
          <p:nvPr/>
        </p:nvSpPr>
        <p:spPr>
          <a:xfrm flipH="1">
            <a:off x="0" y="0"/>
            <a:ext cx="5999163" cy="6858000"/>
          </a:xfrm>
          <a:custGeom>
            <a:avLst/>
            <a:gdLst>
              <a:gd name="connsiteX0" fmla="*/ 0 w 5999019"/>
              <a:gd name="connsiteY0" fmla="*/ 6858001 h 6858001"/>
              <a:gd name="connsiteX1" fmla="*/ 0 w 5999019"/>
              <a:gd name="connsiteY1" fmla="*/ 0 h 6858001"/>
              <a:gd name="connsiteX2" fmla="*/ 5999019 w 5999019"/>
              <a:gd name="connsiteY2" fmla="*/ 6858001 h 6858001"/>
              <a:gd name="connsiteX3" fmla="*/ 0 w 5999019"/>
              <a:gd name="connsiteY3" fmla="*/ 6858001 h 6858001"/>
              <a:gd name="connsiteX0" fmla="*/ 0 w 5999019"/>
              <a:gd name="connsiteY0" fmla="*/ 6858001 h 6858001"/>
              <a:gd name="connsiteX1" fmla="*/ 13854 w 5999019"/>
              <a:gd name="connsiteY1" fmla="*/ 0 h 6858001"/>
              <a:gd name="connsiteX2" fmla="*/ 5999019 w 5999019"/>
              <a:gd name="connsiteY2" fmla="*/ 6858001 h 6858001"/>
              <a:gd name="connsiteX3" fmla="*/ 0 w 5999019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019" h="6858001">
                <a:moveTo>
                  <a:pt x="0" y="6858001"/>
                </a:moveTo>
                <a:lnTo>
                  <a:pt x="13854" y="0"/>
                </a:lnTo>
                <a:lnTo>
                  <a:pt x="599901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extBox 14">
            <a:extLst>
              <a:ext uri="{FF2B5EF4-FFF2-40B4-BE49-F238E27FC236}">
                <a16:creationId xmlns:a16="http://schemas.microsoft.com/office/drawing/2014/main" id="{2A9845AC-1F58-4591-9160-2AF56569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4973638"/>
            <a:ext cx="43370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We Help You Deliver An </a:t>
            </a:r>
            <a:r>
              <a:rPr lang="en-US" altLang="en-US" sz="3200">
                <a:solidFill>
                  <a:schemeClr val="bg1"/>
                </a:solidFill>
              </a:rPr>
              <a:t>Elegant Business Look To </a:t>
            </a:r>
            <a:r>
              <a:rPr lang="en-US" altLang="en-US" sz="4400" b="1">
                <a:solidFill>
                  <a:schemeClr val="bg1"/>
                </a:solidFill>
              </a:rPr>
              <a:t>Your Presentation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C0530-040A-4843-9F07-F1D9582D022F}"/>
              </a:ext>
            </a:extLst>
          </p:cNvPr>
          <p:cNvSpPr/>
          <p:nvPr/>
        </p:nvSpPr>
        <p:spPr>
          <a:xfrm>
            <a:off x="8220075" y="4765675"/>
            <a:ext cx="38560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ut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labore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et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dolore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magna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aliqua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. 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47754-21A5-4B8D-9CDC-29FF2B3E1343}"/>
              </a:ext>
            </a:extLst>
          </p:cNvPr>
          <p:cNvSpPr txBox="1"/>
          <p:nvPr/>
        </p:nvSpPr>
        <p:spPr>
          <a:xfrm>
            <a:off x="209550" y="560388"/>
            <a:ext cx="42370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OUR COMPANY IS THE LEADING </a:t>
            </a:r>
            <a:r>
              <a:rPr lang="en-US" sz="2800" dirty="0">
                <a:solidFill>
                  <a:schemeClr val="accent1"/>
                </a:solidFill>
                <a:latin typeface="Berlin Sans FB" panose="020E0602020502020306" pitchFamily="34" charset="0"/>
              </a:rPr>
              <a:t>INNOVATING BRAND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B3D6F6-AE3C-4FA1-A4C6-C7C5F81CEBEE}"/>
              </a:ext>
            </a:extLst>
          </p:cNvPr>
          <p:cNvSpPr/>
          <p:nvPr/>
        </p:nvSpPr>
        <p:spPr>
          <a:xfrm>
            <a:off x="103188" y="84138"/>
            <a:ext cx="569912" cy="5699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7" name="TextBox 10">
            <a:extLst>
              <a:ext uri="{FF2B5EF4-FFF2-40B4-BE49-F238E27FC236}">
                <a16:creationId xmlns:a16="http://schemas.microsoft.com/office/drawing/2014/main" id="{68A041C1-2FDA-4F1D-85FF-5B83C36D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415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57DBAA-5D30-45E5-A516-67F3961BD706}" type="slidenum">
              <a:rPr lang="id-ID" altLang="en-US" sz="1800">
                <a:solidFill>
                  <a:schemeClr val="bg1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3685737-0B18-47CB-8236-7D556715BF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54" b="5754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T0" fmla="*/ 5981685 w 12192000"/>
              <a:gd name="T1" fmla="*/ 0 h 6858000"/>
              <a:gd name="T2" fmla="*/ 12192000 w 12192000"/>
              <a:gd name="T3" fmla="*/ 0 h 6858000"/>
              <a:gd name="T4" fmla="*/ 6210315 w 12192000"/>
              <a:gd name="T5" fmla="*/ 6858000 h 6858000"/>
              <a:gd name="T6" fmla="*/ 0 w 12192000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2000" h="6858000">
                <a:moveTo>
                  <a:pt x="5981685" y="0"/>
                </a:moveTo>
                <a:lnTo>
                  <a:pt x="12192000" y="0"/>
                </a:lnTo>
                <a:lnTo>
                  <a:pt x="6210315" y="6858000"/>
                </a:lnTo>
                <a:lnTo>
                  <a:pt x="0" y="6858000"/>
                </a:lnTo>
                <a:lnTo>
                  <a:pt x="5981685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59EE50-655F-4070-B9C0-B44D2A59F954}"/>
              </a:ext>
            </a:extLst>
          </p:cNvPr>
          <p:cNvSpPr/>
          <p:nvPr/>
        </p:nvSpPr>
        <p:spPr>
          <a:xfrm>
            <a:off x="8423564" y="0"/>
            <a:ext cx="3768436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71000">
                <a:schemeClr val="accent1">
                  <a:alpha val="72000"/>
                </a:scheme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7C5A52-2F37-4EDC-84E2-F91FF08D72A5}"/>
              </a:ext>
            </a:extLst>
          </p:cNvPr>
          <p:cNvSpPr/>
          <p:nvPr/>
        </p:nvSpPr>
        <p:spPr>
          <a:xfrm>
            <a:off x="1528763" y="2611438"/>
            <a:ext cx="2573337" cy="1674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utLorem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52D79F40-7D9C-4C0B-82FE-78104880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2043113"/>
            <a:ext cx="14287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d-ID" altLang="en-US" sz="8000">
                <a:solidFill>
                  <a:schemeClr val="accent1"/>
                </a:solidFill>
                <a:ea typeface="Adobe Fan Heiti Std B" pitchFamily="34" charset="-128"/>
              </a:rPr>
              <a:t>01</a:t>
            </a:r>
            <a:endParaRPr lang="en-US" altLang="en-US" sz="8000">
              <a:solidFill>
                <a:schemeClr val="accent1"/>
              </a:solidFill>
              <a:ea typeface="Adobe Fan Heiti Std B" pitchFamily="34" charset="-128"/>
            </a:endParaRPr>
          </a:p>
        </p:txBody>
      </p:sp>
      <p:sp>
        <p:nvSpPr>
          <p:cNvPr id="31751" name="Rectangle 9">
            <a:extLst>
              <a:ext uri="{FF2B5EF4-FFF2-40B4-BE49-F238E27FC236}">
                <a16:creationId xmlns:a16="http://schemas.microsoft.com/office/drawing/2014/main" id="{7BDFED1B-0AB2-4458-868F-29A087A7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2043113"/>
            <a:ext cx="14271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d-ID" altLang="en-US" sz="8000">
                <a:solidFill>
                  <a:schemeClr val="accent1"/>
                </a:solidFill>
                <a:ea typeface="Adobe Fan Heiti Std B" pitchFamily="34" charset="-128"/>
              </a:rPr>
              <a:t>02</a:t>
            </a:r>
            <a:endParaRPr lang="en-US" altLang="en-US" sz="8000">
              <a:solidFill>
                <a:schemeClr val="accent1"/>
              </a:solidFill>
              <a:ea typeface="Adobe Fan Heiti Std B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A76CDC-A412-47AF-9689-4C93405BDE64}"/>
              </a:ext>
            </a:extLst>
          </p:cNvPr>
          <p:cNvSpPr/>
          <p:nvPr/>
        </p:nvSpPr>
        <p:spPr>
          <a:xfrm>
            <a:off x="5548313" y="2611438"/>
            <a:ext cx="2573337" cy="1674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utLorem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0A33B2-2839-44B8-BCA6-B1D81CCFD075}"/>
              </a:ext>
            </a:extLst>
          </p:cNvPr>
          <p:cNvSpPr/>
          <p:nvPr/>
        </p:nvSpPr>
        <p:spPr>
          <a:xfrm>
            <a:off x="1528763" y="4648200"/>
            <a:ext cx="2573337" cy="1674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utLorem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31754" name="Rectangle 13">
            <a:extLst>
              <a:ext uri="{FF2B5EF4-FFF2-40B4-BE49-F238E27FC236}">
                <a16:creationId xmlns:a16="http://schemas.microsoft.com/office/drawing/2014/main" id="{CAF68874-281A-4DCC-9C17-F86B644FA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079875"/>
            <a:ext cx="1428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d-ID" altLang="en-US" sz="8000">
                <a:solidFill>
                  <a:schemeClr val="accent1"/>
                </a:solidFill>
                <a:ea typeface="Adobe Fan Heiti Std B" pitchFamily="34" charset="-128"/>
              </a:rPr>
              <a:t>03</a:t>
            </a:r>
            <a:endParaRPr lang="en-US" altLang="en-US" sz="8000">
              <a:solidFill>
                <a:schemeClr val="accent1"/>
              </a:solidFill>
              <a:ea typeface="Adobe Fan Heiti Std B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4E9116-977B-4A59-9882-F2912E911CF9}"/>
              </a:ext>
            </a:extLst>
          </p:cNvPr>
          <p:cNvSpPr/>
          <p:nvPr/>
        </p:nvSpPr>
        <p:spPr>
          <a:xfrm>
            <a:off x="5556250" y="4648200"/>
            <a:ext cx="2571750" cy="1674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utLorem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31756" name="Rectangle 15">
            <a:extLst>
              <a:ext uri="{FF2B5EF4-FFF2-40B4-BE49-F238E27FC236}">
                <a16:creationId xmlns:a16="http://schemas.microsoft.com/office/drawing/2014/main" id="{47B53CB9-A1DA-4DD8-9E9B-F2C6FEB9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4079875"/>
            <a:ext cx="1427162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d-ID" altLang="en-US" sz="8000">
                <a:solidFill>
                  <a:schemeClr val="accent1"/>
                </a:solidFill>
                <a:ea typeface="Adobe Fan Heiti Std B" pitchFamily="34" charset="-128"/>
              </a:rPr>
              <a:t>04</a:t>
            </a:r>
            <a:endParaRPr lang="en-US" altLang="en-US" sz="8000">
              <a:solidFill>
                <a:schemeClr val="accent1"/>
              </a:solidFill>
              <a:ea typeface="Adobe Fan Heiti Std B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8BDBAE-16DE-4D5A-80FB-DC78991E16D0}"/>
              </a:ext>
            </a:extLst>
          </p:cNvPr>
          <p:cNvSpPr txBox="1"/>
          <p:nvPr/>
        </p:nvSpPr>
        <p:spPr>
          <a:xfrm>
            <a:off x="1223963" y="584200"/>
            <a:ext cx="6076950" cy="12017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286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</a:rPr>
              <a:t>We Are The </a:t>
            </a:r>
            <a:r>
              <a:rPr lang="en-US" sz="3600" dirty="0">
                <a:solidFill>
                  <a:schemeClr val="accent1"/>
                </a:solidFill>
                <a:latin typeface="+mn-lt"/>
              </a:rPr>
              <a:t>Leading Brand </a:t>
            </a:r>
            <a:r>
              <a:rPr lang="en-US" sz="3600" dirty="0">
                <a:latin typeface="+mn-lt"/>
              </a:rPr>
              <a:t>Company</a:t>
            </a:r>
            <a:r>
              <a:rPr lang="id-ID" sz="3600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Right Now!</a:t>
            </a:r>
          </a:p>
        </p:txBody>
      </p:sp>
      <p:grpSp>
        <p:nvGrpSpPr>
          <p:cNvPr id="31758" name="Group 3">
            <a:extLst>
              <a:ext uri="{FF2B5EF4-FFF2-40B4-BE49-F238E27FC236}">
                <a16:creationId xmlns:a16="http://schemas.microsoft.com/office/drawing/2014/main" id="{341552BE-09C9-43A8-8550-0478D0F0111C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84138"/>
            <a:ext cx="569912" cy="569912"/>
            <a:chOff x="102940" y="83464"/>
            <a:chExt cx="569972" cy="56997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51FB6-13AF-46E2-BA3F-2F17862A74C2}"/>
                </a:ext>
              </a:extLst>
            </p:cNvPr>
            <p:cNvSpPr/>
            <p:nvPr/>
          </p:nvSpPr>
          <p:spPr>
            <a:xfrm>
              <a:off x="102940" y="83464"/>
              <a:ext cx="569972" cy="5699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761" name="TextBox 25">
              <a:extLst>
                <a:ext uri="{FF2B5EF4-FFF2-40B4-BE49-F238E27FC236}">
                  <a16:creationId xmlns:a16="http://schemas.microsoft.com/office/drawing/2014/main" id="{199BA007-7C63-4E21-847D-3BE9F9849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4" y="183784"/>
              <a:ext cx="4792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D3F2F83A-5A9F-4829-A4C8-2E092340FEE2}" type="slidenum">
                <a:rPr lang="id-ID" altLang="en-US" sz="1800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7</a:t>
              </a:fld>
              <a:endParaRPr lang="en-GB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31759" name="Picture Placeholder 7">
            <a:extLst>
              <a:ext uri="{FF2B5EF4-FFF2-40B4-BE49-F238E27FC236}">
                <a16:creationId xmlns:a16="http://schemas.microsoft.com/office/drawing/2014/main" id="{1C098781-D712-4FB2-A6F6-A66E6AB0162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3" r="31673"/>
          <a:stretch>
            <a:fillRect/>
          </a:stretch>
        </p:blipFill>
        <p:spPr>
          <a:xfrm>
            <a:off x="8423275" y="0"/>
            <a:ext cx="3768725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Placeholder 7">
            <a:extLst>
              <a:ext uri="{FF2B5EF4-FFF2-40B4-BE49-F238E27FC236}">
                <a16:creationId xmlns:a16="http://schemas.microsoft.com/office/drawing/2014/main" id="{634FD935-CF06-4F63-9CBF-3C920CE22A1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 b="35509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2AFEDC-99EA-4D83-B0F8-49E5CE07E6B6}"/>
              </a:ext>
            </a:extLst>
          </p:cNvPr>
          <p:cNvSpPr/>
          <p:nvPr/>
        </p:nvSpPr>
        <p:spPr>
          <a:xfrm>
            <a:off x="0" y="0"/>
            <a:ext cx="12192000" cy="4419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E4213-9B21-4722-B7C8-F47BDB362533}"/>
              </a:ext>
            </a:extLst>
          </p:cNvPr>
          <p:cNvSpPr/>
          <p:nvPr/>
        </p:nvSpPr>
        <p:spPr>
          <a:xfrm>
            <a:off x="7673975" y="3879850"/>
            <a:ext cx="4254500" cy="2978150"/>
          </a:xfrm>
          <a:prstGeom prst="rect">
            <a:avLst/>
          </a:prstGeom>
          <a:ln>
            <a:noFill/>
          </a:ln>
          <a:effectLst>
            <a:outerShdw blurRad="431800" sx="108000" sy="10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3" name="TextBox 7">
            <a:extLst>
              <a:ext uri="{FF2B5EF4-FFF2-40B4-BE49-F238E27FC236}">
                <a16:creationId xmlns:a16="http://schemas.microsoft.com/office/drawing/2014/main" id="{C19616A8-B4FD-4B97-8CAC-BFA2BAFB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216025"/>
            <a:ext cx="2201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4800">
                <a:solidFill>
                  <a:schemeClr val="bg1"/>
                </a:solidFill>
              </a:rPr>
              <a:t>43$</a:t>
            </a: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E28CF9-AB6F-4654-9633-70EC26EF0BB9}"/>
              </a:ext>
            </a:extLst>
          </p:cNvPr>
          <p:cNvSpPr/>
          <p:nvPr/>
        </p:nvSpPr>
        <p:spPr>
          <a:xfrm>
            <a:off x="1497013" y="1039813"/>
            <a:ext cx="2201862" cy="22002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5" name="Rectangle 9">
            <a:extLst>
              <a:ext uri="{FF2B5EF4-FFF2-40B4-BE49-F238E27FC236}">
                <a16:creationId xmlns:a16="http://schemas.microsoft.com/office/drawing/2014/main" id="{33893B51-40F4-4F59-93C1-99E986B4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2032000"/>
            <a:ext cx="21701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ea typeface="Adobe Fan Heiti Std B" pitchFamily="34" charset="-128"/>
              </a:rPr>
              <a:t>Lorem ipsum dolor sit amet, consectetur adipiscing elit, </a:t>
            </a:r>
          </a:p>
        </p:txBody>
      </p:sp>
      <p:sp>
        <p:nvSpPr>
          <p:cNvPr id="32776" name="TextBox 10">
            <a:extLst>
              <a:ext uri="{FF2B5EF4-FFF2-40B4-BE49-F238E27FC236}">
                <a16:creationId xmlns:a16="http://schemas.microsoft.com/office/drawing/2014/main" id="{28CE9273-6EBB-4196-BB66-86484948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1216025"/>
            <a:ext cx="2203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4800">
                <a:solidFill>
                  <a:schemeClr val="bg1"/>
                </a:solidFill>
              </a:rPr>
              <a:t>43$</a:t>
            </a: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BEE222-4E19-4AB8-AF02-039354197116}"/>
              </a:ext>
            </a:extLst>
          </p:cNvPr>
          <p:cNvSpPr/>
          <p:nvPr/>
        </p:nvSpPr>
        <p:spPr>
          <a:xfrm>
            <a:off x="4516438" y="1039813"/>
            <a:ext cx="2203450" cy="22002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8" name="Rectangle 12">
            <a:extLst>
              <a:ext uri="{FF2B5EF4-FFF2-40B4-BE49-F238E27FC236}">
                <a16:creationId xmlns:a16="http://schemas.microsoft.com/office/drawing/2014/main" id="{78E0F009-8137-4059-87CA-76438C25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775" y="2032000"/>
            <a:ext cx="21701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ea typeface="Adobe Fan Heiti Std B" pitchFamily="34" charset="-128"/>
              </a:rPr>
              <a:t>Lorem ipsum dolor sit amet, consectetur adipiscing elit, </a:t>
            </a:r>
          </a:p>
        </p:txBody>
      </p:sp>
      <p:sp>
        <p:nvSpPr>
          <p:cNvPr id="32779" name="TextBox 13">
            <a:extLst>
              <a:ext uri="{FF2B5EF4-FFF2-40B4-BE49-F238E27FC236}">
                <a16:creationId xmlns:a16="http://schemas.microsoft.com/office/drawing/2014/main" id="{445BA3BB-32EF-43F0-9F94-3D8A9910C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1216025"/>
            <a:ext cx="2201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4800">
                <a:solidFill>
                  <a:schemeClr val="bg1"/>
                </a:solidFill>
              </a:rPr>
              <a:t>43$</a:t>
            </a: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60560-FA63-46C9-A621-E9C1F1A03CA3}"/>
              </a:ext>
            </a:extLst>
          </p:cNvPr>
          <p:cNvSpPr/>
          <p:nvPr/>
        </p:nvSpPr>
        <p:spPr>
          <a:xfrm>
            <a:off x="7640638" y="1039813"/>
            <a:ext cx="2201862" cy="22002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81" name="Rectangle 15">
            <a:extLst>
              <a:ext uri="{FF2B5EF4-FFF2-40B4-BE49-F238E27FC236}">
                <a16:creationId xmlns:a16="http://schemas.microsoft.com/office/drawing/2014/main" id="{E941EEA0-CC94-4C19-8990-120DDA890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75" y="2032000"/>
            <a:ext cx="21685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ea typeface="Adobe Fan Heiti Std B" pitchFamily="34" charset="-128"/>
              </a:rPr>
              <a:t>Lorem ipsum dolor sit amet, consectetur adipiscing elit, </a:t>
            </a:r>
          </a:p>
        </p:txBody>
      </p:sp>
      <p:sp>
        <p:nvSpPr>
          <p:cNvPr id="32782" name="TextBox 16">
            <a:extLst>
              <a:ext uri="{FF2B5EF4-FFF2-40B4-BE49-F238E27FC236}">
                <a16:creationId xmlns:a16="http://schemas.microsoft.com/office/drawing/2014/main" id="{1EF9625B-BF29-4537-80F5-642A442E4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3" y="4121150"/>
            <a:ext cx="31861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>
                <a:solidFill>
                  <a:schemeClr val="bg1"/>
                </a:solidFill>
              </a:rPr>
              <a:t>HOW WE MAKE YOUR </a:t>
            </a:r>
            <a:r>
              <a:rPr lang="id-ID" altLang="en-US" b="1">
                <a:solidFill>
                  <a:schemeClr val="bg1"/>
                </a:solidFill>
              </a:rPr>
              <a:t>SUCCES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32783" name="Rectangle 18">
            <a:extLst>
              <a:ext uri="{FF2B5EF4-FFF2-40B4-BE49-F238E27FC236}">
                <a16:creationId xmlns:a16="http://schemas.microsoft.com/office/drawing/2014/main" id="{1B7E5C0F-14A9-4B75-B793-833BDAAFF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413375"/>
            <a:ext cx="42322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ea typeface="Adobe Fan Heiti Std B" pitchFamily="34" charset="-128"/>
              </a:rPr>
              <a:t>Lorem ipsum dolor sit amet, consectetur adipiscing elit, Lorem ipsum dolor sit amet, consectetur adipiscing elit, Lorem ipsum dolor sit amet, consectetur adipiscing elit,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  <a:ea typeface="Adobe Fan Heiti Std B" pitchFamily="34" charset="-12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A2F88B-9641-465E-85F8-D074AAABD917}"/>
              </a:ext>
            </a:extLst>
          </p:cNvPr>
          <p:cNvGrpSpPr/>
          <p:nvPr/>
        </p:nvGrpSpPr>
        <p:grpSpPr>
          <a:xfrm>
            <a:off x="1237502" y="4775409"/>
            <a:ext cx="424787" cy="487720"/>
            <a:chOff x="4024313" y="469901"/>
            <a:chExt cx="300037" cy="3444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8BFD545-900F-4129-9ED2-B1C6F4BA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676276"/>
              <a:ext cx="300037" cy="138113"/>
            </a:xfrm>
            <a:custGeom>
              <a:avLst/>
              <a:gdLst>
                <a:gd name="T0" fmla="*/ 1306 w 3024"/>
                <a:gd name="T1" fmla="*/ 1026 h 1403"/>
                <a:gd name="T2" fmla="*/ 1379 w 3024"/>
                <a:gd name="T3" fmla="*/ 579 h 1403"/>
                <a:gd name="T4" fmla="*/ 1328 w 3024"/>
                <a:gd name="T5" fmla="*/ 475 h 1403"/>
                <a:gd name="T6" fmla="*/ 1311 w 3024"/>
                <a:gd name="T7" fmla="*/ 393 h 1403"/>
                <a:gd name="T8" fmla="*/ 1320 w 3024"/>
                <a:gd name="T9" fmla="*/ 332 h 1403"/>
                <a:gd name="T10" fmla="*/ 1348 w 3024"/>
                <a:gd name="T11" fmla="*/ 290 h 1403"/>
                <a:gd name="T12" fmla="*/ 1387 w 3024"/>
                <a:gd name="T13" fmla="*/ 261 h 1403"/>
                <a:gd name="T14" fmla="*/ 1431 w 3024"/>
                <a:gd name="T15" fmla="*/ 244 h 1403"/>
                <a:gd name="T16" fmla="*/ 1472 w 3024"/>
                <a:gd name="T17" fmla="*/ 237 h 1403"/>
                <a:gd name="T18" fmla="*/ 1504 w 3024"/>
                <a:gd name="T19" fmla="*/ 234 h 1403"/>
                <a:gd name="T20" fmla="*/ 1521 w 3024"/>
                <a:gd name="T21" fmla="*/ 234 h 1403"/>
                <a:gd name="T22" fmla="*/ 1553 w 3024"/>
                <a:gd name="T23" fmla="*/ 237 h 1403"/>
                <a:gd name="T24" fmla="*/ 1594 w 3024"/>
                <a:gd name="T25" fmla="*/ 244 h 1403"/>
                <a:gd name="T26" fmla="*/ 1638 w 3024"/>
                <a:gd name="T27" fmla="*/ 261 h 1403"/>
                <a:gd name="T28" fmla="*/ 1677 w 3024"/>
                <a:gd name="T29" fmla="*/ 290 h 1403"/>
                <a:gd name="T30" fmla="*/ 1705 w 3024"/>
                <a:gd name="T31" fmla="*/ 332 h 1403"/>
                <a:gd name="T32" fmla="*/ 1714 w 3024"/>
                <a:gd name="T33" fmla="*/ 393 h 1403"/>
                <a:gd name="T34" fmla="*/ 1697 w 3024"/>
                <a:gd name="T35" fmla="*/ 475 h 1403"/>
                <a:gd name="T36" fmla="*/ 1646 w 3024"/>
                <a:gd name="T37" fmla="*/ 579 h 1403"/>
                <a:gd name="T38" fmla="*/ 1718 w 3024"/>
                <a:gd name="T39" fmla="*/ 1026 h 1403"/>
                <a:gd name="T40" fmla="*/ 2045 w 3024"/>
                <a:gd name="T41" fmla="*/ 2 h 1403"/>
                <a:gd name="T42" fmla="*/ 2077 w 3024"/>
                <a:gd name="T43" fmla="*/ 23 h 1403"/>
                <a:gd name="T44" fmla="*/ 2149 w 3024"/>
                <a:gd name="T45" fmla="*/ 64 h 1403"/>
                <a:gd name="T46" fmla="*/ 2257 w 3024"/>
                <a:gd name="T47" fmla="*/ 121 h 1403"/>
                <a:gd name="T48" fmla="*/ 2398 w 3024"/>
                <a:gd name="T49" fmla="*/ 189 h 1403"/>
                <a:gd name="T50" fmla="*/ 2570 w 3024"/>
                <a:gd name="T51" fmla="*/ 262 h 1403"/>
                <a:gd name="T52" fmla="*/ 2734 w 3024"/>
                <a:gd name="T53" fmla="*/ 333 h 1403"/>
                <a:gd name="T54" fmla="*/ 2850 w 3024"/>
                <a:gd name="T55" fmla="*/ 419 h 1403"/>
                <a:gd name="T56" fmla="*/ 2929 w 3024"/>
                <a:gd name="T57" fmla="*/ 528 h 1403"/>
                <a:gd name="T58" fmla="*/ 2979 w 3024"/>
                <a:gd name="T59" fmla="*/ 664 h 1403"/>
                <a:gd name="T60" fmla="*/ 3006 w 3024"/>
                <a:gd name="T61" fmla="*/ 826 h 1403"/>
                <a:gd name="T62" fmla="*/ 3018 w 3024"/>
                <a:gd name="T63" fmla="*/ 1017 h 1403"/>
                <a:gd name="T64" fmla="*/ 3022 w 3024"/>
                <a:gd name="T65" fmla="*/ 1238 h 1403"/>
                <a:gd name="T66" fmla="*/ 0 w 3024"/>
                <a:gd name="T67" fmla="*/ 1403 h 1403"/>
                <a:gd name="T68" fmla="*/ 3 w 3024"/>
                <a:gd name="T69" fmla="*/ 1150 h 1403"/>
                <a:gd name="T70" fmla="*/ 9 w 3024"/>
                <a:gd name="T71" fmla="*/ 931 h 1403"/>
                <a:gd name="T72" fmla="*/ 28 w 3024"/>
                <a:gd name="T73" fmla="*/ 745 h 1403"/>
                <a:gd name="T74" fmla="*/ 68 w 3024"/>
                <a:gd name="T75" fmla="*/ 590 h 1403"/>
                <a:gd name="T76" fmla="*/ 136 w 3024"/>
                <a:gd name="T77" fmla="*/ 463 h 1403"/>
                <a:gd name="T78" fmla="*/ 241 w 3024"/>
                <a:gd name="T79" fmla="*/ 362 h 1403"/>
                <a:gd name="T80" fmla="*/ 390 w 3024"/>
                <a:gd name="T81" fmla="*/ 287 h 1403"/>
                <a:gd name="T82" fmla="*/ 572 w 3024"/>
                <a:gd name="T83" fmla="*/ 212 h 1403"/>
                <a:gd name="T84" fmla="*/ 723 w 3024"/>
                <a:gd name="T85" fmla="*/ 143 h 1403"/>
                <a:gd name="T86" fmla="*/ 842 w 3024"/>
                <a:gd name="T87" fmla="*/ 81 h 1403"/>
                <a:gd name="T88" fmla="*/ 926 w 3024"/>
                <a:gd name="T89" fmla="*/ 35 h 1403"/>
                <a:gd name="T90" fmla="*/ 973 w 3024"/>
                <a:gd name="T91" fmla="*/ 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4" h="1403">
                  <a:moveTo>
                    <a:pt x="981" y="0"/>
                  </a:moveTo>
                  <a:lnTo>
                    <a:pt x="1266" y="904"/>
                  </a:lnTo>
                  <a:lnTo>
                    <a:pt x="1306" y="1026"/>
                  </a:lnTo>
                  <a:lnTo>
                    <a:pt x="1434" y="664"/>
                  </a:lnTo>
                  <a:lnTo>
                    <a:pt x="1404" y="620"/>
                  </a:lnTo>
                  <a:lnTo>
                    <a:pt x="1379" y="579"/>
                  </a:lnTo>
                  <a:lnTo>
                    <a:pt x="1358" y="541"/>
                  </a:lnTo>
                  <a:lnTo>
                    <a:pt x="1341" y="506"/>
                  </a:lnTo>
                  <a:lnTo>
                    <a:pt x="1328" y="475"/>
                  </a:lnTo>
                  <a:lnTo>
                    <a:pt x="1320" y="445"/>
                  </a:lnTo>
                  <a:lnTo>
                    <a:pt x="1313" y="417"/>
                  </a:lnTo>
                  <a:lnTo>
                    <a:pt x="1311" y="393"/>
                  </a:lnTo>
                  <a:lnTo>
                    <a:pt x="1311" y="370"/>
                  </a:lnTo>
                  <a:lnTo>
                    <a:pt x="1314" y="350"/>
                  </a:lnTo>
                  <a:lnTo>
                    <a:pt x="1320" y="332"/>
                  </a:lnTo>
                  <a:lnTo>
                    <a:pt x="1328" y="316"/>
                  </a:lnTo>
                  <a:lnTo>
                    <a:pt x="1336" y="302"/>
                  </a:lnTo>
                  <a:lnTo>
                    <a:pt x="1348" y="290"/>
                  </a:lnTo>
                  <a:lnTo>
                    <a:pt x="1360" y="279"/>
                  </a:lnTo>
                  <a:lnTo>
                    <a:pt x="1373" y="269"/>
                  </a:lnTo>
                  <a:lnTo>
                    <a:pt x="1387" y="261"/>
                  </a:lnTo>
                  <a:lnTo>
                    <a:pt x="1402" y="255"/>
                  </a:lnTo>
                  <a:lnTo>
                    <a:pt x="1417" y="249"/>
                  </a:lnTo>
                  <a:lnTo>
                    <a:pt x="1431" y="244"/>
                  </a:lnTo>
                  <a:lnTo>
                    <a:pt x="1445" y="241"/>
                  </a:lnTo>
                  <a:lnTo>
                    <a:pt x="1460" y="239"/>
                  </a:lnTo>
                  <a:lnTo>
                    <a:pt x="1472" y="237"/>
                  </a:lnTo>
                  <a:lnTo>
                    <a:pt x="1484" y="236"/>
                  </a:lnTo>
                  <a:lnTo>
                    <a:pt x="1495" y="235"/>
                  </a:lnTo>
                  <a:lnTo>
                    <a:pt x="1504" y="234"/>
                  </a:lnTo>
                  <a:lnTo>
                    <a:pt x="1511" y="234"/>
                  </a:lnTo>
                  <a:lnTo>
                    <a:pt x="1514" y="234"/>
                  </a:lnTo>
                  <a:lnTo>
                    <a:pt x="1521" y="234"/>
                  </a:lnTo>
                  <a:lnTo>
                    <a:pt x="1530" y="235"/>
                  </a:lnTo>
                  <a:lnTo>
                    <a:pt x="1541" y="236"/>
                  </a:lnTo>
                  <a:lnTo>
                    <a:pt x="1553" y="237"/>
                  </a:lnTo>
                  <a:lnTo>
                    <a:pt x="1565" y="239"/>
                  </a:lnTo>
                  <a:lnTo>
                    <a:pt x="1580" y="241"/>
                  </a:lnTo>
                  <a:lnTo>
                    <a:pt x="1594" y="244"/>
                  </a:lnTo>
                  <a:lnTo>
                    <a:pt x="1608" y="249"/>
                  </a:lnTo>
                  <a:lnTo>
                    <a:pt x="1623" y="255"/>
                  </a:lnTo>
                  <a:lnTo>
                    <a:pt x="1638" y="261"/>
                  </a:lnTo>
                  <a:lnTo>
                    <a:pt x="1652" y="269"/>
                  </a:lnTo>
                  <a:lnTo>
                    <a:pt x="1665" y="279"/>
                  </a:lnTo>
                  <a:lnTo>
                    <a:pt x="1677" y="290"/>
                  </a:lnTo>
                  <a:lnTo>
                    <a:pt x="1688" y="302"/>
                  </a:lnTo>
                  <a:lnTo>
                    <a:pt x="1697" y="316"/>
                  </a:lnTo>
                  <a:lnTo>
                    <a:pt x="1705" y="332"/>
                  </a:lnTo>
                  <a:lnTo>
                    <a:pt x="1711" y="350"/>
                  </a:lnTo>
                  <a:lnTo>
                    <a:pt x="1714" y="370"/>
                  </a:lnTo>
                  <a:lnTo>
                    <a:pt x="1714" y="393"/>
                  </a:lnTo>
                  <a:lnTo>
                    <a:pt x="1712" y="417"/>
                  </a:lnTo>
                  <a:lnTo>
                    <a:pt x="1705" y="445"/>
                  </a:lnTo>
                  <a:lnTo>
                    <a:pt x="1697" y="475"/>
                  </a:lnTo>
                  <a:lnTo>
                    <a:pt x="1684" y="506"/>
                  </a:lnTo>
                  <a:lnTo>
                    <a:pt x="1667" y="541"/>
                  </a:lnTo>
                  <a:lnTo>
                    <a:pt x="1646" y="579"/>
                  </a:lnTo>
                  <a:lnTo>
                    <a:pt x="1621" y="620"/>
                  </a:lnTo>
                  <a:lnTo>
                    <a:pt x="1590" y="664"/>
                  </a:lnTo>
                  <a:lnTo>
                    <a:pt x="1718" y="1026"/>
                  </a:lnTo>
                  <a:lnTo>
                    <a:pt x="1757" y="904"/>
                  </a:lnTo>
                  <a:lnTo>
                    <a:pt x="2042" y="0"/>
                  </a:lnTo>
                  <a:lnTo>
                    <a:pt x="2045" y="2"/>
                  </a:lnTo>
                  <a:lnTo>
                    <a:pt x="2051" y="6"/>
                  </a:lnTo>
                  <a:lnTo>
                    <a:pt x="2063" y="14"/>
                  </a:lnTo>
                  <a:lnTo>
                    <a:pt x="2077" y="23"/>
                  </a:lnTo>
                  <a:lnTo>
                    <a:pt x="2097" y="35"/>
                  </a:lnTo>
                  <a:lnTo>
                    <a:pt x="2122" y="49"/>
                  </a:lnTo>
                  <a:lnTo>
                    <a:pt x="2149" y="64"/>
                  </a:lnTo>
                  <a:lnTo>
                    <a:pt x="2182" y="81"/>
                  </a:lnTo>
                  <a:lnTo>
                    <a:pt x="2218" y="100"/>
                  </a:lnTo>
                  <a:lnTo>
                    <a:pt x="2257" y="121"/>
                  </a:lnTo>
                  <a:lnTo>
                    <a:pt x="2300" y="143"/>
                  </a:lnTo>
                  <a:lnTo>
                    <a:pt x="2347" y="166"/>
                  </a:lnTo>
                  <a:lnTo>
                    <a:pt x="2398" y="189"/>
                  </a:lnTo>
                  <a:lnTo>
                    <a:pt x="2452" y="213"/>
                  </a:lnTo>
                  <a:lnTo>
                    <a:pt x="2509" y="238"/>
                  </a:lnTo>
                  <a:lnTo>
                    <a:pt x="2570" y="262"/>
                  </a:lnTo>
                  <a:lnTo>
                    <a:pt x="2633" y="287"/>
                  </a:lnTo>
                  <a:lnTo>
                    <a:pt x="2687" y="309"/>
                  </a:lnTo>
                  <a:lnTo>
                    <a:pt x="2734" y="333"/>
                  </a:lnTo>
                  <a:lnTo>
                    <a:pt x="2777" y="359"/>
                  </a:lnTo>
                  <a:lnTo>
                    <a:pt x="2815" y="388"/>
                  </a:lnTo>
                  <a:lnTo>
                    <a:pt x="2850" y="419"/>
                  </a:lnTo>
                  <a:lnTo>
                    <a:pt x="2880" y="452"/>
                  </a:lnTo>
                  <a:lnTo>
                    <a:pt x="2906" y="489"/>
                  </a:lnTo>
                  <a:lnTo>
                    <a:pt x="2929" y="528"/>
                  </a:lnTo>
                  <a:lnTo>
                    <a:pt x="2948" y="571"/>
                  </a:lnTo>
                  <a:lnTo>
                    <a:pt x="2965" y="616"/>
                  </a:lnTo>
                  <a:lnTo>
                    <a:pt x="2979" y="664"/>
                  </a:lnTo>
                  <a:lnTo>
                    <a:pt x="2989" y="716"/>
                  </a:lnTo>
                  <a:lnTo>
                    <a:pt x="2999" y="769"/>
                  </a:lnTo>
                  <a:lnTo>
                    <a:pt x="3006" y="826"/>
                  </a:lnTo>
                  <a:lnTo>
                    <a:pt x="3011" y="887"/>
                  </a:lnTo>
                  <a:lnTo>
                    <a:pt x="3016" y="950"/>
                  </a:lnTo>
                  <a:lnTo>
                    <a:pt x="3018" y="1017"/>
                  </a:lnTo>
                  <a:lnTo>
                    <a:pt x="3020" y="1087"/>
                  </a:lnTo>
                  <a:lnTo>
                    <a:pt x="3021" y="1160"/>
                  </a:lnTo>
                  <a:lnTo>
                    <a:pt x="3022" y="1238"/>
                  </a:lnTo>
                  <a:lnTo>
                    <a:pt x="3023" y="1318"/>
                  </a:lnTo>
                  <a:lnTo>
                    <a:pt x="3024" y="1403"/>
                  </a:lnTo>
                  <a:lnTo>
                    <a:pt x="0" y="1403"/>
                  </a:lnTo>
                  <a:lnTo>
                    <a:pt x="1" y="1314"/>
                  </a:lnTo>
                  <a:lnTo>
                    <a:pt x="2" y="1230"/>
                  </a:lnTo>
                  <a:lnTo>
                    <a:pt x="3" y="1150"/>
                  </a:lnTo>
                  <a:lnTo>
                    <a:pt x="4" y="1073"/>
                  </a:lnTo>
                  <a:lnTo>
                    <a:pt x="6" y="1001"/>
                  </a:lnTo>
                  <a:lnTo>
                    <a:pt x="9" y="931"/>
                  </a:lnTo>
                  <a:lnTo>
                    <a:pt x="15" y="866"/>
                  </a:lnTo>
                  <a:lnTo>
                    <a:pt x="21" y="804"/>
                  </a:lnTo>
                  <a:lnTo>
                    <a:pt x="28" y="745"/>
                  </a:lnTo>
                  <a:lnTo>
                    <a:pt x="39" y="690"/>
                  </a:lnTo>
                  <a:lnTo>
                    <a:pt x="53" y="638"/>
                  </a:lnTo>
                  <a:lnTo>
                    <a:pt x="68" y="590"/>
                  </a:lnTo>
                  <a:lnTo>
                    <a:pt x="87" y="544"/>
                  </a:lnTo>
                  <a:lnTo>
                    <a:pt x="110" y="502"/>
                  </a:lnTo>
                  <a:lnTo>
                    <a:pt x="136" y="463"/>
                  </a:lnTo>
                  <a:lnTo>
                    <a:pt x="166" y="427"/>
                  </a:lnTo>
                  <a:lnTo>
                    <a:pt x="201" y="393"/>
                  </a:lnTo>
                  <a:lnTo>
                    <a:pt x="241" y="362"/>
                  </a:lnTo>
                  <a:lnTo>
                    <a:pt x="286" y="335"/>
                  </a:lnTo>
                  <a:lnTo>
                    <a:pt x="335" y="310"/>
                  </a:lnTo>
                  <a:lnTo>
                    <a:pt x="390" y="287"/>
                  </a:lnTo>
                  <a:lnTo>
                    <a:pt x="454" y="262"/>
                  </a:lnTo>
                  <a:lnTo>
                    <a:pt x="514" y="238"/>
                  </a:lnTo>
                  <a:lnTo>
                    <a:pt x="572" y="212"/>
                  </a:lnTo>
                  <a:lnTo>
                    <a:pt x="626" y="188"/>
                  </a:lnTo>
                  <a:lnTo>
                    <a:pt x="677" y="165"/>
                  </a:lnTo>
                  <a:lnTo>
                    <a:pt x="723" y="143"/>
                  </a:lnTo>
                  <a:lnTo>
                    <a:pt x="766" y="120"/>
                  </a:lnTo>
                  <a:lnTo>
                    <a:pt x="806" y="100"/>
                  </a:lnTo>
                  <a:lnTo>
                    <a:pt x="842" y="81"/>
                  </a:lnTo>
                  <a:lnTo>
                    <a:pt x="874" y="63"/>
                  </a:lnTo>
                  <a:lnTo>
                    <a:pt x="902" y="49"/>
                  </a:lnTo>
                  <a:lnTo>
                    <a:pt x="926" y="35"/>
                  </a:lnTo>
                  <a:lnTo>
                    <a:pt x="945" y="22"/>
                  </a:lnTo>
                  <a:lnTo>
                    <a:pt x="961" y="14"/>
                  </a:lnTo>
                  <a:lnTo>
                    <a:pt x="973" y="6"/>
                  </a:lnTo>
                  <a:lnTo>
                    <a:pt x="979" y="2"/>
                  </a:lnTo>
                  <a:lnTo>
                    <a:pt x="9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0E6BC28-ADBB-4FBC-AB85-E3063E3C7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6700" y="469901"/>
              <a:ext cx="192087" cy="192088"/>
            </a:xfrm>
            <a:custGeom>
              <a:avLst/>
              <a:gdLst>
                <a:gd name="T0" fmla="*/ 1314 w 1932"/>
                <a:gd name="T1" fmla="*/ 865 h 1938"/>
                <a:gd name="T2" fmla="*/ 1261 w 1932"/>
                <a:gd name="T3" fmla="*/ 943 h 1938"/>
                <a:gd name="T4" fmla="*/ 1280 w 1932"/>
                <a:gd name="T5" fmla="*/ 1039 h 1938"/>
                <a:gd name="T6" fmla="*/ 1359 w 1932"/>
                <a:gd name="T7" fmla="*/ 1092 h 1938"/>
                <a:gd name="T8" fmla="*/ 1454 w 1932"/>
                <a:gd name="T9" fmla="*/ 1073 h 1938"/>
                <a:gd name="T10" fmla="*/ 1507 w 1932"/>
                <a:gd name="T11" fmla="*/ 994 h 1938"/>
                <a:gd name="T12" fmla="*/ 1488 w 1932"/>
                <a:gd name="T13" fmla="*/ 899 h 1938"/>
                <a:gd name="T14" fmla="*/ 1410 w 1932"/>
                <a:gd name="T15" fmla="*/ 846 h 1938"/>
                <a:gd name="T16" fmla="*/ 919 w 1932"/>
                <a:gd name="T17" fmla="*/ 853 h 1938"/>
                <a:gd name="T18" fmla="*/ 852 w 1932"/>
                <a:gd name="T19" fmla="*/ 920 h 1938"/>
                <a:gd name="T20" fmla="*/ 852 w 1932"/>
                <a:gd name="T21" fmla="*/ 1017 h 1938"/>
                <a:gd name="T22" fmla="*/ 919 w 1932"/>
                <a:gd name="T23" fmla="*/ 1085 h 1938"/>
                <a:gd name="T24" fmla="*/ 1016 w 1932"/>
                <a:gd name="T25" fmla="*/ 1085 h 1938"/>
                <a:gd name="T26" fmla="*/ 1083 w 1932"/>
                <a:gd name="T27" fmla="*/ 1017 h 1938"/>
                <a:gd name="T28" fmla="*/ 1083 w 1932"/>
                <a:gd name="T29" fmla="*/ 920 h 1938"/>
                <a:gd name="T30" fmla="*/ 1016 w 1932"/>
                <a:gd name="T31" fmla="*/ 853 h 1938"/>
                <a:gd name="T32" fmla="*/ 526 w 1932"/>
                <a:gd name="T33" fmla="*/ 846 h 1938"/>
                <a:gd name="T34" fmla="*/ 447 w 1932"/>
                <a:gd name="T35" fmla="*/ 899 h 1938"/>
                <a:gd name="T36" fmla="*/ 428 w 1932"/>
                <a:gd name="T37" fmla="*/ 994 h 1938"/>
                <a:gd name="T38" fmla="*/ 482 w 1932"/>
                <a:gd name="T39" fmla="*/ 1073 h 1938"/>
                <a:gd name="T40" fmla="*/ 577 w 1932"/>
                <a:gd name="T41" fmla="*/ 1092 h 1938"/>
                <a:gd name="T42" fmla="*/ 655 w 1932"/>
                <a:gd name="T43" fmla="*/ 1039 h 1938"/>
                <a:gd name="T44" fmla="*/ 674 w 1932"/>
                <a:gd name="T45" fmla="*/ 943 h 1938"/>
                <a:gd name="T46" fmla="*/ 621 w 1932"/>
                <a:gd name="T47" fmla="*/ 865 h 1938"/>
                <a:gd name="T48" fmla="*/ 932 w 1932"/>
                <a:gd name="T49" fmla="*/ 0 h 1938"/>
                <a:gd name="T50" fmla="*/ 1212 w 1932"/>
                <a:gd name="T51" fmla="*/ 31 h 1938"/>
                <a:gd name="T52" fmla="*/ 1476 w 1932"/>
                <a:gd name="T53" fmla="*/ 144 h 1938"/>
                <a:gd name="T54" fmla="*/ 1702 w 1932"/>
                <a:gd name="T55" fmla="*/ 338 h 1938"/>
                <a:gd name="T56" fmla="*/ 1855 w 1932"/>
                <a:gd name="T57" fmla="*/ 587 h 1938"/>
                <a:gd name="T58" fmla="*/ 1927 w 1932"/>
                <a:gd name="T59" fmla="*/ 863 h 1938"/>
                <a:gd name="T60" fmla="*/ 1918 w 1932"/>
                <a:gd name="T61" fmla="*/ 1145 h 1938"/>
                <a:gd name="T62" fmla="*/ 1825 w 1932"/>
                <a:gd name="T63" fmla="*/ 1416 h 1938"/>
                <a:gd name="T64" fmla="*/ 1650 w 1932"/>
                <a:gd name="T65" fmla="*/ 1653 h 1938"/>
                <a:gd name="T66" fmla="*/ 1417 w 1932"/>
                <a:gd name="T67" fmla="*/ 1827 h 1938"/>
                <a:gd name="T68" fmla="*/ 1152 w 1932"/>
                <a:gd name="T69" fmla="*/ 1920 h 1938"/>
                <a:gd name="T70" fmla="*/ 875 w 1932"/>
                <a:gd name="T71" fmla="*/ 1933 h 1938"/>
                <a:gd name="T72" fmla="*/ 605 w 1932"/>
                <a:gd name="T73" fmla="*/ 1867 h 1938"/>
                <a:gd name="T74" fmla="*/ 426 w 1932"/>
                <a:gd name="T75" fmla="*/ 1836 h 1938"/>
                <a:gd name="T76" fmla="*/ 233 w 1932"/>
                <a:gd name="T77" fmla="*/ 1912 h 1938"/>
                <a:gd name="T78" fmla="*/ 65 w 1932"/>
                <a:gd name="T79" fmla="*/ 1915 h 1938"/>
                <a:gd name="T80" fmla="*/ 33 w 1932"/>
                <a:gd name="T81" fmla="*/ 1884 h 1938"/>
                <a:gd name="T82" fmla="*/ 54 w 1932"/>
                <a:gd name="T83" fmla="*/ 1845 h 1938"/>
                <a:gd name="T84" fmla="*/ 177 w 1932"/>
                <a:gd name="T85" fmla="*/ 1743 h 1938"/>
                <a:gd name="T86" fmla="*/ 253 w 1932"/>
                <a:gd name="T87" fmla="*/ 1618 h 1938"/>
                <a:gd name="T88" fmla="*/ 119 w 1932"/>
                <a:gd name="T89" fmla="*/ 1437 h 1938"/>
                <a:gd name="T90" fmla="*/ 22 w 1932"/>
                <a:gd name="T91" fmla="*/ 1178 h 1938"/>
                <a:gd name="T92" fmla="*/ 1 w 1932"/>
                <a:gd name="T93" fmla="*/ 907 h 1938"/>
                <a:gd name="T94" fmla="*/ 57 w 1932"/>
                <a:gd name="T95" fmla="*/ 639 h 1938"/>
                <a:gd name="T96" fmla="*/ 189 w 1932"/>
                <a:gd name="T97" fmla="*/ 392 h 1938"/>
                <a:gd name="T98" fmla="*/ 397 w 1932"/>
                <a:gd name="T99" fmla="*/ 185 h 1938"/>
                <a:gd name="T100" fmla="*/ 654 w 1932"/>
                <a:gd name="T101" fmla="*/ 51 h 1938"/>
                <a:gd name="T102" fmla="*/ 932 w 1932"/>
                <a:gd name="T103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32" h="1938">
                  <a:moveTo>
                    <a:pt x="1384" y="843"/>
                  </a:moveTo>
                  <a:lnTo>
                    <a:pt x="1359" y="846"/>
                  </a:lnTo>
                  <a:lnTo>
                    <a:pt x="1336" y="853"/>
                  </a:lnTo>
                  <a:lnTo>
                    <a:pt x="1314" y="865"/>
                  </a:lnTo>
                  <a:lnTo>
                    <a:pt x="1296" y="880"/>
                  </a:lnTo>
                  <a:lnTo>
                    <a:pt x="1280" y="899"/>
                  </a:lnTo>
                  <a:lnTo>
                    <a:pt x="1268" y="920"/>
                  </a:lnTo>
                  <a:lnTo>
                    <a:pt x="1261" y="943"/>
                  </a:lnTo>
                  <a:lnTo>
                    <a:pt x="1259" y="968"/>
                  </a:lnTo>
                  <a:lnTo>
                    <a:pt x="1261" y="994"/>
                  </a:lnTo>
                  <a:lnTo>
                    <a:pt x="1268" y="1017"/>
                  </a:lnTo>
                  <a:lnTo>
                    <a:pt x="1280" y="1039"/>
                  </a:lnTo>
                  <a:lnTo>
                    <a:pt x="1296" y="1057"/>
                  </a:lnTo>
                  <a:lnTo>
                    <a:pt x="1314" y="1073"/>
                  </a:lnTo>
                  <a:lnTo>
                    <a:pt x="1336" y="1085"/>
                  </a:lnTo>
                  <a:lnTo>
                    <a:pt x="1359" y="1092"/>
                  </a:lnTo>
                  <a:lnTo>
                    <a:pt x="1384" y="1094"/>
                  </a:lnTo>
                  <a:lnTo>
                    <a:pt x="1410" y="1092"/>
                  </a:lnTo>
                  <a:lnTo>
                    <a:pt x="1433" y="1085"/>
                  </a:lnTo>
                  <a:lnTo>
                    <a:pt x="1454" y="1073"/>
                  </a:lnTo>
                  <a:lnTo>
                    <a:pt x="1473" y="1057"/>
                  </a:lnTo>
                  <a:lnTo>
                    <a:pt x="1488" y="1039"/>
                  </a:lnTo>
                  <a:lnTo>
                    <a:pt x="1499" y="1017"/>
                  </a:lnTo>
                  <a:lnTo>
                    <a:pt x="1507" y="994"/>
                  </a:lnTo>
                  <a:lnTo>
                    <a:pt x="1510" y="968"/>
                  </a:lnTo>
                  <a:lnTo>
                    <a:pt x="1507" y="943"/>
                  </a:lnTo>
                  <a:lnTo>
                    <a:pt x="1499" y="920"/>
                  </a:lnTo>
                  <a:lnTo>
                    <a:pt x="1488" y="899"/>
                  </a:lnTo>
                  <a:lnTo>
                    <a:pt x="1473" y="880"/>
                  </a:lnTo>
                  <a:lnTo>
                    <a:pt x="1454" y="865"/>
                  </a:lnTo>
                  <a:lnTo>
                    <a:pt x="1433" y="853"/>
                  </a:lnTo>
                  <a:lnTo>
                    <a:pt x="1410" y="846"/>
                  </a:lnTo>
                  <a:lnTo>
                    <a:pt x="1384" y="843"/>
                  </a:lnTo>
                  <a:close/>
                  <a:moveTo>
                    <a:pt x="968" y="843"/>
                  </a:moveTo>
                  <a:lnTo>
                    <a:pt x="943" y="846"/>
                  </a:lnTo>
                  <a:lnTo>
                    <a:pt x="919" y="853"/>
                  </a:lnTo>
                  <a:lnTo>
                    <a:pt x="897" y="865"/>
                  </a:lnTo>
                  <a:lnTo>
                    <a:pt x="879" y="880"/>
                  </a:lnTo>
                  <a:lnTo>
                    <a:pt x="864" y="899"/>
                  </a:lnTo>
                  <a:lnTo>
                    <a:pt x="852" y="920"/>
                  </a:lnTo>
                  <a:lnTo>
                    <a:pt x="845" y="943"/>
                  </a:lnTo>
                  <a:lnTo>
                    <a:pt x="843" y="968"/>
                  </a:lnTo>
                  <a:lnTo>
                    <a:pt x="845" y="994"/>
                  </a:lnTo>
                  <a:lnTo>
                    <a:pt x="852" y="1017"/>
                  </a:lnTo>
                  <a:lnTo>
                    <a:pt x="864" y="1039"/>
                  </a:lnTo>
                  <a:lnTo>
                    <a:pt x="879" y="1057"/>
                  </a:lnTo>
                  <a:lnTo>
                    <a:pt x="897" y="1073"/>
                  </a:lnTo>
                  <a:lnTo>
                    <a:pt x="919" y="1085"/>
                  </a:lnTo>
                  <a:lnTo>
                    <a:pt x="943" y="1092"/>
                  </a:lnTo>
                  <a:lnTo>
                    <a:pt x="968" y="1094"/>
                  </a:lnTo>
                  <a:lnTo>
                    <a:pt x="993" y="1092"/>
                  </a:lnTo>
                  <a:lnTo>
                    <a:pt x="1016" y="1085"/>
                  </a:lnTo>
                  <a:lnTo>
                    <a:pt x="1037" y="1073"/>
                  </a:lnTo>
                  <a:lnTo>
                    <a:pt x="1056" y="1057"/>
                  </a:lnTo>
                  <a:lnTo>
                    <a:pt x="1071" y="1039"/>
                  </a:lnTo>
                  <a:lnTo>
                    <a:pt x="1083" y="1017"/>
                  </a:lnTo>
                  <a:lnTo>
                    <a:pt x="1090" y="994"/>
                  </a:lnTo>
                  <a:lnTo>
                    <a:pt x="1093" y="968"/>
                  </a:lnTo>
                  <a:lnTo>
                    <a:pt x="1090" y="943"/>
                  </a:lnTo>
                  <a:lnTo>
                    <a:pt x="1083" y="920"/>
                  </a:lnTo>
                  <a:lnTo>
                    <a:pt x="1071" y="899"/>
                  </a:lnTo>
                  <a:lnTo>
                    <a:pt x="1056" y="880"/>
                  </a:lnTo>
                  <a:lnTo>
                    <a:pt x="1037" y="865"/>
                  </a:lnTo>
                  <a:lnTo>
                    <a:pt x="1016" y="853"/>
                  </a:lnTo>
                  <a:lnTo>
                    <a:pt x="993" y="846"/>
                  </a:lnTo>
                  <a:lnTo>
                    <a:pt x="968" y="843"/>
                  </a:lnTo>
                  <a:close/>
                  <a:moveTo>
                    <a:pt x="552" y="843"/>
                  </a:moveTo>
                  <a:lnTo>
                    <a:pt x="526" y="846"/>
                  </a:lnTo>
                  <a:lnTo>
                    <a:pt x="503" y="853"/>
                  </a:lnTo>
                  <a:lnTo>
                    <a:pt x="482" y="865"/>
                  </a:lnTo>
                  <a:lnTo>
                    <a:pt x="463" y="880"/>
                  </a:lnTo>
                  <a:lnTo>
                    <a:pt x="447" y="899"/>
                  </a:lnTo>
                  <a:lnTo>
                    <a:pt x="436" y="920"/>
                  </a:lnTo>
                  <a:lnTo>
                    <a:pt x="428" y="943"/>
                  </a:lnTo>
                  <a:lnTo>
                    <a:pt x="426" y="968"/>
                  </a:lnTo>
                  <a:lnTo>
                    <a:pt x="428" y="994"/>
                  </a:lnTo>
                  <a:lnTo>
                    <a:pt x="436" y="1017"/>
                  </a:lnTo>
                  <a:lnTo>
                    <a:pt x="447" y="1039"/>
                  </a:lnTo>
                  <a:lnTo>
                    <a:pt x="463" y="1057"/>
                  </a:lnTo>
                  <a:lnTo>
                    <a:pt x="482" y="1073"/>
                  </a:lnTo>
                  <a:lnTo>
                    <a:pt x="503" y="1085"/>
                  </a:lnTo>
                  <a:lnTo>
                    <a:pt x="526" y="1092"/>
                  </a:lnTo>
                  <a:lnTo>
                    <a:pt x="552" y="1094"/>
                  </a:lnTo>
                  <a:lnTo>
                    <a:pt x="577" y="1092"/>
                  </a:lnTo>
                  <a:lnTo>
                    <a:pt x="600" y="1085"/>
                  </a:lnTo>
                  <a:lnTo>
                    <a:pt x="621" y="1073"/>
                  </a:lnTo>
                  <a:lnTo>
                    <a:pt x="640" y="1057"/>
                  </a:lnTo>
                  <a:lnTo>
                    <a:pt x="655" y="1039"/>
                  </a:lnTo>
                  <a:lnTo>
                    <a:pt x="666" y="1017"/>
                  </a:lnTo>
                  <a:lnTo>
                    <a:pt x="674" y="994"/>
                  </a:lnTo>
                  <a:lnTo>
                    <a:pt x="677" y="968"/>
                  </a:lnTo>
                  <a:lnTo>
                    <a:pt x="674" y="943"/>
                  </a:lnTo>
                  <a:lnTo>
                    <a:pt x="666" y="920"/>
                  </a:lnTo>
                  <a:lnTo>
                    <a:pt x="655" y="899"/>
                  </a:lnTo>
                  <a:lnTo>
                    <a:pt x="640" y="880"/>
                  </a:lnTo>
                  <a:lnTo>
                    <a:pt x="621" y="865"/>
                  </a:lnTo>
                  <a:lnTo>
                    <a:pt x="600" y="853"/>
                  </a:lnTo>
                  <a:lnTo>
                    <a:pt x="577" y="846"/>
                  </a:lnTo>
                  <a:lnTo>
                    <a:pt x="552" y="843"/>
                  </a:lnTo>
                  <a:close/>
                  <a:moveTo>
                    <a:pt x="932" y="0"/>
                  </a:moveTo>
                  <a:lnTo>
                    <a:pt x="1003" y="0"/>
                  </a:lnTo>
                  <a:lnTo>
                    <a:pt x="1073" y="6"/>
                  </a:lnTo>
                  <a:lnTo>
                    <a:pt x="1143" y="15"/>
                  </a:lnTo>
                  <a:lnTo>
                    <a:pt x="1212" y="31"/>
                  </a:lnTo>
                  <a:lnTo>
                    <a:pt x="1280" y="51"/>
                  </a:lnTo>
                  <a:lnTo>
                    <a:pt x="1347" y="77"/>
                  </a:lnTo>
                  <a:lnTo>
                    <a:pt x="1413" y="108"/>
                  </a:lnTo>
                  <a:lnTo>
                    <a:pt x="1476" y="144"/>
                  </a:lnTo>
                  <a:lnTo>
                    <a:pt x="1536" y="185"/>
                  </a:lnTo>
                  <a:lnTo>
                    <a:pt x="1595" y="232"/>
                  </a:lnTo>
                  <a:lnTo>
                    <a:pt x="1650" y="282"/>
                  </a:lnTo>
                  <a:lnTo>
                    <a:pt x="1702" y="338"/>
                  </a:lnTo>
                  <a:lnTo>
                    <a:pt x="1748" y="398"/>
                  </a:lnTo>
                  <a:lnTo>
                    <a:pt x="1789" y="458"/>
                  </a:lnTo>
                  <a:lnTo>
                    <a:pt x="1825" y="521"/>
                  </a:lnTo>
                  <a:lnTo>
                    <a:pt x="1855" y="587"/>
                  </a:lnTo>
                  <a:lnTo>
                    <a:pt x="1881" y="654"/>
                  </a:lnTo>
                  <a:lnTo>
                    <a:pt x="1902" y="723"/>
                  </a:lnTo>
                  <a:lnTo>
                    <a:pt x="1918" y="792"/>
                  </a:lnTo>
                  <a:lnTo>
                    <a:pt x="1927" y="863"/>
                  </a:lnTo>
                  <a:lnTo>
                    <a:pt x="1932" y="934"/>
                  </a:lnTo>
                  <a:lnTo>
                    <a:pt x="1932" y="1004"/>
                  </a:lnTo>
                  <a:lnTo>
                    <a:pt x="1927" y="1075"/>
                  </a:lnTo>
                  <a:lnTo>
                    <a:pt x="1918" y="1145"/>
                  </a:lnTo>
                  <a:lnTo>
                    <a:pt x="1902" y="1215"/>
                  </a:lnTo>
                  <a:lnTo>
                    <a:pt x="1881" y="1283"/>
                  </a:lnTo>
                  <a:lnTo>
                    <a:pt x="1855" y="1350"/>
                  </a:lnTo>
                  <a:lnTo>
                    <a:pt x="1825" y="1416"/>
                  </a:lnTo>
                  <a:lnTo>
                    <a:pt x="1789" y="1479"/>
                  </a:lnTo>
                  <a:lnTo>
                    <a:pt x="1748" y="1540"/>
                  </a:lnTo>
                  <a:lnTo>
                    <a:pt x="1702" y="1598"/>
                  </a:lnTo>
                  <a:lnTo>
                    <a:pt x="1650" y="1653"/>
                  </a:lnTo>
                  <a:lnTo>
                    <a:pt x="1596" y="1704"/>
                  </a:lnTo>
                  <a:lnTo>
                    <a:pt x="1538" y="1751"/>
                  </a:lnTo>
                  <a:lnTo>
                    <a:pt x="1479" y="1791"/>
                  </a:lnTo>
                  <a:lnTo>
                    <a:pt x="1417" y="1827"/>
                  </a:lnTo>
                  <a:lnTo>
                    <a:pt x="1353" y="1857"/>
                  </a:lnTo>
                  <a:lnTo>
                    <a:pt x="1287" y="1883"/>
                  </a:lnTo>
                  <a:lnTo>
                    <a:pt x="1220" y="1904"/>
                  </a:lnTo>
                  <a:lnTo>
                    <a:pt x="1152" y="1920"/>
                  </a:lnTo>
                  <a:lnTo>
                    <a:pt x="1084" y="1930"/>
                  </a:lnTo>
                  <a:lnTo>
                    <a:pt x="1014" y="1937"/>
                  </a:lnTo>
                  <a:lnTo>
                    <a:pt x="945" y="1938"/>
                  </a:lnTo>
                  <a:lnTo>
                    <a:pt x="875" y="1933"/>
                  </a:lnTo>
                  <a:lnTo>
                    <a:pt x="807" y="1924"/>
                  </a:lnTo>
                  <a:lnTo>
                    <a:pt x="738" y="1910"/>
                  </a:lnTo>
                  <a:lnTo>
                    <a:pt x="671" y="1891"/>
                  </a:lnTo>
                  <a:lnTo>
                    <a:pt x="605" y="1867"/>
                  </a:lnTo>
                  <a:lnTo>
                    <a:pt x="540" y="1838"/>
                  </a:lnTo>
                  <a:lnTo>
                    <a:pt x="478" y="1804"/>
                  </a:lnTo>
                  <a:lnTo>
                    <a:pt x="476" y="1803"/>
                  </a:lnTo>
                  <a:lnTo>
                    <a:pt x="426" y="1836"/>
                  </a:lnTo>
                  <a:lnTo>
                    <a:pt x="378" y="1864"/>
                  </a:lnTo>
                  <a:lnTo>
                    <a:pt x="328" y="1885"/>
                  </a:lnTo>
                  <a:lnTo>
                    <a:pt x="281" y="1901"/>
                  </a:lnTo>
                  <a:lnTo>
                    <a:pt x="233" y="1912"/>
                  </a:lnTo>
                  <a:lnTo>
                    <a:pt x="187" y="1919"/>
                  </a:lnTo>
                  <a:lnTo>
                    <a:pt x="144" y="1921"/>
                  </a:lnTo>
                  <a:lnTo>
                    <a:pt x="103" y="1920"/>
                  </a:lnTo>
                  <a:lnTo>
                    <a:pt x="65" y="1915"/>
                  </a:lnTo>
                  <a:lnTo>
                    <a:pt x="52" y="1911"/>
                  </a:lnTo>
                  <a:lnTo>
                    <a:pt x="44" y="1905"/>
                  </a:lnTo>
                  <a:lnTo>
                    <a:pt x="37" y="1895"/>
                  </a:lnTo>
                  <a:lnTo>
                    <a:pt x="33" y="1884"/>
                  </a:lnTo>
                  <a:lnTo>
                    <a:pt x="33" y="1873"/>
                  </a:lnTo>
                  <a:lnTo>
                    <a:pt x="37" y="1862"/>
                  </a:lnTo>
                  <a:lnTo>
                    <a:pt x="44" y="1852"/>
                  </a:lnTo>
                  <a:lnTo>
                    <a:pt x="54" y="1845"/>
                  </a:lnTo>
                  <a:lnTo>
                    <a:pt x="90" y="1824"/>
                  </a:lnTo>
                  <a:lnTo>
                    <a:pt x="122" y="1799"/>
                  </a:lnTo>
                  <a:lnTo>
                    <a:pt x="151" y="1773"/>
                  </a:lnTo>
                  <a:lnTo>
                    <a:pt x="177" y="1743"/>
                  </a:lnTo>
                  <a:lnTo>
                    <a:pt x="201" y="1713"/>
                  </a:lnTo>
                  <a:lnTo>
                    <a:pt x="221" y="1681"/>
                  </a:lnTo>
                  <a:lnTo>
                    <a:pt x="239" y="1649"/>
                  </a:lnTo>
                  <a:lnTo>
                    <a:pt x="253" y="1618"/>
                  </a:lnTo>
                  <a:lnTo>
                    <a:pt x="243" y="1610"/>
                  </a:lnTo>
                  <a:lnTo>
                    <a:pt x="196" y="1555"/>
                  </a:lnTo>
                  <a:lnTo>
                    <a:pt x="156" y="1497"/>
                  </a:lnTo>
                  <a:lnTo>
                    <a:pt x="119" y="1437"/>
                  </a:lnTo>
                  <a:lnTo>
                    <a:pt x="89" y="1374"/>
                  </a:lnTo>
                  <a:lnTo>
                    <a:pt x="61" y="1310"/>
                  </a:lnTo>
                  <a:lnTo>
                    <a:pt x="39" y="1244"/>
                  </a:lnTo>
                  <a:lnTo>
                    <a:pt x="22" y="1178"/>
                  </a:lnTo>
                  <a:lnTo>
                    <a:pt x="10" y="1111"/>
                  </a:lnTo>
                  <a:lnTo>
                    <a:pt x="2" y="1043"/>
                  </a:lnTo>
                  <a:lnTo>
                    <a:pt x="0" y="975"/>
                  </a:lnTo>
                  <a:lnTo>
                    <a:pt x="1" y="907"/>
                  </a:lnTo>
                  <a:lnTo>
                    <a:pt x="9" y="838"/>
                  </a:lnTo>
                  <a:lnTo>
                    <a:pt x="20" y="771"/>
                  </a:lnTo>
                  <a:lnTo>
                    <a:pt x="36" y="704"/>
                  </a:lnTo>
                  <a:lnTo>
                    <a:pt x="57" y="639"/>
                  </a:lnTo>
                  <a:lnTo>
                    <a:pt x="83" y="575"/>
                  </a:lnTo>
                  <a:lnTo>
                    <a:pt x="113" y="512"/>
                  </a:lnTo>
                  <a:lnTo>
                    <a:pt x="149" y="452"/>
                  </a:lnTo>
                  <a:lnTo>
                    <a:pt x="189" y="392"/>
                  </a:lnTo>
                  <a:lnTo>
                    <a:pt x="233" y="336"/>
                  </a:lnTo>
                  <a:lnTo>
                    <a:pt x="283" y="282"/>
                  </a:lnTo>
                  <a:lnTo>
                    <a:pt x="339" y="232"/>
                  </a:lnTo>
                  <a:lnTo>
                    <a:pt x="397" y="185"/>
                  </a:lnTo>
                  <a:lnTo>
                    <a:pt x="458" y="144"/>
                  </a:lnTo>
                  <a:lnTo>
                    <a:pt x="521" y="108"/>
                  </a:lnTo>
                  <a:lnTo>
                    <a:pt x="586" y="77"/>
                  </a:lnTo>
                  <a:lnTo>
                    <a:pt x="654" y="51"/>
                  </a:lnTo>
                  <a:lnTo>
                    <a:pt x="721" y="31"/>
                  </a:lnTo>
                  <a:lnTo>
                    <a:pt x="791" y="15"/>
                  </a:lnTo>
                  <a:lnTo>
                    <a:pt x="861" y="6"/>
                  </a:lnTo>
                  <a:lnTo>
                    <a:pt x="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2CD63DF-7728-4EBA-811A-B99B92A19F46}"/>
              </a:ext>
            </a:extLst>
          </p:cNvPr>
          <p:cNvSpPr/>
          <p:nvPr/>
        </p:nvSpPr>
        <p:spPr>
          <a:xfrm>
            <a:off x="2058988" y="4829175"/>
            <a:ext cx="4525962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et dolore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aliqua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. Lorem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8556A0-2AD5-40CD-87C2-393B31D8C481}"/>
              </a:ext>
            </a:extLst>
          </p:cNvPr>
          <p:cNvSpPr/>
          <p:nvPr/>
        </p:nvSpPr>
        <p:spPr>
          <a:xfrm>
            <a:off x="2082800" y="4587875"/>
            <a:ext cx="16065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WRITE SUBTITLE</a:t>
            </a:r>
          </a:p>
        </p:txBody>
      </p:sp>
      <p:grpSp>
        <p:nvGrpSpPr>
          <p:cNvPr id="25" name="Group 188">
            <a:extLst>
              <a:ext uri="{FF2B5EF4-FFF2-40B4-BE49-F238E27FC236}">
                <a16:creationId xmlns:a16="http://schemas.microsoft.com/office/drawing/2014/main" id="{DF162AD7-A5DC-4288-A070-DECC8ADD73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7502" y="5935562"/>
            <a:ext cx="460572" cy="339054"/>
            <a:chOff x="4101" y="245"/>
            <a:chExt cx="307" cy="2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Freeform 190">
              <a:extLst>
                <a:ext uri="{FF2B5EF4-FFF2-40B4-BE49-F238E27FC236}">
                  <a16:creationId xmlns:a16="http://schemas.microsoft.com/office/drawing/2014/main" id="{69CB7322-DEB1-4B20-8381-63DE1999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69"/>
              <a:ext cx="293" cy="102"/>
            </a:xfrm>
            <a:custGeom>
              <a:avLst/>
              <a:gdLst>
                <a:gd name="T0" fmla="*/ 1194 w 3224"/>
                <a:gd name="T1" fmla="*/ 0 h 1021"/>
                <a:gd name="T2" fmla="*/ 1613 w 3224"/>
                <a:gd name="T3" fmla="*/ 344 h 1021"/>
                <a:gd name="T4" fmla="*/ 2030 w 3224"/>
                <a:gd name="T5" fmla="*/ 0 h 1021"/>
                <a:gd name="T6" fmla="*/ 3224 w 3224"/>
                <a:gd name="T7" fmla="*/ 959 h 1021"/>
                <a:gd name="T8" fmla="*/ 3197 w 3224"/>
                <a:gd name="T9" fmla="*/ 981 h 1021"/>
                <a:gd name="T10" fmla="*/ 3165 w 3224"/>
                <a:gd name="T11" fmla="*/ 997 h 1021"/>
                <a:gd name="T12" fmla="*/ 3132 w 3224"/>
                <a:gd name="T13" fmla="*/ 1011 h 1021"/>
                <a:gd name="T14" fmla="*/ 3096 w 3224"/>
                <a:gd name="T15" fmla="*/ 1018 h 1021"/>
                <a:gd name="T16" fmla="*/ 3058 w 3224"/>
                <a:gd name="T17" fmla="*/ 1021 h 1021"/>
                <a:gd name="T18" fmla="*/ 165 w 3224"/>
                <a:gd name="T19" fmla="*/ 1021 h 1021"/>
                <a:gd name="T20" fmla="*/ 128 w 3224"/>
                <a:gd name="T21" fmla="*/ 1018 h 1021"/>
                <a:gd name="T22" fmla="*/ 92 w 3224"/>
                <a:gd name="T23" fmla="*/ 1011 h 1021"/>
                <a:gd name="T24" fmla="*/ 58 w 3224"/>
                <a:gd name="T25" fmla="*/ 997 h 1021"/>
                <a:gd name="T26" fmla="*/ 27 w 3224"/>
                <a:gd name="T27" fmla="*/ 981 h 1021"/>
                <a:gd name="T28" fmla="*/ 0 w 3224"/>
                <a:gd name="T29" fmla="*/ 959 h 1021"/>
                <a:gd name="T30" fmla="*/ 1194 w 3224"/>
                <a:gd name="T31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24" h="1021">
                  <a:moveTo>
                    <a:pt x="1194" y="0"/>
                  </a:moveTo>
                  <a:lnTo>
                    <a:pt x="1613" y="344"/>
                  </a:lnTo>
                  <a:lnTo>
                    <a:pt x="2030" y="0"/>
                  </a:lnTo>
                  <a:lnTo>
                    <a:pt x="3224" y="959"/>
                  </a:lnTo>
                  <a:lnTo>
                    <a:pt x="3197" y="981"/>
                  </a:lnTo>
                  <a:lnTo>
                    <a:pt x="3165" y="997"/>
                  </a:lnTo>
                  <a:lnTo>
                    <a:pt x="3132" y="1011"/>
                  </a:lnTo>
                  <a:lnTo>
                    <a:pt x="3096" y="1018"/>
                  </a:lnTo>
                  <a:lnTo>
                    <a:pt x="3058" y="1021"/>
                  </a:lnTo>
                  <a:lnTo>
                    <a:pt x="165" y="1021"/>
                  </a:lnTo>
                  <a:lnTo>
                    <a:pt x="128" y="1018"/>
                  </a:lnTo>
                  <a:lnTo>
                    <a:pt x="92" y="1011"/>
                  </a:lnTo>
                  <a:lnTo>
                    <a:pt x="58" y="997"/>
                  </a:lnTo>
                  <a:lnTo>
                    <a:pt x="27" y="981"/>
                  </a:lnTo>
                  <a:lnTo>
                    <a:pt x="0" y="959"/>
                  </a:lnTo>
                  <a:lnTo>
                    <a:pt x="1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91">
              <a:extLst>
                <a:ext uri="{FF2B5EF4-FFF2-40B4-BE49-F238E27FC236}">
                  <a16:creationId xmlns:a16="http://schemas.microsoft.com/office/drawing/2014/main" id="{239AEA74-13D0-4780-A856-567C38CD4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45"/>
              <a:ext cx="293" cy="136"/>
            </a:xfrm>
            <a:custGeom>
              <a:avLst/>
              <a:gdLst>
                <a:gd name="T0" fmla="*/ 165 w 3224"/>
                <a:gd name="T1" fmla="*/ 0 h 1356"/>
                <a:gd name="T2" fmla="*/ 3058 w 3224"/>
                <a:gd name="T3" fmla="*/ 0 h 1356"/>
                <a:gd name="T4" fmla="*/ 3096 w 3224"/>
                <a:gd name="T5" fmla="*/ 3 h 1356"/>
                <a:gd name="T6" fmla="*/ 3132 w 3224"/>
                <a:gd name="T7" fmla="*/ 10 h 1356"/>
                <a:gd name="T8" fmla="*/ 3166 w 3224"/>
                <a:gd name="T9" fmla="*/ 24 h 1356"/>
                <a:gd name="T10" fmla="*/ 3197 w 3224"/>
                <a:gd name="T11" fmla="*/ 40 h 1356"/>
                <a:gd name="T12" fmla="*/ 3224 w 3224"/>
                <a:gd name="T13" fmla="*/ 62 h 1356"/>
                <a:gd name="T14" fmla="*/ 1613 w 3224"/>
                <a:gd name="T15" fmla="*/ 1356 h 1356"/>
                <a:gd name="T16" fmla="*/ 0 w 3224"/>
                <a:gd name="T17" fmla="*/ 62 h 1356"/>
                <a:gd name="T18" fmla="*/ 27 w 3224"/>
                <a:gd name="T19" fmla="*/ 40 h 1356"/>
                <a:gd name="T20" fmla="*/ 59 w 3224"/>
                <a:gd name="T21" fmla="*/ 24 h 1356"/>
                <a:gd name="T22" fmla="*/ 92 w 3224"/>
                <a:gd name="T23" fmla="*/ 10 h 1356"/>
                <a:gd name="T24" fmla="*/ 128 w 3224"/>
                <a:gd name="T25" fmla="*/ 3 h 1356"/>
                <a:gd name="T26" fmla="*/ 165 w 3224"/>
                <a:gd name="T27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4" h="1356">
                  <a:moveTo>
                    <a:pt x="165" y="0"/>
                  </a:moveTo>
                  <a:lnTo>
                    <a:pt x="3058" y="0"/>
                  </a:lnTo>
                  <a:lnTo>
                    <a:pt x="3096" y="3"/>
                  </a:lnTo>
                  <a:lnTo>
                    <a:pt x="3132" y="10"/>
                  </a:lnTo>
                  <a:lnTo>
                    <a:pt x="3166" y="24"/>
                  </a:lnTo>
                  <a:lnTo>
                    <a:pt x="3197" y="40"/>
                  </a:lnTo>
                  <a:lnTo>
                    <a:pt x="3224" y="62"/>
                  </a:lnTo>
                  <a:lnTo>
                    <a:pt x="1613" y="1356"/>
                  </a:lnTo>
                  <a:lnTo>
                    <a:pt x="0" y="62"/>
                  </a:lnTo>
                  <a:lnTo>
                    <a:pt x="27" y="40"/>
                  </a:lnTo>
                  <a:lnTo>
                    <a:pt x="59" y="24"/>
                  </a:lnTo>
                  <a:lnTo>
                    <a:pt x="92" y="10"/>
                  </a:lnTo>
                  <a:lnTo>
                    <a:pt x="128" y="3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92">
              <a:extLst>
                <a:ext uri="{FF2B5EF4-FFF2-40B4-BE49-F238E27FC236}">
                  <a16:creationId xmlns:a16="http://schemas.microsoft.com/office/drawing/2014/main" id="{6CE3D67B-C0D2-4AD1-A7EE-FF24091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65"/>
              <a:ext cx="106" cy="188"/>
            </a:xfrm>
            <a:custGeom>
              <a:avLst/>
              <a:gdLst>
                <a:gd name="T0" fmla="*/ 0 w 1166"/>
                <a:gd name="T1" fmla="*/ 0 h 1878"/>
                <a:gd name="T2" fmla="*/ 1166 w 1166"/>
                <a:gd name="T3" fmla="*/ 949 h 1878"/>
                <a:gd name="T4" fmla="*/ 0 w 1166"/>
                <a:gd name="T5" fmla="*/ 1878 h 1878"/>
                <a:gd name="T6" fmla="*/ 0 w 1166"/>
                <a:gd name="T7" fmla="*/ 0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6" h="1878">
                  <a:moveTo>
                    <a:pt x="0" y="0"/>
                  </a:moveTo>
                  <a:lnTo>
                    <a:pt x="1166" y="949"/>
                  </a:lnTo>
                  <a:lnTo>
                    <a:pt x="0" y="18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93">
              <a:extLst>
                <a:ext uri="{FF2B5EF4-FFF2-40B4-BE49-F238E27FC236}">
                  <a16:creationId xmlns:a16="http://schemas.microsoft.com/office/drawing/2014/main" id="{9C8A4EB2-CEC4-411B-A5D3-8DD6435B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65"/>
              <a:ext cx="106" cy="188"/>
            </a:xfrm>
            <a:custGeom>
              <a:avLst/>
              <a:gdLst>
                <a:gd name="T0" fmla="*/ 1167 w 1167"/>
                <a:gd name="T1" fmla="*/ 0 h 1879"/>
                <a:gd name="T2" fmla="*/ 1167 w 1167"/>
                <a:gd name="T3" fmla="*/ 1879 h 1879"/>
                <a:gd name="T4" fmla="*/ 0 w 1167"/>
                <a:gd name="T5" fmla="*/ 950 h 1879"/>
                <a:gd name="T6" fmla="*/ 1167 w 1167"/>
                <a:gd name="T7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7" h="1879">
                  <a:moveTo>
                    <a:pt x="1167" y="0"/>
                  </a:moveTo>
                  <a:lnTo>
                    <a:pt x="1167" y="1879"/>
                  </a:lnTo>
                  <a:lnTo>
                    <a:pt x="0" y="950"/>
                  </a:lnTo>
                  <a:lnTo>
                    <a:pt x="1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0C4A71F-B6EC-46E6-98CC-0CA0CCEA0E42}"/>
              </a:ext>
            </a:extLst>
          </p:cNvPr>
          <p:cNvSpPr/>
          <p:nvPr/>
        </p:nvSpPr>
        <p:spPr>
          <a:xfrm>
            <a:off x="2036763" y="5924550"/>
            <a:ext cx="4525962" cy="6175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 et dolore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aliqua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dobe Fan Heiti Std B" panose="020B0700000000000000" pitchFamily="34" charset="-128"/>
              </a:rPr>
              <a:t>. Lorem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A6F2E8-4E85-45AF-ADCB-7E6ADB6687D6}"/>
              </a:ext>
            </a:extLst>
          </p:cNvPr>
          <p:cNvSpPr/>
          <p:nvPr/>
        </p:nvSpPr>
        <p:spPr>
          <a:xfrm>
            <a:off x="2060575" y="5683250"/>
            <a:ext cx="16065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WRITE SUBTITLE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BC19D8-E623-4E74-B403-9E0907A946D7}"/>
              </a:ext>
            </a:extLst>
          </p:cNvPr>
          <p:cNvSpPr/>
          <p:nvPr/>
        </p:nvSpPr>
        <p:spPr>
          <a:xfrm>
            <a:off x="103188" y="84138"/>
            <a:ext cx="569912" cy="5699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91" name="TextBox 32">
            <a:extLst>
              <a:ext uri="{FF2B5EF4-FFF2-40B4-BE49-F238E27FC236}">
                <a16:creationId xmlns:a16="http://schemas.microsoft.com/office/drawing/2014/main" id="{B7D978B1-39B3-473E-8FFA-BDD33F88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415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800">
                <a:solidFill>
                  <a:schemeClr val="bg1"/>
                </a:solidFill>
              </a:rPr>
              <a:t>00</a:t>
            </a:r>
            <a:endParaRPr lang="en-GB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8719461-9643-4947-9E5D-D7D7D33DE5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4" r="7534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32F94C-7884-4758-920F-62DB4EEBDA4F}"/>
              </a:ext>
            </a:extLst>
          </p:cNvPr>
          <p:cNvSpPr/>
          <p:nvPr/>
        </p:nvSpPr>
        <p:spPr>
          <a:xfrm>
            <a:off x="4559699" y="138545"/>
            <a:ext cx="2403083" cy="6580910"/>
          </a:xfrm>
          <a:prstGeom prst="rect">
            <a:avLst/>
          </a:prstGeom>
          <a:gradFill>
            <a:gsLst>
              <a:gs pos="100000">
                <a:schemeClr val="accent1"/>
              </a:gs>
              <a:gs pos="71000">
                <a:schemeClr val="accent1">
                  <a:alpha val="72000"/>
                </a:scheme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BB262-39B5-4E3C-BD5B-766BEAB58AA6}"/>
              </a:ext>
            </a:extLst>
          </p:cNvPr>
          <p:cNvSpPr txBox="1"/>
          <p:nvPr/>
        </p:nvSpPr>
        <p:spPr>
          <a:xfrm>
            <a:off x="263525" y="706438"/>
            <a:ext cx="4237038" cy="1385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OUR COMPANY IS THE LEADING </a:t>
            </a:r>
            <a:r>
              <a:rPr lang="en-US" sz="2800" dirty="0">
                <a:solidFill>
                  <a:schemeClr val="accent1"/>
                </a:solidFill>
                <a:latin typeface="Berlin Sans FB" panose="020E0602020502020306" pitchFamily="34" charset="0"/>
              </a:rPr>
              <a:t>INNOVATING BRAND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E34C48-74AD-446F-A9D8-FF6F93C1A74D}"/>
              </a:ext>
            </a:extLst>
          </p:cNvPr>
          <p:cNvSpPr/>
          <p:nvPr/>
        </p:nvSpPr>
        <p:spPr>
          <a:xfrm>
            <a:off x="250825" y="4292600"/>
            <a:ext cx="3968750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ut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labore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et dolore magna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aliqua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. 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incididunt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ut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labore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 et dolore magna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aliqua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. 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Adobe Fan Heiti Std B" panose="020B0700000000000000" pitchFamily="34" charset="-128"/>
              </a:rPr>
              <a:t>, </a:t>
            </a:r>
          </a:p>
        </p:txBody>
      </p:sp>
      <p:grpSp>
        <p:nvGrpSpPr>
          <p:cNvPr id="33800" name="Group 40">
            <a:extLst>
              <a:ext uri="{FF2B5EF4-FFF2-40B4-BE49-F238E27FC236}">
                <a16:creationId xmlns:a16="http://schemas.microsoft.com/office/drawing/2014/main" id="{D79C8534-28F4-495C-941F-A2578F548C3E}"/>
              </a:ext>
            </a:extLst>
          </p:cNvPr>
          <p:cNvGrpSpPr>
            <a:grpSpLocks/>
          </p:cNvGrpSpPr>
          <p:nvPr/>
        </p:nvGrpSpPr>
        <p:grpSpPr bwMode="auto">
          <a:xfrm>
            <a:off x="1165225" y="3765550"/>
            <a:ext cx="2174875" cy="442913"/>
            <a:chOff x="1136863" y="3555878"/>
            <a:chExt cx="2175163" cy="443345"/>
          </a:xfrm>
        </p:grpSpPr>
        <p:sp>
          <p:nvSpPr>
            <p:cNvPr id="39" name="Flowchart: Terminator 38">
              <a:extLst>
                <a:ext uri="{FF2B5EF4-FFF2-40B4-BE49-F238E27FC236}">
                  <a16:creationId xmlns:a16="http://schemas.microsoft.com/office/drawing/2014/main" id="{2D28B874-3DEC-4F03-90D3-3FFA81F69FAC}"/>
                </a:ext>
              </a:extLst>
            </p:cNvPr>
            <p:cNvSpPr/>
            <p:nvPr/>
          </p:nvSpPr>
          <p:spPr>
            <a:xfrm>
              <a:off x="1136863" y="3555878"/>
              <a:ext cx="2175163" cy="443345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28D1E9-ED1D-42FC-8ABB-5AF15A231B56}"/>
                </a:ext>
              </a:extLst>
            </p:cNvPr>
            <p:cNvSpPr txBox="1"/>
            <p:nvPr/>
          </p:nvSpPr>
          <p:spPr>
            <a:xfrm>
              <a:off x="1495686" y="3616262"/>
              <a:ext cx="1468632" cy="3686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pc="300" dirty="0">
                  <a:solidFill>
                    <a:schemeClr val="bg1"/>
                  </a:solidFill>
                  <a:latin typeface="+mn-lt"/>
                </a:rPr>
                <a:t>KEYWORD</a:t>
              </a:r>
              <a:endParaRPr lang="en-GB" spc="3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3801" name="Group 22">
            <a:extLst>
              <a:ext uri="{FF2B5EF4-FFF2-40B4-BE49-F238E27FC236}">
                <a16:creationId xmlns:a16="http://schemas.microsoft.com/office/drawing/2014/main" id="{979315FC-0605-4657-8D2D-B1593D73E14F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84138"/>
            <a:ext cx="569912" cy="569912"/>
            <a:chOff x="102940" y="83464"/>
            <a:chExt cx="569972" cy="5699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EC80B30-4AF3-49D8-BB5B-7B9DA46EBCEB}"/>
                </a:ext>
              </a:extLst>
            </p:cNvPr>
            <p:cNvSpPr/>
            <p:nvPr/>
          </p:nvSpPr>
          <p:spPr>
            <a:xfrm>
              <a:off x="102940" y="83464"/>
              <a:ext cx="569972" cy="5699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803" name="TextBox 26">
              <a:extLst>
                <a:ext uri="{FF2B5EF4-FFF2-40B4-BE49-F238E27FC236}">
                  <a16:creationId xmlns:a16="http://schemas.microsoft.com/office/drawing/2014/main" id="{3D90118E-282E-419F-B867-66E22056D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4" y="183784"/>
              <a:ext cx="4792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2811450A-8E2C-407E-B1DA-0AC70E34FAEC}" type="slidenum">
                <a:rPr lang="id-ID" altLang="en-US" sz="1800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9</a:t>
              </a:fld>
              <a:endParaRPr lang="en-GB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10114</TotalTime>
  <Words>581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Calibri Light</vt:lpstr>
      <vt:lpstr>Adobe Fan Heiti Std B</vt:lpstr>
      <vt:lpstr>Berlin Sans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Wolverine</cp:lastModifiedBy>
  <cp:revision>97</cp:revision>
  <dcterms:created xsi:type="dcterms:W3CDTF">2017-11-05T03:58:40Z</dcterms:created>
  <dcterms:modified xsi:type="dcterms:W3CDTF">2019-11-26T11:56:42Z</dcterms:modified>
</cp:coreProperties>
</file>