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0" r:id="rId3"/>
    <p:sldId id="261" r:id="rId4"/>
    <p:sldId id="263" r:id="rId5"/>
    <p:sldId id="264" r:id="rId6"/>
    <p:sldId id="265" r:id="rId7"/>
    <p:sldId id="266" r:id="rId8"/>
    <p:sldId id="272"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1"/>
    <a:srgbClr val="FEDA09"/>
    <a:srgbClr val="292929"/>
    <a:srgbClr val="730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1" d="100"/>
          <a:sy n="61" d="100"/>
        </p:scale>
        <p:origin x="788" y="6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85CAE-0C8A-47D2-B974-8F223DED0853}" type="datetimeFigureOut">
              <a:rPr lang="en-US" smtClean="0"/>
              <a:t>7/16/2019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890BB-0630-49D6-B241-18AFEC15F19E}" type="slidenum">
              <a:rPr lang="en-US" smtClean="0"/>
              <a:t>‹#›</a:t>
            </a:fld>
            <a:endParaRPr lang="en-US"/>
          </a:p>
        </p:txBody>
      </p:sp>
    </p:spTree>
    <p:extLst>
      <p:ext uri="{BB962C8B-B14F-4D97-AF65-F5344CB8AC3E}">
        <p14:creationId xmlns:p14="http://schemas.microsoft.com/office/powerpoint/2010/main" val="283559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Set a Relative picture and send back.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fontAlgn="base">
              <a:spcBef>
                <a:spcPct val="0"/>
              </a:spcBef>
              <a:spcAft>
                <a:spcPct val="0"/>
              </a:spcAft>
            </a:pPr>
            <a:fld id="{A5907C9B-8128-4099-97CA-A22A1964D5CD}" type="slidenum">
              <a:rPr lang="en-US" altLang="en-US" sz="1200"/>
              <a:pPr fontAlgn="base">
                <a:spcBef>
                  <a:spcPct val="0"/>
                </a:spcBef>
                <a:spcAft>
                  <a:spcPct val="0"/>
                </a:spcAft>
              </a:pPr>
              <a:t>1</a:t>
            </a:fld>
            <a:endParaRPr lang="en-US" altLang="en-US" sz="1200"/>
          </a:p>
        </p:txBody>
      </p:sp>
    </p:spTree>
    <p:extLst>
      <p:ext uri="{BB962C8B-B14F-4D97-AF65-F5344CB8AC3E}">
        <p14:creationId xmlns:p14="http://schemas.microsoft.com/office/powerpoint/2010/main" val="247397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A398B8-6293-4CDE-8E72-0257B22760D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6934167"/>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398B8-6293-4CDE-8E72-0257B22760D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791974660"/>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398B8-6293-4CDE-8E72-0257B22760D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1836575584"/>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rstGeom prst="rect">
            <a:avLst/>
          </a:prstGeom>
          <a:noFill/>
        </p:spPr>
        <p:txBody>
          <a:bodyPr rtlCol="0">
            <a:normAutofit/>
          </a:bodyPr>
          <a:lstStyle/>
          <a:p>
            <a:pPr lvl="0"/>
            <a:endParaRPr lang="en-US" noProof="0"/>
          </a:p>
        </p:txBody>
      </p:sp>
    </p:spTree>
    <p:extLst>
      <p:ext uri="{BB962C8B-B14F-4D97-AF65-F5344CB8AC3E}">
        <p14:creationId xmlns:p14="http://schemas.microsoft.com/office/powerpoint/2010/main" val="31558286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71">
    <p:spTree>
      <p:nvGrpSpPr>
        <p:cNvPr id="1" name=""/>
        <p:cNvGrpSpPr/>
        <p:nvPr/>
      </p:nvGrpSpPr>
      <p:grpSpPr>
        <a:xfrm>
          <a:off x="0" y="0"/>
          <a:ext cx="0" cy="0"/>
          <a:chOff x="0" y="0"/>
          <a:chExt cx="0" cy="0"/>
        </a:xfrm>
      </p:grpSpPr>
      <p:sp>
        <p:nvSpPr>
          <p:cNvPr id="34" name="Picture Placeholder 2"/>
          <p:cNvSpPr>
            <a:spLocks noGrp="1"/>
          </p:cNvSpPr>
          <p:nvPr>
            <p:ph type="pic" sz="quarter" idx="28"/>
          </p:nvPr>
        </p:nvSpPr>
        <p:spPr>
          <a:xfrm>
            <a:off x="0" y="-27330"/>
            <a:ext cx="12192000" cy="3098171"/>
          </a:xfrm>
          <a:prstGeom prst="rect">
            <a:avLst/>
          </a:prstGeom>
        </p:spPr>
        <p:txBody>
          <a:bodyPr vert="horz" anchor="ctr"/>
          <a:lstStyle>
            <a:lvl1pPr algn="ctr">
              <a:defRPr sz="1200">
                <a:solidFill>
                  <a:schemeClr val="bg1">
                    <a:lumMod val="75000"/>
                  </a:schemeClr>
                </a:solidFill>
              </a:defRPr>
            </a:lvl1pPr>
          </a:lstStyle>
          <a:p>
            <a:endParaRPr lang="en-US" dirty="0"/>
          </a:p>
        </p:txBody>
      </p:sp>
    </p:spTree>
    <p:extLst>
      <p:ext uri="{BB962C8B-B14F-4D97-AF65-F5344CB8AC3E}">
        <p14:creationId xmlns:p14="http://schemas.microsoft.com/office/powerpoint/2010/main" val="1133862405"/>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Subtitle copy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679755"/>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
        <p:nvSpPr>
          <p:cNvPr id="12" name="Picture Placeholder 11"/>
          <p:cNvSpPr>
            <a:spLocks noGrp="1"/>
          </p:cNvSpPr>
          <p:nvPr userDrawn="1">
            <p:ph type="pic" sz="quarter" idx="10"/>
          </p:nvPr>
        </p:nvSpPr>
        <p:spPr>
          <a:xfrm>
            <a:off x="5915025" y="928690"/>
            <a:ext cx="4895850" cy="4895850"/>
          </a:xfrm>
          <a:custGeom>
            <a:avLst/>
            <a:gdLst>
              <a:gd name="connsiteX0" fmla="*/ 2195513 w 4391025"/>
              <a:gd name="connsiteY0" fmla="*/ 2258666 h 4391025"/>
              <a:gd name="connsiteX1" fmla="*/ 3261692 w 4391025"/>
              <a:gd name="connsiteY1" fmla="*/ 3324846 h 4391025"/>
              <a:gd name="connsiteX2" fmla="*/ 2195513 w 4391025"/>
              <a:gd name="connsiteY2" fmla="*/ 4391025 h 4391025"/>
              <a:gd name="connsiteX3" fmla="*/ 1129333 w 4391025"/>
              <a:gd name="connsiteY3" fmla="*/ 3324846 h 4391025"/>
              <a:gd name="connsiteX4" fmla="*/ 3324846 w 4391025"/>
              <a:gd name="connsiteY4" fmla="*/ 1129333 h 4391025"/>
              <a:gd name="connsiteX5" fmla="*/ 4391025 w 4391025"/>
              <a:gd name="connsiteY5" fmla="*/ 2195513 h 4391025"/>
              <a:gd name="connsiteX6" fmla="*/ 3324846 w 4391025"/>
              <a:gd name="connsiteY6" fmla="*/ 3261692 h 4391025"/>
              <a:gd name="connsiteX7" fmla="*/ 2258666 w 4391025"/>
              <a:gd name="connsiteY7" fmla="*/ 2195513 h 4391025"/>
              <a:gd name="connsiteX8" fmla="*/ 1066180 w 4391025"/>
              <a:gd name="connsiteY8" fmla="*/ 1129333 h 4391025"/>
              <a:gd name="connsiteX9" fmla="*/ 2132359 w 4391025"/>
              <a:gd name="connsiteY9" fmla="*/ 2195513 h 4391025"/>
              <a:gd name="connsiteX10" fmla="*/ 1066180 w 4391025"/>
              <a:gd name="connsiteY10" fmla="*/ 3261692 h 4391025"/>
              <a:gd name="connsiteX11" fmla="*/ 0 w 4391025"/>
              <a:gd name="connsiteY11" fmla="*/ 2195513 h 4391025"/>
              <a:gd name="connsiteX12" fmla="*/ 2195513 w 4391025"/>
              <a:gd name="connsiteY12" fmla="*/ 0 h 4391025"/>
              <a:gd name="connsiteX13" fmla="*/ 3261692 w 4391025"/>
              <a:gd name="connsiteY13" fmla="*/ 1066180 h 4391025"/>
              <a:gd name="connsiteX14" fmla="*/ 2195513 w 4391025"/>
              <a:gd name="connsiteY14" fmla="*/ 2132359 h 4391025"/>
              <a:gd name="connsiteX15" fmla="*/ 1129333 w 4391025"/>
              <a:gd name="connsiteY15" fmla="*/ 1066180 h 43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1025" h="4391025">
                <a:moveTo>
                  <a:pt x="2195513" y="2258666"/>
                </a:moveTo>
                <a:lnTo>
                  <a:pt x="3261692" y="3324846"/>
                </a:lnTo>
                <a:lnTo>
                  <a:pt x="2195513" y="4391025"/>
                </a:lnTo>
                <a:lnTo>
                  <a:pt x="1129333" y="3324846"/>
                </a:lnTo>
                <a:close/>
                <a:moveTo>
                  <a:pt x="3324846" y="1129333"/>
                </a:moveTo>
                <a:lnTo>
                  <a:pt x="4391025" y="2195513"/>
                </a:lnTo>
                <a:lnTo>
                  <a:pt x="3324846" y="3261692"/>
                </a:lnTo>
                <a:lnTo>
                  <a:pt x="2258666" y="2195513"/>
                </a:lnTo>
                <a:close/>
                <a:moveTo>
                  <a:pt x="1066180" y="1129333"/>
                </a:moveTo>
                <a:lnTo>
                  <a:pt x="2132359" y="2195513"/>
                </a:lnTo>
                <a:lnTo>
                  <a:pt x="1066180" y="3261692"/>
                </a:lnTo>
                <a:lnTo>
                  <a:pt x="0" y="2195513"/>
                </a:lnTo>
                <a:close/>
                <a:moveTo>
                  <a:pt x="2195513" y="0"/>
                </a:moveTo>
                <a:lnTo>
                  <a:pt x="3261692" y="1066180"/>
                </a:lnTo>
                <a:lnTo>
                  <a:pt x="2195513" y="2132359"/>
                </a:lnTo>
                <a:lnTo>
                  <a:pt x="1129333" y="106618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72786405"/>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7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962144" y="0"/>
            <a:ext cx="7229856" cy="6858000"/>
          </a:xfrm>
          <a:custGeom>
            <a:avLst/>
            <a:gdLst>
              <a:gd name="connsiteX0" fmla="*/ 7229856 w 7229856"/>
              <a:gd name="connsiteY0" fmla="*/ 0 h 6858000"/>
              <a:gd name="connsiteX1" fmla="*/ 7229856 w 7229856"/>
              <a:gd name="connsiteY1" fmla="*/ 3955204 h 6858000"/>
              <a:gd name="connsiteX2" fmla="*/ 4169664 w 7229856"/>
              <a:gd name="connsiteY2" fmla="*/ 6858000 h 6858000"/>
              <a:gd name="connsiteX3" fmla="*/ 0 w 72298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29856" h="6858000">
                <a:moveTo>
                  <a:pt x="7229856" y="0"/>
                </a:moveTo>
                <a:lnTo>
                  <a:pt x="7229856" y="3955204"/>
                </a:lnTo>
                <a:lnTo>
                  <a:pt x="4169664" y="6858000"/>
                </a:lnTo>
                <a:lnTo>
                  <a:pt x="0"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287573468"/>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rtlCol="0">
            <a:noAutofit/>
          </a:bodyPr>
          <a:lstStyle/>
          <a:p>
            <a:pPr lvl="0"/>
            <a:endParaRPr lang="fr-CA" noProof="0"/>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rtlCol="0">
            <a:noAutofit/>
          </a:bodyPr>
          <a:lstStyle/>
          <a:p>
            <a:pPr lvl="0"/>
            <a:endParaRPr lang="fr-CA" noProof="0"/>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rtlCol="0">
            <a:noAutofit/>
          </a:bodyPr>
          <a:lstStyle/>
          <a:p>
            <a:pPr lvl="0"/>
            <a:endParaRPr lang="fr-CA" noProof="0"/>
          </a:p>
        </p:txBody>
      </p:sp>
    </p:spTree>
    <p:extLst>
      <p:ext uri="{BB962C8B-B14F-4D97-AF65-F5344CB8AC3E}">
        <p14:creationId xmlns:p14="http://schemas.microsoft.com/office/powerpoint/2010/main" val="64830536"/>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4647625"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rtlCol="0" anchor="ctr">
            <a:noAutofit/>
          </a:bodyPr>
          <a:lstStyle>
            <a:lvl1pPr marL="0" indent="0" algn="ctr">
              <a:buFontTx/>
              <a:buNone/>
              <a:defRPr sz="1200"/>
            </a:lvl1pPr>
          </a:lstStyle>
          <a:p>
            <a:pPr lvl="0"/>
            <a:r>
              <a:rPr lang="en-US" noProof="0"/>
              <a:t>Click icon to add picture</a:t>
            </a:r>
          </a:p>
        </p:txBody>
      </p:sp>
      <p:sp>
        <p:nvSpPr>
          <p:cNvPr id="15" name="Picture Placeholder 14"/>
          <p:cNvSpPr>
            <a:spLocks noGrp="1"/>
          </p:cNvSpPr>
          <p:nvPr>
            <p:ph type="pic" sz="quarter" idx="16"/>
          </p:nvPr>
        </p:nvSpPr>
        <p:spPr>
          <a:xfrm>
            <a:off x="7980158"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rtlCol="0" anchor="ctr">
            <a:noAutofit/>
          </a:bodyPr>
          <a:lstStyle>
            <a:lvl1pPr marL="0" indent="0" algn="ctr">
              <a:buFontTx/>
              <a:buNone/>
              <a:defRPr sz="1200"/>
            </a:lvl1pPr>
          </a:lstStyle>
          <a:p>
            <a:pPr lvl="0"/>
            <a:r>
              <a:rPr lang="en-US" noProof="0"/>
              <a:t>Click icon to add picture</a:t>
            </a:r>
          </a:p>
        </p:txBody>
      </p:sp>
      <p:sp>
        <p:nvSpPr>
          <p:cNvPr id="10" name="Picture Placeholder 9"/>
          <p:cNvSpPr>
            <a:spLocks noGrp="1"/>
          </p:cNvSpPr>
          <p:nvPr>
            <p:ph type="pic" sz="quarter" idx="15"/>
          </p:nvPr>
        </p:nvSpPr>
        <p:spPr>
          <a:xfrm>
            <a:off x="1315092"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rtlCol="0" anchor="ctr">
            <a:noAutofit/>
          </a:bodyPr>
          <a:lstStyle>
            <a:lvl1pPr marL="0" indent="0" algn="ctr">
              <a:buFontTx/>
              <a:buNone/>
              <a:defRPr sz="1200"/>
            </a:lvl1pPr>
          </a:lstStyle>
          <a:p>
            <a:pPr lvl="0"/>
            <a:r>
              <a:rPr lang="en-US" noProof="0"/>
              <a:t>Click icon to add picture</a:t>
            </a:r>
          </a:p>
        </p:txBody>
      </p:sp>
      <p:sp>
        <p:nvSpPr>
          <p:cNvPr id="5" name="Date Placeholder 1"/>
          <p:cNvSpPr>
            <a:spLocks noGrp="1"/>
          </p:cNvSpPr>
          <p:nvPr>
            <p:ph type="dt" sz="half" idx="18"/>
          </p:nvPr>
        </p:nvSpPr>
        <p:spPr/>
        <p:txBody>
          <a:bodyPr/>
          <a:lstStyle>
            <a:lvl1pPr>
              <a:defRPr/>
            </a:lvl1pPr>
          </a:lstStyle>
          <a:p>
            <a:pPr>
              <a:defRPr/>
            </a:pPr>
            <a:fld id="{A38F5FA0-09F5-47E0-8A35-D097414A29A1}" type="datetime1">
              <a:rPr lang="en-US"/>
              <a:pPr>
                <a:defRPr/>
              </a:pPr>
              <a:t>7/16/2019</a:t>
            </a:fld>
            <a:endParaRPr lang="en-US"/>
          </a:p>
        </p:txBody>
      </p:sp>
      <p:sp>
        <p:nvSpPr>
          <p:cNvPr id="6" name="Footer Placeholder 2"/>
          <p:cNvSpPr>
            <a:spLocks noGrp="1"/>
          </p:cNvSpPr>
          <p:nvPr>
            <p:ph type="ftr" sz="quarter" idx="19"/>
          </p:nvPr>
        </p:nvSpPr>
        <p:spPr/>
        <p:txBody>
          <a:bodyPr/>
          <a:lstStyle>
            <a:lvl1pPr>
              <a:defRPr/>
            </a:lvl1pPr>
          </a:lstStyle>
          <a:p>
            <a:pPr>
              <a:defRPr/>
            </a:pPr>
            <a:endParaRPr lang="en-US"/>
          </a:p>
        </p:txBody>
      </p:sp>
    </p:spTree>
    <p:extLst>
      <p:ext uri="{BB962C8B-B14F-4D97-AF65-F5344CB8AC3E}">
        <p14:creationId xmlns:p14="http://schemas.microsoft.com/office/powerpoint/2010/main" val="3666964851"/>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1" y="0"/>
            <a:ext cx="4571999" cy="6858000"/>
          </a:xfrm>
          <a:custGeom>
            <a:avLst/>
            <a:gdLst>
              <a:gd name="connsiteX0" fmla="*/ 0 w 4571999"/>
              <a:gd name="connsiteY0" fmla="*/ 0 h 6858000"/>
              <a:gd name="connsiteX1" fmla="*/ 4571999 w 4571999"/>
              <a:gd name="connsiteY1" fmla="*/ 0 h 6858000"/>
              <a:gd name="connsiteX2" fmla="*/ 4571999 w 4571999"/>
              <a:gd name="connsiteY2" fmla="*/ 6858000 h 6858000"/>
              <a:gd name="connsiteX3" fmla="*/ 0 w 457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1999" h="6858000">
                <a:moveTo>
                  <a:pt x="0" y="0"/>
                </a:moveTo>
                <a:lnTo>
                  <a:pt x="4571999" y="0"/>
                </a:lnTo>
                <a:lnTo>
                  <a:pt x="4571999" y="6858000"/>
                </a:lnTo>
                <a:lnTo>
                  <a:pt x="0" y="6858000"/>
                </a:lnTo>
                <a:close/>
              </a:path>
            </a:pathLst>
          </a:custGeom>
          <a:solidFill>
            <a:schemeClr val="bg1">
              <a:lumMod val="95000"/>
            </a:schemeClr>
          </a:solidFill>
        </p:spPr>
        <p:txBody>
          <a:bodyPr rtlCol="0" anchor="ctr">
            <a:noAutofit/>
          </a:bodyPr>
          <a:lstStyle>
            <a:lvl1pPr marL="0" indent="0" algn="ctr">
              <a:buFontTx/>
              <a:buNone/>
              <a:defRPr sz="1200"/>
            </a:lvl1pPr>
          </a:lstStyle>
          <a:p>
            <a:pPr lvl="0"/>
            <a:r>
              <a:rPr lang="en-US" noProof="0"/>
              <a:t>Click icon to add picture</a:t>
            </a:r>
          </a:p>
        </p:txBody>
      </p:sp>
      <p:sp>
        <p:nvSpPr>
          <p:cNvPr id="3" name="Date Placeholder 1"/>
          <p:cNvSpPr>
            <a:spLocks noGrp="1"/>
          </p:cNvSpPr>
          <p:nvPr>
            <p:ph type="dt" sz="half" idx="16"/>
          </p:nvPr>
        </p:nvSpPr>
        <p:spPr/>
        <p:txBody>
          <a:bodyPr/>
          <a:lstStyle>
            <a:lvl1pPr>
              <a:defRPr/>
            </a:lvl1pPr>
          </a:lstStyle>
          <a:p>
            <a:pPr>
              <a:defRPr/>
            </a:pPr>
            <a:fld id="{C3F4AD68-F8AA-419E-BFDA-9DFB0184018B}" type="datetime1">
              <a:rPr lang="en-US"/>
              <a:pPr>
                <a:defRPr/>
              </a:pPr>
              <a:t>7/16/2019</a:t>
            </a:fld>
            <a:endParaRPr lang="en-US"/>
          </a:p>
        </p:txBody>
      </p:sp>
      <p:sp>
        <p:nvSpPr>
          <p:cNvPr id="4" name="Footer Placeholder 2"/>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92095898"/>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398B8-6293-4CDE-8E72-0257B22760D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384222216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A398B8-6293-4CDE-8E72-0257B22760D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3104750954"/>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A398B8-6293-4CDE-8E72-0257B22760D2}"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1085101219"/>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A398B8-6293-4CDE-8E72-0257B22760D2}"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2554090352"/>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A398B8-6293-4CDE-8E72-0257B22760D2}"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697541745"/>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324600" y="762000"/>
            <a:ext cx="5867400" cy="6096000"/>
          </a:xfrm>
        </p:spPr>
        <p:txBody>
          <a:bodyPr/>
          <a:lstStyle/>
          <a:p>
            <a:endParaRPr lang="en-US"/>
          </a:p>
        </p:txBody>
      </p:sp>
    </p:spTree>
    <p:extLst>
      <p:ext uri="{BB962C8B-B14F-4D97-AF65-F5344CB8AC3E}">
        <p14:creationId xmlns:p14="http://schemas.microsoft.com/office/powerpoint/2010/main" val="193467542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A398B8-6293-4CDE-8E72-0257B22760D2}"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2520683815"/>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A398B8-6293-4CDE-8E72-0257B22760D2}"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27293-AAF6-4BB9-A3D1-40957FFFBD6B}" type="slidenum">
              <a:rPr lang="en-US" smtClean="0"/>
              <a:t>‹#›</a:t>
            </a:fld>
            <a:endParaRPr lang="en-US"/>
          </a:p>
        </p:txBody>
      </p:sp>
    </p:spTree>
    <p:extLst>
      <p:ext uri="{BB962C8B-B14F-4D97-AF65-F5344CB8AC3E}">
        <p14:creationId xmlns:p14="http://schemas.microsoft.com/office/powerpoint/2010/main" val="3961995537"/>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398B8-6293-4CDE-8E72-0257B22760D2}" type="datetimeFigureOut">
              <a:rPr lang="en-US" smtClean="0"/>
              <a:t>7/16/2019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27293-AAF6-4BB9-A3D1-40957FFFBD6B}" type="slidenum">
              <a:rPr lang="en-US" smtClean="0"/>
              <a:t>‹#›</a:t>
            </a:fld>
            <a:endParaRPr lang="en-US"/>
          </a:p>
        </p:txBody>
      </p:sp>
    </p:spTree>
    <p:extLst>
      <p:ext uri="{BB962C8B-B14F-4D97-AF65-F5344CB8AC3E}">
        <p14:creationId xmlns:p14="http://schemas.microsoft.com/office/powerpoint/2010/main" val="1560816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5" r:id="rId15"/>
    <p:sldLayoutId id="2147483666" r:id="rId16"/>
    <p:sldLayoutId id="2147483667" r:id="rId17"/>
    <p:sldLayoutId id="2147483671" r:id="rId18"/>
    <p:sldLayoutId id="2147483672" r:id="rId19"/>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59" name="Freeform 58"/>
          <p:cNvSpPr/>
          <p:nvPr/>
        </p:nvSpPr>
        <p:spPr>
          <a:xfrm rot="19333797">
            <a:off x="1108075" y="438150"/>
            <a:ext cx="1385094" cy="7666832"/>
          </a:xfrm>
          <a:custGeom>
            <a:avLst/>
            <a:gdLst>
              <a:gd name="connsiteX0" fmla="*/ 2769295 w 2769295"/>
              <a:gd name="connsiteY0" fmla="*/ 0 h 15333785"/>
              <a:gd name="connsiteX1" fmla="*/ 2769294 w 2769295"/>
              <a:gd name="connsiteY1" fmla="*/ 15333785 h 15333785"/>
              <a:gd name="connsiteX2" fmla="*/ 1 w 2769295"/>
              <a:gd name="connsiteY2" fmla="*/ 13188018 h 15333785"/>
              <a:gd name="connsiteX3" fmla="*/ 0 w 2769295"/>
              <a:gd name="connsiteY3" fmla="*/ 3574009 h 15333785"/>
              <a:gd name="connsiteX4" fmla="*/ 2769295 w 2769295"/>
              <a:gd name="connsiteY4" fmla="*/ 0 h 15333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295" h="15333785">
                <a:moveTo>
                  <a:pt x="2769295" y="0"/>
                </a:moveTo>
                <a:lnTo>
                  <a:pt x="2769294" y="15333785"/>
                </a:lnTo>
                <a:lnTo>
                  <a:pt x="1" y="13188018"/>
                </a:lnTo>
                <a:lnTo>
                  <a:pt x="0" y="3574009"/>
                </a:lnTo>
                <a:lnTo>
                  <a:pt x="2769295" y="0"/>
                </a:lnTo>
                <a:close/>
              </a:path>
            </a:pathLst>
          </a:custGeom>
          <a:solidFill>
            <a:srgbClr val="404041">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6" name="Freeform 35"/>
          <p:cNvSpPr/>
          <p:nvPr/>
        </p:nvSpPr>
        <p:spPr>
          <a:xfrm rot="19333797">
            <a:off x="-610394" y="3263900"/>
            <a:ext cx="2325688" cy="4809332"/>
          </a:xfrm>
          <a:custGeom>
            <a:avLst/>
            <a:gdLst>
              <a:gd name="connsiteX0" fmla="*/ 4902665 w 4902665"/>
              <a:gd name="connsiteY0" fmla="*/ 0 h 10126097"/>
              <a:gd name="connsiteX1" fmla="*/ 4902665 w 4902665"/>
              <a:gd name="connsiteY1" fmla="*/ 10126097 h 10126097"/>
              <a:gd name="connsiteX2" fmla="*/ 0 w 4902665"/>
              <a:gd name="connsiteY2" fmla="*/ 6327304 h 10126097"/>
              <a:gd name="connsiteX3" fmla="*/ 4902665 w 4902665"/>
              <a:gd name="connsiteY3" fmla="*/ 0 h 10126097"/>
              <a:gd name="connsiteX0" fmla="*/ 4882210 w 4902665"/>
              <a:gd name="connsiteY0" fmla="*/ 0 h 9815850"/>
              <a:gd name="connsiteX1" fmla="*/ 4902665 w 4902665"/>
              <a:gd name="connsiteY1" fmla="*/ 9815850 h 9815850"/>
              <a:gd name="connsiteX2" fmla="*/ 0 w 4902665"/>
              <a:gd name="connsiteY2" fmla="*/ 6017057 h 9815850"/>
              <a:gd name="connsiteX3" fmla="*/ 4882210 w 4902665"/>
              <a:gd name="connsiteY3" fmla="*/ 0 h 9815850"/>
              <a:gd name="connsiteX0" fmla="*/ 4882210 w 4883635"/>
              <a:gd name="connsiteY0" fmla="*/ 0 h 9666361"/>
              <a:gd name="connsiteX1" fmla="*/ 4875624 w 4883635"/>
              <a:gd name="connsiteY1" fmla="*/ 9666361 h 9666361"/>
              <a:gd name="connsiteX2" fmla="*/ 0 w 4883635"/>
              <a:gd name="connsiteY2" fmla="*/ 6017057 h 9666361"/>
              <a:gd name="connsiteX3" fmla="*/ 4882210 w 4883635"/>
              <a:gd name="connsiteY3" fmla="*/ 0 h 9666361"/>
              <a:gd name="connsiteX0" fmla="*/ 4882210 w 4884142"/>
              <a:gd name="connsiteY0" fmla="*/ 0 h 9619777"/>
              <a:gd name="connsiteX1" fmla="*/ 4881894 w 4884142"/>
              <a:gd name="connsiteY1" fmla="*/ 9619777 h 9619777"/>
              <a:gd name="connsiteX2" fmla="*/ 0 w 4884142"/>
              <a:gd name="connsiteY2" fmla="*/ 6017057 h 9619777"/>
              <a:gd name="connsiteX3" fmla="*/ 4882210 w 4884142"/>
              <a:gd name="connsiteY3" fmla="*/ 0 h 9619777"/>
            </a:gdLst>
            <a:ahLst/>
            <a:cxnLst>
              <a:cxn ang="0">
                <a:pos x="connsiteX0" y="connsiteY0"/>
              </a:cxn>
              <a:cxn ang="0">
                <a:pos x="connsiteX1" y="connsiteY1"/>
              </a:cxn>
              <a:cxn ang="0">
                <a:pos x="connsiteX2" y="connsiteY2"/>
              </a:cxn>
              <a:cxn ang="0">
                <a:pos x="connsiteX3" y="connsiteY3"/>
              </a:cxn>
            </a:cxnLst>
            <a:rect l="l" t="t" r="r" b="b"/>
            <a:pathLst>
              <a:path w="4884142" h="9619777">
                <a:moveTo>
                  <a:pt x="4882210" y="0"/>
                </a:moveTo>
                <a:cubicBezTo>
                  <a:pt x="4889028" y="3271950"/>
                  <a:pt x="4875076" y="6347827"/>
                  <a:pt x="4881894" y="9619777"/>
                </a:cubicBezTo>
                <a:lnTo>
                  <a:pt x="0" y="6017057"/>
                </a:lnTo>
                <a:lnTo>
                  <a:pt x="4882210" y="0"/>
                </a:lnTo>
                <a:close/>
              </a:path>
            </a:pathLst>
          </a:custGeom>
          <a:solidFill>
            <a:srgbClr val="FEDA0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14" name="Right Triangle 13"/>
          <p:cNvSpPr/>
          <p:nvPr/>
        </p:nvSpPr>
        <p:spPr>
          <a:xfrm flipH="1" flipV="1">
            <a:off x="6858000" y="0"/>
            <a:ext cx="5334000" cy="685800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18" name="Rectangle 17"/>
          <p:cNvSpPr/>
          <p:nvPr/>
        </p:nvSpPr>
        <p:spPr>
          <a:xfrm>
            <a:off x="12192000" y="7315200"/>
            <a:ext cx="50800" cy="2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grpSp>
        <p:nvGrpSpPr>
          <p:cNvPr id="3" name="Group 2"/>
          <p:cNvGrpSpPr/>
          <p:nvPr/>
        </p:nvGrpSpPr>
        <p:grpSpPr>
          <a:xfrm>
            <a:off x="2612232" y="1800225"/>
            <a:ext cx="9579769" cy="3257550"/>
            <a:chOff x="2612232" y="1800225"/>
            <a:chExt cx="9579769" cy="3257550"/>
          </a:xfrm>
        </p:grpSpPr>
        <p:sp>
          <p:nvSpPr>
            <p:cNvPr id="63" name="Freeform 62"/>
            <p:cNvSpPr/>
            <p:nvPr/>
          </p:nvSpPr>
          <p:spPr>
            <a:xfrm>
              <a:off x="2612232" y="1800225"/>
              <a:ext cx="9579769" cy="3257550"/>
            </a:xfrm>
            <a:custGeom>
              <a:avLst/>
              <a:gdLst>
                <a:gd name="connsiteX0" fmla="*/ 0 w 19159191"/>
                <a:gd name="connsiteY0" fmla="*/ 0 h 6515542"/>
                <a:gd name="connsiteX1" fmla="*/ 19159191 w 19159191"/>
                <a:gd name="connsiteY1" fmla="*/ 0 h 6515542"/>
                <a:gd name="connsiteX2" fmla="*/ 19159191 w 19159191"/>
                <a:gd name="connsiteY2" fmla="*/ 6515542 h 6515542"/>
                <a:gd name="connsiteX3" fmla="*/ 5121737 w 19159191"/>
                <a:gd name="connsiteY3" fmla="*/ 6515542 h 6515542"/>
              </a:gdLst>
              <a:ahLst/>
              <a:cxnLst>
                <a:cxn ang="0">
                  <a:pos x="connsiteX0" y="connsiteY0"/>
                </a:cxn>
                <a:cxn ang="0">
                  <a:pos x="connsiteX1" y="connsiteY1"/>
                </a:cxn>
                <a:cxn ang="0">
                  <a:pos x="connsiteX2" y="connsiteY2"/>
                </a:cxn>
                <a:cxn ang="0">
                  <a:pos x="connsiteX3" y="connsiteY3"/>
                </a:cxn>
              </a:cxnLst>
              <a:rect l="l" t="t" r="r" b="b"/>
              <a:pathLst>
                <a:path w="19159191" h="6515542">
                  <a:moveTo>
                    <a:pt x="0" y="0"/>
                  </a:moveTo>
                  <a:lnTo>
                    <a:pt x="19159191" y="0"/>
                  </a:lnTo>
                  <a:lnTo>
                    <a:pt x="19159191" y="6515542"/>
                  </a:lnTo>
                  <a:lnTo>
                    <a:pt x="5121737" y="6515542"/>
                  </a:lnTo>
                  <a:close/>
                </a:path>
              </a:pathLst>
            </a:custGeom>
            <a:solidFill>
              <a:srgbClr val="FEDA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63496" name="TextBox 82"/>
            <p:cNvSpPr txBox="1">
              <a:spLocks noChangeArrowheads="1"/>
            </p:cNvSpPr>
            <p:nvPr/>
          </p:nvSpPr>
          <p:spPr bwMode="auto">
            <a:xfrm>
              <a:off x="5205649" y="2367171"/>
              <a:ext cx="647671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r" eaLnBrk="1" hangingPunct="1"/>
              <a:r>
                <a:rPr lang="en-US" altLang="en-US" sz="6600" b="1" dirty="0">
                  <a:solidFill>
                    <a:srgbClr val="404041"/>
                  </a:solidFill>
                  <a:latin typeface="Segoe UI" panose="020B0502040204020203" pitchFamily="34" charset="0"/>
                  <a:ea typeface="Lato Black" panose="020F0A02020204030203" pitchFamily="34" charset="0"/>
                  <a:cs typeface="Segoe UI" panose="020B0502040204020203" pitchFamily="34" charset="0"/>
                </a:rPr>
                <a:t>ADD YOUR BIG TITTLE HERE </a:t>
              </a:r>
            </a:p>
          </p:txBody>
        </p:sp>
      </p:grpSp>
    </p:spTree>
    <p:extLst>
      <p:ext uri="{BB962C8B-B14F-4D97-AF65-F5344CB8AC3E}">
        <p14:creationId xmlns:p14="http://schemas.microsoft.com/office/powerpoint/2010/main" val="21863992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12206112" cy="70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19374426">
            <a:off x="2824163" y="4135904"/>
            <a:ext cx="1730375" cy="1027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p:nvSpPr>
        <p:spPr>
          <a:xfrm>
            <a:off x="4335463" y="3631079"/>
            <a:ext cx="1730375" cy="1025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rot="18764185">
            <a:off x="5920581" y="2944486"/>
            <a:ext cx="1730375" cy="1027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7375525" y="2343616"/>
            <a:ext cx="1728788" cy="1025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2" name="Group 61"/>
          <p:cNvGrpSpPr>
            <a:grpSpLocks/>
          </p:cNvGrpSpPr>
          <p:nvPr/>
        </p:nvGrpSpPr>
        <p:grpSpPr bwMode="auto">
          <a:xfrm>
            <a:off x="1283777" y="5734554"/>
            <a:ext cx="3660816" cy="745827"/>
            <a:chOff x="2012825" y="5086639"/>
            <a:chExt cx="2078182" cy="746032"/>
          </a:xfrm>
        </p:grpSpPr>
        <p:sp>
          <p:nvSpPr>
            <p:cNvPr id="56" name="Rectangle 55"/>
            <p:cNvSpPr/>
            <p:nvPr/>
          </p:nvSpPr>
          <p:spPr>
            <a:xfrm>
              <a:off x="2012825" y="5370879"/>
              <a:ext cx="2078182" cy="461792"/>
            </a:xfrm>
            <a:prstGeom prst="rect">
              <a:avLst/>
            </a:prstGeom>
          </p:spPr>
          <p:txBody>
            <a:bodyPr>
              <a:spAutoFit/>
            </a:bodyPr>
            <a:lstStyle/>
            <a:p>
              <a:pPr algn="ctr" eaLnBrk="1" fontAlgn="auto" hangingPunct="1">
                <a:spcBef>
                  <a:spcPts val="0"/>
                </a:spcBef>
                <a:spcAft>
                  <a:spcPts val="0"/>
                </a:spcAft>
                <a:defRPr/>
              </a:pP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Lorem Ipsum is dolor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sita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apa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slider power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adus</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ana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buta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ako</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volup</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dalam</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cintuan</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dapa</a:t>
              </a:r>
              <a:endPar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endParaRPr>
            </a:p>
          </p:txBody>
        </p:sp>
        <p:sp>
          <p:nvSpPr>
            <p:cNvPr id="61" name="TextBox 60"/>
            <p:cNvSpPr txBox="1"/>
            <p:nvPr/>
          </p:nvSpPr>
          <p:spPr>
            <a:xfrm>
              <a:off x="2509321" y="5086639"/>
              <a:ext cx="1085190" cy="369434"/>
            </a:xfrm>
            <a:prstGeom prst="rect">
              <a:avLst/>
            </a:prstGeom>
            <a:noFill/>
          </p:spPr>
          <p:txBody>
            <a:bodyPr wrap="none">
              <a:spAutoFit/>
            </a:bodyPr>
            <a:lstStyle/>
            <a:p>
              <a:pPr algn="ctr" eaLnBrk="1" fontAlgn="auto" hangingPunct="1">
                <a:spcBef>
                  <a:spcPts val="0"/>
                </a:spcBef>
                <a:spcAft>
                  <a:spcPts val="0"/>
                </a:spcAft>
                <a:defRPr/>
              </a:pPr>
              <a:r>
                <a:rPr lang="en-US" b="1" dirty="0">
                  <a:solidFill>
                    <a:srgbClr val="404041"/>
                  </a:solidFill>
                  <a:latin typeface="Segoe UI" panose="020B0502040204020203" pitchFamily="34" charset="0"/>
                  <a:cs typeface="Segoe UI" panose="020B0502040204020203" pitchFamily="34" charset="0"/>
                </a:rPr>
                <a:t>Perfect Concept</a:t>
              </a:r>
              <a:endParaRPr lang="id-ID" b="1" dirty="0">
                <a:solidFill>
                  <a:srgbClr val="404041"/>
                </a:solidFill>
                <a:latin typeface="Segoe UI" panose="020B0502040204020203" pitchFamily="34" charset="0"/>
                <a:cs typeface="Segoe UI" panose="020B0502040204020203" pitchFamily="34" charset="0"/>
              </a:endParaRPr>
            </a:p>
          </p:txBody>
        </p:sp>
      </p:grpSp>
      <p:grpSp>
        <p:nvGrpSpPr>
          <p:cNvPr id="63" name="Group 62"/>
          <p:cNvGrpSpPr>
            <a:grpSpLocks/>
          </p:cNvGrpSpPr>
          <p:nvPr/>
        </p:nvGrpSpPr>
        <p:grpSpPr bwMode="auto">
          <a:xfrm>
            <a:off x="4483566" y="4805917"/>
            <a:ext cx="3660814" cy="745827"/>
            <a:chOff x="2012825" y="5086639"/>
            <a:chExt cx="2078182" cy="746032"/>
          </a:xfrm>
        </p:grpSpPr>
        <p:sp>
          <p:nvSpPr>
            <p:cNvPr id="64" name="Rectangle 63"/>
            <p:cNvSpPr/>
            <p:nvPr/>
          </p:nvSpPr>
          <p:spPr>
            <a:xfrm>
              <a:off x="2012825" y="5370879"/>
              <a:ext cx="2078182" cy="461792"/>
            </a:xfrm>
            <a:prstGeom prst="rect">
              <a:avLst/>
            </a:prstGeom>
          </p:spPr>
          <p:txBody>
            <a:bodyPr>
              <a:spAutoFit/>
            </a:bodyPr>
            <a:lstStyle/>
            <a:p>
              <a:pPr algn="ctr" eaLnBrk="1" fontAlgn="auto" hangingPunct="1">
                <a:spcBef>
                  <a:spcPts val="0"/>
                </a:spcBef>
                <a:spcAft>
                  <a:spcPts val="0"/>
                </a:spcAft>
                <a:defRPr/>
              </a:pP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Lorem Ipsum is dolor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sita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apa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slider power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adus</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ana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buta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ako</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volup</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dalam</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cintuan</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dapa</a:t>
              </a:r>
              <a:endPar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endParaRPr>
            </a:p>
          </p:txBody>
        </p:sp>
        <p:sp>
          <p:nvSpPr>
            <p:cNvPr id="65" name="TextBox 64"/>
            <p:cNvSpPr txBox="1"/>
            <p:nvPr/>
          </p:nvSpPr>
          <p:spPr>
            <a:xfrm>
              <a:off x="2636721" y="5086639"/>
              <a:ext cx="830391" cy="369434"/>
            </a:xfrm>
            <a:prstGeom prst="rect">
              <a:avLst/>
            </a:prstGeom>
            <a:noFill/>
          </p:spPr>
          <p:txBody>
            <a:bodyPr wrap="none">
              <a:spAutoFit/>
            </a:bodyPr>
            <a:lstStyle/>
            <a:p>
              <a:pPr algn="ctr" eaLnBrk="1" fontAlgn="auto" hangingPunct="1">
                <a:spcBef>
                  <a:spcPts val="0"/>
                </a:spcBef>
                <a:spcAft>
                  <a:spcPts val="0"/>
                </a:spcAft>
                <a:defRPr/>
              </a:pPr>
              <a:r>
                <a:rPr lang="en-US" b="1" dirty="0">
                  <a:solidFill>
                    <a:srgbClr val="404041"/>
                  </a:solidFill>
                  <a:latin typeface="Segoe UI" panose="020B0502040204020203" pitchFamily="34" charset="0"/>
                  <a:cs typeface="Segoe UI" panose="020B0502040204020203" pitchFamily="34" charset="0"/>
                </a:rPr>
                <a:t>Perfect Sale</a:t>
              </a:r>
              <a:endParaRPr lang="id-ID" b="1" dirty="0">
                <a:solidFill>
                  <a:srgbClr val="404041"/>
                </a:solidFill>
                <a:latin typeface="Segoe UI" panose="020B0502040204020203" pitchFamily="34" charset="0"/>
                <a:cs typeface="Segoe UI" panose="020B0502040204020203" pitchFamily="34" charset="0"/>
              </a:endParaRPr>
            </a:p>
          </p:txBody>
        </p:sp>
      </p:grpSp>
      <p:grpSp>
        <p:nvGrpSpPr>
          <p:cNvPr id="66" name="Group 65"/>
          <p:cNvGrpSpPr>
            <a:grpSpLocks/>
          </p:cNvGrpSpPr>
          <p:nvPr/>
        </p:nvGrpSpPr>
        <p:grpSpPr bwMode="auto">
          <a:xfrm>
            <a:off x="7342981" y="3472418"/>
            <a:ext cx="3660816" cy="796771"/>
            <a:chOff x="2012825" y="5086639"/>
            <a:chExt cx="2078182" cy="675829"/>
          </a:xfrm>
        </p:grpSpPr>
        <p:sp>
          <p:nvSpPr>
            <p:cNvPr id="67" name="Rectangle 66"/>
            <p:cNvSpPr/>
            <p:nvPr/>
          </p:nvSpPr>
          <p:spPr>
            <a:xfrm>
              <a:off x="2012825" y="5370879"/>
              <a:ext cx="2078182" cy="391589"/>
            </a:xfrm>
            <a:prstGeom prst="rect">
              <a:avLst/>
            </a:prstGeom>
          </p:spPr>
          <p:txBody>
            <a:bodyPr>
              <a:spAutoFit/>
            </a:bodyPr>
            <a:lstStyle/>
            <a:p>
              <a:pPr algn="ctr" eaLnBrk="1" fontAlgn="auto" hangingPunct="1">
                <a:spcBef>
                  <a:spcPts val="0"/>
                </a:spcBef>
                <a:spcAft>
                  <a:spcPts val="0"/>
                </a:spcAft>
                <a:defRPr/>
              </a:pP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Lorem Ipsum is dolor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sita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apa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slider power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adus</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ana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buta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ako</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volup</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dalam</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cintuan</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dapa</a:t>
              </a:r>
              <a:endPar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endParaRPr>
            </a:p>
          </p:txBody>
        </p:sp>
        <p:sp>
          <p:nvSpPr>
            <p:cNvPr id="68" name="TextBox 67"/>
            <p:cNvSpPr txBox="1"/>
            <p:nvPr/>
          </p:nvSpPr>
          <p:spPr>
            <a:xfrm>
              <a:off x="2527739" y="5086639"/>
              <a:ext cx="1048353" cy="313271"/>
            </a:xfrm>
            <a:prstGeom prst="rect">
              <a:avLst/>
            </a:prstGeom>
            <a:noFill/>
          </p:spPr>
          <p:txBody>
            <a:bodyPr wrap="none">
              <a:spAutoFit/>
            </a:bodyPr>
            <a:lstStyle/>
            <a:p>
              <a:pPr algn="ctr" eaLnBrk="1" fontAlgn="auto" hangingPunct="1">
                <a:spcBef>
                  <a:spcPts val="0"/>
                </a:spcBef>
                <a:spcAft>
                  <a:spcPts val="0"/>
                </a:spcAft>
                <a:defRPr/>
              </a:pPr>
              <a:r>
                <a:rPr lang="en-US" b="1" dirty="0">
                  <a:solidFill>
                    <a:srgbClr val="404041"/>
                  </a:solidFill>
                  <a:latin typeface="Segoe UI" panose="020B0502040204020203" pitchFamily="34" charset="0"/>
                  <a:cs typeface="Segoe UI" panose="020B0502040204020203" pitchFamily="34" charset="0"/>
                </a:rPr>
                <a:t>More Response</a:t>
              </a:r>
              <a:endParaRPr lang="id-ID" b="1" dirty="0">
                <a:solidFill>
                  <a:srgbClr val="404041"/>
                </a:solidFill>
                <a:latin typeface="Segoe UI" panose="020B0502040204020203" pitchFamily="34" charset="0"/>
                <a:cs typeface="Segoe UI" panose="020B0502040204020203" pitchFamily="34" charset="0"/>
              </a:endParaRPr>
            </a:p>
          </p:txBody>
        </p:sp>
      </p:grpSp>
      <p:grpSp>
        <p:nvGrpSpPr>
          <p:cNvPr id="69" name="Group 68"/>
          <p:cNvGrpSpPr>
            <a:grpSpLocks/>
          </p:cNvGrpSpPr>
          <p:nvPr/>
        </p:nvGrpSpPr>
        <p:grpSpPr bwMode="auto">
          <a:xfrm>
            <a:off x="2355319" y="2745643"/>
            <a:ext cx="3660814" cy="745827"/>
            <a:chOff x="2012825" y="5086639"/>
            <a:chExt cx="2078182" cy="746032"/>
          </a:xfrm>
        </p:grpSpPr>
        <p:sp>
          <p:nvSpPr>
            <p:cNvPr id="70" name="Rectangle 69"/>
            <p:cNvSpPr/>
            <p:nvPr/>
          </p:nvSpPr>
          <p:spPr>
            <a:xfrm>
              <a:off x="2012825" y="5370879"/>
              <a:ext cx="2078182" cy="461792"/>
            </a:xfrm>
            <a:prstGeom prst="rect">
              <a:avLst/>
            </a:prstGeom>
          </p:spPr>
          <p:txBody>
            <a:bodyPr>
              <a:spAutoFit/>
            </a:bodyPr>
            <a:lstStyle/>
            <a:p>
              <a:pPr algn="ctr" eaLnBrk="1" fontAlgn="auto" hangingPunct="1">
                <a:spcBef>
                  <a:spcPts val="0"/>
                </a:spcBef>
                <a:spcAft>
                  <a:spcPts val="0"/>
                </a:spcAft>
                <a:defRPr/>
              </a:pP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Lorem Ipsum is dolor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sita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apa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slider power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adus</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ana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buta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ako</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volup</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dalam</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cintuan</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dapa</a:t>
              </a:r>
              <a:endPar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endParaRPr>
            </a:p>
          </p:txBody>
        </p:sp>
        <p:sp>
          <p:nvSpPr>
            <p:cNvPr id="71" name="TextBox 70"/>
            <p:cNvSpPr txBox="1"/>
            <p:nvPr/>
          </p:nvSpPr>
          <p:spPr>
            <a:xfrm>
              <a:off x="2520041" y="5086639"/>
              <a:ext cx="1063751" cy="369434"/>
            </a:xfrm>
            <a:prstGeom prst="rect">
              <a:avLst/>
            </a:prstGeom>
            <a:noFill/>
          </p:spPr>
          <p:txBody>
            <a:bodyPr wrap="none">
              <a:spAutoFit/>
            </a:bodyPr>
            <a:lstStyle/>
            <a:p>
              <a:pPr algn="ctr" eaLnBrk="1" fontAlgn="auto" hangingPunct="1">
                <a:spcBef>
                  <a:spcPts val="0"/>
                </a:spcBef>
                <a:spcAft>
                  <a:spcPts val="0"/>
                </a:spcAft>
                <a:defRPr/>
              </a:pPr>
              <a:r>
                <a:rPr lang="en-US" b="1" dirty="0">
                  <a:solidFill>
                    <a:srgbClr val="404041"/>
                  </a:solidFill>
                  <a:latin typeface="Segoe UI" panose="020B0502040204020203" pitchFamily="34" charset="0"/>
                  <a:cs typeface="Segoe UI" panose="020B0502040204020203" pitchFamily="34" charset="0"/>
                </a:rPr>
                <a:t>Perfect Product</a:t>
              </a:r>
              <a:endParaRPr lang="id-ID" b="1" dirty="0">
                <a:solidFill>
                  <a:srgbClr val="404041"/>
                </a:solidFill>
                <a:latin typeface="Segoe UI" panose="020B0502040204020203" pitchFamily="34" charset="0"/>
                <a:cs typeface="Segoe UI" panose="020B0502040204020203" pitchFamily="34" charset="0"/>
              </a:endParaRPr>
            </a:p>
          </p:txBody>
        </p:sp>
      </p:grpSp>
      <p:grpSp>
        <p:nvGrpSpPr>
          <p:cNvPr id="72" name="Group 71"/>
          <p:cNvGrpSpPr>
            <a:grpSpLocks/>
          </p:cNvGrpSpPr>
          <p:nvPr/>
        </p:nvGrpSpPr>
        <p:grpSpPr bwMode="auto">
          <a:xfrm>
            <a:off x="5483156" y="1448474"/>
            <a:ext cx="3660812" cy="745829"/>
            <a:chOff x="2012373" y="5086639"/>
            <a:chExt cx="2079095" cy="744972"/>
          </a:xfrm>
        </p:grpSpPr>
        <p:sp>
          <p:nvSpPr>
            <p:cNvPr id="73" name="Rectangle 72"/>
            <p:cNvSpPr/>
            <p:nvPr/>
          </p:nvSpPr>
          <p:spPr>
            <a:xfrm>
              <a:off x="2012373" y="5370476"/>
              <a:ext cx="2079095" cy="461135"/>
            </a:xfrm>
            <a:prstGeom prst="rect">
              <a:avLst/>
            </a:prstGeom>
          </p:spPr>
          <p:txBody>
            <a:bodyPr>
              <a:spAutoFit/>
            </a:bodyPr>
            <a:lstStyle/>
            <a:p>
              <a:pPr algn="ctr" eaLnBrk="1" fontAlgn="auto" hangingPunct="1">
                <a:spcBef>
                  <a:spcPts val="0"/>
                </a:spcBef>
                <a:spcAft>
                  <a:spcPts val="0"/>
                </a:spcAft>
                <a:defRPr/>
              </a:pP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Lorem Ipsum is dolor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sita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apa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slider power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adus</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ana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buta</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ako</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volup</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dalam</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cintuan</a:t>
              </a:r>
              <a:r>
                <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en-US" sz="12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dapa</a:t>
              </a:r>
              <a:endParaRPr lang="en-US" sz="1200" dirty="0">
                <a:solidFill>
                  <a:srgbClr val="404041"/>
                </a:solidFill>
                <a:latin typeface="Segoe UI" panose="020B0502040204020203" pitchFamily="34" charset="0"/>
                <a:ea typeface="Open Sans" panose="020B0606030504020204" pitchFamily="34" charset="0"/>
                <a:cs typeface="Segoe UI" panose="020B0502040204020203" pitchFamily="34" charset="0"/>
              </a:endParaRPr>
            </a:p>
          </p:txBody>
        </p:sp>
        <p:sp>
          <p:nvSpPr>
            <p:cNvPr id="74" name="TextBox 73"/>
            <p:cNvSpPr txBox="1"/>
            <p:nvPr/>
          </p:nvSpPr>
          <p:spPr>
            <a:xfrm>
              <a:off x="2338787" y="5086639"/>
              <a:ext cx="1426266" cy="368908"/>
            </a:xfrm>
            <a:prstGeom prst="rect">
              <a:avLst/>
            </a:prstGeom>
            <a:noFill/>
          </p:spPr>
          <p:txBody>
            <a:bodyPr wrap="none">
              <a:spAutoFit/>
            </a:bodyPr>
            <a:lstStyle/>
            <a:p>
              <a:pPr algn="ctr" eaLnBrk="1" fontAlgn="auto" hangingPunct="1">
                <a:spcBef>
                  <a:spcPts val="0"/>
                </a:spcBef>
                <a:spcAft>
                  <a:spcPts val="0"/>
                </a:spcAft>
                <a:defRPr/>
              </a:pPr>
              <a:r>
                <a:rPr lang="en-US" b="1" dirty="0">
                  <a:solidFill>
                    <a:srgbClr val="404041"/>
                  </a:solidFill>
                  <a:latin typeface="Segoe UI" panose="020B0502040204020203" pitchFamily="34" charset="0"/>
                  <a:cs typeface="Segoe UI" panose="020B0502040204020203" pitchFamily="34" charset="0"/>
                </a:rPr>
                <a:t>Maximum Promotion</a:t>
              </a:r>
              <a:endParaRPr lang="id-ID" b="1" dirty="0">
                <a:solidFill>
                  <a:srgbClr val="404041"/>
                </a:solidFill>
                <a:latin typeface="Segoe UI" panose="020B0502040204020203" pitchFamily="34" charset="0"/>
                <a:cs typeface="Segoe UI" panose="020B0502040204020203" pitchFamily="34" charset="0"/>
              </a:endParaRPr>
            </a:p>
          </p:txBody>
        </p:sp>
      </p:grpSp>
      <p:grpSp>
        <p:nvGrpSpPr>
          <p:cNvPr id="11" name="Group 10"/>
          <p:cNvGrpSpPr>
            <a:grpSpLocks/>
          </p:cNvGrpSpPr>
          <p:nvPr/>
        </p:nvGrpSpPr>
        <p:grpSpPr bwMode="auto">
          <a:xfrm>
            <a:off x="2514600" y="4628029"/>
            <a:ext cx="1027113" cy="1027112"/>
            <a:chOff x="2514194" y="4154113"/>
            <a:chExt cx="1026942" cy="1026942"/>
          </a:xfrm>
        </p:grpSpPr>
        <p:sp>
          <p:nvSpPr>
            <p:cNvPr id="38" name="Oval 37"/>
            <p:cNvSpPr/>
            <p:nvPr/>
          </p:nvSpPr>
          <p:spPr>
            <a:xfrm>
              <a:off x="2514194" y="4154113"/>
              <a:ext cx="1026942" cy="1026942"/>
            </a:xfrm>
            <a:prstGeom prst="ellipse">
              <a:avLst/>
            </a:prstGeom>
            <a:solidFill>
              <a:srgbClr val="FEDA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3" name="Group 32"/>
            <p:cNvGrpSpPr/>
            <p:nvPr/>
          </p:nvGrpSpPr>
          <p:grpSpPr>
            <a:xfrm>
              <a:off x="2813263" y="4488373"/>
              <a:ext cx="463338" cy="395533"/>
              <a:chOff x="3440113" y="1050925"/>
              <a:chExt cx="390525" cy="333376"/>
            </a:xfrm>
            <a:solidFill>
              <a:schemeClr val="bg1"/>
            </a:solidFill>
          </p:grpSpPr>
          <p:sp>
            <p:nvSpPr>
              <p:cNvPr id="34"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eaLnBrk="1" fontAlgn="auto" hangingPunct="1">
                  <a:spcBef>
                    <a:spcPts val="0"/>
                  </a:spcBef>
                  <a:spcAft>
                    <a:spcPts val="0"/>
                  </a:spcAft>
                  <a:defRPr/>
                </a:pPr>
                <a:endParaRPr lang="en-US" sz="2400">
                  <a:latin typeface="+mn-lt"/>
                </a:endParaRPr>
              </a:p>
            </p:txBody>
          </p:sp>
          <p:sp>
            <p:nvSpPr>
              <p:cNvPr id="35"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a:latin typeface="+mn-lt"/>
                </a:endParaRPr>
              </a:p>
            </p:txBody>
          </p:sp>
          <p:sp>
            <p:nvSpPr>
              <p:cNvPr id="36"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eaLnBrk="1" fontAlgn="auto" hangingPunct="1">
                  <a:spcBef>
                    <a:spcPts val="0"/>
                  </a:spcBef>
                  <a:spcAft>
                    <a:spcPts val="0"/>
                  </a:spcAft>
                  <a:defRPr/>
                </a:pPr>
                <a:endParaRPr lang="en-US" sz="2400">
                  <a:latin typeface="+mn-lt"/>
                </a:endParaRPr>
              </a:p>
            </p:txBody>
          </p:sp>
          <p:sp>
            <p:nvSpPr>
              <p:cNvPr id="37"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eaLnBrk="1" fontAlgn="auto" hangingPunct="1">
                  <a:spcBef>
                    <a:spcPts val="0"/>
                  </a:spcBef>
                  <a:spcAft>
                    <a:spcPts val="0"/>
                  </a:spcAft>
                  <a:defRPr/>
                </a:pPr>
                <a:endParaRPr lang="en-US" sz="2400">
                  <a:latin typeface="+mn-lt"/>
                </a:endParaRPr>
              </a:p>
            </p:txBody>
          </p:sp>
          <p:sp>
            <p:nvSpPr>
              <p:cNvPr id="39"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eaLnBrk="1" fontAlgn="auto" hangingPunct="1">
                  <a:spcBef>
                    <a:spcPts val="0"/>
                  </a:spcBef>
                  <a:spcAft>
                    <a:spcPts val="0"/>
                  </a:spcAft>
                  <a:defRPr/>
                </a:pPr>
                <a:endParaRPr lang="en-US" sz="2400">
                  <a:latin typeface="+mn-lt"/>
                </a:endParaRPr>
              </a:p>
            </p:txBody>
          </p:sp>
          <p:sp>
            <p:nvSpPr>
              <p:cNvPr id="40"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eaLnBrk="1" fontAlgn="auto" hangingPunct="1">
                  <a:spcBef>
                    <a:spcPts val="0"/>
                  </a:spcBef>
                  <a:spcAft>
                    <a:spcPts val="0"/>
                  </a:spcAft>
                  <a:defRPr/>
                </a:pPr>
                <a:endParaRPr lang="en-US" sz="2400">
                  <a:latin typeface="+mn-lt"/>
                </a:endParaRPr>
              </a:p>
            </p:txBody>
          </p:sp>
        </p:grpSp>
      </p:grpSp>
      <p:grpSp>
        <p:nvGrpSpPr>
          <p:cNvPr id="8" name="Group 7"/>
          <p:cNvGrpSpPr>
            <a:grpSpLocks/>
          </p:cNvGrpSpPr>
          <p:nvPr/>
        </p:nvGrpSpPr>
        <p:grpSpPr bwMode="auto">
          <a:xfrm>
            <a:off x="5618163" y="3631079"/>
            <a:ext cx="1027112" cy="1025525"/>
            <a:chOff x="5617785" y="3156845"/>
            <a:chExt cx="1026942" cy="1026942"/>
          </a:xfrm>
        </p:grpSpPr>
        <p:sp>
          <p:nvSpPr>
            <p:cNvPr id="45" name="Oval 44"/>
            <p:cNvSpPr/>
            <p:nvPr/>
          </p:nvSpPr>
          <p:spPr>
            <a:xfrm>
              <a:off x="5617785" y="3156845"/>
              <a:ext cx="1026942" cy="1026942"/>
            </a:xfrm>
            <a:prstGeom prst="ellipse">
              <a:avLst/>
            </a:prstGeom>
            <a:solidFill>
              <a:srgbClr val="FEDA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87" name="AutoShape 60"/>
            <p:cNvSpPr>
              <a:spLocks/>
            </p:cNvSpPr>
            <p:nvPr/>
          </p:nvSpPr>
          <p:spPr bwMode="auto">
            <a:xfrm>
              <a:off x="5972671" y="3508158"/>
              <a:ext cx="378492" cy="378490"/>
            </a:xfrm>
            <a:custGeom>
              <a:avLst/>
              <a:gdLst>
                <a:gd name="T0" fmla="*/ 3463272 w 21600"/>
                <a:gd name="T1" fmla="*/ 3464537 h 21592"/>
                <a:gd name="T2" fmla="*/ 3463272 w 21600"/>
                <a:gd name="T3" fmla="*/ 3464537 h 21592"/>
                <a:gd name="T4" fmla="*/ 3463272 w 21600"/>
                <a:gd name="T5" fmla="*/ 3464537 h 21592"/>
                <a:gd name="T6" fmla="*/ 3463272 w 21600"/>
                <a:gd name="T7" fmla="*/ 3464537 h 2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endParaRPr lang="en-US"/>
            </a:p>
          </p:txBody>
        </p:sp>
      </p:grpSp>
      <p:grpSp>
        <p:nvGrpSpPr>
          <p:cNvPr id="10" name="Group 9"/>
          <p:cNvGrpSpPr>
            <a:grpSpLocks/>
          </p:cNvGrpSpPr>
          <p:nvPr/>
        </p:nvGrpSpPr>
        <p:grpSpPr bwMode="auto">
          <a:xfrm>
            <a:off x="8597900" y="2319804"/>
            <a:ext cx="1027113" cy="1027112"/>
            <a:chOff x="8597808" y="1846534"/>
            <a:chExt cx="1026942" cy="1026942"/>
          </a:xfrm>
        </p:grpSpPr>
        <p:sp>
          <p:nvSpPr>
            <p:cNvPr id="43" name="Oval 42"/>
            <p:cNvSpPr/>
            <p:nvPr/>
          </p:nvSpPr>
          <p:spPr>
            <a:xfrm>
              <a:off x="8597808" y="1846534"/>
              <a:ext cx="1026942" cy="1026942"/>
            </a:xfrm>
            <a:prstGeom prst="ellipse">
              <a:avLst/>
            </a:prstGeom>
            <a:solidFill>
              <a:srgbClr val="FEDA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85" name="Freeform 526"/>
            <p:cNvSpPr>
              <a:spLocks noChangeAspect="1" noChangeArrowheads="1"/>
            </p:cNvSpPr>
            <p:nvPr/>
          </p:nvSpPr>
          <p:spPr bwMode="auto">
            <a:xfrm>
              <a:off x="8973076" y="2120126"/>
              <a:ext cx="370080" cy="479758"/>
            </a:xfrm>
            <a:custGeom>
              <a:avLst/>
              <a:gdLst>
                <a:gd name="T0" fmla="*/ 217748 w 1222"/>
                <a:gd name="T1" fmla="*/ 406019 h 1581"/>
                <a:gd name="T2" fmla="*/ 207754 w 1222"/>
                <a:gd name="T3" fmla="*/ 370515 h 1581"/>
                <a:gd name="T4" fmla="*/ 207754 w 1222"/>
                <a:gd name="T5" fmla="*/ 108939 h 1581"/>
                <a:gd name="T6" fmla="*/ 217748 w 1222"/>
                <a:gd name="T7" fmla="*/ 73739 h 1581"/>
                <a:gd name="T8" fmla="*/ 5148 w 1222"/>
                <a:gd name="T9" fmla="*/ 139588 h 1581"/>
                <a:gd name="T10" fmla="*/ 0 w 1222"/>
                <a:gd name="T11" fmla="*/ 240941 h 1581"/>
                <a:gd name="T12" fmla="*/ 5148 w 1222"/>
                <a:gd name="T13" fmla="*/ 339867 h 1581"/>
                <a:gd name="T14" fmla="*/ 152030 w 1222"/>
                <a:gd name="T15" fmla="*/ 464282 h 1581"/>
                <a:gd name="T16" fmla="*/ 149304 w 1222"/>
                <a:gd name="T17" fmla="*/ 337439 h 1581"/>
                <a:gd name="T18" fmla="*/ 86009 w 1222"/>
                <a:gd name="T19" fmla="*/ 339867 h 1581"/>
                <a:gd name="T20" fmla="*/ 86009 w 1222"/>
                <a:gd name="T21" fmla="*/ 240941 h 1581"/>
                <a:gd name="T22" fmla="*/ 86009 w 1222"/>
                <a:gd name="T23" fmla="*/ 139588 h 1581"/>
                <a:gd name="T24" fmla="*/ 149304 w 1222"/>
                <a:gd name="T25" fmla="*/ 142016 h 1581"/>
                <a:gd name="T26" fmla="*/ 152030 w 1222"/>
                <a:gd name="T27" fmla="*/ 17600 h 1581"/>
                <a:gd name="T28" fmla="*/ 5148 w 1222"/>
                <a:gd name="T29" fmla="*/ 139588 h 1581"/>
                <a:gd name="T30" fmla="*/ 182314 w 1222"/>
                <a:gd name="T31" fmla="*/ 276445 h 1581"/>
                <a:gd name="T32" fmla="*/ 149304 w 1222"/>
                <a:gd name="T33" fmla="*/ 261272 h 1581"/>
                <a:gd name="T34" fmla="*/ 164446 w 1222"/>
                <a:gd name="T35" fmla="*/ 251258 h 1581"/>
                <a:gd name="T36" fmla="*/ 184737 w 1222"/>
                <a:gd name="T37" fmla="*/ 236086 h 1581"/>
                <a:gd name="T38" fmla="*/ 189886 w 1222"/>
                <a:gd name="T39" fmla="*/ 200278 h 1581"/>
                <a:gd name="T40" fmla="*/ 144156 w 1222"/>
                <a:gd name="T41" fmla="*/ 205437 h 1581"/>
                <a:gd name="T42" fmla="*/ 154452 w 1222"/>
                <a:gd name="T43" fmla="*/ 223341 h 1581"/>
                <a:gd name="T44" fmla="*/ 169595 w 1222"/>
                <a:gd name="T45" fmla="*/ 205437 h 1581"/>
                <a:gd name="T46" fmla="*/ 177166 w 1222"/>
                <a:gd name="T47" fmla="*/ 218182 h 1581"/>
                <a:gd name="T48" fmla="*/ 152030 w 1222"/>
                <a:gd name="T49" fmla="*/ 243672 h 1581"/>
                <a:gd name="T50" fmla="*/ 124168 w 1222"/>
                <a:gd name="T51" fmla="*/ 276445 h 1581"/>
                <a:gd name="T52" fmla="*/ 248032 w 1222"/>
                <a:gd name="T53" fmla="*/ 246100 h 1581"/>
                <a:gd name="T54" fmla="*/ 240461 w 1222"/>
                <a:gd name="T55" fmla="*/ 192692 h 1581"/>
                <a:gd name="T56" fmla="*/ 195034 w 1222"/>
                <a:gd name="T57" fmla="*/ 258845 h 1581"/>
                <a:gd name="T58" fmla="*/ 225319 w 1222"/>
                <a:gd name="T59" fmla="*/ 276445 h 1581"/>
                <a:gd name="T60" fmla="*/ 243187 w 1222"/>
                <a:gd name="T61" fmla="*/ 258845 h 1581"/>
                <a:gd name="T62" fmla="*/ 255604 w 1222"/>
                <a:gd name="T63" fmla="*/ 246100 h 1581"/>
                <a:gd name="T64" fmla="*/ 238038 w 1222"/>
                <a:gd name="T65" fmla="*/ 208168 h 1581"/>
                <a:gd name="T66" fmla="*/ 210176 w 1222"/>
                <a:gd name="T67" fmla="*/ 246100 h 1581"/>
                <a:gd name="T68" fmla="*/ 210176 w 1222"/>
                <a:gd name="T69" fmla="*/ 246100 h 1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wrap="none" lIns="243785" tIns="121892" rIns="243785" bIns="121892" anchor="ctr"/>
            <a:lstStyle/>
            <a:p>
              <a:endParaRPr lang="en-US"/>
            </a:p>
          </p:txBody>
        </p:sp>
      </p:grpSp>
      <p:grpSp>
        <p:nvGrpSpPr>
          <p:cNvPr id="9" name="Group 8"/>
          <p:cNvGrpSpPr>
            <a:grpSpLocks/>
          </p:cNvGrpSpPr>
          <p:nvPr/>
        </p:nvGrpSpPr>
        <p:grpSpPr bwMode="auto">
          <a:xfrm>
            <a:off x="6829425" y="2343616"/>
            <a:ext cx="1027113" cy="1027113"/>
            <a:chOff x="6829880" y="1870133"/>
            <a:chExt cx="1026942" cy="1026942"/>
          </a:xfrm>
        </p:grpSpPr>
        <p:sp>
          <p:nvSpPr>
            <p:cNvPr id="32" name="Oval 31"/>
            <p:cNvSpPr/>
            <p:nvPr/>
          </p:nvSpPr>
          <p:spPr>
            <a:xfrm>
              <a:off x="6829880" y="1870133"/>
              <a:ext cx="1026942" cy="1026942"/>
            </a:xfrm>
            <a:prstGeom prst="ellipse">
              <a:avLst/>
            </a:prstGeom>
            <a:solidFill>
              <a:srgbClr val="FEDA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83" name="Freeform 43"/>
            <p:cNvSpPr>
              <a:spLocks noChangeAspect="1" noChangeArrowheads="1"/>
            </p:cNvSpPr>
            <p:nvPr/>
          </p:nvSpPr>
          <p:spPr bwMode="auto">
            <a:xfrm>
              <a:off x="7136715" y="2143022"/>
              <a:ext cx="354443" cy="424215"/>
            </a:xfrm>
            <a:custGeom>
              <a:avLst/>
              <a:gdLst>
                <a:gd name="T0" fmla="*/ 162629 w 449768"/>
                <a:gd name="T1" fmla="*/ 333644 h 538305"/>
                <a:gd name="T2" fmla="*/ 164338 w 449768"/>
                <a:gd name="T3" fmla="*/ 342290 h 538305"/>
                <a:gd name="T4" fmla="*/ 107281 w 449768"/>
                <a:gd name="T5" fmla="*/ 415766 h 538305"/>
                <a:gd name="T6" fmla="*/ 95166 w 449768"/>
                <a:gd name="T7" fmla="*/ 407559 h 538305"/>
                <a:gd name="T8" fmla="*/ 151833 w 449768"/>
                <a:gd name="T9" fmla="*/ 334083 h 538305"/>
                <a:gd name="T10" fmla="*/ 162629 w 449768"/>
                <a:gd name="T11" fmla="*/ 333644 h 538305"/>
                <a:gd name="T12" fmla="*/ 124805 w 449768"/>
                <a:gd name="T13" fmla="*/ 304438 h 538305"/>
                <a:gd name="T14" fmla="*/ 126319 w 449768"/>
                <a:gd name="T15" fmla="*/ 312860 h 538305"/>
                <a:gd name="T16" fmla="*/ 40762 w 449768"/>
                <a:gd name="T17" fmla="*/ 422695 h 538305"/>
                <a:gd name="T18" fmla="*/ 32559 w 449768"/>
                <a:gd name="T19" fmla="*/ 414516 h 538305"/>
                <a:gd name="T20" fmla="*/ 114208 w 449768"/>
                <a:gd name="T21" fmla="*/ 305071 h 538305"/>
                <a:gd name="T22" fmla="*/ 124805 w 449768"/>
                <a:gd name="T23" fmla="*/ 304438 h 538305"/>
                <a:gd name="T24" fmla="*/ 88266 w 449768"/>
                <a:gd name="T25" fmla="*/ 275797 h 538305"/>
                <a:gd name="T26" fmla="*/ 89634 w 449768"/>
                <a:gd name="T27" fmla="*/ 286007 h 538305"/>
                <a:gd name="T28" fmla="*/ 32577 w 449768"/>
                <a:gd name="T29" fmla="*/ 358740 h 538305"/>
                <a:gd name="T30" fmla="*/ 20462 w 449768"/>
                <a:gd name="T31" fmla="*/ 350573 h 538305"/>
                <a:gd name="T32" fmla="*/ 77519 w 449768"/>
                <a:gd name="T33" fmla="*/ 277839 h 538305"/>
                <a:gd name="T34" fmla="*/ 88266 w 449768"/>
                <a:gd name="T35" fmla="*/ 275797 h 538305"/>
                <a:gd name="T36" fmla="*/ 226573 w 449768"/>
                <a:gd name="T37" fmla="*/ 120785 h 538305"/>
                <a:gd name="T38" fmla="*/ 205699 w 449768"/>
                <a:gd name="T39" fmla="*/ 130377 h 538305"/>
                <a:gd name="T40" fmla="*/ 201386 w 449768"/>
                <a:gd name="T41" fmla="*/ 138599 h 538305"/>
                <a:gd name="T42" fmla="*/ 217851 w 449768"/>
                <a:gd name="T43" fmla="*/ 183232 h 538305"/>
                <a:gd name="T44" fmla="*/ 258620 w 449768"/>
                <a:gd name="T45" fmla="*/ 179317 h 538305"/>
                <a:gd name="T46" fmla="*/ 262931 w 449768"/>
                <a:gd name="T47" fmla="*/ 171095 h 538305"/>
                <a:gd name="T48" fmla="*/ 250387 w 449768"/>
                <a:gd name="T49" fmla="*/ 126461 h 538305"/>
                <a:gd name="T50" fmla="*/ 226573 w 449768"/>
                <a:gd name="T51" fmla="*/ 120785 h 538305"/>
                <a:gd name="T52" fmla="*/ 344469 w 449768"/>
                <a:gd name="T53" fmla="*/ 0 h 538305"/>
                <a:gd name="T54" fmla="*/ 348389 w 449768"/>
                <a:gd name="T55" fmla="*/ 0 h 538305"/>
                <a:gd name="T56" fmla="*/ 352701 w 449768"/>
                <a:gd name="T57" fmla="*/ 3915 h 538305"/>
                <a:gd name="T58" fmla="*/ 352701 w 449768"/>
                <a:gd name="T59" fmla="*/ 7831 h 538305"/>
                <a:gd name="T60" fmla="*/ 352701 w 449768"/>
                <a:gd name="T61" fmla="*/ 16053 h 538305"/>
                <a:gd name="T62" fmla="*/ 352701 w 449768"/>
                <a:gd name="T63" fmla="*/ 36411 h 538305"/>
                <a:gd name="T64" fmla="*/ 348389 w 449768"/>
                <a:gd name="T65" fmla="*/ 81436 h 538305"/>
                <a:gd name="T66" fmla="*/ 348389 w 449768"/>
                <a:gd name="T67" fmla="*/ 89658 h 538305"/>
                <a:gd name="T68" fmla="*/ 344469 w 449768"/>
                <a:gd name="T69" fmla="*/ 105711 h 538305"/>
                <a:gd name="T70" fmla="*/ 331925 w 449768"/>
                <a:gd name="T71" fmla="*/ 138599 h 538305"/>
                <a:gd name="T72" fmla="*/ 279004 w 449768"/>
                <a:gd name="T73" fmla="*/ 228257 h 538305"/>
                <a:gd name="T74" fmla="*/ 271163 w 449768"/>
                <a:gd name="T75" fmla="*/ 256838 h 538305"/>
                <a:gd name="T76" fmla="*/ 217851 w 449768"/>
                <a:gd name="T77" fmla="*/ 399351 h 538305"/>
                <a:gd name="T78" fmla="*/ 205699 w 449768"/>
                <a:gd name="T79" fmla="*/ 391129 h 538305"/>
                <a:gd name="T80" fmla="*/ 13616 w 449768"/>
                <a:gd name="T81" fmla="*/ 244700 h 538305"/>
                <a:gd name="T82" fmla="*/ 1464 w 449768"/>
                <a:gd name="T83" fmla="*/ 228257 h 538305"/>
                <a:gd name="T84" fmla="*/ 128081 w 449768"/>
                <a:gd name="T85" fmla="*/ 146821 h 538305"/>
                <a:gd name="T86" fmla="*/ 152386 w 449768"/>
                <a:gd name="T87" fmla="*/ 130377 h 538305"/>
                <a:gd name="T88" fmla="*/ 246467 w 449768"/>
                <a:gd name="T89" fmla="*/ 40718 h 538305"/>
                <a:gd name="T90" fmla="*/ 315853 w 449768"/>
                <a:gd name="T91" fmla="*/ 7831 h 538305"/>
                <a:gd name="T92" fmla="*/ 336237 w 449768"/>
                <a:gd name="T93" fmla="*/ 3915 h 538305"/>
                <a:gd name="T94" fmla="*/ 344469 w 449768"/>
                <a:gd name="T95" fmla="*/ 0 h 5383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grpSp>
        <p:nvGrpSpPr>
          <p:cNvPr id="7" name="Group 6"/>
          <p:cNvGrpSpPr>
            <a:grpSpLocks/>
          </p:cNvGrpSpPr>
          <p:nvPr/>
        </p:nvGrpSpPr>
        <p:grpSpPr bwMode="auto">
          <a:xfrm>
            <a:off x="3822700" y="3631079"/>
            <a:ext cx="1025525" cy="1025525"/>
            <a:chOff x="3821953" y="3156845"/>
            <a:chExt cx="1026942" cy="1026942"/>
          </a:xfrm>
        </p:grpSpPr>
        <p:sp>
          <p:nvSpPr>
            <p:cNvPr id="49" name="Oval 48"/>
            <p:cNvSpPr/>
            <p:nvPr/>
          </p:nvSpPr>
          <p:spPr>
            <a:xfrm>
              <a:off x="3821953" y="3156845"/>
              <a:ext cx="1026942" cy="1026942"/>
            </a:xfrm>
            <a:prstGeom prst="ellipse">
              <a:avLst/>
            </a:prstGeom>
            <a:solidFill>
              <a:srgbClr val="FEDA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81" name="Freeform 61"/>
            <p:cNvSpPr>
              <a:spLocks noEditPoints="1"/>
            </p:cNvSpPr>
            <p:nvPr/>
          </p:nvSpPr>
          <p:spPr bwMode="auto">
            <a:xfrm>
              <a:off x="4120375" y="3502940"/>
              <a:ext cx="454942" cy="357066"/>
            </a:xfrm>
            <a:custGeom>
              <a:avLst/>
              <a:gdLst>
                <a:gd name="T0" fmla="*/ 214595 w 106"/>
                <a:gd name="T1" fmla="*/ 47322 h 83"/>
                <a:gd name="T2" fmla="*/ 218887 w 106"/>
                <a:gd name="T3" fmla="*/ 47322 h 83"/>
                <a:gd name="T4" fmla="*/ 218887 w 106"/>
                <a:gd name="T5" fmla="*/ 184986 h 83"/>
                <a:gd name="T6" fmla="*/ 81546 w 106"/>
                <a:gd name="T7" fmla="*/ 116154 h 83"/>
                <a:gd name="T8" fmla="*/ 81546 w 106"/>
                <a:gd name="T9" fmla="*/ 111852 h 83"/>
                <a:gd name="T10" fmla="*/ 236055 w 106"/>
                <a:gd name="T11" fmla="*/ 180684 h 83"/>
                <a:gd name="T12" fmla="*/ 240347 w 106"/>
                <a:gd name="T13" fmla="*/ 184986 h 83"/>
                <a:gd name="T14" fmla="*/ 373396 w 106"/>
                <a:gd name="T15" fmla="*/ 116154 h 83"/>
                <a:gd name="T16" fmla="*/ 240347 w 106"/>
                <a:gd name="T17" fmla="*/ 47322 h 83"/>
                <a:gd name="T18" fmla="*/ 236055 w 106"/>
                <a:gd name="T19" fmla="*/ 47322 h 83"/>
                <a:gd name="T20" fmla="*/ 64379 w 106"/>
                <a:gd name="T21" fmla="*/ 124758 h 83"/>
                <a:gd name="T22" fmla="*/ 4292 w 106"/>
                <a:gd name="T23" fmla="*/ 150570 h 83"/>
                <a:gd name="T24" fmla="*/ 4292 w 106"/>
                <a:gd name="T25" fmla="*/ 159174 h 83"/>
                <a:gd name="T26" fmla="*/ 145925 w 106"/>
                <a:gd name="T27" fmla="*/ 228006 h 83"/>
                <a:gd name="T28" fmla="*/ 206011 w 106"/>
                <a:gd name="T29" fmla="*/ 197892 h 83"/>
                <a:gd name="T30" fmla="*/ 450650 w 106"/>
                <a:gd name="T31" fmla="*/ 68832 h 83"/>
                <a:gd name="T32" fmla="*/ 450650 w 106"/>
                <a:gd name="T33" fmla="*/ 77436 h 83"/>
                <a:gd name="T34" fmla="*/ 390563 w 106"/>
                <a:gd name="T35" fmla="*/ 107550 h 83"/>
                <a:gd name="T36" fmla="*/ 248931 w 106"/>
                <a:gd name="T37" fmla="*/ 34416 h 83"/>
                <a:gd name="T38" fmla="*/ 309017 w 106"/>
                <a:gd name="T39" fmla="*/ 0 h 83"/>
                <a:gd name="T40" fmla="*/ 450650 w 106"/>
                <a:gd name="T41" fmla="*/ 68832 h 83"/>
                <a:gd name="T42" fmla="*/ 454942 w 106"/>
                <a:gd name="T43" fmla="*/ 154872 h 83"/>
                <a:gd name="T44" fmla="*/ 309017 w 106"/>
                <a:gd name="T45" fmla="*/ 228006 h 83"/>
                <a:gd name="T46" fmla="*/ 248931 w 106"/>
                <a:gd name="T47" fmla="*/ 202194 h 83"/>
                <a:gd name="T48" fmla="*/ 248931 w 106"/>
                <a:gd name="T49" fmla="*/ 193590 h 83"/>
                <a:gd name="T50" fmla="*/ 394855 w 106"/>
                <a:gd name="T51" fmla="*/ 124758 h 83"/>
                <a:gd name="T52" fmla="*/ 206011 w 106"/>
                <a:gd name="T53" fmla="*/ 30114 h 83"/>
                <a:gd name="T54" fmla="*/ 141633 w 106"/>
                <a:gd name="T55" fmla="*/ 0 h 83"/>
                <a:gd name="T56" fmla="*/ 0 w 106"/>
                <a:gd name="T57" fmla="*/ 73134 h 83"/>
                <a:gd name="T58" fmla="*/ 60087 w 106"/>
                <a:gd name="T59" fmla="*/ 107550 h 83"/>
                <a:gd name="T60" fmla="*/ 206011 w 106"/>
                <a:gd name="T61" fmla="*/ 38718 h 83"/>
                <a:gd name="T62" fmla="*/ 206011 w 106"/>
                <a:gd name="T63" fmla="*/ 30114 h 83"/>
                <a:gd name="T64" fmla="*/ 236055 w 106"/>
                <a:gd name="T65" fmla="*/ 352764 h 83"/>
                <a:gd name="T66" fmla="*/ 240347 w 106"/>
                <a:gd name="T67" fmla="*/ 357066 h 83"/>
                <a:gd name="T68" fmla="*/ 386272 w 106"/>
                <a:gd name="T69" fmla="*/ 279630 h 83"/>
                <a:gd name="T70" fmla="*/ 381980 w 106"/>
                <a:gd name="T71" fmla="*/ 210798 h 83"/>
                <a:gd name="T72" fmla="*/ 313309 w 106"/>
                <a:gd name="T73" fmla="*/ 245214 h 83"/>
                <a:gd name="T74" fmla="*/ 309017 w 106"/>
                <a:gd name="T75" fmla="*/ 245214 h 83"/>
                <a:gd name="T76" fmla="*/ 240347 w 106"/>
                <a:gd name="T77" fmla="*/ 210798 h 83"/>
                <a:gd name="T78" fmla="*/ 236055 w 106"/>
                <a:gd name="T79" fmla="*/ 215100 h 83"/>
                <a:gd name="T80" fmla="*/ 72962 w 106"/>
                <a:gd name="T81" fmla="*/ 210798 h 83"/>
                <a:gd name="T82" fmla="*/ 141633 w 106"/>
                <a:gd name="T83" fmla="*/ 245214 h 83"/>
                <a:gd name="T84" fmla="*/ 214595 w 106"/>
                <a:gd name="T85" fmla="*/ 210798 h 83"/>
                <a:gd name="T86" fmla="*/ 218887 w 106"/>
                <a:gd name="T87" fmla="*/ 215100 h 83"/>
                <a:gd name="T88" fmla="*/ 218887 w 106"/>
                <a:gd name="T89" fmla="*/ 357066 h 83"/>
                <a:gd name="T90" fmla="*/ 72962 w 106"/>
                <a:gd name="T91" fmla="*/ 283932 h 83"/>
                <a:gd name="T92" fmla="*/ 68670 w 106"/>
                <a:gd name="T93" fmla="*/ 215100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 name="Shape 4325"/>
          <p:cNvSpPr txBox="1">
            <a:spLocks/>
          </p:cNvSpPr>
          <p:nvPr/>
        </p:nvSpPr>
        <p:spPr>
          <a:xfrm>
            <a:off x="3009550" y="442611"/>
            <a:ext cx="6244337" cy="7794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t">
            <a:normAutofit/>
          </a:bodyPr>
          <a:lstStyle>
            <a:lvl1pPr algn="l" defTabSz="874902" rtl="0" eaLnBrk="1" latinLnBrk="0" hangingPunct="1">
              <a:lnSpc>
                <a:spcPct val="100000"/>
              </a:lnSpc>
              <a:spcBef>
                <a:spcPts val="400"/>
              </a:spcBef>
              <a:buNone/>
              <a:defRPr sz="8300" kern="1200" spc="0" baseline="7228">
                <a:solidFill>
                  <a:srgbClr val="53585F"/>
                </a:solidFill>
                <a:latin typeface="Roboto Regular"/>
                <a:ea typeface="Roboto Regular"/>
                <a:cs typeface="Roboto Regular"/>
                <a:sym typeface="Roboto Regular"/>
              </a:defRPr>
            </a:lvl1pPr>
          </a:lstStyle>
          <a:p>
            <a:pPr algn="ctr">
              <a:defRPr sz="1800" spc="0" baseline="0">
                <a:solidFill>
                  <a:srgbClr val="000000"/>
                </a:solidFill>
              </a:defRPr>
            </a:pPr>
            <a:r>
              <a:rPr lang="en-US" sz="4000" b="1" baseline="0" dirty="0">
                <a:solidFill>
                  <a:srgbClr val="404041"/>
                </a:solidFill>
                <a:latin typeface="Segoe UI" panose="020B0502040204020203" pitchFamily="34" charset="0"/>
                <a:cs typeface="Segoe UI" panose="020B0502040204020203" pitchFamily="34" charset="0"/>
              </a:rPr>
              <a:t>ADD YOUR </a:t>
            </a:r>
            <a:r>
              <a:rPr lang="en-US" sz="4000" b="1" baseline="0" dirty="0">
                <a:solidFill>
                  <a:srgbClr val="FEDA09"/>
                </a:solidFill>
                <a:latin typeface="Segoe UI" panose="020B0502040204020203" pitchFamily="34" charset="0"/>
                <a:cs typeface="Segoe UI" panose="020B0502040204020203" pitchFamily="34" charset="0"/>
              </a:rPr>
              <a:t>TITTLE HERE</a:t>
            </a:r>
          </a:p>
        </p:txBody>
      </p:sp>
    </p:spTree>
    <p:extLst>
      <p:ext uri="{BB962C8B-B14F-4D97-AF65-F5344CB8AC3E}">
        <p14:creationId xmlns:p14="http://schemas.microsoft.com/office/powerpoint/2010/main" val="34903339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up)">
                                      <p:cBhvr>
                                        <p:cTn id="18" dur="500"/>
                                        <p:tgtEl>
                                          <p:spTgt spid="62"/>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nodeType="afterGroup">
                            <p:stCondLst>
                              <p:cond delay="2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nodeType="afterGroup">
                            <p:stCondLst>
                              <p:cond delay="2500"/>
                            </p:stCondLst>
                            <p:childTnLst>
                              <p:par>
                                <p:cTn id="30" presetID="22" presetClass="entr" presetSubtype="1"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up)">
                                      <p:cBhvr>
                                        <p:cTn id="32" dur="500"/>
                                        <p:tgtEl>
                                          <p:spTgt spid="69"/>
                                        </p:tgtEl>
                                      </p:cBhvr>
                                    </p:animEffect>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par>
                          <p:cTn id="37" fill="hold" nodeType="afterGroup">
                            <p:stCondLst>
                              <p:cond delay="350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nodeType="afterGroup">
                            <p:stCondLst>
                              <p:cond delay="4000"/>
                            </p:stCondLst>
                            <p:childTnLst>
                              <p:par>
                                <p:cTn id="44" presetID="22" presetClass="entr" presetSubtype="1"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up)">
                                      <p:cBhvr>
                                        <p:cTn id="46" dur="500"/>
                                        <p:tgtEl>
                                          <p:spTgt spid="63"/>
                                        </p:tgtEl>
                                      </p:cBhvr>
                                    </p:animEffect>
                                  </p:childTnLst>
                                </p:cTn>
                              </p:par>
                            </p:childTnLst>
                          </p:cTn>
                        </p:par>
                        <p:par>
                          <p:cTn id="47" fill="hold" nodeType="afterGroup">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par>
                          <p:cTn id="51" fill="hold" nodeType="afterGroup">
                            <p:stCondLst>
                              <p:cond delay="5000"/>
                            </p:stCondLst>
                            <p:childTnLst>
                              <p:par>
                                <p:cTn id="52" presetID="53" presetClass="entr" presetSubtype="16"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nodeType="afterGroup">
                            <p:stCondLst>
                              <p:cond delay="5500"/>
                            </p:stCondLst>
                            <p:childTnLst>
                              <p:par>
                                <p:cTn id="58" presetID="22" presetClass="entr" presetSubtype="1" fill="hold" nodeType="after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wipe(up)">
                                      <p:cBhvr>
                                        <p:cTn id="60" dur="500"/>
                                        <p:tgtEl>
                                          <p:spTgt spid="72"/>
                                        </p:tgtEl>
                                      </p:cBhvr>
                                    </p:animEffect>
                                  </p:childTnLst>
                                </p:cTn>
                              </p:par>
                            </p:childTnLst>
                          </p:cTn>
                        </p:par>
                        <p:par>
                          <p:cTn id="61" fill="hold" nodeType="afterGroup">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childTnLst>
                          </p:cTn>
                        </p:par>
                        <p:par>
                          <p:cTn id="65" fill="hold" nodeType="afterGroup">
                            <p:stCondLst>
                              <p:cond delay="6500"/>
                            </p:stCondLst>
                            <p:childTnLst>
                              <p:par>
                                <p:cTn id="66" presetID="53" presetClass="entr" presetSubtype="16"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par>
                          <p:cTn id="71" fill="hold" nodeType="afterGroup">
                            <p:stCondLst>
                              <p:cond delay="7000"/>
                            </p:stCondLst>
                            <p:childTnLst>
                              <p:par>
                                <p:cTn id="72" presetID="22" presetClass="entr" presetSubtype="1"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ipe(up)">
                                      <p:cBhvr>
                                        <p:cTn id="7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t="30947" b="30947"/>
          <a:stretch>
            <a:fillRect/>
          </a:stretch>
        </p:blipFill>
        <p:spPr>
          <a:xfrm>
            <a:off x="0" y="563563"/>
            <a:ext cx="12192000" cy="3097212"/>
          </a:xfrm>
        </p:spPr>
      </p:pic>
      <p:sp>
        <p:nvSpPr>
          <p:cNvPr id="2651" name="Shape 2651"/>
          <p:cNvSpPr/>
          <p:nvPr/>
        </p:nvSpPr>
        <p:spPr>
          <a:xfrm>
            <a:off x="0" y="573371"/>
            <a:ext cx="12206112" cy="3087403"/>
          </a:xfrm>
          <a:prstGeom prst="rect">
            <a:avLst/>
          </a:prstGeom>
          <a:solidFill>
            <a:srgbClr val="292929">
              <a:alpha val="75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687" name="Shape 2687"/>
          <p:cNvSpPr>
            <a:spLocks noGrp="1"/>
          </p:cNvSpPr>
          <p:nvPr>
            <p:ph type="title" idx="4294967295"/>
          </p:nvPr>
        </p:nvSpPr>
        <p:spPr>
          <a:xfrm>
            <a:off x="959556" y="1499394"/>
            <a:ext cx="10491082" cy="7794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t">
            <a:normAutofit/>
          </a:bodyPr>
          <a:lstStyle>
            <a:lvl1pPr defTabSz="874902">
              <a:lnSpc>
                <a:spcPct val="100000"/>
              </a:lnSpc>
              <a:spcBef>
                <a:spcPts val="400"/>
              </a:spcBef>
              <a:defRPr sz="8300" spc="0" baseline="7228">
                <a:solidFill>
                  <a:srgbClr val="FFFFFF"/>
                </a:solidFill>
                <a:latin typeface="Roboto Regular"/>
                <a:ea typeface="Roboto Regular"/>
                <a:cs typeface="Roboto Regular"/>
                <a:sym typeface="Roboto Regular"/>
              </a:defRPr>
            </a:lvl1pPr>
          </a:lstStyle>
          <a:p>
            <a:pPr lvl="0" algn="ctr">
              <a:defRPr sz="1800" spc="0" baseline="0">
                <a:solidFill>
                  <a:srgbClr val="000000"/>
                </a:solidFill>
              </a:defRPr>
            </a:pPr>
            <a:r>
              <a:rPr lang="en-US" sz="4150" b="1" baseline="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ADD YOUR TITTLE HERE</a:t>
            </a:r>
          </a:p>
        </p:txBody>
      </p:sp>
      <p:grpSp>
        <p:nvGrpSpPr>
          <p:cNvPr id="2656" name="Group 2656"/>
          <p:cNvGrpSpPr/>
          <p:nvPr/>
        </p:nvGrpSpPr>
        <p:grpSpPr>
          <a:xfrm>
            <a:off x="1141222" y="2868705"/>
            <a:ext cx="1631620" cy="1631620"/>
            <a:chOff x="0" y="0"/>
            <a:chExt cx="3263238" cy="3263238"/>
          </a:xfrm>
        </p:grpSpPr>
        <p:sp>
          <p:nvSpPr>
            <p:cNvPr id="2653" name="Shape 2653"/>
            <p:cNvSpPr/>
            <p:nvPr/>
          </p:nvSpPr>
          <p:spPr>
            <a:xfrm>
              <a:off x="0" y="0"/>
              <a:ext cx="3263239" cy="3263239"/>
            </a:xfrm>
            <a:prstGeom prst="roundRect">
              <a:avLst>
                <a:gd name="adj" fmla="val 50000"/>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654" name="Shape 2654"/>
            <p:cNvSpPr/>
            <p:nvPr/>
          </p:nvSpPr>
          <p:spPr>
            <a:xfrm>
              <a:off x="566248" y="532083"/>
              <a:ext cx="2189080" cy="2189080"/>
            </a:xfrm>
            <a:prstGeom prst="roundRect">
              <a:avLst>
                <a:gd name="adj" fmla="val 50000"/>
              </a:avLst>
            </a:prstGeom>
            <a:solidFill>
              <a:srgbClr val="FEDA09"/>
            </a:solidFill>
            <a:ln w="12700" cap="flat">
              <a:noFill/>
              <a:miter lim="400000"/>
            </a:ln>
            <a:effectLst>
              <a:outerShdw blurRad="355600" rotWithShape="0">
                <a:srgbClr val="000000">
                  <a:alpha val="45000"/>
                </a:srgbClr>
              </a:outerShdw>
            </a:effectLst>
          </p:spPr>
          <p:txBody>
            <a:bodyPr wrap="square" lIns="0" tIns="0" rIns="0" bIns="0" numCol="1" anchor="ctr">
              <a:noAutofit/>
            </a:bodyPr>
            <a:lstStyle/>
            <a:p>
              <a:pPr lvl="0">
                <a:defRPr sz="3200">
                  <a:solidFill>
                    <a:srgbClr val="FFFFFF"/>
                  </a:solidFill>
                </a:defRPr>
              </a:pPr>
              <a:endParaRPr sz="1600"/>
            </a:p>
          </p:txBody>
        </p:sp>
        <p:sp>
          <p:nvSpPr>
            <p:cNvPr id="2655" name="Shape 2655"/>
            <p:cNvSpPr/>
            <p:nvPr/>
          </p:nvSpPr>
          <p:spPr>
            <a:xfrm>
              <a:off x="982653" y="1145648"/>
              <a:ext cx="1356270" cy="976620"/>
            </a:xfrm>
            <a:custGeom>
              <a:avLst/>
              <a:gdLst/>
              <a:ahLst/>
              <a:cxnLst>
                <a:cxn ang="0">
                  <a:pos x="wd2" y="hd2"/>
                </a:cxn>
                <a:cxn ang="5400000">
                  <a:pos x="wd2" y="hd2"/>
                </a:cxn>
                <a:cxn ang="10800000">
                  <a:pos x="wd2" y="hd2"/>
                </a:cxn>
                <a:cxn ang="16200000">
                  <a:pos x="wd2" y="hd2"/>
                </a:cxn>
              </a:cxnLst>
              <a:rect l="0" t="0" r="r" b="b"/>
              <a:pathLst>
                <a:path w="21598" h="21593" extrusionOk="0">
                  <a:moveTo>
                    <a:pt x="2238" y="4295"/>
                  </a:moveTo>
                  <a:lnTo>
                    <a:pt x="1411" y="3147"/>
                  </a:lnTo>
                  <a:lnTo>
                    <a:pt x="2243" y="1991"/>
                  </a:lnTo>
                  <a:lnTo>
                    <a:pt x="3070" y="3140"/>
                  </a:lnTo>
                  <a:cubicBezTo>
                    <a:pt x="3070" y="3140"/>
                    <a:pt x="2238" y="4295"/>
                    <a:pt x="2238" y="4295"/>
                  </a:cubicBezTo>
                  <a:close/>
                  <a:moveTo>
                    <a:pt x="19343" y="1974"/>
                  </a:moveTo>
                  <a:lnTo>
                    <a:pt x="20185" y="3143"/>
                  </a:lnTo>
                  <a:lnTo>
                    <a:pt x="19344" y="4310"/>
                  </a:lnTo>
                  <a:lnTo>
                    <a:pt x="18502" y="3141"/>
                  </a:lnTo>
                  <a:cubicBezTo>
                    <a:pt x="18502" y="3141"/>
                    <a:pt x="19343" y="1974"/>
                    <a:pt x="19343" y="1974"/>
                  </a:cubicBezTo>
                  <a:close/>
                  <a:moveTo>
                    <a:pt x="21575" y="12000"/>
                  </a:moveTo>
                  <a:cubicBezTo>
                    <a:pt x="21569" y="11855"/>
                    <a:pt x="21502" y="11724"/>
                    <a:pt x="21405" y="11663"/>
                  </a:cubicBezTo>
                  <a:lnTo>
                    <a:pt x="14636" y="7446"/>
                  </a:lnTo>
                  <a:cubicBezTo>
                    <a:pt x="15959" y="6916"/>
                    <a:pt x="17240" y="6113"/>
                    <a:pt x="18429" y="5025"/>
                  </a:cubicBezTo>
                  <a:lnTo>
                    <a:pt x="18630" y="5303"/>
                  </a:lnTo>
                  <a:lnTo>
                    <a:pt x="19335" y="6284"/>
                  </a:lnTo>
                  <a:lnTo>
                    <a:pt x="20040" y="5306"/>
                  </a:lnTo>
                  <a:lnTo>
                    <a:pt x="20891" y="4124"/>
                  </a:lnTo>
                  <a:lnTo>
                    <a:pt x="21596" y="3143"/>
                  </a:lnTo>
                  <a:lnTo>
                    <a:pt x="20889" y="2164"/>
                  </a:lnTo>
                  <a:lnTo>
                    <a:pt x="19331" y="0"/>
                  </a:lnTo>
                  <a:lnTo>
                    <a:pt x="18626" y="977"/>
                  </a:lnTo>
                  <a:lnTo>
                    <a:pt x="17774" y="2160"/>
                  </a:lnTo>
                  <a:lnTo>
                    <a:pt x="17069" y="3138"/>
                  </a:lnTo>
                  <a:lnTo>
                    <a:pt x="17551" y="3807"/>
                  </a:lnTo>
                  <a:cubicBezTo>
                    <a:pt x="16073" y="5101"/>
                    <a:pt x="14449" y="5924"/>
                    <a:pt x="12783" y="6293"/>
                  </a:cubicBezTo>
                  <a:lnTo>
                    <a:pt x="9370" y="4166"/>
                  </a:lnTo>
                  <a:cubicBezTo>
                    <a:pt x="9174" y="4046"/>
                    <a:pt x="8958" y="4347"/>
                    <a:pt x="9045" y="4618"/>
                  </a:cubicBezTo>
                  <a:lnTo>
                    <a:pt x="9633" y="6439"/>
                  </a:lnTo>
                  <a:cubicBezTo>
                    <a:pt x="7683" y="6192"/>
                    <a:pt x="5764" y="5327"/>
                    <a:pt x="4042" y="3826"/>
                  </a:cubicBezTo>
                  <a:lnTo>
                    <a:pt x="4526" y="3151"/>
                  </a:lnTo>
                  <a:lnTo>
                    <a:pt x="3821" y="2170"/>
                  </a:lnTo>
                  <a:lnTo>
                    <a:pt x="2967" y="986"/>
                  </a:lnTo>
                  <a:lnTo>
                    <a:pt x="2261" y="5"/>
                  </a:lnTo>
                  <a:lnTo>
                    <a:pt x="1556" y="983"/>
                  </a:lnTo>
                  <a:lnTo>
                    <a:pt x="705" y="2167"/>
                  </a:lnTo>
                  <a:lnTo>
                    <a:pt x="0" y="3145"/>
                  </a:lnTo>
                  <a:lnTo>
                    <a:pt x="706" y="4124"/>
                  </a:lnTo>
                  <a:lnTo>
                    <a:pt x="1559" y="5310"/>
                  </a:lnTo>
                  <a:lnTo>
                    <a:pt x="2266" y="6290"/>
                  </a:lnTo>
                  <a:lnTo>
                    <a:pt x="2970" y="5311"/>
                  </a:lnTo>
                  <a:lnTo>
                    <a:pt x="3163" y="5045"/>
                  </a:lnTo>
                  <a:cubicBezTo>
                    <a:pt x="5304" y="6995"/>
                    <a:pt x="7738" y="8031"/>
                    <a:pt x="10194" y="8176"/>
                  </a:cubicBezTo>
                  <a:lnTo>
                    <a:pt x="14444" y="21329"/>
                  </a:lnTo>
                  <a:cubicBezTo>
                    <a:pt x="14486" y="21462"/>
                    <a:pt x="14582" y="21555"/>
                    <a:pt x="14687" y="21560"/>
                  </a:cubicBezTo>
                  <a:lnTo>
                    <a:pt x="15338" y="21592"/>
                  </a:lnTo>
                  <a:cubicBezTo>
                    <a:pt x="15444" y="21600"/>
                    <a:pt x="15539" y="21515"/>
                    <a:pt x="15572" y="21378"/>
                  </a:cubicBezTo>
                  <a:lnTo>
                    <a:pt x="17110" y="15364"/>
                  </a:lnTo>
                  <a:lnTo>
                    <a:pt x="21441" y="13230"/>
                  </a:lnTo>
                  <a:cubicBezTo>
                    <a:pt x="21475" y="13214"/>
                    <a:pt x="21505" y="13188"/>
                    <a:pt x="21528" y="13154"/>
                  </a:cubicBezTo>
                  <a:cubicBezTo>
                    <a:pt x="21575" y="13092"/>
                    <a:pt x="21600" y="13003"/>
                    <a:pt x="21597" y="12903"/>
                  </a:cubicBezTo>
                  <a:cubicBezTo>
                    <a:pt x="21597" y="12903"/>
                    <a:pt x="21575" y="12000"/>
                    <a:pt x="21575" y="12000"/>
                  </a:cubicBezTo>
                  <a:close/>
                </a:path>
              </a:pathLst>
            </a:custGeom>
            <a:solidFill>
              <a:srgbClr val="40404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660" name="Group 2660"/>
          <p:cNvGrpSpPr/>
          <p:nvPr/>
        </p:nvGrpSpPr>
        <p:grpSpPr>
          <a:xfrm>
            <a:off x="3855572" y="2868705"/>
            <a:ext cx="1631620" cy="1631620"/>
            <a:chOff x="0" y="0"/>
            <a:chExt cx="3263238" cy="3263238"/>
          </a:xfrm>
        </p:grpSpPr>
        <p:sp>
          <p:nvSpPr>
            <p:cNvPr id="2657" name="Shape 2657"/>
            <p:cNvSpPr/>
            <p:nvPr/>
          </p:nvSpPr>
          <p:spPr>
            <a:xfrm>
              <a:off x="0" y="0"/>
              <a:ext cx="3263239" cy="3263239"/>
            </a:xfrm>
            <a:prstGeom prst="roundRect">
              <a:avLst>
                <a:gd name="adj" fmla="val 50000"/>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658" name="Shape 2658"/>
            <p:cNvSpPr/>
            <p:nvPr/>
          </p:nvSpPr>
          <p:spPr>
            <a:xfrm>
              <a:off x="589329" y="539419"/>
              <a:ext cx="2189080" cy="2189079"/>
            </a:xfrm>
            <a:prstGeom prst="roundRect">
              <a:avLst>
                <a:gd name="adj" fmla="val 50000"/>
              </a:avLst>
            </a:prstGeom>
            <a:solidFill>
              <a:srgbClr val="FEDA09"/>
            </a:solidFill>
            <a:ln w="12700" cap="flat">
              <a:noFill/>
              <a:miter lim="400000"/>
            </a:ln>
            <a:effectLst>
              <a:outerShdw blurRad="355600" rotWithShape="0">
                <a:srgbClr val="000000">
                  <a:alpha val="45000"/>
                </a:srgbClr>
              </a:outerShdw>
            </a:effectLst>
          </p:spPr>
          <p:txBody>
            <a:bodyPr wrap="square" lIns="0" tIns="0" rIns="0" bIns="0" numCol="1" anchor="ctr">
              <a:noAutofit/>
            </a:bodyPr>
            <a:lstStyle/>
            <a:p>
              <a:pPr lvl="0">
                <a:defRPr sz="3200">
                  <a:solidFill>
                    <a:srgbClr val="FFFFFF"/>
                  </a:solidFill>
                </a:defRPr>
              </a:pPr>
              <a:endParaRPr sz="1600"/>
            </a:p>
          </p:txBody>
        </p:sp>
        <p:sp>
          <p:nvSpPr>
            <p:cNvPr id="2659" name="Shape 2659"/>
            <p:cNvSpPr/>
            <p:nvPr/>
          </p:nvSpPr>
          <p:spPr>
            <a:xfrm>
              <a:off x="1146578" y="1145649"/>
              <a:ext cx="1074582" cy="976620"/>
            </a:xfrm>
            <a:custGeom>
              <a:avLst/>
              <a:gdLst/>
              <a:ahLst/>
              <a:cxnLst>
                <a:cxn ang="0">
                  <a:pos x="wd2" y="hd2"/>
                </a:cxn>
                <a:cxn ang="5400000">
                  <a:pos x="wd2" y="hd2"/>
                </a:cxn>
                <a:cxn ang="10800000">
                  <a:pos x="wd2" y="hd2"/>
                </a:cxn>
                <a:cxn ang="16200000">
                  <a:pos x="wd2" y="hd2"/>
                </a:cxn>
              </a:cxnLst>
              <a:rect l="0" t="0" r="r" b="b"/>
              <a:pathLst>
                <a:path w="21492" h="21600" extrusionOk="0">
                  <a:moveTo>
                    <a:pt x="20270" y="12587"/>
                  </a:moveTo>
                  <a:lnTo>
                    <a:pt x="11292" y="12587"/>
                  </a:lnTo>
                  <a:lnTo>
                    <a:pt x="11292" y="20248"/>
                  </a:lnTo>
                  <a:lnTo>
                    <a:pt x="20270" y="20248"/>
                  </a:lnTo>
                  <a:cubicBezTo>
                    <a:pt x="20270" y="20248"/>
                    <a:pt x="20270" y="12587"/>
                    <a:pt x="20270" y="12587"/>
                  </a:cubicBezTo>
                  <a:close/>
                  <a:moveTo>
                    <a:pt x="21492" y="11911"/>
                  </a:moveTo>
                  <a:lnTo>
                    <a:pt x="21492" y="20924"/>
                  </a:lnTo>
                  <a:cubicBezTo>
                    <a:pt x="21492" y="21298"/>
                    <a:pt x="21218" y="21600"/>
                    <a:pt x="20881" y="21600"/>
                  </a:cubicBezTo>
                  <a:lnTo>
                    <a:pt x="10681" y="21600"/>
                  </a:lnTo>
                  <a:cubicBezTo>
                    <a:pt x="10344" y="21600"/>
                    <a:pt x="10070" y="21298"/>
                    <a:pt x="10070" y="20924"/>
                  </a:cubicBezTo>
                  <a:lnTo>
                    <a:pt x="10070" y="11911"/>
                  </a:lnTo>
                  <a:cubicBezTo>
                    <a:pt x="10070" y="11538"/>
                    <a:pt x="10344" y="11235"/>
                    <a:pt x="10681" y="11235"/>
                  </a:cubicBezTo>
                  <a:lnTo>
                    <a:pt x="20881" y="11235"/>
                  </a:lnTo>
                  <a:cubicBezTo>
                    <a:pt x="21218" y="11235"/>
                    <a:pt x="21492" y="11538"/>
                    <a:pt x="21492" y="11911"/>
                  </a:cubicBezTo>
                  <a:cubicBezTo>
                    <a:pt x="21492" y="11911"/>
                    <a:pt x="21492" y="11911"/>
                    <a:pt x="21492" y="11911"/>
                  </a:cubicBezTo>
                  <a:close/>
                  <a:moveTo>
                    <a:pt x="12342" y="3106"/>
                  </a:moveTo>
                  <a:cubicBezTo>
                    <a:pt x="12342" y="3187"/>
                    <a:pt x="12336" y="3272"/>
                    <a:pt x="12325" y="3358"/>
                  </a:cubicBezTo>
                  <a:cubicBezTo>
                    <a:pt x="12301" y="3551"/>
                    <a:pt x="12352" y="3747"/>
                    <a:pt x="12468" y="3895"/>
                  </a:cubicBezTo>
                  <a:cubicBezTo>
                    <a:pt x="12583" y="4042"/>
                    <a:pt x="12750" y="4128"/>
                    <a:pt x="12927" y="4129"/>
                  </a:cubicBezTo>
                  <a:cubicBezTo>
                    <a:pt x="15511" y="4143"/>
                    <a:pt x="17687" y="6196"/>
                    <a:pt x="18102" y="9011"/>
                  </a:cubicBezTo>
                  <a:cubicBezTo>
                    <a:pt x="18156" y="9379"/>
                    <a:pt x="18470" y="9629"/>
                    <a:pt x="18803" y="9569"/>
                  </a:cubicBezTo>
                  <a:cubicBezTo>
                    <a:pt x="19136" y="9509"/>
                    <a:pt x="19362" y="9162"/>
                    <a:pt x="19308" y="8793"/>
                  </a:cubicBezTo>
                  <a:cubicBezTo>
                    <a:pt x="19064" y="7137"/>
                    <a:pt x="18293" y="5618"/>
                    <a:pt x="17138" y="4516"/>
                  </a:cubicBezTo>
                  <a:cubicBezTo>
                    <a:pt x="16127" y="3553"/>
                    <a:pt x="14872" y="2960"/>
                    <a:pt x="13551" y="2813"/>
                  </a:cubicBezTo>
                  <a:cubicBezTo>
                    <a:pt x="13418" y="1237"/>
                    <a:pt x="12215" y="0"/>
                    <a:pt x="10756" y="0"/>
                  </a:cubicBezTo>
                  <a:cubicBezTo>
                    <a:pt x="9985" y="0"/>
                    <a:pt x="9265" y="343"/>
                    <a:pt x="8742" y="939"/>
                  </a:cubicBezTo>
                  <a:cubicBezTo>
                    <a:pt x="8156" y="649"/>
                    <a:pt x="7517" y="498"/>
                    <a:pt x="6869" y="498"/>
                  </a:cubicBezTo>
                  <a:cubicBezTo>
                    <a:pt x="4342" y="498"/>
                    <a:pt x="2287" y="2771"/>
                    <a:pt x="2287" y="5565"/>
                  </a:cubicBezTo>
                  <a:cubicBezTo>
                    <a:pt x="2287" y="5984"/>
                    <a:pt x="2332" y="6395"/>
                    <a:pt x="2423" y="6795"/>
                  </a:cubicBezTo>
                  <a:cubicBezTo>
                    <a:pt x="1613" y="7247"/>
                    <a:pt x="968" y="7951"/>
                    <a:pt x="538" y="8858"/>
                  </a:cubicBezTo>
                  <a:cubicBezTo>
                    <a:pt x="59" y="9868"/>
                    <a:pt x="-108" y="11056"/>
                    <a:pt x="69" y="12203"/>
                  </a:cubicBezTo>
                  <a:cubicBezTo>
                    <a:pt x="251" y="13384"/>
                    <a:pt x="792" y="14448"/>
                    <a:pt x="1593" y="15200"/>
                  </a:cubicBezTo>
                  <a:cubicBezTo>
                    <a:pt x="2491" y="16042"/>
                    <a:pt x="3696" y="16487"/>
                    <a:pt x="5078" y="16487"/>
                  </a:cubicBezTo>
                  <a:lnTo>
                    <a:pt x="8290" y="16487"/>
                  </a:lnTo>
                  <a:cubicBezTo>
                    <a:pt x="8628" y="16487"/>
                    <a:pt x="8901" y="16184"/>
                    <a:pt x="8901" y="15811"/>
                  </a:cubicBezTo>
                  <a:cubicBezTo>
                    <a:pt x="8901" y="15438"/>
                    <a:pt x="8628" y="15135"/>
                    <a:pt x="8290" y="15135"/>
                  </a:cubicBezTo>
                  <a:lnTo>
                    <a:pt x="5078" y="15135"/>
                  </a:lnTo>
                  <a:cubicBezTo>
                    <a:pt x="2632" y="15135"/>
                    <a:pt x="1509" y="13503"/>
                    <a:pt x="1274" y="11976"/>
                  </a:cubicBezTo>
                  <a:cubicBezTo>
                    <a:pt x="1040" y="10454"/>
                    <a:pt x="1598" y="8503"/>
                    <a:pt x="3376" y="7813"/>
                  </a:cubicBezTo>
                  <a:cubicBezTo>
                    <a:pt x="3533" y="7752"/>
                    <a:pt x="3660" y="7623"/>
                    <a:pt x="3729" y="7456"/>
                  </a:cubicBezTo>
                  <a:cubicBezTo>
                    <a:pt x="3798" y="7289"/>
                    <a:pt x="3803" y="7098"/>
                    <a:pt x="3742" y="6927"/>
                  </a:cubicBezTo>
                  <a:cubicBezTo>
                    <a:pt x="3587" y="6494"/>
                    <a:pt x="3509" y="6035"/>
                    <a:pt x="3509" y="5565"/>
                  </a:cubicBezTo>
                  <a:cubicBezTo>
                    <a:pt x="3509" y="3516"/>
                    <a:pt x="5016" y="1850"/>
                    <a:pt x="6869" y="1850"/>
                  </a:cubicBezTo>
                  <a:cubicBezTo>
                    <a:pt x="7477" y="1850"/>
                    <a:pt x="8072" y="2031"/>
                    <a:pt x="8591" y="2374"/>
                  </a:cubicBezTo>
                  <a:cubicBezTo>
                    <a:pt x="8874" y="2562"/>
                    <a:pt x="9241" y="2467"/>
                    <a:pt x="9419" y="2160"/>
                  </a:cubicBezTo>
                  <a:cubicBezTo>
                    <a:pt x="9713" y="1654"/>
                    <a:pt x="10212" y="1352"/>
                    <a:pt x="10756" y="1352"/>
                  </a:cubicBezTo>
                  <a:cubicBezTo>
                    <a:pt x="11630" y="1352"/>
                    <a:pt x="12342" y="2139"/>
                    <a:pt x="12342" y="3106"/>
                  </a:cubicBezTo>
                  <a:cubicBezTo>
                    <a:pt x="12342" y="3106"/>
                    <a:pt x="12342" y="3106"/>
                    <a:pt x="12342" y="3106"/>
                  </a:cubicBezTo>
                  <a:close/>
                  <a:moveTo>
                    <a:pt x="12506" y="15422"/>
                  </a:moveTo>
                  <a:cubicBezTo>
                    <a:pt x="12313" y="15115"/>
                    <a:pt x="12381" y="14694"/>
                    <a:pt x="12658" y="14480"/>
                  </a:cubicBezTo>
                  <a:cubicBezTo>
                    <a:pt x="12935" y="14267"/>
                    <a:pt x="13316" y="14342"/>
                    <a:pt x="13509" y="14648"/>
                  </a:cubicBezTo>
                  <a:lnTo>
                    <a:pt x="14199" y="15742"/>
                  </a:lnTo>
                  <a:lnTo>
                    <a:pt x="17363" y="15742"/>
                  </a:lnTo>
                  <a:lnTo>
                    <a:pt x="18053" y="14648"/>
                  </a:lnTo>
                  <a:cubicBezTo>
                    <a:pt x="18246" y="14342"/>
                    <a:pt x="18627" y="14267"/>
                    <a:pt x="18904" y="14480"/>
                  </a:cubicBezTo>
                  <a:cubicBezTo>
                    <a:pt x="19181" y="14694"/>
                    <a:pt x="19249" y="15115"/>
                    <a:pt x="19055" y="15422"/>
                  </a:cubicBezTo>
                  <a:lnTo>
                    <a:pt x="18427" y="16417"/>
                  </a:lnTo>
                  <a:lnTo>
                    <a:pt x="19056" y="17414"/>
                  </a:lnTo>
                  <a:cubicBezTo>
                    <a:pt x="19249" y="17720"/>
                    <a:pt x="19181" y="18141"/>
                    <a:pt x="18904" y="18355"/>
                  </a:cubicBezTo>
                  <a:cubicBezTo>
                    <a:pt x="18797" y="18437"/>
                    <a:pt x="18675" y="18477"/>
                    <a:pt x="18555" y="18477"/>
                  </a:cubicBezTo>
                  <a:cubicBezTo>
                    <a:pt x="18362" y="18477"/>
                    <a:pt x="18172" y="18376"/>
                    <a:pt x="18053" y="18187"/>
                  </a:cubicBezTo>
                  <a:lnTo>
                    <a:pt x="17363" y="17094"/>
                  </a:lnTo>
                  <a:lnTo>
                    <a:pt x="14199" y="17094"/>
                  </a:lnTo>
                  <a:lnTo>
                    <a:pt x="13509" y="18187"/>
                  </a:lnTo>
                  <a:cubicBezTo>
                    <a:pt x="13316" y="18493"/>
                    <a:pt x="12935" y="18568"/>
                    <a:pt x="12658" y="18355"/>
                  </a:cubicBezTo>
                  <a:cubicBezTo>
                    <a:pt x="12381" y="18141"/>
                    <a:pt x="12314" y="17720"/>
                    <a:pt x="12506" y="17414"/>
                  </a:cubicBezTo>
                  <a:lnTo>
                    <a:pt x="13135" y="16417"/>
                  </a:lnTo>
                  <a:cubicBezTo>
                    <a:pt x="13135" y="16417"/>
                    <a:pt x="12506" y="15422"/>
                    <a:pt x="12506" y="15422"/>
                  </a:cubicBezTo>
                  <a:close/>
                </a:path>
              </a:pathLst>
            </a:custGeom>
            <a:solidFill>
              <a:srgbClr val="40404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664" name="Group 2664"/>
          <p:cNvGrpSpPr/>
          <p:nvPr/>
        </p:nvGrpSpPr>
        <p:grpSpPr>
          <a:xfrm>
            <a:off x="6569921" y="2868705"/>
            <a:ext cx="1631620" cy="1631620"/>
            <a:chOff x="0" y="0"/>
            <a:chExt cx="3263238" cy="3263238"/>
          </a:xfrm>
        </p:grpSpPr>
        <p:sp>
          <p:nvSpPr>
            <p:cNvPr id="2661" name="Shape 2661"/>
            <p:cNvSpPr/>
            <p:nvPr/>
          </p:nvSpPr>
          <p:spPr>
            <a:xfrm>
              <a:off x="0" y="0"/>
              <a:ext cx="3263239" cy="3263239"/>
            </a:xfrm>
            <a:prstGeom prst="roundRect">
              <a:avLst>
                <a:gd name="adj" fmla="val 50000"/>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662" name="Shape 2662"/>
            <p:cNvSpPr/>
            <p:nvPr/>
          </p:nvSpPr>
          <p:spPr>
            <a:xfrm>
              <a:off x="568109" y="539419"/>
              <a:ext cx="2189080" cy="2189079"/>
            </a:xfrm>
            <a:prstGeom prst="roundRect">
              <a:avLst>
                <a:gd name="adj" fmla="val 50000"/>
              </a:avLst>
            </a:prstGeom>
            <a:solidFill>
              <a:srgbClr val="FEDA09"/>
            </a:solidFill>
            <a:ln w="12700" cap="flat">
              <a:noFill/>
              <a:miter lim="400000"/>
            </a:ln>
            <a:effectLst>
              <a:outerShdw blurRad="355600" rotWithShape="0">
                <a:srgbClr val="000000">
                  <a:alpha val="45000"/>
                </a:srgbClr>
              </a:outerShdw>
            </a:effectLst>
          </p:spPr>
          <p:txBody>
            <a:bodyPr wrap="square" lIns="0" tIns="0" rIns="0" bIns="0" numCol="1" anchor="ctr">
              <a:noAutofit/>
            </a:bodyPr>
            <a:lstStyle/>
            <a:p>
              <a:pPr lvl="0">
                <a:defRPr sz="3200">
                  <a:solidFill>
                    <a:srgbClr val="FFFFFF"/>
                  </a:solidFill>
                </a:defRPr>
              </a:pPr>
              <a:endParaRPr sz="1600"/>
            </a:p>
          </p:txBody>
        </p:sp>
        <p:sp>
          <p:nvSpPr>
            <p:cNvPr id="2663" name="Shape 2663"/>
            <p:cNvSpPr/>
            <p:nvPr/>
          </p:nvSpPr>
          <p:spPr>
            <a:xfrm>
              <a:off x="1149311" y="1145648"/>
              <a:ext cx="1026678" cy="976620"/>
            </a:xfrm>
            <a:custGeom>
              <a:avLst/>
              <a:gdLst/>
              <a:ahLst/>
              <a:cxnLst>
                <a:cxn ang="0">
                  <a:pos x="wd2" y="hd2"/>
                </a:cxn>
                <a:cxn ang="5400000">
                  <a:pos x="wd2" y="hd2"/>
                </a:cxn>
                <a:cxn ang="10800000">
                  <a:pos x="wd2" y="hd2"/>
                </a:cxn>
                <a:cxn ang="16200000">
                  <a:pos x="wd2" y="hd2"/>
                </a:cxn>
              </a:cxnLst>
              <a:rect l="0" t="0" r="r" b="b"/>
              <a:pathLst>
                <a:path w="21600" h="21600" extrusionOk="0">
                  <a:moveTo>
                    <a:pt x="6945" y="0"/>
                  </a:moveTo>
                  <a:cubicBezTo>
                    <a:pt x="5683" y="0"/>
                    <a:pt x="4623" y="908"/>
                    <a:pt x="4316" y="2135"/>
                  </a:cubicBezTo>
                  <a:lnTo>
                    <a:pt x="688" y="2135"/>
                  </a:lnTo>
                  <a:cubicBezTo>
                    <a:pt x="307" y="2135"/>
                    <a:pt x="0" y="2456"/>
                    <a:pt x="0" y="2858"/>
                  </a:cubicBezTo>
                  <a:cubicBezTo>
                    <a:pt x="0" y="3260"/>
                    <a:pt x="307" y="3589"/>
                    <a:pt x="688" y="3589"/>
                  </a:cubicBezTo>
                  <a:lnTo>
                    <a:pt x="4316" y="3589"/>
                  </a:lnTo>
                  <a:cubicBezTo>
                    <a:pt x="4623" y="4817"/>
                    <a:pt x="5683" y="5724"/>
                    <a:pt x="6945" y="5724"/>
                  </a:cubicBezTo>
                  <a:cubicBezTo>
                    <a:pt x="8208" y="5724"/>
                    <a:pt x="9274" y="4817"/>
                    <a:pt x="9582" y="3589"/>
                  </a:cubicBezTo>
                  <a:lnTo>
                    <a:pt x="20912" y="3589"/>
                  </a:lnTo>
                  <a:cubicBezTo>
                    <a:pt x="21293" y="3589"/>
                    <a:pt x="21600" y="3260"/>
                    <a:pt x="21600" y="2858"/>
                  </a:cubicBezTo>
                  <a:cubicBezTo>
                    <a:pt x="21600" y="2456"/>
                    <a:pt x="21293" y="2135"/>
                    <a:pt x="20912" y="2135"/>
                  </a:cubicBezTo>
                  <a:lnTo>
                    <a:pt x="9582" y="2135"/>
                  </a:lnTo>
                  <a:cubicBezTo>
                    <a:pt x="9275" y="908"/>
                    <a:pt x="8208" y="0"/>
                    <a:pt x="6945" y="0"/>
                  </a:cubicBezTo>
                  <a:close/>
                  <a:moveTo>
                    <a:pt x="6945" y="1454"/>
                  </a:moveTo>
                  <a:cubicBezTo>
                    <a:pt x="7684" y="1454"/>
                    <a:pt x="8288" y="2082"/>
                    <a:pt x="8288" y="2858"/>
                  </a:cubicBezTo>
                  <a:cubicBezTo>
                    <a:pt x="8288" y="3634"/>
                    <a:pt x="7684" y="4269"/>
                    <a:pt x="6945" y="4269"/>
                  </a:cubicBezTo>
                  <a:cubicBezTo>
                    <a:pt x="6207" y="4269"/>
                    <a:pt x="5610" y="3634"/>
                    <a:pt x="5610" y="2858"/>
                  </a:cubicBezTo>
                  <a:cubicBezTo>
                    <a:pt x="5610" y="2082"/>
                    <a:pt x="6207" y="1454"/>
                    <a:pt x="6945" y="1454"/>
                  </a:cubicBezTo>
                  <a:close/>
                  <a:moveTo>
                    <a:pt x="13663" y="7996"/>
                  </a:moveTo>
                  <a:cubicBezTo>
                    <a:pt x="12401" y="7996"/>
                    <a:pt x="11334" y="8903"/>
                    <a:pt x="11027" y="10131"/>
                  </a:cubicBezTo>
                  <a:lnTo>
                    <a:pt x="688" y="10131"/>
                  </a:lnTo>
                  <a:cubicBezTo>
                    <a:pt x="307" y="10131"/>
                    <a:pt x="0" y="10459"/>
                    <a:pt x="0" y="10862"/>
                  </a:cubicBezTo>
                  <a:cubicBezTo>
                    <a:pt x="0" y="11263"/>
                    <a:pt x="307" y="11585"/>
                    <a:pt x="688" y="11585"/>
                  </a:cubicBezTo>
                  <a:lnTo>
                    <a:pt x="11027" y="11585"/>
                  </a:lnTo>
                  <a:cubicBezTo>
                    <a:pt x="11335" y="12812"/>
                    <a:pt x="12401" y="13720"/>
                    <a:pt x="13663" y="13720"/>
                  </a:cubicBezTo>
                  <a:cubicBezTo>
                    <a:pt x="14926" y="13720"/>
                    <a:pt x="15986" y="12812"/>
                    <a:pt x="16293" y="11585"/>
                  </a:cubicBezTo>
                  <a:lnTo>
                    <a:pt x="20912" y="11585"/>
                  </a:lnTo>
                  <a:cubicBezTo>
                    <a:pt x="21294" y="11585"/>
                    <a:pt x="21600" y="11263"/>
                    <a:pt x="21600" y="10862"/>
                  </a:cubicBezTo>
                  <a:cubicBezTo>
                    <a:pt x="21600" y="10459"/>
                    <a:pt x="21293" y="10131"/>
                    <a:pt x="20912" y="10131"/>
                  </a:cubicBezTo>
                  <a:lnTo>
                    <a:pt x="16293" y="10131"/>
                  </a:lnTo>
                  <a:cubicBezTo>
                    <a:pt x="15986" y="8903"/>
                    <a:pt x="14926" y="7996"/>
                    <a:pt x="13663" y="7996"/>
                  </a:cubicBezTo>
                  <a:close/>
                  <a:moveTo>
                    <a:pt x="13663" y="9450"/>
                  </a:moveTo>
                  <a:cubicBezTo>
                    <a:pt x="14402" y="9450"/>
                    <a:pt x="14999" y="10085"/>
                    <a:pt x="14999" y="10862"/>
                  </a:cubicBezTo>
                  <a:cubicBezTo>
                    <a:pt x="14999" y="11637"/>
                    <a:pt x="14402" y="12265"/>
                    <a:pt x="13663" y="12265"/>
                  </a:cubicBezTo>
                  <a:cubicBezTo>
                    <a:pt x="12926" y="12265"/>
                    <a:pt x="12321" y="11637"/>
                    <a:pt x="12321" y="10862"/>
                  </a:cubicBezTo>
                  <a:cubicBezTo>
                    <a:pt x="12321" y="10085"/>
                    <a:pt x="12926" y="9450"/>
                    <a:pt x="13663" y="9450"/>
                  </a:cubicBezTo>
                  <a:close/>
                  <a:moveTo>
                    <a:pt x="6945" y="15869"/>
                  </a:moveTo>
                  <a:cubicBezTo>
                    <a:pt x="5683" y="15869"/>
                    <a:pt x="4623" y="16776"/>
                    <a:pt x="4316" y="18004"/>
                  </a:cubicBezTo>
                  <a:lnTo>
                    <a:pt x="688" y="18004"/>
                  </a:lnTo>
                  <a:cubicBezTo>
                    <a:pt x="307" y="18004"/>
                    <a:pt x="0" y="18332"/>
                    <a:pt x="0" y="18734"/>
                  </a:cubicBezTo>
                  <a:cubicBezTo>
                    <a:pt x="0" y="19136"/>
                    <a:pt x="307" y="19465"/>
                    <a:pt x="688" y="19465"/>
                  </a:cubicBezTo>
                  <a:lnTo>
                    <a:pt x="4316" y="19465"/>
                  </a:lnTo>
                  <a:cubicBezTo>
                    <a:pt x="4623" y="20693"/>
                    <a:pt x="5683" y="21600"/>
                    <a:pt x="6945" y="21600"/>
                  </a:cubicBezTo>
                  <a:cubicBezTo>
                    <a:pt x="8208" y="21600"/>
                    <a:pt x="9274" y="20693"/>
                    <a:pt x="9582" y="19465"/>
                  </a:cubicBezTo>
                  <a:lnTo>
                    <a:pt x="20912" y="19465"/>
                  </a:lnTo>
                  <a:cubicBezTo>
                    <a:pt x="21293" y="19465"/>
                    <a:pt x="21600" y="19136"/>
                    <a:pt x="21600" y="18734"/>
                  </a:cubicBezTo>
                  <a:cubicBezTo>
                    <a:pt x="21600" y="18332"/>
                    <a:pt x="21293" y="18004"/>
                    <a:pt x="20912" y="18004"/>
                  </a:cubicBezTo>
                  <a:lnTo>
                    <a:pt x="9582" y="18004"/>
                  </a:lnTo>
                  <a:cubicBezTo>
                    <a:pt x="9275" y="16776"/>
                    <a:pt x="8208" y="15869"/>
                    <a:pt x="6945" y="15869"/>
                  </a:cubicBezTo>
                  <a:close/>
                  <a:moveTo>
                    <a:pt x="6945" y="17323"/>
                  </a:moveTo>
                  <a:cubicBezTo>
                    <a:pt x="7684" y="17323"/>
                    <a:pt x="8288" y="17958"/>
                    <a:pt x="8288" y="18734"/>
                  </a:cubicBezTo>
                  <a:cubicBezTo>
                    <a:pt x="8288" y="19510"/>
                    <a:pt x="7684" y="20138"/>
                    <a:pt x="6945" y="20138"/>
                  </a:cubicBezTo>
                  <a:cubicBezTo>
                    <a:pt x="6207" y="20138"/>
                    <a:pt x="5610" y="19510"/>
                    <a:pt x="5610" y="18734"/>
                  </a:cubicBezTo>
                  <a:cubicBezTo>
                    <a:pt x="5610" y="17958"/>
                    <a:pt x="6207" y="17323"/>
                    <a:pt x="6945" y="17323"/>
                  </a:cubicBezTo>
                  <a:close/>
                </a:path>
              </a:pathLst>
            </a:custGeom>
            <a:solidFill>
              <a:srgbClr val="40404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669" name="Group 2669"/>
          <p:cNvGrpSpPr/>
          <p:nvPr/>
        </p:nvGrpSpPr>
        <p:grpSpPr>
          <a:xfrm>
            <a:off x="9042212" y="2868705"/>
            <a:ext cx="1631620" cy="1631620"/>
            <a:chOff x="0" y="0"/>
            <a:chExt cx="3263238" cy="3263238"/>
          </a:xfrm>
        </p:grpSpPr>
        <p:sp>
          <p:nvSpPr>
            <p:cNvPr id="2665" name="Shape 2665"/>
            <p:cNvSpPr/>
            <p:nvPr/>
          </p:nvSpPr>
          <p:spPr>
            <a:xfrm>
              <a:off x="0" y="0"/>
              <a:ext cx="3263239" cy="3263239"/>
            </a:xfrm>
            <a:prstGeom prst="roundRect">
              <a:avLst>
                <a:gd name="adj" fmla="val 50000"/>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grpSp>
          <p:nvGrpSpPr>
            <p:cNvPr id="2668" name="Group 2668"/>
            <p:cNvGrpSpPr/>
            <p:nvPr/>
          </p:nvGrpSpPr>
          <p:grpSpPr>
            <a:xfrm>
              <a:off x="537078" y="537079"/>
              <a:ext cx="2189080" cy="2189080"/>
              <a:chOff x="0" y="0"/>
              <a:chExt cx="2189078" cy="2189078"/>
            </a:xfrm>
          </p:grpSpPr>
          <p:sp>
            <p:nvSpPr>
              <p:cNvPr id="2666" name="Shape 2666"/>
              <p:cNvSpPr/>
              <p:nvPr/>
            </p:nvSpPr>
            <p:spPr>
              <a:xfrm>
                <a:off x="0" y="0"/>
                <a:ext cx="2189079" cy="2189079"/>
              </a:xfrm>
              <a:prstGeom prst="roundRect">
                <a:avLst>
                  <a:gd name="adj" fmla="val 50000"/>
                </a:avLst>
              </a:prstGeom>
              <a:solidFill>
                <a:srgbClr val="FEDA09"/>
              </a:solidFill>
              <a:ln w="12700" cap="flat">
                <a:noFill/>
                <a:miter lim="400000"/>
              </a:ln>
              <a:effectLst>
                <a:outerShdw blurRad="355600" rotWithShape="0">
                  <a:srgbClr val="000000">
                    <a:alpha val="45000"/>
                  </a:srgbClr>
                </a:outerShdw>
              </a:effectLst>
            </p:spPr>
            <p:txBody>
              <a:bodyPr wrap="square" lIns="0" tIns="0" rIns="0" bIns="0" numCol="1" anchor="ctr">
                <a:noAutofit/>
              </a:bodyPr>
              <a:lstStyle/>
              <a:p>
                <a:pPr lvl="0">
                  <a:defRPr sz="3200">
                    <a:solidFill>
                      <a:srgbClr val="FFFFFF"/>
                    </a:solidFill>
                  </a:defRPr>
                </a:pPr>
                <a:endParaRPr sz="1600"/>
              </a:p>
            </p:txBody>
          </p:sp>
          <p:sp>
            <p:nvSpPr>
              <p:cNvPr id="2667" name="Shape 2667"/>
              <p:cNvSpPr/>
              <p:nvPr/>
            </p:nvSpPr>
            <p:spPr>
              <a:xfrm>
                <a:off x="512685" y="606229"/>
                <a:ext cx="1163708" cy="976620"/>
              </a:xfrm>
              <a:custGeom>
                <a:avLst/>
                <a:gdLst/>
                <a:ahLst/>
                <a:cxnLst>
                  <a:cxn ang="0">
                    <a:pos x="wd2" y="hd2"/>
                  </a:cxn>
                  <a:cxn ang="5400000">
                    <a:pos x="wd2" y="hd2"/>
                  </a:cxn>
                  <a:cxn ang="10800000">
                    <a:pos x="wd2" y="hd2"/>
                  </a:cxn>
                  <a:cxn ang="16200000">
                    <a:pos x="wd2" y="hd2"/>
                  </a:cxn>
                </a:cxnLst>
                <a:rect l="0" t="0" r="r" b="b"/>
                <a:pathLst>
                  <a:path w="21600" h="21600" extrusionOk="0">
                    <a:moveTo>
                      <a:pt x="3637" y="0"/>
                    </a:moveTo>
                    <a:cubicBezTo>
                      <a:pt x="2849" y="0"/>
                      <a:pt x="2207" y="758"/>
                      <a:pt x="2207" y="1696"/>
                    </a:cubicBezTo>
                    <a:lnTo>
                      <a:pt x="2207" y="1869"/>
                    </a:lnTo>
                    <a:cubicBezTo>
                      <a:pt x="2209" y="2295"/>
                      <a:pt x="2498" y="2638"/>
                      <a:pt x="2853" y="2638"/>
                    </a:cubicBezTo>
                    <a:cubicBezTo>
                      <a:pt x="3211" y="2638"/>
                      <a:pt x="3499" y="2295"/>
                      <a:pt x="3499" y="1869"/>
                    </a:cubicBezTo>
                    <a:lnTo>
                      <a:pt x="3499" y="1696"/>
                    </a:lnTo>
                    <a:cubicBezTo>
                      <a:pt x="3499" y="1607"/>
                      <a:pt x="3563" y="1539"/>
                      <a:pt x="3637" y="1539"/>
                    </a:cubicBezTo>
                    <a:lnTo>
                      <a:pt x="4678" y="1539"/>
                    </a:lnTo>
                    <a:cubicBezTo>
                      <a:pt x="4753" y="1539"/>
                      <a:pt x="4817" y="1607"/>
                      <a:pt x="4817" y="1696"/>
                    </a:cubicBezTo>
                    <a:lnTo>
                      <a:pt x="4817" y="1869"/>
                    </a:lnTo>
                    <a:cubicBezTo>
                      <a:pt x="4817" y="2295"/>
                      <a:pt x="5107" y="2638"/>
                      <a:pt x="5463" y="2638"/>
                    </a:cubicBezTo>
                    <a:cubicBezTo>
                      <a:pt x="5818" y="2638"/>
                      <a:pt x="6108" y="2295"/>
                      <a:pt x="6108" y="1869"/>
                    </a:cubicBezTo>
                    <a:lnTo>
                      <a:pt x="6108" y="1696"/>
                    </a:lnTo>
                    <a:cubicBezTo>
                      <a:pt x="6108" y="758"/>
                      <a:pt x="5465" y="0"/>
                      <a:pt x="4678" y="0"/>
                    </a:cubicBezTo>
                    <a:lnTo>
                      <a:pt x="3637" y="0"/>
                    </a:lnTo>
                    <a:close/>
                    <a:moveTo>
                      <a:pt x="2089" y="3156"/>
                    </a:moveTo>
                    <a:cubicBezTo>
                      <a:pt x="937" y="3156"/>
                      <a:pt x="0" y="4263"/>
                      <a:pt x="0" y="5638"/>
                    </a:cubicBezTo>
                    <a:lnTo>
                      <a:pt x="0" y="19111"/>
                    </a:lnTo>
                    <a:cubicBezTo>
                      <a:pt x="0" y="20483"/>
                      <a:pt x="937" y="21600"/>
                      <a:pt x="2089" y="21600"/>
                    </a:cubicBezTo>
                    <a:lnTo>
                      <a:pt x="3137" y="21600"/>
                    </a:lnTo>
                    <a:cubicBezTo>
                      <a:pt x="3495" y="21600"/>
                      <a:pt x="3789" y="21257"/>
                      <a:pt x="3789" y="20831"/>
                    </a:cubicBezTo>
                    <a:cubicBezTo>
                      <a:pt x="3789" y="20403"/>
                      <a:pt x="3495" y="20061"/>
                      <a:pt x="3137" y="20061"/>
                    </a:cubicBezTo>
                    <a:lnTo>
                      <a:pt x="2089" y="20061"/>
                    </a:lnTo>
                    <a:cubicBezTo>
                      <a:pt x="1651" y="20061"/>
                      <a:pt x="1292" y="19632"/>
                      <a:pt x="1292" y="19111"/>
                    </a:cubicBezTo>
                    <a:lnTo>
                      <a:pt x="1292" y="5638"/>
                    </a:lnTo>
                    <a:cubicBezTo>
                      <a:pt x="1292" y="5119"/>
                      <a:pt x="1651" y="4695"/>
                      <a:pt x="2089" y="4695"/>
                    </a:cubicBezTo>
                    <a:lnTo>
                      <a:pt x="7044" y="4695"/>
                    </a:lnTo>
                    <a:cubicBezTo>
                      <a:pt x="7400" y="4695"/>
                      <a:pt x="7690" y="4350"/>
                      <a:pt x="7690" y="3926"/>
                    </a:cubicBezTo>
                    <a:cubicBezTo>
                      <a:pt x="7690" y="3501"/>
                      <a:pt x="7400" y="3156"/>
                      <a:pt x="7044" y="3156"/>
                    </a:cubicBezTo>
                    <a:lnTo>
                      <a:pt x="2089" y="3156"/>
                    </a:lnTo>
                    <a:close/>
                    <a:moveTo>
                      <a:pt x="18463" y="3156"/>
                    </a:moveTo>
                    <a:cubicBezTo>
                      <a:pt x="18105" y="3156"/>
                      <a:pt x="17818" y="3499"/>
                      <a:pt x="17818" y="3926"/>
                    </a:cubicBezTo>
                    <a:cubicBezTo>
                      <a:pt x="17818" y="4350"/>
                      <a:pt x="18105" y="4695"/>
                      <a:pt x="18463" y="4695"/>
                    </a:cubicBezTo>
                    <a:lnTo>
                      <a:pt x="19511" y="4695"/>
                    </a:lnTo>
                    <a:cubicBezTo>
                      <a:pt x="19949" y="4695"/>
                      <a:pt x="20308" y="5117"/>
                      <a:pt x="20308" y="5638"/>
                    </a:cubicBezTo>
                    <a:lnTo>
                      <a:pt x="20308" y="19119"/>
                    </a:lnTo>
                    <a:cubicBezTo>
                      <a:pt x="20308" y="19640"/>
                      <a:pt x="19949" y="20061"/>
                      <a:pt x="19511" y="20061"/>
                    </a:cubicBezTo>
                    <a:lnTo>
                      <a:pt x="14879" y="20061"/>
                    </a:lnTo>
                    <a:cubicBezTo>
                      <a:pt x="14521" y="20061"/>
                      <a:pt x="14233" y="20406"/>
                      <a:pt x="14233" y="20831"/>
                    </a:cubicBezTo>
                    <a:cubicBezTo>
                      <a:pt x="14233" y="21257"/>
                      <a:pt x="14521" y="21600"/>
                      <a:pt x="14879" y="21600"/>
                    </a:cubicBezTo>
                    <a:lnTo>
                      <a:pt x="19511" y="21600"/>
                    </a:lnTo>
                    <a:cubicBezTo>
                      <a:pt x="20663" y="21600"/>
                      <a:pt x="21600" y="20491"/>
                      <a:pt x="21600" y="19119"/>
                    </a:cubicBezTo>
                    <a:lnTo>
                      <a:pt x="21600" y="5638"/>
                    </a:lnTo>
                    <a:cubicBezTo>
                      <a:pt x="21600" y="4265"/>
                      <a:pt x="20663" y="3156"/>
                      <a:pt x="19511" y="3156"/>
                    </a:cubicBezTo>
                    <a:lnTo>
                      <a:pt x="18463" y="3156"/>
                    </a:lnTo>
                    <a:close/>
                    <a:moveTo>
                      <a:pt x="11828" y="4994"/>
                    </a:moveTo>
                    <a:cubicBezTo>
                      <a:pt x="8408" y="4994"/>
                      <a:pt x="5627" y="8307"/>
                      <a:pt x="5627" y="12382"/>
                    </a:cubicBezTo>
                    <a:cubicBezTo>
                      <a:pt x="5627" y="16459"/>
                      <a:pt x="8408" y="19778"/>
                      <a:pt x="11828" y="19778"/>
                    </a:cubicBezTo>
                    <a:cubicBezTo>
                      <a:pt x="15250" y="19778"/>
                      <a:pt x="18029" y="16459"/>
                      <a:pt x="18029" y="12382"/>
                    </a:cubicBezTo>
                    <a:cubicBezTo>
                      <a:pt x="18029" y="8307"/>
                      <a:pt x="15250" y="4994"/>
                      <a:pt x="11828" y="4994"/>
                    </a:cubicBezTo>
                    <a:close/>
                    <a:moveTo>
                      <a:pt x="11828" y="6533"/>
                    </a:moveTo>
                    <a:cubicBezTo>
                      <a:pt x="14535" y="6533"/>
                      <a:pt x="16737" y="9159"/>
                      <a:pt x="16737" y="12382"/>
                    </a:cubicBezTo>
                    <a:cubicBezTo>
                      <a:pt x="16737" y="15608"/>
                      <a:pt x="14535" y="18232"/>
                      <a:pt x="11828" y="18232"/>
                    </a:cubicBezTo>
                    <a:cubicBezTo>
                      <a:pt x="9123" y="18232"/>
                      <a:pt x="6919" y="15608"/>
                      <a:pt x="6919" y="12382"/>
                    </a:cubicBezTo>
                    <a:cubicBezTo>
                      <a:pt x="6919" y="9159"/>
                      <a:pt x="9125" y="6533"/>
                      <a:pt x="11828" y="6533"/>
                    </a:cubicBezTo>
                    <a:close/>
                    <a:moveTo>
                      <a:pt x="11821" y="7491"/>
                    </a:moveTo>
                    <a:cubicBezTo>
                      <a:pt x="9562" y="7491"/>
                      <a:pt x="7723" y="9682"/>
                      <a:pt x="7723" y="12374"/>
                    </a:cubicBezTo>
                    <a:cubicBezTo>
                      <a:pt x="7723" y="15068"/>
                      <a:pt x="9562" y="17258"/>
                      <a:pt x="11821" y="17258"/>
                    </a:cubicBezTo>
                    <a:cubicBezTo>
                      <a:pt x="14083" y="17258"/>
                      <a:pt x="15920" y="15068"/>
                      <a:pt x="15920" y="12374"/>
                    </a:cubicBezTo>
                    <a:cubicBezTo>
                      <a:pt x="15920" y="9682"/>
                      <a:pt x="14083" y="7491"/>
                      <a:pt x="11821" y="7491"/>
                    </a:cubicBezTo>
                    <a:close/>
                    <a:moveTo>
                      <a:pt x="11821" y="9037"/>
                    </a:moveTo>
                    <a:cubicBezTo>
                      <a:pt x="13369" y="9037"/>
                      <a:pt x="14628" y="10533"/>
                      <a:pt x="14628" y="12374"/>
                    </a:cubicBezTo>
                    <a:cubicBezTo>
                      <a:pt x="14628" y="14217"/>
                      <a:pt x="13369" y="15719"/>
                      <a:pt x="11821" y="15719"/>
                    </a:cubicBezTo>
                    <a:cubicBezTo>
                      <a:pt x="10277" y="15719"/>
                      <a:pt x="9021" y="14217"/>
                      <a:pt x="9021" y="12374"/>
                    </a:cubicBezTo>
                    <a:cubicBezTo>
                      <a:pt x="9021" y="10533"/>
                      <a:pt x="10277" y="9037"/>
                      <a:pt x="11821" y="9037"/>
                    </a:cubicBezTo>
                    <a:close/>
                  </a:path>
                </a:pathLst>
              </a:custGeom>
              <a:solidFill>
                <a:srgbClr val="40404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grpSp>
        <p:nvGrpSpPr>
          <p:cNvPr id="2673" name="Group 2673"/>
          <p:cNvGrpSpPr/>
          <p:nvPr/>
        </p:nvGrpSpPr>
        <p:grpSpPr>
          <a:xfrm>
            <a:off x="1141222" y="4583914"/>
            <a:ext cx="2083482" cy="1783259"/>
            <a:chOff x="0" y="0"/>
            <a:chExt cx="4166962" cy="3566516"/>
          </a:xfrm>
        </p:grpSpPr>
        <p:sp>
          <p:nvSpPr>
            <p:cNvPr id="2670" name="Shape 2670"/>
            <p:cNvSpPr/>
            <p:nvPr/>
          </p:nvSpPr>
          <p:spPr>
            <a:xfrm>
              <a:off x="0" y="0"/>
              <a:ext cx="4161361" cy="1071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p>
              <a:pPr>
                <a:lnSpc>
                  <a:spcPts val="1600"/>
                </a:lnSpc>
                <a:spcBef>
                  <a:spcPts val="300"/>
                </a:spcBef>
                <a:defRPr sz="1800"/>
              </a:pPr>
              <a:r>
                <a:rPr sz="1600" b="1" cap="all" dirty="0">
                  <a:solidFill>
                    <a:srgbClr val="404041"/>
                  </a:solidFill>
                  <a:latin typeface="Segoe UI" panose="020B0502040204020203" pitchFamily="34" charset="0"/>
                  <a:ea typeface="Roboto Bold"/>
                  <a:cs typeface="Segoe UI" panose="020B0502040204020203" pitchFamily="34" charset="0"/>
                  <a:sym typeface="Roboto Bold"/>
                </a:rPr>
                <a:t>Graphic</a:t>
              </a:r>
            </a:p>
            <a:p>
              <a:pPr>
                <a:lnSpc>
                  <a:spcPts val="1600"/>
                </a:lnSpc>
                <a:spcBef>
                  <a:spcPts val="300"/>
                </a:spcBef>
                <a:defRPr sz="1800"/>
              </a:pPr>
              <a:r>
                <a:rPr sz="1600" b="1" cap="all" dirty="0">
                  <a:solidFill>
                    <a:srgbClr val="404041"/>
                  </a:solidFill>
                  <a:latin typeface="Segoe UI" panose="020B0502040204020203" pitchFamily="34" charset="0"/>
                  <a:ea typeface="Roboto Bold"/>
                  <a:cs typeface="Segoe UI" panose="020B0502040204020203" pitchFamily="34" charset="0"/>
                  <a:sym typeface="Roboto Bold"/>
                </a:rPr>
                <a:t>design Text 01</a:t>
              </a:r>
            </a:p>
          </p:txBody>
        </p:sp>
        <p:sp>
          <p:nvSpPr>
            <p:cNvPr id="2671" name="Shape 2671"/>
            <p:cNvSpPr/>
            <p:nvPr/>
          </p:nvSpPr>
          <p:spPr>
            <a:xfrm>
              <a:off x="0" y="1674318"/>
              <a:ext cx="4166963" cy="18921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lvl1pPr algn="l">
                <a:lnSpc>
                  <a:spcPts val="3500"/>
                </a:lnSpc>
                <a:spcBef>
                  <a:spcPts val="600"/>
                </a:spcBef>
                <a:defRPr sz="2400" spc="0">
                  <a:solidFill>
                    <a:srgbClr val="A6AAA9"/>
                  </a:solidFill>
                  <a:latin typeface="Roboto Regular"/>
                  <a:ea typeface="Roboto Regular"/>
                  <a:cs typeface="Roboto Regular"/>
                  <a:sym typeface="Roboto Regular"/>
                </a:defRPr>
              </a:lvl1pPr>
            </a:lstStyle>
            <a:p>
              <a:pPr lvl="0">
                <a:defRPr sz="1800" spc="0">
                  <a:solidFill>
                    <a:srgbClr val="000000"/>
                  </a:solidFill>
                </a:defRPr>
              </a:pPr>
              <a:r>
                <a:rPr sz="1200">
                  <a:solidFill>
                    <a:srgbClr val="404041"/>
                  </a:solidFill>
                  <a:latin typeface="Segoe UI" panose="020B0502040204020203" pitchFamily="34" charset="0"/>
                  <a:cs typeface="Segoe UI" panose="020B0502040204020203" pitchFamily="34" charset="0"/>
                </a:rPr>
                <a:t>Lorem ipsum dolor sit amet, consectetuer adipiscing  diam nonummy nibhe euismod.</a:t>
              </a:r>
            </a:p>
          </p:txBody>
        </p:sp>
        <p:sp>
          <p:nvSpPr>
            <p:cNvPr id="2672" name="Shape 2672"/>
            <p:cNvSpPr/>
            <p:nvPr/>
          </p:nvSpPr>
          <p:spPr>
            <a:xfrm>
              <a:off x="81803" y="1349892"/>
              <a:ext cx="1076050" cy="1"/>
            </a:xfrm>
            <a:prstGeom prst="line">
              <a:avLst/>
            </a:prstGeom>
            <a:noFill/>
            <a:ln w="76200" cap="flat">
              <a:solidFill>
                <a:srgbClr val="FEDA09"/>
              </a:solidFill>
              <a:prstDash val="solid"/>
              <a:miter lim="400000"/>
            </a:ln>
            <a:effectLst/>
          </p:spPr>
          <p:txBody>
            <a:bodyPr wrap="square" lIns="0" tIns="0" rIns="0" bIns="0" numCol="1" anchor="ctr">
              <a:noAutofit/>
            </a:bodyPr>
            <a:lstStyle/>
            <a:p>
              <a:pPr lvl="0">
                <a:defRPr sz="3200"/>
              </a:pPr>
              <a:endParaRPr sz="1600">
                <a:solidFill>
                  <a:srgbClr val="404041"/>
                </a:solidFill>
                <a:latin typeface="Segoe UI" panose="020B0502040204020203" pitchFamily="34" charset="0"/>
                <a:cs typeface="Segoe UI" panose="020B0502040204020203" pitchFamily="34" charset="0"/>
              </a:endParaRPr>
            </a:p>
          </p:txBody>
        </p:sp>
      </p:grpSp>
      <p:grpSp>
        <p:nvGrpSpPr>
          <p:cNvPr id="2677" name="Group 2677"/>
          <p:cNvGrpSpPr/>
          <p:nvPr/>
        </p:nvGrpSpPr>
        <p:grpSpPr>
          <a:xfrm>
            <a:off x="3855572" y="4571900"/>
            <a:ext cx="2083482" cy="1811990"/>
            <a:chOff x="0" y="0"/>
            <a:chExt cx="4166962" cy="3623979"/>
          </a:xfrm>
        </p:grpSpPr>
        <p:sp>
          <p:nvSpPr>
            <p:cNvPr id="2674" name="Shape 2674"/>
            <p:cNvSpPr/>
            <p:nvPr/>
          </p:nvSpPr>
          <p:spPr>
            <a:xfrm>
              <a:off x="0" y="0"/>
              <a:ext cx="4161143" cy="1071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p>
              <a:pPr>
                <a:lnSpc>
                  <a:spcPts val="1600"/>
                </a:lnSpc>
                <a:spcBef>
                  <a:spcPts val="300"/>
                </a:spcBef>
                <a:defRPr sz="1800"/>
              </a:pPr>
              <a:r>
                <a:rPr sz="1600" b="1" cap="all" dirty="0">
                  <a:solidFill>
                    <a:srgbClr val="404041"/>
                  </a:solidFill>
                  <a:latin typeface="Segoe UI" panose="020B0502040204020203" pitchFamily="34" charset="0"/>
                  <a:ea typeface="Roboto Bold"/>
                  <a:cs typeface="Segoe UI" panose="020B0502040204020203" pitchFamily="34" charset="0"/>
                  <a:sym typeface="Roboto Bold"/>
                </a:rPr>
                <a:t>Club Design</a:t>
              </a:r>
            </a:p>
            <a:p>
              <a:pPr>
                <a:lnSpc>
                  <a:spcPts val="1600"/>
                </a:lnSpc>
                <a:spcBef>
                  <a:spcPts val="300"/>
                </a:spcBef>
                <a:defRPr sz="1800"/>
              </a:pPr>
              <a:r>
                <a:rPr sz="1600" b="1" cap="all" dirty="0">
                  <a:solidFill>
                    <a:srgbClr val="404041"/>
                  </a:solidFill>
                  <a:latin typeface="Segoe UI" panose="020B0502040204020203" pitchFamily="34" charset="0"/>
                  <a:ea typeface="Roboto Bold"/>
                  <a:cs typeface="Segoe UI" panose="020B0502040204020203" pitchFamily="34" charset="0"/>
                  <a:sym typeface="Roboto Bold"/>
                </a:rPr>
                <a:t>Text goes 02</a:t>
              </a:r>
            </a:p>
          </p:txBody>
        </p:sp>
        <p:sp>
          <p:nvSpPr>
            <p:cNvPr id="2675" name="Shape 2675"/>
            <p:cNvSpPr/>
            <p:nvPr/>
          </p:nvSpPr>
          <p:spPr>
            <a:xfrm>
              <a:off x="0" y="1674318"/>
              <a:ext cx="4166963" cy="1949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lvl1pPr algn="l">
                <a:lnSpc>
                  <a:spcPts val="3500"/>
                </a:lnSpc>
                <a:spcBef>
                  <a:spcPts val="600"/>
                </a:spcBef>
                <a:defRPr sz="2400" spc="0">
                  <a:solidFill>
                    <a:srgbClr val="A6AAA9"/>
                  </a:solidFill>
                  <a:latin typeface="Roboto Regular"/>
                  <a:ea typeface="Roboto Regular"/>
                  <a:cs typeface="Roboto Regular"/>
                  <a:sym typeface="Roboto Regular"/>
                </a:defRPr>
              </a:lvl1pPr>
            </a:lstStyle>
            <a:p>
              <a:pPr lvl="0">
                <a:defRPr sz="1800" spc="0">
                  <a:solidFill>
                    <a:srgbClr val="000000"/>
                  </a:solidFill>
                </a:defRPr>
              </a:pPr>
              <a:r>
                <a:rPr sz="1200" dirty="0">
                  <a:solidFill>
                    <a:srgbClr val="404041"/>
                  </a:solidFill>
                  <a:latin typeface="Segoe UI" panose="020B0502040204020203" pitchFamily="34" charset="0"/>
                  <a:cs typeface="Segoe UI" panose="020B0502040204020203" pitchFamily="34" charset="0"/>
                </a:rPr>
                <a:t>Lorem ipsum dolor sit </a:t>
              </a:r>
              <a:r>
                <a:rPr sz="1200" dirty="0" err="1">
                  <a:solidFill>
                    <a:srgbClr val="404041"/>
                  </a:solidFill>
                  <a:latin typeface="Segoe UI" panose="020B0502040204020203" pitchFamily="34" charset="0"/>
                  <a:cs typeface="Segoe UI" panose="020B0502040204020203" pitchFamily="34" charset="0"/>
                </a:rPr>
                <a:t>amet</a:t>
              </a:r>
              <a:r>
                <a:rPr sz="1200" dirty="0">
                  <a:solidFill>
                    <a:srgbClr val="404041"/>
                  </a:solidFill>
                  <a:latin typeface="Segoe UI" panose="020B0502040204020203" pitchFamily="34" charset="0"/>
                  <a:cs typeface="Segoe UI" panose="020B0502040204020203" pitchFamily="34" charset="0"/>
                </a:rPr>
                <a:t>, </a:t>
              </a:r>
              <a:r>
                <a:rPr sz="1200" dirty="0" err="1">
                  <a:solidFill>
                    <a:srgbClr val="404041"/>
                  </a:solidFill>
                  <a:latin typeface="Segoe UI" panose="020B0502040204020203" pitchFamily="34" charset="0"/>
                  <a:cs typeface="Segoe UI" panose="020B0502040204020203" pitchFamily="34" charset="0"/>
                </a:rPr>
                <a:t>consectetuer</a:t>
              </a:r>
              <a:r>
                <a:rPr sz="1200" dirty="0">
                  <a:solidFill>
                    <a:srgbClr val="404041"/>
                  </a:solidFill>
                  <a:latin typeface="Segoe UI" panose="020B0502040204020203" pitchFamily="34" charset="0"/>
                  <a:cs typeface="Segoe UI" panose="020B0502040204020203" pitchFamily="34" charset="0"/>
                </a:rPr>
                <a:t> </a:t>
              </a:r>
              <a:r>
                <a:rPr sz="1200" dirty="0" err="1">
                  <a:solidFill>
                    <a:srgbClr val="404041"/>
                  </a:solidFill>
                  <a:latin typeface="Segoe UI" panose="020B0502040204020203" pitchFamily="34" charset="0"/>
                  <a:cs typeface="Segoe UI" panose="020B0502040204020203" pitchFamily="34" charset="0"/>
                </a:rPr>
                <a:t>adipiscing</a:t>
              </a:r>
              <a:r>
                <a:rPr sz="1200" dirty="0">
                  <a:solidFill>
                    <a:srgbClr val="404041"/>
                  </a:solidFill>
                  <a:latin typeface="Segoe UI" panose="020B0502040204020203" pitchFamily="34" charset="0"/>
                  <a:cs typeface="Segoe UI" panose="020B0502040204020203" pitchFamily="34" charset="0"/>
                </a:rPr>
                <a:t>  </a:t>
              </a:r>
              <a:r>
                <a:rPr sz="1200" dirty="0" err="1">
                  <a:solidFill>
                    <a:srgbClr val="404041"/>
                  </a:solidFill>
                  <a:latin typeface="Segoe UI" panose="020B0502040204020203" pitchFamily="34" charset="0"/>
                  <a:cs typeface="Segoe UI" panose="020B0502040204020203" pitchFamily="34" charset="0"/>
                </a:rPr>
                <a:t>diam</a:t>
              </a:r>
              <a:r>
                <a:rPr sz="1200" dirty="0">
                  <a:solidFill>
                    <a:srgbClr val="404041"/>
                  </a:solidFill>
                  <a:latin typeface="Segoe UI" panose="020B0502040204020203" pitchFamily="34" charset="0"/>
                  <a:cs typeface="Segoe UI" panose="020B0502040204020203" pitchFamily="34" charset="0"/>
                </a:rPr>
                <a:t> </a:t>
              </a:r>
              <a:r>
                <a:rPr sz="1200" dirty="0" err="1">
                  <a:solidFill>
                    <a:srgbClr val="404041"/>
                  </a:solidFill>
                  <a:latin typeface="Segoe UI" panose="020B0502040204020203" pitchFamily="34" charset="0"/>
                  <a:cs typeface="Segoe UI" panose="020B0502040204020203" pitchFamily="34" charset="0"/>
                </a:rPr>
                <a:t>nonummy</a:t>
              </a:r>
              <a:r>
                <a:rPr sz="1200" dirty="0">
                  <a:solidFill>
                    <a:srgbClr val="404041"/>
                  </a:solidFill>
                  <a:latin typeface="Segoe UI" panose="020B0502040204020203" pitchFamily="34" charset="0"/>
                  <a:cs typeface="Segoe UI" panose="020B0502040204020203" pitchFamily="34" charset="0"/>
                </a:rPr>
                <a:t> </a:t>
              </a:r>
              <a:r>
                <a:rPr sz="1200" dirty="0" err="1">
                  <a:solidFill>
                    <a:srgbClr val="404041"/>
                  </a:solidFill>
                  <a:latin typeface="Segoe UI" panose="020B0502040204020203" pitchFamily="34" charset="0"/>
                  <a:cs typeface="Segoe UI" panose="020B0502040204020203" pitchFamily="34" charset="0"/>
                </a:rPr>
                <a:t>nibhe</a:t>
              </a:r>
              <a:r>
                <a:rPr sz="1200" dirty="0">
                  <a:solidFill>
                    <a:srgbClr val="404041"/>
                  </a:solidFill>
                  <a:latin typeface="Segoe UI" panose="020B0502040204020203" pitchFamily="34" charset="0"/>
                  <a:cs typeface="Segoe UI" panose="020B0502040204020203" pitchFamily="34" charset="0"/>
                </a:rPr>
                <a:t> </a:t>
              </a:r>
              <a:r>
                <a:rPr sz="1200" dirty="0" err="1">
                  <a:solidFill>
                    <a:srgbClr val="404041"/>
                  </a:solidFill>
                  <a:latin typeface="Segoe UI" panose="020B0502040204020203" pitchFamily="34" charset="0"/>
                  <a:cs typeface="Segoe UI" panose="020B0502040204020203" pitchFamily="34" charset="0"/>
                </a:rPr>
                <a:t>euismod</a:t>
              </a:r>
              <a:r>
                <a:rPr sz="1200" dirty="0">
                  <a:solidFill>
                    <a:srgbClr val="404041"/>
                  </a:solidFill>
                  <a:latin typeface="Segoe UI" panose="020B0502040204020203" pitchFamily="34" charset="0"/>
                  <a:cs typeface="Segoe UI" panose="020B0502040204020203" pitchFamily="34" charset="0"/>
                </a:rPr>
                <a:t>.</a:t>
              </a:r>
            </a:p>
          </p:txBody>
        </p:sp>
        <p:sp>
          <p:nvSpPr>
            <p:cNvPr id="2676" name="Shape 2676"/>
            <p:cNvSpPr/>
            <p:nvPr/>
          </p:nvSpPr>
          <p:spPr>
            <a:xfrm>
              <a:off x="81803" y="1349892"/>
              <a:ext cx="1076050" cy="1"/>
            </a:xfrm>
            <a:prstGeom prst="line">
              <a:avLst/>
            </a:prstGeom>
            <a:noFill/>
            <a:ln w="76200" cap="flat">
              <a:solidFill>
                <a:srgbClr val="FEDA09"/>
              </a:solidFill>
              <a:prstDash val="solid"/>
              <a:miter lim="400000"/>
            </a:ln>
            <a:effectLst/>
          </p:spPr>
          <p:txBody>
            <a:bodyPr wrap="square" lIns="0" tIns="0" rIns="0" bIns="0" numCol="1" anchor="ctr">
              <a:noAutofit/>
            </a:bodyPr>
            <a:lstStyle/>
            <a:p>
              <a:pPr lvl="0">
                <a:defRPr sz="3200"/>
              </a:pPr>
              <a:endParaRPr sz="1600">
                <a:solidFill>
                  <a:srgbClr val="404041"/>
                </a:solidFill>
                <a:latin typeface="Segoe UI" panose="020B0502040204020203" pitchFamily="34" charset="0"/>
                <a:cs typeface="Segoe UI" panose="020B0502040204020203" pitchFamily="34" charset="0"/>
              </a:endParaRPr>
            </a:p>
          </p:txBody>
        </p:sp>
      </p:grpSp>
      <p:grpSp>
        <p:nvGrpSpPr>
          <p:cNvPr id="2681" name="Group 2681"/>
          <p:cNvGrpSpPr/>
          <p:nvPr/>
        </p:nvGrpSpPr>
        <p:grpSpPr>
          <a:xfrm>
            <a:off x="6569921" y="4571900"/>
            <a:ext cx="2088990" cy="1793811"/>
            <a:chOff x="0" y="0"/>
            <a:chExt cx="4177977" cy="3587620"/>
          </a:xfrm>
        </p:grpSpPr>
        <p:sp>
          <p:nvSpPr>
            <p:cNvPr id="2678" name="Shape 2678"/>
            <p:cNvSpPr/>
            <p:nvPr/>
          </p:nvSpPr>
          <p:spPr>
            <a:xfrm>
              <a:off x="0" y="0"/>
              <a:ext cx="4177978" cy="1071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p>
              <a:pPr>
                <a:lnSpc>
                  <a:spcPts val="1600"/>
                </a:lnSpc>
                <a:spcBef>
                  <a:spcPts val="300"/>
                </a:spcBef>
                <a:defRPr sz="1800"/>
              </a:pPr>
              <a:r>
                <a:rPr sz="1600" b="1" cap="all" dirty="0">
                  <a:solidFill>
                    <a:srgbClr val="404041"/>
                  </a:solidFill>
                  <a:latin typeface="Segoe UI" panose="020B0502040204020203" pitchFamily="34" charset="0"/>
                  <a:ea typeface="Roboto Bold"/>
                  <a:cs typeface="Segoe UI" panose="020B0502040204020203" pitchFamily="34" charset="0"/>
                  <a:sym typeface="Roboto Bold"/>
                </a:rPr>
                <a:t>music sound</a:t>
              </a:r>
            </a:p>
            <a:p>
              <a:pPr>
                <a:lnSpc>
                  <a:spcPts val="1600"/>
                </a:lnSpc>
                <a:spcBef>
                  <a:spcPts val="300"/>
                </a:spcBef>
                <a:defRPr sz="1800"/>
              </a:pPr>
              <a:r>
                <a:rPr sz="1600" b="1" cap="all" dirty="0">
                  <a:solidFill>
                    <a:srgbClr val="404041"/>
                  </a:solidFill>
                  <a:latin typeface="Segoe UI" panose="020B0502040204020203" pitchFamily="34" charset="0"/>
                  <a:ea typeface="Roboto Bold"/>
                  <a:cs typeface="Segoe UI" panose="020B0502040204020203" pitchFamily="34" charset="0"/>
                  <a:sym typeface="Roboto Bold"/>
                </a:rPr>
                <a:t>Text goes here</a:t>
              </a:r>
            </a:p>
          </p:txBody>
        </p:sp>
        <p:sp>
          <p:nvSpPr>
            <p:cNvPr id="2679" name="Shape 2679"/>
            <p:cNvSpPr/>
            <p:nvPr/>
          </p:nvSpPr>
          <p:spPr>
            <a:xfrm>
              <a:off x="0" y="1674318"/>
              <a:ext cx="4166963" cy="19133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lvl1pPr algn="l">
                <a:lnSpc>
                  <a:spcPts val="3500"/>
                </a:lnSpc>
                <a:spcBef>
                  <a:spcPts val="600"/>
                </a:spcBef>
                <a:defRPr sz="2400" spc="0">
                  <a:solidFill>
                    <a:srgbClr val="A6AAA9"/>
                  </a:solidFill>
                  <a:latin typeface="Roboto Regular"/>
                  <a:ea typeface="Roboto Regular"/>
                  <a:cs typeface="Roboto Regular"/>
                  <a:sym typeface="Roboto Regular"/>
                </a:defRPr>
              </a:lvl1pPr>
            </a:lstStyle>
            <a:p>
              <a:pPr lvl="0">
                <a:defRPr sz="1800" spc="0">
                  <a:solidFill>
                    <a:srgbClr val="000000"/>
                  </a:solidFill>
                </a:defRPr>
              </a:pPr>
              <a:r>
                <a:rPr sz="1200">
                  <a:solidFill>
                    <a:srgbClr val="404041"/>
                  </a:solidFill>
                  <a:latin typeface="Segoe UI" panose="020B0502040204020203" pitchFamily="34" charset="0"/>
                  <a:cs typeface="Segoe UI" panose="020B0502040204020203" pitchFamily="34" charset="0"/>
                </a:rPr>
                <a:t>Lorem ipsum dolor sit amet, consectetuer adipiscing  diam nonummy nibhe euismod.</a:t>
              </a:r>
            </a:p>
          </p:txBody>
        </p:sp>
        <p:sp>
          <p:nvSpPr>
            <p:cNvPr id="2680" name="Shape 2680"/>
            <p:cNvSpPr/>
            <p:nvPr/>
          </p:nvSpPr>
          <p:spPr>
            <a:xfrm>
              <a:off x="81803" y="1349892"/>
              <a:ext cx="1076050" cy="1"/>
            </a:xfrm>
            <a:prstGeom prst="line">
              <a:avLst/>
            </a:prstGeom>
            <a:noFill/>
            <a:ln w="76200" cap="flat">
              <a:solidFill>
                <a:srgbClr val="FEDA09"/>
              </a:solidFill>
              <a:prstDash val="solid"/>
              <a:miter lim="400000"/>
            </a:ln>
            <a:effectLst/>
          </p:spPr>
          <p:txBody>
            <a:bodyPr wrap="square" lIns="0" tIns="0" rIns="0" bIns="0" numCol="1" anchor="ctr">
              <a:noAutofit/>
            </a:bodyPr>
            <a:lstStyle/>
            <a:p>
              <a:pPr lvl="0">
                <a:defRPr sz="3200"/>
              </a:pPr>
              <a:endParaRPr sz="1600">
                <a:solidFill>
                  <a:srgbClr val="404041"/>
                </a:solidFill>
                <a:latin typeface="Segoe UI" panose="020B0502040204020203" pitchFamily="34" charset="0"/>
                <a:cs typeface="Segoe UI" panose="020B0502040204020203" pitchFamily="34" charset="0"/>
              </a:endParaRPr>
            </a:p>
          </p:txBody>
        </p:sp>
      </p:grpSp>
      <p:grpSp>
        <p:nvGrpSpPr>
          <p:cNvPr id="2685" name="Group 2685"/>
          <p:cNvGrpSpPr/>
          <p:nvPr/>
        </p:nvGrpSpPr>
        <p:grpSpPr>
          <a:xfrm>
            <a:off x="9042212" y="4571900"/>
            <a:ext cx="2122362" cy="1785350"/>
            <a:chOff x="0" y="0"/>
            <a:chExt cx="4244722" cy="3570698"/>
          </a:xfrm>
        </p:grpSpPr>
        <p:sp>
          <p:nvSpPr>
            <p:cNvPr id="2682" name="Shape 2682"/>
            <p:cNvSpPr/>
            <p:nvPr/>
          </p:nvSpPr>
          <p:spPr>
            <a:xfrm>
              <a:off x="0" y="0"/>
              <a:ext cx="4244723" cy="1071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p>
              <a:pPr>
                <a:lnSpc>
                  <a:spcPts val="1600"/>
                </a:lnSpc>
                <a:spcBef>
                  <a:spcPts val="300"/>
                </a:spcBef>
                <a:defRPr sz="1800"/>
              </a:pPr>
              <a:r>
                <a:rPr sz="1600" b="1" cap="all" dirty="0">
                  <a:solidFill>
                    <a:srgbClr val="404041"/>
                  </a:solidFill>
                  <a:latin typeface="Segoe UI" panose="020B0502040204020203" pitchFamily="34" charset="0"/>
                  <a:ea typeface="Roboto Bold"/>
                  <a:cs typeface="Segoe UI" panose="020B0502040204020203" pitchFamily="34" charset="0"/>
                  <a:sym typeface="Roboto Bold"/>
                </a:rPr>
                <a:t>Photo gallery text goes here</a:t>
              </a:r>
            </a:p>
          </p:txBody>
        </p:sp>
        <p:sp>
          <p:nvSpPr>
            <p:cNvPr id="2683" name="Shape 2683"/>
            <p:cNvSpPr/>
            <p:nvPr/>
          </p:nvSpPr>
          <p:spPr>
            <a:xfrm>
              <a:off x="0" y="1674318"/>
              <a:ext cx="4166963" cy="18963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lvl1pPr algn="l">
                <a:lnSpc>
                  <a:spcPts val="3500"/>
                </a:lnSpc>
                <a:spcBef>
                  <a:spcPts val="600"/>
                </a:spcBef>
                <a:defRPr sz="2400" spc="0">
                  <a:solidFill>
                    <a:srgbClr val="A6AAA9"/>
                  </a:solidFill>
                  <a:latin typeface="Roboto Regular"/>
                  <a:ea typeface="Roboto Regular"/>
                  <a:cs typeface="Roboto Regular"/>
                  <a:sym typeface="Roboto Regular"/>
                </a:defRPr>
              </a:lvl1pPr>
            </a:lstStyle>
            <a:p>
              <a:pPr lvl="0">
                <a:defRPr sz="1800" spc="0">
                  <a:solidFill>
                    <a:srgbClr val="000000"/>
                  </a:solidFill>
                </a:defRPr>
              </a:pPr>
              <a:r>
                <a:rPr sz="1200">
                  <a:solidFill>
                    <a:srgbClr val="404041"/>
                  </a:solidFill>
                  <a:latin typeface="Segoe UI" panose="020B0502040204020203" pitchFamily="34" charset="0"/>
                  <a:cs typeface="Segoe UI" panose="020B0502040204020203" pitchFamily="34" charset="0"/>
                </a:rPr>
                <a:t>Lorem ipsum dolor sit amet, consectetuer adipiscing  diam nonummy nibhe euismod.</a:t>
              </a:r>
            </a:p>
          </p:txBody>
        </p:sp>
        <p:sp>
          <p:nvSpPr>
            <p:cNvPr id="2684" name="Shape 2684"/>
            <p:cNvSpPr/>
            <p:nvPr/>
          </p:nvSpPr>
          <p:spPr>
            <a:xfrm>
              <a:off x="81803" y="1349892"/>
              <a:ext cx="1076050" cy="1"/>
            </a:xfrm>
            <a:prstGeom prst="line">
              <a:avLst/>
            </a:prstGeom>
            <a:noFill/>
            <a:ln w="76200" cap="flat">
              <a:solidFill>
                <a:srgbClr val="FEDA09"/>
              </a:solidFill>
              <a:prstDash val="solid"/>
              <a:miter lim="400000"/>
            </a:ln>
            <a:effectLst/>
          </p:spPr>
          <p:txBody>
            <a:bodyPr wrap="square" lIns="0" tIns="0" rIns="0" bIns="0" numCol="1" anchor="ctr">
              <a:noAutofit/>
            </a:bodyPr>
            <a:lstStyle/>
            <a:p>
              <a:pPr lvl="0">
                <a:defRPr sz="3200"/>
              </a:pPr>
              <a:endParaRPr sz="1600">
                <a:solidFill>
                  <a:srgbClr val="404041"/>
                </a:solidFill>
                <a:latin typeface="Segoe UI" panose="020B0502040204020203" pitchFamily="34" charset="0"/>
                <a:cs typeface="Segoe UI" panose="020B0502040204020203" pitchFamily="34" charset="0"/>
              </a:endParaRPr>
            </a:p>
          </p:txBody>
        </p:sp>
      </p:grpSp>
      <p:sp>
        <p:nvSpPr>
          <p:cNvPr id="3" name="Rectangle 2"/>
          <p:cNvSpPr/>
          <p:nvPr/>
        </p:nvSpPr>
        <p:spPr>
          <a:xfrm>
            <a:off x="0" y="0"/>
            <a:ext cx="12206112" cy="70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416400"/>
      </p:ext>
    </p:extLst>
  </p:cSld>
  <p:clrMapOvr>
    <a:masterClrMapping/>
  </p:clrMapOvr>
  <p:transition spd="slow" advClick="0">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87"/>
                                        </p:tgtEl>
                                        <p:attrNameLst>
                                          <p:attrName>style.visibility</p:attrName>
                                        </p:attrNameLst>
                                      </p:cBhvr>
                                      <p:to>
                                        <p:strVal val="visible"/>
                                      </p:to>
                                    </p:set>
                                    <p:anim calcmode="lin" valueType="num">
                                      <p:cBhvr additive="base">
                                        <p:cTn id="7" dur="500" fill="hold"/>
                                        <p:tgtEl>
                                          <p:spTgt spid="2687"/>
                                        </p:tgtEl>
                                        <p:attrNameLst>
                                          <p:attrName>ppt_x</p:attrName>
                                        </p:attrNameLst>
                                      </p:cBhvr>
                                      <p:tavLst>
                                        <p:tav tm="0">
                                          <p:val>
                                            <p:strVal val="0-#ppt_w/2"/>
                                          </p:val>
                                        </p:tav>
                                        <p:tav tm="100000">
                                          <p:val>
                                            <p:strVal val="#ppt_x"/>
                                          </p:val>
                                        </p:tav>
                                      </p:tavLst>
                                    </p:anim>
                                    <p:anim calcmode="lin" valueType="num">
                                      <p:cBhvr additive="base">
                                        <p:cTn id="8" dur="500" fill="hold"/>
                                        <p:tgtEl>
                                          <p:spTgt spid="26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p:tmAbs val="0"/>
                                  </p:iterate>
                                  <p:childTnLst>
                                    <p:set>
                                      <p:cBhvr>
                                        <p:cTn id="11" fill="hold"/>
                                        <p:tgtEl>
                                          <p:spTgt spid="2656"/>
                                        </p:tgtEl>
                                        <p:attrNameLst>
                                          <p:attrName>style.visibility</p:attrName>
                                        </p:attrNameLst>
                                      </p:cBhvr>
                                      <p:to>
                                        <p:strVal val="visible"/>
                                      </p:to>
                                    </p:set>
                                    <p:anim calcmode="lin" valueType="num">
                                      <p:cBhvr>
                                        <p:cTn id="12" dur="80" fill="hold"/>
                                        <p:tgtEl>
                                          <p:spTgt spid="2656"/>
                                        </p:tgtEl>
                                        <p:attrNameLst>
                                          <p:attrName>ppt_x</p:attrName>
                                        </p:attrNameLst>
                                      </p:cBhvr>
                                      <p:tavLst>
                                        <p:tav tm="0">
                                          <p:val>
                                            <p:strVal val="#ppt_x"/>
                                          </p:val>
                                        </p:tav>
                                        <p:tav tm="100000">
                                          <p:val>
                                            <p:strVal val="#ppt_x"/>
                                          </p:val>
                                        </p:tav>
                                      </p:tavLst>
                                    </p:anim>
                                    <p:anim calcmode="lin" valueType="num">
                                      <p:cBhvr>
                                        <p:cTn id="13" dur="80" fill="hold"/>
                                        <p:tgtEl>
                                          <p:spTgt spid="2656"/>
                                        </p:tgtEl>
                                        <p:attrNameLst>
                                          <p:attrName>ppt_y</p:attrName>
                                        </p:attrNameLst>
                                      </p:cBhvr>
                                      <p:tavLst>
                                        <p:tav tm="0">
                                          <p:val>
                                            <p:strVal val="0-#ppt_h/2"/>
                                          </p:val>
                                        </p:tav>
                                        <p:tav tm="100000">
                                          <p:val>
                                            <p:strVal val="#ppt_y"/>
                                          </p:val>
                                        </p:tav>
                                      </p:tavLst>
                                    </p:anim>
                                  </p:childTnLst>
                                </p:cTn>
                              </p:par>
                            </p:childTnLst>
                          </p:cTn>
                        </p:par>
                        <p:par>
                          <p:cTn id="14" fill="hold">
                            <p:stCondLst>
                              <p:cond delay="580"/>
                            </p:stCondLst>
                            <p:childTnLst>
                              <p:par>
                                <p:cTn id="15" presetID="22" presetClass="entr" presetSubtype="1" fill="hold" grpId="0" nodeType="afterEffect">
                                  <p:stCondLst>
                                    <p:cond delay="0"/>
                                  </p:stCondLst>
                                  <p:iterate>
                                    <p:tmAbs val="0"/>
                                  </p:iterate>
                                  <p:childTnLst>
                                    <p:set>
                                      <p:cBhvr>
                                        <p:cTn id="16" fill="hold"/>
                                        <p:tgtEl>
                                          <p:spTgt spid="2673"/>
                                        </p:tgtEl>
                                        <p:attrNameLst>
                                          <p:attrName>style.visibility</p:attrName>
                                        </p:attrNameLst>
                                      </p:cBhvr>
                                      <p:to>
                                        <p:strVal val="visible"/>
                                      </p:to>
                                    </p:set>
                                    <p:animEffect transition="in" filter="wipe(up)">
                                      <p:cBhvr>
                                        <p:cTn id="17" dur="499"/>
                                        <p:tgtEl>
                                          <p:spTgt spid="2673"/>
                                        </p:tgtEl>
                                      </p:cBhvr>
                                    </p:animEffect>
                                  </p:childTnLst>
                                </p:cTn>
                              </p:par>
                            </p:childTnLst>
                          </p:cTn>
                        </p:par>
                        <p:par>
                          <p:cTn id="18" fill="hold">
                            <p:stCondLst>
                              <p:cond delay="1079"/>
                            </p:stCondLst>
                            <p:childTnLst>
                              <p:par>
                                <p:cTn id="19" presetID="2" presetClass="entr" presetSubtype="1" fill="hold" grpId="0" nodeType="afterEffect">
                                  <p:stCondLst>
                                    <p:cond delay="0"/>
                                  </p:stCondLst>
                                  <p:iterate>
                                    <p:tmAbs val="0"/>
                                  </p:iterate>
                                  <p:childTnLst>
                                    <p:set>
                                      <p:cBhvr>
                                        <p:cTn id="20" fill="hold"/>
                                        <p:tgtEl>
                                          <p:spTgt spid="2660"/>
                                        </p:tgtEl>
                                        <p:attrNameLst>
                                          <p:attrName>style.visibility</p:attrName>
                                        </p:attrNameLst>
                                      </p:cBhvr>
                                      <p:to>
                                        <p:strVal val="visible"/>
                                      </p:to>
                                    </p:set>
                                    <p:anim calcmode="lin" valueType="num">
                                      <p:cBhvr>
                                        <p:cTn id="21" dur="80" fill="hold"/>
                                        <p:tgtEl>
                                          <p:spTgt spid="2660"/>
                                        </p:tgtEl>
                                        <p:attrNameLst>
                                          <p:attrName>ppt_x</p:attrName>
                                        </p:attrNameLst>
                                      </p:cBhvr>
                                      <p:tavLst>
                                        <p:tav tm="0">
                                          <p:val>
                                            <p:strVal val="#ppt_x"/>
                                          </p:val>
                                        </p:tav>
                                        <p:tav tm="100000">
                                          <p:val>
                                            <p:strVal val="#ppt_x"/>
                                          </p:val>
                                        </p:tav>
                                      </p:tavLst>
                                    </p:anim>
                                    <p:anim calcmode="lin" valueType="num">
                                      <p:cBhvr>
                                        <p:cTn id="22" dur="80" fill="hold"/>
                                        <p:tgtEl>
                                          <p:spTgt spid="2660"/>
                                        </p:tgtEl>
                                        <p:attrNameLst>
                                          <p:attrName>ppt_y</p:attrName>
                                        </p:attrNameLst>
                                      </p:cBhvr>
                                      <p:tavLst>
                                        <p:tav tm="0">
                                          <p:val>
                                            <p:strVal val="0-#ppt_h/2"/>
                                          </p:val>
                                        </p:tav>
                                        <p:tav tm="100000">
                                          <p:val>
                                            <p:strVal val="#ppt_y"/>
                                          </p:val>
                                        </p:tav>
                                      </p:tavLst>
                                    </p:anim>
                                  </p:childTnLst>
                                </p:cTn>
                              </p:par>
                            </p:childTnLst>
                          </p:cTn>
                        </p:par>
                        <p:par>
                          <p:cTn id="23" fill="hold">
                            <p:stCondLst>
                              <p:cond delay="1159"/>
                            </p:stCondLst>
                            <p:childTnLst>
                              <p:par>
                                <p:cTn id="24" presetID="22" presetClass="entr" presetSubtype="1" fill="hold" grpId="0" nodeType="afterEffect">
                                  <p:stCondLst>
                                    <p:cond delay="0"/>
                                  </p:stCondLst>
                                  <p:iterate>
                                    <p:tmAbs val="0"/>
                                  </p:iterate>
                                  <p:childTnLst>
                                    <p:set>
                                      <p:cBhvr>
                                        <p:cTn id="25" fill="hold"/>
                                        <p:tgtEl>
                                          <p:spTgt spid="2677"/>
                                        </p:tgtEl>
                                        <p:attrNameLst>
                                          <p:attrName>style.visibility</p:attrName>
                                        </p:attrNameLst>
                                      </p:cBhvr>
                                      <p:to>
                                        <p:strVal val="visible"/>
                                      </p:to>
                                    </p:set>
                                    <p:animEffect transition="in" filter="wipe(up)">
                                      <p:cBhvr>
                                        <p:cTn id="26" dur="499"/>
                                        <p:tgtEl>
                                          <p:spTgt spid="2677"/>
                                        </p:tgtEl>
                                      </p:cBhvr>
                                    </p:animEffect>
                                  </p:childTnLst>
                                </p:cTn>
                              </p:par>
                            </p:childTnLst>
                          </p:cTn>
                        </p:par>
                        <p:par>
                          <p:cTn id="27" fill="hold">
                            <p:stCondLst>
                              <p:cond delay="1658"/>
                            </p:stCondLst>
                            <p:childTnLst>
                              <p:par>
                                <p:cTn id="28" presetID="2" presetClass="entr" presetSubtype="1" fill="hold" grpId="0" nodeType="afterEffect">
                                  <p:stCondLst>
                                    <p:cond delay="0"/>
                                  </p:stCondLst>
                                  <p:iterate>
                                    <p:tmAbs val="0"/>
                                  </p:iterate>
                                  <p:childTnLst>
                                    <p:set>
                                      <p:cBhvr>
                                        <p:cTn id="29" fill="hold"/>
                                        <p:tgtEl>
                                          <p:spTgt spid="2664"/>
                                        </p:tgtEl>
                                        <p:attrNameLst>
                                          <p:attrName>style.visibility</p:attrName>
                                        </p:attrNameLst>
                                      </p:cBhvr>
                                      <p:to>
                                        <p:strVal val="visible"/>
                                      </p:to>
                                    </p:set>
                                    <p:anim calcmode="lin" valueType="num">
                                      <p:cBhvr>
                                        <p:cTn id="30" dur="80" fill="hold"/>
                                        <p:tgtEl>
                                          <p:spTgt spid="2664"/>
                                        </p:tgtEl>
                                        <p:attrNameLst>
                                          <p:attrName>ppt_x</p:attrName>
                                        </p:attrNameLst>
                                      </p:cBhvr>
                                      <p:tavLst>
                                        <p:tav tm="0">
                                          <p:val>
                                            <p:strVal val="#ppt_x"/>
                                          </p:val>
                                        </p:tav>
                                        <p:tav tm="100000">
                                          <p:val>
                                            <p:strVal val="#ppt_x"/>
                                          </p:val>
                                        </p:tav>
                                      </p:tavLst>
                                    </p:anim>
                                    <p:anim calcmode="lin" valueType="num">
                                      <p:cBhvr>
                                        <p:cTn id="31" dur="80" fill="hold"/>
                                        <p:tgtEl>
                                          <p:spTgt spid="2664"/>
                                        </p:tgtEl>
                                        <p:attrNameLst>
                                          <p:attrName>ppt_y</p:attrName>
                                        </p:attrNameLst>
                                      </p:cBhvr>
                                      <p:tavLst>
                                        <p:tav tm="0">
                                          <p:val>
                                            <p:strVal val="0-#ppt_h/2"/>
                                          </p:val>
                                        </p:tav>
                                        <p:tav tm="100000">
                                          <p:val>
                                            <p:strVal val="#ppt_y"/>
                                          </p:val>
                                        </p:tav>
                                      </p:tavLst>
                                    </p:anim>
                                  </p:childTnLst>
                                </p:cTn>
                              </p:par>
                            </p:childTnLst>
                          </p:cTn>
                        </p:par>
                        <p:par>
                          <p:cTn id="32" fill="hold">
                            <p:stCondLst>
                              <p:cond delay="1738"/>
                            </p:stCondLst>
                            <p:childTnLst>
                              <p:par>
                                <p:cTn id="33" presetID="22" presetClass="entr" presetSubtype="1" fill="hold" grpId="0" nodeType="afterEffect">
                                  <p:stCondLst>
                                    <p:cond delay="0"/>
                                  </p:stCondLst>
                                  <p:iterate>
                                    <p:tmAbs val="0"/>
                                  </p:iterate>
                                  <p:childTnLst>
                                    <p:set>
                                      <p:cBhvr>
                                        <p:cTn id="34" fill="hold"/>
                                        <p:tgtEl>
                                          <p:spTgt spid="2681"/>
                                        </p:tgtEl>
                                        <p:attrNameLst>
                                          <p:attrName>style.visibility</p:attrName>
                                        </p:attrNameLst>
                                      </p:cBhvr>
                                      <p:to>
                                        <p:strVal val="visible"/>
                                      </p:to>
                                    </p:set>
                                    <p:animEffect transition="in" filter="wipe(up)">
                                      <p:cBhvr>
                                        <p:cTn id="35" dur="499"/>
                                        <p:tgtEl>
                                          <p:spTgt spid="2681"/>
                                        </p:tgtEl>
                                      </p:cBhvr>
                                    </p:animEffect>
                                  </p:childTnLst>
                                </p:cTn>
                              </p:par>
                            </p:childTnLst>
                          </p:cTn>
                        </p:par>
                        <p:par>
                          <p:cTn id="36" fill="hold">
                            <p:stCondLst>
                              <p:cond delay="2237"/>
                            </p:stCondLst>
                            <p:childTnLst>
                              <p:par>
                                <p:cTn id="37" presetID="2" presetClass="entr" presetSubtype="1" fill="hold" grpId="0" nodeType="afterEffect">
                                  <p:stCondLst>
                                    <p:cond delay="0"/>
                                  </p:stCondLst>
                                  <p:iterate>
                                    <p:tmAbs val="0"/>
                                  </p:iterate>
                                  <p:childTnLst>
                                    <p:set>
                                      <p:cBhvr>
                                        <p:cTn id="38" fill="hold"/>
                                        <p:tgtEl>
                                          <p:spTgt spid="2669"/>
                                        </p:tgtEl>
                                        <p:attrNameLst>
                                          <p:attrName>style.visibility</p:attrName>
                                        </p:attrNameLst>
                                      </p:cBhvr>
                                      <p:to>
                                        <p:strVal val="visible"/>
                                      </p:to>
                                    </p:set>
                                    <p:anim calcmode="lin" valueType="num">
                                      <p:cBhvr>
                                        <p:cTn id="39" dur="80" fill="hold"/>
                                        <p:tgtEl>
                                          <p:spTgt spid="2669"/>
                                        </p:tgtEl>
                                        <p:attrNameLst>
                                          <p:attrName>ppt_x</p:attrName>
                                        </p:attrNameLst>
                                      </p:cBhvr>
                                      <p:tavLst>
                                        <p:tav tm="0">
                                          <p:val>
                                            <p:strVal val="#ppt_x"/>
                                          </p:val>
                                        </p:tav>
                                        <p:tav tm="100000">
                                          <p:val>
                                            <p:strVal val="#ppt_x"/>
                                          </p:val>
                                        </p:tav>
                                      </p:tavLst>
                                    </p:anim>
                                    <p:anim calcmode="lin" valueType="num">
                                      <p:cBhvr>
                                        <p:cTn id="40" dur="80" fill="hold"/>
                                        <p:tgtEl>
                                          <p:spTgt spid="2669"/>
                                        </p:tgtEl>
                                        <p:attrNameLst>
                                          <p:attrName>ppt_y</p:attrName>
                                        </p:attrNameLst>
                                      </p:cBhvr>
                                      <p:tavLst>
                                        <p:tav tm="0">
                                          <p:val>
                                            <p:strVal val="0-#ppt_h/2"/>
                                          </p:val>
                                        </p:tav>
                                        <p:tav tm="100000">
                                          <p:val>
                                            <p:strVal val="#ppt_y"/>
                                          </p:val>
                                        </p:tav>
                                      </p:tavLst>
                                    </p:anim>
                                  </p:childTnLst>
                                </p:cTn>
                              </p:par>
                            </p:childTnLst>
                          </p:cTn>
                        </p:par>
                        <p:par>
                          <p:cTn id="41" fill="hold">
                            <p:stCondLst>
                              <p:cond delay="2317"/>
                            </p:stCondLst>
                            <p:childTnLst>
                              <p:par>
                                <p:cTn id="42" presetID="22" presetClass="entr" presetSubtype="1" fill="hold" grpId="0" nodeType="afterEffect">
                                  <p:stCondLst>
                                    <p:cond delay="0"/>
                                  </p:stCondLst>
                                  <p:iterate>
                                    <p:tmAbs val="0"/>
                                  </p:iterate>
                                  <p:childTnLst>
                                    <p:set>
                                      <p:cBhvr>
                                        <p:cTn id="43" fill="hold"/>
                                        <p:tgtEl>
                                          <p:spTgt spid="2685"/>
                                        </p:tgtEl>
                                        <p:attrNameLst>
                                          <p:attrName>style.visibility</p:attrName>
                                        </p:attrNameLst>
                                      </p:cBhvr>
                                      <p:to>
                                        <p:strVal val="visible"/>
                                      </p:to>
                                    </p:set>
                                    <p:animEffect transition="in" filter="wipe(up)">
                                      <p:cBhvr>
                                        <p:cTn id="44" dur="499"/>
                                        <p:tgtEl>
                                          <p:spTgt spid="2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7" grpId="0" animBg="1"/>
      <p:bldP spid="2656" grpId="0" animBg="1" advAuto="0"/>
      <p:bldP spid="2660" grpId="0" animBg="1" advAuto="0"/>
      <p:bldP spid="2664" grpId="0" animBg="1" advAuto="0"/>
      <p:bldP spid="2669" grpId="0" animBg="1" advAuto="0"/>
      <p:bldP spid="2673" grpId="0" advAuto="0"/>
      <p:bldP spid="2677" grpId="0" advAuto="0"/>
      <p:bldP spid="2681" grpId="0" advAuto="0"/>
      <p:bldP spid="2685" grpId="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864"/>
          <a:stretch/>
        </p:blipFill>
        <p:spPr>
          <a:xfrm>
            <a:off x="0" y="1545375"/>
            <a:ext cx="12192000" cy="4469842"/>
          </a:xfrm>
          <a:prstGeom prst="rect">
            <a:avLst/>
          </a:prstGeom>
        </p:spPr>
      </p:pic>
      <p:sp>
        <p:nvSpPr>
          <p:cNvPr id="3615" name="Shape 3615"/>
          <p:cNvSpPr/>
          <p:nvPr/>
        </p:nvSpPr>
        <p:spPr>
          <a:xfrm>
            <a:off x="-13738" y="1545374"/>
            <a:ext cx="12205461" cy="4469842"/>
          </a:xfrm>
          <a:prstGeom prst="rect">
            <a:avLst/>
          </a:prstGeom>
          <a:gradFill>
            <a:gsLst>
              <a:gs pos="0">
                <a:srgbClr val="404041"/>
              </a:gs>
              <a:gs pos="100000">
                <a:srgbClr val="FEDA09">
                  <a:alpha val="80000"/>
                </a:srgbClr>
              </a:gs>
            </a:gsLst>
            <a:lin ang="8187266"/>
          </a:gradFill>
          <a:ln w="12700">
            <a:miter lim="400000"/>
          </a:ln>
        </p:spPr>
        <p:txBody>
          <a:bodyPr lIns="0" tIns="0" rIns="0" bIns="0" anchor="ct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grpSp>
        <p:nvGrpSpPr>
          <p:cNvPr id="3618" name="Group 3618"/>
          <p:cNvGrpSpPr/>
          <p:nvPr/>
        </p:nvGrpSpPr>
        <p:grpSpPr>
          <a:xfrm>
            <a:off x="8713303" y="2276559"/>
            <a:ext cx="1930506" cy="1930506"/>
            <a:chOff x="0" y="0"/>
            <a:chExt cx="3861010" cy="3861010"/>
          </a:xfrm>
        </p:grpSpPr>
        <p:sp>
          <p:nvSpPr>
            <p:cNvPr id="3616" name="Shape 3616"/>
            <p:cNvSpPr/>
            <p:nvPr/>
          </p:nvSpPr>
          <p:spPr>
            <a:xfrm>
              <a:off x="0" y="0"/>
              <a:ext cx="3861011" cy="38610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17" name="Shape 3617"/>
            <p:cNvSpPr/>
            <p:nvPr/>
          </p:nvSpPr>
          <p:spPr>
            <a:xfrm>
              <a:off x="476753" y="476753"/>
              <a:ext cx="2907505" cy="29075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grpSp>
      <p:sp>
        <p:nvSpPr>
          <p:cNvPr id="3619" name="Shape 3619"/>
          <p:cNvSpPr/>
          <p:nvPr/>
        </p:nvSpPr>
        <p:spPr>
          <a:xfrm>
            <a:off x="1557755" y="2750957"/>
            <a:ext cx="981710" cy="9817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DCDEE0"/>
            </a:solidFill>
            <a:prstDash val="sysDot"/>
            <a:miter lim="400000"/>
          </a:ln>
        </p:spPr>
        <p:txBody>
          <a:bodyPr lIns="0" tIns="0" rIns="0" bIns="0" anchor="ct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20" name="Shape 3620"/>
          <p:cNvSpPr/>
          <p:nvPr/>
        </p:nvSpPr>
        <p:spPr>
          <a:xfrm>
            <a:off x="8831382" y="2394638"/>
            <a:ext cx="1694348" cy="16943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DCDEE0"/>
            </a:solidFill>
            <a:prstDash val="sysDot"/>
            <a:miter lim="400000"/>
          </a:ln>
        </p:spPr>
        <p:txBody>
          <a:bodyPr lIns="0" tIns="0" rIns="0" bIns="0" anchor="ct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21" name="Shape 3621"/>
          <p:cNvSpPr/>
          <p:nvPr/>
        </p:nvSpPr>
        <p:spPr>
          <a:xfrm>
            <a:off x="6581508" y="1994608"/>
            <a:ext cx="981710" cy="9817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DCDEE0"/>
            </a:solidFill>
            <a:prstDash val="sysDot"/>
            <a:miter lim="400000"/>
          </a:ln>
        </p:spPr>
        <p:txBody>
          <a:bodyPr lIns="0" tIns="0" rIns="0" bIns="0" anchor="ct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22" name="Shape 3622"/>
          <p:cNvSpPr/>
          <p:nvPr/>
        </p:nvSpPr>
        <p:spPr>
          <a:xfrm>
            <a:off x="5479804" y="4002013"/>
            <a:ext cx="1218380" cy="12183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DCDEE0"/>
            </a:solidFill>
            <a:prstDash val="sysDot"/>
            <a:miter lim="400000"/>
          </a:ln>
        </p:spPr>
        <p:txBody>
          <a:bodyPr lIns="0" tIns="0" rIns="0" bIns="0" anchor="ct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23" name="Shape 3623"/>
          <p:cNvSpPr/>
          <p:nvPr/>
        </p:nvSpPr>
        <p:spPr>
          <a:xfrm>
            <a:off x="7146779" y="3363999"/>
            <a:ext cx="981710" cy="9817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DCDEE0"/>
            </a:solidFill>
            <a:prstDash val="sysDot"/>
            <a:miter lim="400000"/>
          </a:ln>
        </p:spPr>
        <p:txBody>
          <a:bodyPr lIns="0" tIns="0" rIns="0" bIns="0" anchor="ct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24" name="Shape 3624"/>
          <p:cNvSpPr/>
          <p:nvPr/>
        </p:nvSpPr>
        <p:spPr>
          <a:xfrm>
            <a:off x="2815683" y="3499345"/>
            <a:ext cx="981710" cy="9817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DCDEE0"/>
            </a:solidFill>
            <a:prstDash val="sysDot"/>
            <a:miter lim="400000"/>
          </a:ln>
        </p:spPr>
        <p:txBody>
          <a:bodyPr lIns="0" tIns="0" rIns="0" bIns="0" anchor="ct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25" name="Shape 3625"/>
          <p:cNvSpPr/>
          <p:nvPr/>
        </p:nvSpPr>
        <p:spPr>
          <a:xfrm>
            <a:off x="7529413" y="2274930"/>
            <a:ext cx="1501658" cy="1501659"/>
          </a:xfrm>
          <a:prstGeom prst="line">
            <a:avLst/>
          </a:prstGeom>
          <a:ln w="50800">
            <a:solidFill>
              <a:srgbClr val="DCDEE0"/>
            </a:solidFill>
            <a:prstDash val="sysDot"/>
            <a:miter lim="400000"/>
          </a:ln>
        </p:spPr>
        <p:txBody>
          <a:bodyPr lIns="0" tIns="0" rIns="0" bIns="0" anchor="ctr"/>
          <a:lstStyle/>
          <a:p>
            <a:pPr lvl="0">
              <a:defRPr sz="3200"/>
            </a:pPr>
            <a:endParaRPr sz="1600">
              <a:latin typeface="Segoe UI" panose="020B0502040204020203" pitchFamily="34" charset="0"/>
              <a:cs typeface="Segoe UI" panose="020B0502040204020203" pitchFamily="34" charset="0"/>
            </a:endParaRPr>
          </a:p>
        </p:txBody>
      </p:sp>
      <p:sp>
        <p:nvSpPr>
          <p:cNvPr id="3626" name="Shape 3626"/>
          <p:cNvSpPr/>
          <p:nvPr/>
        </p:nvSpPr>
        <p:spPr>
          <a:xfrm>
            <a:off x="4186162" y="2632622"/>
            <a:ext cx="1218380" cy="12183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DCDEE0"/>
            </a:solidFill>
            <a:prstDash val="sysDot"/>
            <a:miter lim="400000"/>
          </a:ln>
        </p:spPr>
        <p:txBody>
          <a:bodyPr lIns="0" tIns="0" rIns="0" bIns="0" anchor="ct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27" name="Shape 3627"/>
          <p:cNvSpPr/>
          <p:nvPr/>
        </p:nvSpPr>
        <p:spPr>
          <a:xfrm>
            <a:off x="2536661" y="3159460"/>
            <a:ext cx="281827" cy="861102"/>
          </a:xfrm>
          <a:prstGeom prst="line">
            <a:avLst/>
          </a:prstGeom>
          <a:ln w="50800">
            <a:solidFill>
              <a:srgbClr val="DCDEE0"/>
            </a:solidFill>
            <a:prstDash val="sysDot"/>
            <a:miter lim="400000"/>
          </a:ln>
        </p:spPr>
        <p:txBody>
          <a:bodyPr lIns="0" tIns="0" rIns="0" bIns="0" anchor="ctr"/>
          <a:lstStyle/>
          <a:p>
            <a:pPr lvl="0">
              <a:defRPr sz="3200"/>
            </a:pPr>
            <a:endParaRPr sz="1600">
              <a:latin typeface="Segoe UI" panose="020B0502040204020203" pitchFamily="34" charset="0"/>
              <a:cs typeface="Segoe UI" panose="020B0502040204020203" pitchFamily="34" charset="0"/>
            </a:endParaRPr>
          </a:p>
        </p:txBody>
      </p:sp>
      <p:sp>
        <p:nvSpPr>
          <p:cNvPr id="3628" name="Shape 3628"/>
          <p:cNvSpPr/>
          <p:nvPr/>
        </p:nvSpPr>
        <p:spPr>
          <a:xfrm flipH="1">
            <a:off x="3800983" y="3020797"/>
            <a:ext cx="428244" cy="972581"/>
          </a:xfrm>
          <a:prstGeom prst="line">
            <a:avLst/>
          </a:prstGeom>
          <a:ln w="50800">
            <a:solidFill>
              <a:srgbClr val="DCDEE0"/>
            </a:solidFill>
            <a:prstDash val="sysDot"/>
            <a:miter lim="400000"/>
          </a:ln>
        </p:spPr>
        <p:txBody>
          <a:bodyPr lIns="0" tIns="0" rIns="0" bIns="0" anchor="ctr"/>
          <a:lstStyle/>
          <a:p>
            <a:pPr lvl="0">
              <a:defRPr sz="3200"/>
            </a:pPr>
            <a:endParaRPr sz="1600">
              <a:latin typeface="Segoe UI" panose="020B0502040204020203" pitchFamily="34" charset="0"/>
              <a:cs typeface="Segoe UI" panose="020B0502040204020203" pitchFamily="34" charset="0"/>
            </a:endParaRPr>
          </a:p>
        </p:txBody>
      </p:sp>
      <p:sp>
        <p:nvSpPr>
          <p:cNvPr id="3629" name="Shape 3629"/>
          <p:cNvSpPr/>
          <p:nvPr/>
        </p:nvSpPr>
        <p:spPr>
          <a:xfrm>
            <a:off x="5400702" y="3223938"/>
            <a:ext cx="82159" cy="1532525"/>
          </a:xfrm>
          <a:prstGeom prst="line">
            <a:avLst/>
          </a:prstGeom>
          <a:ln w="50800">
            <a:solidFill>
              <a:srgbClr val="DCDEE0"/>
            </a:solidFill>
            <a:prstDash val="sysDot"/>
            <a:miter lim="400000"/>
          </a:ln>
        </p:spPr>
        <p:txBody>
          <a:bodyPr lIns="0" tIns="0" rIns="0" bIns="0" anchor="ctr"/>
          <a:lstStyle/>
          <a:p>
            <a:pPr lvl="0">
              <a:defRPr sz="3200"/>
            </a:pPr>
            <a:endParaRPr sz="1600">
              <a:latin typeface="Segoe UI" panose="020B0502040204020203" pitchFamily="34" charset="0"/>
              <a:cs typeface="Segoe UI" panose="020B0502040204020203" pitchFamily="34" charset="0"/>
            </a:endParaRPr>
          </a:p>
        </p:txBody>
      </p:sp>
      <p:sp>
        <p:nvSpPr>
          <p:cNvPr id="3630" name="Shape 3630"/>
          <p:cNvSpPr/>
          <p:nvPr/>
        </p:nvSpPr>
        <p:spPr>
          <a:xfrm flipH="1">
            <a:off x="6673252" y="3607246"/>
            <a:ext cx="539791" cy="1152440"/>
          </a:xfrm>
          <a:prstGeom prst="line">
            <a:avLst/>
          </a:prstGeom>
          <a:ln w="50800">
            <a:solidFill>
              <a:srgbClr val="DCDEE0"/>
            </a:solidFill>
            <a:prstDash val="sysDot"/>
            <a:miter lim="400000"/>
          </a:ln>
        </p:spPr>
        <p:txBody>
          <a:bodyPr lIns="0" tIns="0" rIns="0" bIns="0" anchor="ctr"/>
          <a:lstStyle/>
          <a:p>
            <a:pPr lvl="0">
              <a:defRPr sz="3200"/>
            </a:pPr>
            <a:endParaRPr sz="1600">
              <a:latin typeface="Segoe UI" panose="020B0502040204020203" pitchFamily="34" charset="0"/>
              <a:cs typeface="Segoe UI" panose="020B0502040204020203" pitchFamily="34" charset="0"/>
            </a:endParaRPr>
          </a:p>
        </p:txBody>
      </p:sp>
      <p:sp>
        <p:nvSpPr>
          <p:cNvPr id="3631" name="Shape 3631"/>
          <p:cNvSpPr/>
          <p:nvPr/>
        </p:nvSpPr>
        <p:spPr>
          <a:xfrm>
            <a:off x="6937912" y="2960713"/>
            <a:ext cx="851970" cy="418892"/>
          </a:xfrm>
          <a:prstGeom prst="line">
            <a:avLst/>
          </a:prstGeom>
          <a:ln w="50800">
            <a:solidFill>
              <a:srgbClr val="DCDEE0"/>
            </a:solidFill>
            <a:prstDash val="sysDot"/>
            <a:miter lim="400000"/>
          </a:ln>
        </p:spPr>
        <p:txBody>
          <a:bodyPr lIns="0" tIns="0" rIns="0" bIns="0" anchor="ctr"/>
          <a:lstStyle/>
          <a:p>
            <a:pPr lvl="0">
              <a:defRPr sz="3200"/>
            </a:pPr>
            <a:endParaRPr sz="1600">
              <a:latin typeface="Segoe UI" panose="020B0502040204020203" pitchFamily="34" charset="0"/>
              <a:cs typeface="Segoe UI" panose="020B0502040204020203" pitchFamily="34" charset="0"/>
            </a:endParaRPr>
          </a:p>
        </p:txBody>
      </p:sp>
      <p:grpSp>
        <p:nvGrpSpPr>
          <p:cNvPr id="3637" name="Group 3637"/>
          <p:cNvGrpSpPr/>
          <p:nvPr/>
        </p:nvGrpSpPr>
        <p:grpSpPr>
          <a:xfrm>
            <a:off x="1617801" y="2811004"/>
            <a:ext cx="861618" cy="861618"/>
            <a:chOff x="0" y="0"/>
            <a:chExt cx="1723234" cy="1723234"/>
          </a:xfrm>
        </p:grpSpPr>
        <p:sp>
          <p:nvSpPr>
            <p:cNvPr id="3632" name="Shape 3632"/>
            <p:cNvSpPr/>
            <p:nvPr/>
          </p:nvSpPr>
          <p:spPr>
            <a:xfrm>
              <a:off x="0" y="0"/>
              <a:ext cx="1723235" cy="1723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33" name="Shape 3633"/>
            <p:cNvSpPr/>
            <p:nvPr/>
          </p:nvSpPr>
          <p:spPr>
            <a:xfrm>
              <a:off x="229783" y="229783"/>
              <a:ext cx="1263668" cy="1263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grpSp>
          <p:nvGrpSpPr>
            <p:cNvPr id="3636" name="Group 3636"/>
            <p:cNvGrpSpPr/>
            <p:nvPr/>
          </p:nvGrpSpPr>
          <p:grpSpPr>
            <a:xfrm>
              <a:off x="556869" y="455269"/>
              <a:ext cx="606665" cy="767396"/>
              <a:chOff x="0" y="0"/>
              <a:chExt cx="606664" cy="767395"/>
            </a:xfrm>
          </p:grpSpPr>
          <p:sp>
            <p:nvSpPr>
              <p:cNvPr id="3634" name="Shape 3634"/>
              <p:cNvSpPr/>
              <p:nvPr/>
            </p:nvSpPr>
            <p:spPr>
              <a:xfrm>
                <a:off x="0" y="0"/>
                <a:ext cx="283257" cy="767396"/>
              </a:xfrm>
              <a:custGeom>
                <a:avLst/>
                <a:gdLst/>
                <a:ahLst/>
                <a:cxnLst>
                  <a:cxn ang="0">
                    <a:pos x="wd2" y="hd2"/>
                  </a:cxn>
                  <a:cxn ang="5400000">
                    <a:pos x="wd2" y="hd2"/>
                  </a:cxn>
                  <a:cxn ang="10800000">
                    <a:pos x="wd2" y="hd2"/>
                  </a:cxn>
                  <a:cxn ang="16200000">
                    <a:pos x="wd2" y="hd2"/>
                  </a:cxn>
                </a:cxnLst>
                <a:rect l="0" t="0" r="r" b="b"/>
                <a:pathLst>
                  <a:path w="21600" h="21600" extrusionOk="0">
                    <a:moveTo>
                      <a:pt x="10354" y="0"/>
                    </a:moveTo>
                    <a:cubicBezTo>
                      <a:pt x="8882" y="0"/>
                      <a:pt x="7409" y="208"/>
                      <a:pt x="6286" y="622"/>
                    </a:cubicBezTo>
                    <a:cubicBezTo>
                      <a:pt x="4041" y="1451"/>
                      <a:pt x="4041" y="2795"/>
                      <a:pt x="6286" y="3624"/>
                    </a:cubicBezTo>
                    <a:cubicBezTo>
                      <a:pt x="8532" y="4452"/>
                      <a:pt x="12173" y="4452"/>
                      <a:pt x="14419" y="3624"/>
                    </a:cubicBezTo>
                    <a:cubicBezTo>
                      <a:pt x="16664" y="2795"/>
                      <a:pt x="16664" y="1451"/>
                      <a:pt x="14419" y="622"/>
                    </a:cubicBezTo>
                    <a:cubicBezTo>
                      <a:pt x="13296" y="208"/>
                      <a:pt x="11825" y="0"/>
                      <a:pt x="10354" y="0"/>
                    </a:cubicBezTo>
                    <a:close/>
                    <a:moveTo>
                      <a:pt x="2751" y="4836"/>
                    </a:moveTo>
                    <a:cubicBezTo>
                      <a:pt x="1555" y="4836"/>
                      <a:pt x="550" y="5119"/>
                      <a:pt x="171" y="5512"/>
                    </a:cubicBezTo>
                    <a:cubicBezTo>
                      <a:pt x="65" y="5594"/>
                      <a:pt x="0" y="5685"/>
                      <a:pt x="0" y="5782"/>
                    </a:cubicBezTo>
                    <a:lnTo>
                      <a:pt x="0" y="5851"/>
                    </a:lnTo>
                    <a:lnTo>
                      <a:pt x="0" y="6917"/>
                    </a:lnTo>
                    <a:lnTo>
                      <a:pt x="0" y="12511"/>
                    </a:lnTo>
                    <a:cubicBezTo>
                      <a:pt x="0" y="12862"/>
                      <a:pt x="772" y="13147"/>
                      <a:pt x="1724" y="13147"/>
                    </a:cubicBezTo>
                    <a:cubicBezTo>
                      <a:pt x="2676" y="13147"/>
                      <a:pt x="3448" y="12862"/>
                      <a:pt x="3448" y="12511"/>
                    </a:cubicBezTo>
                    <a:lnTo>
                      <a:pt x="3448" y="8135"/>
                    </a:lnTo>
                    <a:cubicBezTo>
                      <a:pt x="3404" y="8102"/>
                      <a:pt x="3372" y="8066"/>
                      <a:pt x="3372" y="8026"/>
                    </a:cubicBezTo>
                    <a:lnTo>
                      <a:pt x="3372" y="7759"/>
                    </a:lnTo>
                    <a:cubicBezTo>
                      <a:pt x="3372" y="7619"/>
                      <a:pt x="3680" y="7507"/>
                      <a:pt x="4058" y="7507"/>
                    </a:cubicBezTo>
                    <a:lnTo>
                      <a:pt x="4094" y="7507"/>
                    </a:lnTo>
                    <a:cubicBezTo>
                      <a:pt x="4472" y="7507"/>
                      <a:pt x="4777" y="7619"/>
                      <a:pt x="4777" y="7759"/>
                    </a:cubicBezTo>
                    <a:lnTo>
                      <a:pt x="4777" y="8026"/>
                    </a:lnTo>
                    <a:cubicBezTo>
                      <a:pt x="4777" y="8031"/>
                      <a:pt x="4770" y="8035"/>
                      <a:pt x="4770" y="8039"/>
                    </a:cubicBezTo>
                    <a:lnTo>
                      <a:pt x="4770" y="20650"/>
                    </a:lnTo>
                    <a:cubicBezTo>
                      <a:pt x="4770" y="21175"/>
                      <a:pt x="5922" y="21600"/>
                      <a:pt x="7345" y="21600"/>
                    </a:cubicBezTo>
                    <a:cubicBezTo>
                      <a:pt x="8767" y="21600"/>
                      <a:pt x="9920" y="21175"/>
                      <a:pt x="9920" y="20650"/>
                    </a:cubicBezTo>
                    <a:lnTo>
                      <a:pt x="9920" y="13164"/>
                    </a:lnTo>
                    <a:lnTo>
                      <a:pt x="11614" y="13164"/>
                    </a:lnTo>
                    <a:lnTo>
                      <a:pt x="11614" y="20650"/>
                    </a:lnTo>
                    <a:cubicBezTo>
                      <a:pt x="11614" y="21175"/>
                      <a:pt x="12767" y="21600"/>
                      <a:pt x="14189" y="21600"/>
                    </a:cubicBezTo>
                    <a:cubicBezTo>
                      <a:pt x="15612" y="21600"/>
                      <a:pt x="16765" y="21175"/>
                      <a:pt x="16765" y="20650"/>
                    </a:cubicBezTo>
                    <a:lnTo>
                      <a:pt x="16765" y="7932"/>
                    </a:lnTo>
                    <a:lnTo>
                      <a:pt x="16782" y="7932"/>
                    </a:lnTo>
                    <a:lnTo>
                      <a:pt x="16782" y="7759"/>
                    </a:lnTo>
                    <a:cubicBezTo>
                      <a:pt x="16782" y="7619"/>
                      <a:pt x="17089" y="7507"/>
                      <a:pt x="17467" y="7507"/>
                    </a:cubicBezTo>
                    <a:lnTo>
                      <a:pt x="17503" y="7507"/>
                    </a:lnTo>
                    <a:cubicBezTo>
                      <a:pt x="17881" y="7507"/>
                      <a:pt x="18186" y="7619"/>
                      <a:pt x="18186" y="7759"/>
                    </a:cubicBezTo>
                    <a:lnTo>
                      <a:pt x="18186" y="8026"/>
                    </a:lnTo>
                    <a:cubicBezTo>
                      <a:pt x="18186" y="8048"/>
                      <a:pt x="18166" y="8068"/>
                      <a:pt x="18152" y="8088"/>
                    </a:cubicBezTo>
                    <a:lnTo>
                      <a:pt x="18152" y="12511"/>
                    </a:lnTo>
                    <a:cubicBezTo>
                      <a:pt x="18152" y="12862"/>
                      <a:pt x="18924" y="13147"/>
                      <a:pt x="19876" y="13147"/>
                    </a:cubicBezTo>
                    <a:cubicBezTo>
                      <a:pt x="20828" y="13147"/>
                      <a:pt x="21600" y="12862"/>
                      <a:pt x="21600" y="12511"/>
                    </a:cubicBezTo>
                    <a:lnTo>
                      <a:pt x="21600" y="6917"/>
                    </a:lnTo>
                    <a:lnTo>
                      <a:pt x="21600" y="5851"/>
                    </a:lnTo>
                    <a:lnTo>
                      <a:pt x="21600" y="5782"/>
                    </a:lnTo>
                    <a:cubicBezTo>
                      <a:pt x="21600" y="5685"/>
                      <a:pt x="21535" y="5594"/>
                      <a:pt x="21429" y="5512"/>
                    </a:cubicBezTo>
                    <a:cubicBezTo>
                      <a:pt x="21050" y="5119"/>
                      <a:pt x="20045" y="4836"/>
                      <a:pt x="18849" y="4836"/>
                    </a:cubicBezTo>
                    <a:lnTo>
                      <a:pt x="2751" y="4836"/>
                    </a:lnTo>
                    <a:close/>
                  </a:path>
                </a:pathLst>
              </a:custGeom>
              <a:solidFill>
                <a:srgbClr val="404041"/>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35" name="Shape 3635"/>
              <p:cNvSpPr/>
              <p:nvPr/>
            </p:nvSpPr>
            <p:spPr>
              <a:xfrm>
                <a:off x="255435" y="0"/>
                <a:ext cx="351230" cy="765677"/>
              </a:xfrm>
              <a:custGeom>
                <a:avLst/>
                <a:gdLst/>
                <a:ahLst/>
                <a:cxnLst>
                  <a:cxn ang="0">
                    <a:pos x="wd2" y="hd2"/>
                  </a:cxn>
                  <a:cxn ang="5400000">
                    <a:pos x="wd2" y="hd2"/>
                  </a:cxn>
                  <a:cxn ang="10800000">
                    <a:pos x="wd2" y="hd2"/>
                  </a:cxn>
                  <a:cxn ang="16200000">
                    <a:pos x="wd2" y="hd2"/>
                  </a:cxn>
                </a:cxnLst>
                <a:rect l="0" t="0" r="r" b="b"/>
                <a:pathLst>
                  <a:path w="21465" h="21600" extrusionOk="0">
                    <a:moveTo>
                      <a:pt x="10734" y="0"/>
                    </a:moveTo>
                    <a:cubicBezTo>
                      <a:pt x="9684" y="0"/>
                      <a:pt x="8634" y="185"/>
                      <a:pt x="7832" y="555"/>
                    </a:cubicBezTo>
                    <a:cubicBezTo>
                      <a:pt x="6229" y="1295"/>
                      <a:pt x="6229" y="2496"/>
                      <a:pt x="7832" y="3236"/>
                    </a:cubicBezTo>
                    <a:cubicBezTo>
                      <a:pt x="9436" y="3976"/>
                      <a:pt x="12036" y="3976"/>
                      <a:pt x="13639" y="3236"/>
                    </a:cubicBezTo>
                    <a:cubicBezTo>
                      <a:pt x="15242" y="2496"/>
                      <a:pt x="15242" y="1295"/>
                      <a:pt x="13639" y="555"/>
                    </a:cubicBezTo>
                    <a:cubicBezTo>
                      <a:pt x="12837" y="185"/>
                      <a:pt x="11785" y="0"/>
                      <a:pt x="10734" y="0"/>
                    </a:cubicBezTo>
                    <a:close/>
                    <a:moveTo>
                      <a:pt x="7608" y="4230"/>
                    </a:moveTo>
                    <a:lnTo>
                      <a:pt x="6386" y="4267"/>
                    </a:lnTo>
                    <a:lnTo>
                      <a:pt x="5619" y="4372"/>
                    </a:lnTo>
                    <a:lnTo>
                      <a:pt x="5102" y="4531"/>
                    </a:lnTo>
                    <a:lnTo>
                      <a:pt x="4585" y="4821"/>
                    </a:lnTo>
                    <a:lnTo>
                      <a:pt x="3961" y="5339"/>
                    </a:lnTo>
                    <a:lnTo>
                      <a:pt x="3263" y="6205"/>
                    </a:lnTo>
                    <a:lnTo>
                      <a:pt x="221" y="10804"/>
                    </a:lnTo>
                    <a:cubicBezTo>
                      <a:pt x="11" y="10970"/>
                      <a:pt x="-52" y="11166"/>
                      <a:pt x="43" y="11353"/>
                    </a:cubicBezTo>
                    <a:cubicBezTo>
                      <a:pt x="155" y="11572"/>
                      <a:pt x="474" y="11757"/>
                      <a:pt x="910" y="11857"/>
                    </a:cubicBezTo>
                    <a:cubicBezTo>
                      <a:pt x="1095" y="11848"/>
                      <a:pt x="1275" y="11829"/>
                      <a:pt x="1449" y="11799"/>
                    </a:cubicBezTo>
                    <a:cubicBezTo>
                      <a:pt x="2214" y="11670"/>
                      <a:pt x="2778" y="11366"/>
                      <a:pt x="2939" y="10998"/>
                    </a:cubicBezTo>
                    <a:lnTo>
                      <a:pt x="5339" y="7729"/>
                    </a:lnTo>
                    <a:cubicBezTo>
                      <a:pt x="5412" y="7601"/>
                      <a:pt x="5533" y="7478"/>
                      <a:pt x="5697" y="7369"/>
                    </a:cubicBezTo>
                    <a:cubicBezTo>
                      <a:pt x="5977" y="7184"/>
                      <a:pt x="6372" y="7041"/>
                      <a:pt x="6829" y="6959"/>
                    </a:cubicBezTo>
                    <a:lnTo>
                      <a:pt x="7184" y="7246"/>
                    </a:lnTo>
                    <a:lnTo>
                      <a:pt x="5258" y="11244"/>
                    </a:lnTo>
                    <a:lnTo>
                      <a:pt x="1985" y="14779"/>
                    </a:lnTo>
                    <a:lnTo>
                      <a:pt x="6651" y="14779"/>
                    </a:lnTo>
                    <a:lnTo>
                      <a:pt x="6651" y="20894"/>
                    </a:lnTo>
                    <a:cubicBezTo>
                      <a:pt x="6651" y="21284"/>
                      <a:pt x="7338" y="21600"/>
                      <a:pt x="8185" y="21600"/>
                    </a:cubicBezTo>
                    <a:cubicBezTo>
                      <a:pt x="9031" y="21600"/>
                      <a:pt x="9718" y="21284"/>
                      <a:pt x="9718" y="20894"/>
                    </a:cubicBezTo>
                    <a:lnTo>
                      <a:pt x="9718" y="14779"/>
                    </a:lnTo>
                    <a:lnTo>
                      <a:pt x="11809" y="14779"/>
                    </a:lnTo>
                    <a:lnTo>
                      <a:pt x="11809" y="20894"/>
                    </a:lnTo>
                    <a:cubicBezTo>
                      <a:pt x="11810" y="21284"/>
                      <a:pt x="12496" y="21600"/>
                      <a:pt x="13343" y="21600"/>
                    </a:cubicBezTo>
                    <a:cubicBezTo>
                      <a:pt x="14190" y="21600"/>
                      <a:pt x="14876" y="21284"/>
                      <a:pt x="14876" y="20894"/>
                    </a:cubicBezTo>
                    <a:lnTo>
                      <a:pt x="14876" y="14779"/>
                    </a:lnTo>
                    <a:lnTo>
                      <a:pt x="15148" y="14779"/>
                    </a:lnTo>
                    <a:lnTo>
                      <a:pt x="19891" y="14779"/>
                    </a:lnTo>
                    <a:lnTo>
                      <a:pt x="18635" y="13649"/>
                    </a:lnTo>
                    <a:cubicBezTo>
                      <a:pt x="18510" y="13553"/>
                      <a:pt x="18387" y="13457"/>
                      <a:pt x="18268" y="13359"/>
                    </a:cubicBezTo>
                    <a:cubicBezTo>
                      <a:pt x="16031" y="11534"/>
                      <a:pt x="14874" y="9469"/>
                      <a:pt x="14911" y="7372"/>
                    </a:cubicBezTo>
                    <a:lnTo>
                      <a:pt x="14742" y="7027"/>
                    </a:lnTo>
                    <a:lnTo>
                      <a:pt x="14880" y="6936"/>
                    </a:lnTo>
                    <a:lnTo>
                      <a:pt x="15385" y="7028"/>
                    </a:lnTo>
                    <a:lnTo>
                      <a:pt x="15755" y="7230"/>
                    </a:lnTo>
                    <a:lnTo>
                      <a:pt x="16076" y="7667"/>
                    </a:lnTo>
                    <a:cubicBezTo>
                      <a:pt x="16615" y="8406"/>
                      <a:pt x="17179" y="9141"/>
                      <a:pt x="17766" y="9873"/>
                    </a:cubicBezTo>
                    <a:cubicBezTo>
                      <a:pt x="18209" y="10424"/>
                      <a:pt x="18664" y="10975"/>
                      <a:pt x="19134" y="11522"/>
                    </a:cubicBezTo>
                    <a:cubicBezTo>
                      <a:pt x="19339" y="11680"/>
                      <a:pt x="19704" y="11781"/>
                      <a:pt x="20103" y="11789"/>
                    </a:cubicBezTo>
                    <a:cubicBezTo>
                      <a:pt x="20905" y="11806"/>
                      <a:pt x="21548" y="11488"/>
                      <a:pt x="21456" y="11120"/>
                    </a:cubicBezTo>
                    <a:lnTo>
                      <a:pt x="21331" y="10834"/>
                    </a:lnTo>
                    <a:lnTo>
                      <a:pt x="18723" y="6751"/>
                    </a:lnTo>
                    <a:lnTo>
                      <a:pt x="17878" y="5695"/>
                    </a:lnTo>
                    <a:lnTo>
                      <a:pt x="17027" y="4880"/>
                    </a:lnTo>
                    <a:lnTo>
                      <a:pt x="16497" y="4601"/>
                    </a:lnTo>
                    <a:lnTo>
                      <a:pt x="15883" y="4357"/>
                    </a:lnTo>
                    <a:lnTo>
                      <a:pt x="15347" y="4266"/>
                    </a:lnTo>
                    <a:lnTo>
                      <a:pt x="14400" y="4230"/>
                    </a:lnTo>
                    <a:lnTo>
                      <a:pt x="7608" y="4230"/>
                    </a:lnTo>
                    <a:close/>
                  </a:path>
                </a:pathLst>
              </a:custGeom>
              <a:solidFill>
                <a:srgbClr val="404041"/>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grpSp>
      </p:grpSp>
      <p:grpSp>
        <p:nvGrpSpPr>
          <p:cNvPr id="3641" name="Group 3641"/>
          <p:cNvGrpSpPr/>
          <p:nvPr/>
        </p:nvGrpSpPr>
        <p:grpSpPr>
          <a:xfrm>
            <a:off x="2875729" y="3559391"/>
            <a:ext cx="861618" cy="861618"/>
            <a:chOff x="0" y="0"/>
            <a:chExt cx="1723234" cy="1723234"/>
          </a:xfrm>
        </p:grpSpPr>
        <p:sp>
          <p:nvSpPr>
            <p:cNvPr id="3638" name="Shape 3638"/>
            <p:cNvSpPr/>
            <p:nvPr/>
          </p:nvSpPr>
          <p:spPr>
            <a:xfrm>
              <a:off x="0" y="0"/>
              <a:ext cx="1723235" cy="1723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39" name="Shape 3639"/>
            <p:cNvSpPr/>
            <p:nvPr/>
          </p:nvSpPr>
          <p:spPr>
            <a:xfrm>
              <a:off x="229783" y="229783"/>
              <a:ext cx="1263668" cy="1263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40" name="Shape 3640"/>
            <p:cNvSpPr/>
            <p:nvPr/>
          </p:nvSpPr>
          <p:spPr>
            <a:xfrm>
              <a:off x="520679" y="483798"/>
              <a:ext cx="681876" cy="732989"/>
            </a:xfrm>
            <a:custGeom>
              <a:avLst/>
              <a:gdLst/>
              <a:ahLst/>
              <a:cxnLst>
                <a:cxn ang="0">
                  <a:pos x="wd2" y="hd2"/>
                </a:cxn>
                <a:cxn ang="5400000">
                  <a:pos x="wd2" y="hd2"/>
                </a:cxn>
                <a:cxn ang="10800000">
                  <a:pos x="wd2" y="hd2"/>
                </a:cxn>
                <a:cxn ang="16200000">
                  <a:pos x="wd2" y="hd2"/>
                </a:cxn>
              </a:cxnLst>
              <a:rect l="0" t="0" r="r" b="b"/>
              <a:pathLst>
                <a:path w="21600" h="21600" extrusionOk="0">
                  <a:moveTo>
                    <a:pt x="10693" y="0"/>
                  </a:moveTo>
                  <a:cubicBezTo>
                    <a:pt x="10445" y="0"/>
                    <a:pt x="10248" y="183"/>
                    <a:pt x="10248" y="414"/>
                  </a:cubicBezTo>
                  <a:lnTo>
                    <a:pt x="10248" y="1672"/>
                  </a:lnTo>
                  <a:cubicBezTo>
                    <a:pt x="10248" y="1904"/>
                    <a:pt x="10445" y="2086"/>
                    <a:pt x="10693" y="2086"/>
                  </a:cubicBezTo>
                  <a:cubicBezTo>
                    <a:pt x="10941" y="2086"/>
                    <a:pt x="11156" y="1904"/>
                    <a:pt x="11156" y="1672"/>
                  </a:cubicBezTo>
                  <a:lnTo>
                    <a:pt x="11156" y="414"/>
                  </a:lnTo>
                  <a:cubicBezTo>
                    <a:pt x="11156" y="183"/>
                    <a:pt x="10941" y="0"/>
                    <a:pt x="10693" y="0"/>
                  </a:cubicBezTo>
                  <a:close/>
                  <a:moveTo>
                    <a:pt x="5356" y="1109"/>
                  </a:moveTo>
                  <a:cubicBezTo>
                    <a:pt x="5140" y="1224"/>
                    <a:pt x="5055" y="1489"/>
                    <a:pt x="5178" y="1688"/>
                  </a:cubicBezTo>
                  <a:cubicBezTo>
                    <a:pt x="5178" y="1688"/>
                    <a:pt x="5854" y="2781"/>
                    <a:pt x="5854" y="2781"/>
                  </a:cubicBezTo>
                  <a:cubicBezTo>
                    <a:pt x="5939" y="2914"/>
                    <a:pt x="6090" y="2979"/>
                    <a:pt x="6245" y="2979"/>
                  </a:cubicBezTo>
                  <a:cubicBezTo>
                    <a:pt x="6321" y="2979"/>
                    <a:pt x="6406" y="2968"/>
                    <a:pt x="6476" y="2930"/>
                  </a:cubicBezTo>
                  <a:cubicBezTo>
                    <a:pt x="6693" y="2814"/>
                    <a:pt x="6761" y="2552"/>
                    <a:pt x="6637" y="2350"/>
                  </a:cubicBezTo>
                  <a:lnTo>
                    <a:pt x="5960" y="1274"/>
                  </a:lnTo>
                  <a:cubicBezTo>
                    <a:pt x="5837" y="1073"/>
                    <a:pt x="5571" y="993"/>
                    <a:pt x="5356" y="1109"/>
                  </a:cubicBezTo>
                  <a:close/>
                  <a:moveTo>
                    <a:pt x="16156" y="1109"/>
                  </a:moveTo>
                  <a:cubicBezTo>
                    <a:pt x="15941" y="993"/>
                    <a:pt x="15656" y="1073"/>
                    <a:pt x="15533" y="1274"/>
                  </a:cubicBezTo>
                  <a:lnTo>
                    <a:pt x="14857" y="2350"/>
                  </a:lnTo>
                  <a:cubicBezTo>
                    <a:pt x="14733" y="2549"/>
                    <a:pt x="14819" y="2813"/>
                    <a:pt x="15035" y="2930"/>
                  </a:cubicBezTo>
                  <a:cubicBezTo>
                    <a:pt x="15104" y="2967"/>
                    <a:pt x="15173" y="2979"/>
                    <a:pt x="15248" y="2979"/>
                  </a:cubicBezTo>
                  <a:cubicBezTo>
                    <a:pt x="15403" y="2979"/>
                    <a:pt x="15555" y="2914"/>
                    <a:pt x="15640" y="2781"/>
                  </a:cubicBezTo>
                  <a:lnTo>
                    <a:pt x="16316" y="1688"/>
                  </a:lnTo>
                  <a:cubicBezTo>
                    <a:pt x="16441" y="1489"/>
                    <a:pt x="16371" y="1224"/>
                    <a:pt x="16156" y="1109"/>
                  </a:cubicBezTo>
                  <a:close/>
                  <a:moveTo>
                    <a:pt x="11102" y="3178"/>
                  </a:moveTo>
                  <a:cubicBezTo>
                    <a:pt x="7179" y="3178"/>
                    <a:pt x="3986" y="6054"/>
                    <a:pt x="3986" y="9583"/>
                  </a:cubicBezTo>
                  <a:cubicBezTo>
                    <a:pt x="3986" y="11875"/>
                    <a:pt x="4993" y="13230"/>
                    <a:pt x="5729" y="14234"/>
                  </a:cubicBezTo>
                  <a:cubicBezTo>
                    <a:pt x="6182" y="14852"/>
                    <a:pt x="6423" y="15220"/>
                    <a:pt x="6423" y="15592"/>
                  </a:cubicBezTo>
                  <a:cubicBezTo>
                    <a:pt x="6423" y="16421"/>
                    <a:pt x="6907" y="17204"/>
                    <a:pt x="7757" y="17793"/>
                  </a:cubicBezTo>
                  <a:cubicBezTo>
                    <a:pt x="7779" y="18285"/>
                    <a:pt x="7864" y="19481"/>
                    <a:pt x="7864" y="19481"/>
                  </a:cubicBezTo>
                  <a:cubicBezTo>
                    <a:pt x="7879" y="19824"/>
                    <a:pt x="8057" y="20529"/>
                    <a:pt x="9323" y="20921"/>
                  </a:cubicBezTo>
                  <a:cubicBezTo>
                    <a:pt x="9471" y="21125"/>
                    <a:pt x="9672" y="21302"/>
                    <a:pt x="9910" y="21451"/>
                  </a:cubicBezTo>
                  <a:cubicBezTo>
                    <a:pt x="10059" y="21544"/>
                    <a:pt x="10228" y="21600"/>
                    <a:pt x="10409" y="21600"/>
                  </a:cubicBezTo>
                  <a:lnTo>
                    <a:pt x="11796" y="21600"/>
                  </a:lnTo>
                  <a:cubicBezTo>
                    <a:pt x="11976" y="21600"/>
                    <a:pt x="12147" y="21544"/>
                    <a:pt x="12295" y="21451"/>
                  </a:cubicBezTo>
                  <a:cubicBezTo>
                    <a:pt x="12533" y="21302"/>
                    <a:pt x="12732" y="21125"/>
                    <a:pt x="12882" y="20921"/>
                  </a:cubicBezTo>
                  <a:cubicBezTo>
                    <a:pt x="14157" y="20528"/>
                    <a:pt x="14331" y="19811"/>
                    <a:pt x="14341" y="19481"/>
                  </a:cubicBezTo>
                  <a:cubicBezTo>
                    <a:pt x="14341" y="19481"/>
                    <a:pt x="14425" y="18285"/>
                    <a:pt x="14447" y="17793"/>
                  </a:cubicBezTo>
                  <a:cubicBezTo>
                    <a:pt x="15298" y="17207"/>
                    <a:pt x="15782" y="16421"/>
                    <a:pt x="15782" y="15592"/>
                  </a:cubicBezTo>
                  <a:cubicBezTo>
                    <a:pt x="15782" y="15223"/>
                    <a:pt x="16037" y="14858"/>
                    <a:pt x="16494" y="14234"/>
                  </a:cubicBezTo>
                  <a:cubicBezTo>
                    <a:pt x="17223" y="13239"/>
                    <a:pt x="18219" y="11876"/>
                    <a:pt x="18219" y="9583"/>
                  </a:cubicBezTo>
                  <a:cubicBezTo>
                    <a:pt x="18219" y="6054"/>
                    <a:pt x="15026" y="3178"/>
                    <a:pt x="11102" y="3178"/>
                  </a:cubicBezTo>
                  <a:close/>
                  <a:moveTo>
                    <a:pt x="2384" y="4817"/>
                  </a:moveTo>
                  <a:cubicBezTo>
                    <a:pt x="2170" y="4700"/>
                    <a:pt x="1886" y="4781"/>
                    <a:pt x="1761" y="4982"/>
                  </a:cubicBezTo>
                  <a:cubicBezTo>
                    <a:pt x="1639" y="5180"/>
                    <a:pt x="1725" y="5427"/>
                    <a:pt x="1939" y="5545"/>
                  </a:cubicBezTo>
                  <a:lnTo>
                    <a:pt x="3096" y="6174"/>
                  </a:lnTo>
                  <a:cubicBezTo>
                    <a:pt x="3166" y="6212"/>
                    <a:pt x="3252" y="6223"/>
                    <a:pt x="3327" y="6223"/>
                  </a:cubicBezTo>
                  <a:cubicBezTo>
                    <a:pt x="3483" y="6223"/>
                    <a:pt x="3633" y="6160"/>
                    <a:pt x="3719" y="6025"/>
                  </a:cubicBezTo>
                  <a:cubicBezTo>
                    <a:pt x="3841" y="5826"/>
                    <a:pt x="3775" y="5563"/>
                    <a:pt x="3558" y="5446"/>
                  </a:cubicBezTo>
                  <a:lnTo>
                    <a:pt x="2384" y="4817"/>
                  </a:lnTo>
                  <a:close/>
                  <a:moveTo>
                    <a:pt x="19607" y="4817"/>
                  </a:moveTo>
                  <a:lnTo>
                    <a:pt x="18451" y="5446"/>
                  </a:lnTo>
                  <a:cubicBezTo>
                    <a:pt x="18238" y="5563"/>
                    <a:pt x="18150" y="5826"/>
                    <a:pt x="18273" y="6025"/>
                  </a:cubicBezTo>
                  <a:cubicBezTo>
                    <a:pt x="18359" y="6158"/>
                    <a:pt x="18508" y="6223"/>
                    <a:pt x="18664" y="6223"/>
                  </a:cubicBezTo>
                  <a:cubicBezTo>
                    <a:pt x="18739" y="6223"/>
                    <a:pt x="18825" y="6212"/>
                    <a:pt x="18896" y="6174"/>
                  </a:cubicBezTo>
                  <a:lnTo>
                    <a:pt x="20070" y="5545"/>
                  </a:lnTo>
                  <a:cubicBezTo>
                    <a:pt x="20286" y="5429"/>
                    <a:pt x="20355" y="5181"/>
                    <a:pt x="20230" y="4982"/>
                  </a:cubicBezTo>
                  <a:cubicBezTo>
                    <a:pt x="20107" y="4782"/>
                    <a:pt x="19824" y="4700"/>
                    <a:pt x="19607" y="4817"/>
                  </a:cubicBezTo>
                  <a:close/>
                  <a:moveTo>
                    <a:pt x="11102" y="4850"/>
                  </a:moveTo>
                  <a:cubicBezTo>
                    <a:pt x="14037" y="4850"/>
                    <a:pt x="16422" y="6977"/>
                    <a:pt x="16422" y="9583"/>
                  </a:cubicBezTo>
                  <a:cubicBezTo>
                    <a:pt x="16422" y="11359"/>
                    <a:pt x="15670" y="12378"/>
                    <a:pt x="14999" y="13291"/>
                  </a:cubicBezTo>
                  <a:cubicBezTo>
                    <a:pt x="14475" y="14008"/>
                    <a:pt x="13985" y="14687"/>
                    <a:pt x="13985" y="15592"/>
                  </a:cubicBezTo>
                  <a:cubicBezTo>
                    <a:pt x="13985" y="15989"/>
                    <a:pt x="13596" y="16317"/>
                    <a:pt x="13309" y="16502"/>
                  </a:cubicBezTo>
                  <a:lnTo>
                    <a:pt x="8896" y="16502"/>
                  </a:lnTo>
                  <a:cubicBezTo>
                    <a:pt x="8610" y="16317"/>
                    <a:pt x="8238" y="15989"/>
                    <a:pt x="8238" y="15592"/>
                  </a:cubicBezTo>
                  <a:cubicBezTo>
                    <a:pt x="8238" y="14687"/>
                    <a:pt x="7738" y="14016"/>
                    <a:pt x="7206" y="13291"/>
                  </a:cubicBezTo>
                  <a:cubicBezTo>
                    <a:pt x="6541" y="12384"/>
                    <a:pt x="5783" y="11357"/>
                    <a:pt x="5783" y="9583"/>
                  </a:cubicBezTo>
                  <a:cubicBezTo>
                    <a:pt x="5783" y="6979"/>
                    <a:pt x="8171" y="4852"/>
                    <a:pt x="11102" y="4850"/>
                  </a:cubicBezTo>
                  <a:close/>
                  <a:moveTo>
                    <a:pt x="10764" y="6356"/>
                  </a:moveTo>
                  <a:cubicBezTo>
                    <a:pt x="10078" y="6356"/>
                    <a:pt x="9679" y="6681"/>
                    <a:pt x="9679" y="7332"/>
                  </a:cubicBezTo>
                  <a:lnTo>
                    <a:pt x="9679" y="8822"/>
                  </a:lnTo>
                  <a:cubicBezTo>
                    <a:pt x="9679" y="9011"/>
                    <a:pt x="9704" y="9214"/>
                    <a:pt x="9732" y="9418"/>
                  </a:cubicBezTo>
                  <a:cubicBezTo>
                    <a:pt x="9732" y="9418"/>
                    <a:pt x="10159" y="12397"/>
                    <a:pt x="10159" y="12397"/>
                  </a:cubicBezTo>
                  <a:cubicBezTo>
                    <a:pt x="10212" y="12768"/>
                    <a:pt x="10407" y="12877"/>
                    <a:pt x="10764" y="12877"/>
                  </a:cubicBezTo>
                  <a:cubicBezTo>
                    <a:pt x="11119" y="12877"/>
                    <a:pt x="11316" y="12768"/>
                    <a:pt x="11369" y="12397"/>
                  </a:cubicBezTo>
                  <a:lnTo>
                    <a:pt x="11796" y="9418"/>
                  </a:lnTo>
                  <a:cubicBezTo>
                    <a:pt x="11824" y="9214"/>
                    <a:pt x="11850" y="9011"/>
                    <a:pt x="11850" y="8822"/>
                  </a:cubicBezTo>
                  <a:lnTo>
                    <a:pt x="11850" y="7332"/>
                  </a:lnTo>
                  <a:cubicBezTo>
                    <a:pt x="11850" y="6681"/>
                    <a:pt x="11450" y="6356"/>
                    <a:pt x="10764" y="6356"/>
                  </a:cubicBezTo>
                  <a:close/>
                  <a:moveTo>
                    <a:pt x="445" y="9534"/>
                  </a:moveTo>
                  <a:cubicBezTo>
                    <a:pt x="197" y="9534"/>
                    <a:pt x="0" y="9716"/>
                    <a:pt x="0" y="9948"/>
                  </a:cubicBezTo>
                  <a:cubicBezTo>
                    <a:pt x="0" y="10178"/>
                    <a:pt x="197" y="10378"/>
                    <a:pt x="445" y="10378"/>
                  </a:cubicBezTo>
                  <a:lnTo>
                    <a:pt x="1797" y="10378"/>
                  </a:lnTo>
                  <a:cubicBezTo>
                    <a:pt x="2048" y="10378"/>
                    <a:pt x="2242" y="10178"/>
                    <a:pt x="2242" y="9948"/>
                  </a:cubicBezTo>
                  <a:cubicBezTo>
                    <a:pt x="2242" y="9716"/>
                    <a:pt x="2048" y="9534"/>
                    <a:pt x="1797" y="9534"/>
                  </a:cubicBezTo>
                  <a:lnTo>
                    <a:pt x="445" y="9534"/>
                  </a:lnTo>
                  <a:close/>
                  <a:moveTo>
                    <a:pt x="19803" y="9534"/>
                  </a:moveTo>
                  <a:cubicBezTo>
                    <a:pt x="19554" y="9534"/>
                    <a:pt x="19358" y="9716"/>
                    <a:pt x="19358" y="9948"/>
                  </a:cubicBezTo>
                  <a:cubicBezTo>
                    <a:pt x="19358" y="10178"/>
                    <a:pt x="19554" y="10378"/>
                    <a:pt x="19803" y="10378"/>
                  </a:cubicBezTo>
                  <a:lnTo>
                    <a:pt x="21155" y="10378"/>
                  </a:lnTo>
                  <a:cubicBezTo>
                    <a:pt x="21403" y="10378"/>
                    <a:pt x="21600" y="10178"/>
                    <a:pt x="21600" y="9948"/>
                  </a:cubicBezTo>
                  <a:cubicBezTo>
                    <a:pt x="21600" y="9716"/>
                    <a:pt x="21403" y="9534"/>
                    <a:pt x="21155" y="9534"/>
                  </a:cubicBezTo>
                  <a:lnTo>
                    <a:pt x="19803" y="9534"/>
                  </a:lnTo>
                  <a:close/>
                  <a:moveTo>
                    <a:pt x="3096" y="13291"/>
                  </a:moveTo>
                  <a:lnTo>
                    <a:pt x="1939" y="13920"/>
                  </a:lnTo>
                  <a:cubicBezTo>
                    <a:pt x="1723" y="14036"/>
                    <a:pt x="1639" y="14301"/>
                    <a:pt x="1761" y="14499"/>
                  </a:cubicBezTo>
                  <a:cubicBezTo>
                    <a:pt x="1845" y="14636"/>
                    <a:pt x="1999" y="14714"/>
                    <a:pt x="2153" y="14714"/>
                  </a:cubicBezTo>
                  <a:cubicBezTo>
                    <a:pt x="2231" y="14714"/>
                    <a:pt x="2313" y="14687"/>
                    <a:pt x="2384" y="14648"/>
                  </a:cubicBezTo>
                  <a:lnTo>
                    <a:pt x="3558" y="14019"/>
                  </a:lnTo>
                  <a:cubicBezTo>
                    <a:pt x="3771" y="13901"/>
                    <a:pt x="3841" y="13655"/>
                    <a:pt x="3719" y="13457"/>
                  </a:cubicBezTo>
                  <a:cubicBezTo>
                    <a:pt x="3595" y="13254"/>
                    <a:pt x="3312" y="13175"/>
                    <a:pt x="3096" y="13291"/>
                  </a:cubicBezTo>
                  <a:close/>
                  <a:moveTo>
                    <a:pt x="18896" y="13291"/>
                  </a:moveTo>
                  <a:cubicBezTo>
                    <a:pt x="18682" y="13175"/>
                    <a:pt x="18400" y="13254"/>
                    <a:pt x="18273" y="13457"/>
                  </a:cubicBezTo>
                  <a:cubicBezTo>
                    <a:pt x="18150" y="13654"/>
                    <a:pt x="18238" y="13902"/>
                    <a:pt x="18451" y="14019"/>
                  </a:cubicBezTo>
                  <a:lnTo>
                    <a:pt x="19607" y="14648"/>
                  </a:lnTo>
                  <a:cubicBezTo>
                    <a:pt x="19678" y="14687"/>
                    <a:pt x="19763" y="14714"/>
                    <a:pt x="19839" y="14714"/>
                  </a:cubicBezTo>
                  <a:cubicBezTo>
                    <a:pt x="19994" y="14714"/>
                    <a:pt x="20145" y="14633"/>
                    <a:pt x="20230" y="14499"/>
                  </a:cubicBezTo>
                  <a:cubicBezTo>
                    <a:pt x="20355" y="14299"/>
                    <a:pt x="20286" y="14036"/>
                    <a:pt x="20070" y="13920"/>
                  </a:cubicBezTo>
                  <a:lnTo>
                    <a:pt x="18896" y="13291"/>
                  </a:lnTo>
                  <a:close/>
                  <a:moveTo>
                    <a:pt x="10800" y="13771"/>
                  </a:moveTo>
                  <a:cubicBezTo>
                    <a:pt x="10183" y="13771"/>
                    <a:pt x="9679" y="14240"/>
                    <a:pt x="9679" y="14814"/>
                  </a:cubicBezTo>
                  <a:cubicBezTo>
                    <a:pt x="9679" y="15388"/>
                    <a:pt x="10183" y="15857"/>
                    <a:pt x="10800" y="15857"/>
                  </a:cubicBezTo>
                  <a:cubicBezTo>
                    <a:pt x="11417" y="15857"/>
                    <a:pt x="11921" y="15388"/>
                    <a:pt x="11921" y="14814"/>
                  </a:cubicBezTo>
                  <a:cubicBezTo>
                    <a:pt x="11921" y="14240"/>
                    <a:pt x="11417" y="13771"/>
                    <a:pt x="10800" y="13771"/>
                  </a:cubicBezTo>
                  <a:close/>
                </a:path>
              </a:pathLst>
            </a:custGeom>
            <a:solidFill>
              <a:srgbClr val="40404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egoe UI" panose="020B0502040204020203" pitchFamily="34" charset="0"/>
                <a:cs typeface="Segoe UI" panose="020B0502040204020203" pitchFamily="34" charset="0"/>
              </a:endParaRPr>
            </a:p>
          </p:txBody>
        </p:sp>
      </p:grpSp>
      <p:grpSp>
        <p:nvGrpSpPr>
          <p:cNvPr id="3645" name="Group 3645"/>
          <p:cNvGrpSpPr/>
          <p:nvPr/>
        </p:nvGrpSpPr>
        <p:grpSpPr>
          <a:xfrm>
            <a:off x="5554325" y="4076535"/>
            <a:ext cx="1069337" cy="1069337"/>
            <a:chOff x="0" y="0"/>
            <a:chExt cx="2138671" cy="2138671"/>
          </a:xfrm>
        </p:grpSpPr>
        <p:sp>
          <p:nvSpPr>
            <p:cNvPr id="3642" name="Shape 3642"/>
            <p:cNvSpPr/>
            <p:nvPr/>
          </p:nvSpPr>
          <p:spPr>
            <a:xfrm>
              <a:off x="0" y="0"/>
              <a:ext cx="2138672" cy="21386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43" name="Shape 3643"/>
            <p:cNvSpPr/>
            <p:nvPr/>
          </p:nvSpPr>
          <p:spPr>
            <a:xfrm>
              <a:off x="285180" y="285179"/>
              <a:ext cx="1568313" cy="1568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44" name="Shape 3644"/>
            <p:cNvSpPr/>
            <p:nvPr/>
          </p:nvSpPr>
          <p:spPr>
            <a:xfrm>
              <a:off x="634255" y="645941"/>
              <a:ext cx="876967" cy="846788"/>
            </a:xfrm>
            <a:custGeom>
              <a:avLst/>
              <a:gdLst/>
              <a:ahLst/>
              <a:cxnLst>
                <a:cxn ang="0">
                  <a:pos x="wd2" y="hd2"/>
                </a:cxn>
                <a:cxn ang="5400000">
                  <a:pos x="wd2" y="hd2"/>
                </a:cxn>
                <a:cxn ang="10800000">
                  <a:pos x="wd2" y="hd2"/>
                </a:cxn>
                <a:cxn ang="16200000">
                  <a:pos x="wd2" y="hd2"/>
                </a:cxn>
              </a:cxnLst>
              <a:rect l="0" t="0" r="r" b="b"/>
              <a:pathLst>
                <a:path w="21600" h="21600" extrusionOk="0">
                  <a:moveTo>
                    <a:pt x="3540" y="20848"/>
                  </a:moveTo>
                  <a:cubicBezTo>
                    <a:pt x="3137" y="20848"/>
                    <a:pt x="2813" y="20512"/>
                    <a:pt x="2813" y="20094"/>
                  </a:cubicBezTo>
                  <a:cubicBezTo>
                    <a:pt x="2813" y="19681"/>
                    <a:pt x="3137" y="19342"/>
                    <a:pt x="3540" y="19342"/>
                  </a:cubicBezTo>
                  <a:cubicBezTo>
                    <a:pt x="3939" y="19342"/>
                    <a:pt x="4267" y="19681"/>
                    <a:pt x="4267" y="20094"/>
                  </a:cubicBezTo>
                  <a:cubicBezTo>
                    <a:pt x="4267" y="20512"/>
                    <a:pt x="3939" y="20848"/>
                    <a:pt x="3540" y="20848"/>
                  </a:cubicBezTo>
                  <a:cubicBezTo>
                    <a:pt x="3540" y="20848"/>
                    <a:pt x="3540" y="20848"/>
                    <a:pt x="3540" y="20848"/>
                  </a:cubicBezTo>
                  <a:close/>
                  <a:moveTo>
                    <a:pt x="3540" y="18592"/>
                  </a:moveTo>
                  <a:cubicBezTo>
                    <a:pt x="2738" y="18592"/>
                    <a:pt x="2085" y="19264"/>
                    <a:pt x="2085" y="20094"/>
                  </a:cubicBezTo>
                  <a:cubicBezTo>
                    <a:pt x="2085" y="20926"/>
                    <a:pt x="2738" y="21600"/>
                    <a:pt x="3540" y="21600"/>
                  </a:cubicBezTo>
                  <a:cubicBezTo>
                    <a:pt x="4343" y="21600"/>
                    <a:pt x="4991" y="20926"/>
                    <a:pt x="4991" y="20094"/>
                  </a:cubicBezTo>
                  <a:cubicBezTo>
                    <a:pt x="4991" y="19264"/>
                    <a:pt x="4343" y="18592"/>
                    <a:pt x="3540" y="18592"/>
                  </a:cubicBezTo>
                  <a:cubicBezTo>
                    <a:pt x="3540" y="18592"/>
                    <a:pt x="3540" y="18592"/>
                    <a:pt x="3540" y="18592"/>
                  </a:cubicBezTo>
                  <a:close/>
                  <a:moveTo>
                    <a:pt x="11142" y="20848"/>
                  </a:moveTo>
                  <a:cubicBezTo>
                    <a:pt x="10740" y="20848"/>
                    <a:pt x="10415" y="20512"/>
                    <a:pt x="10415" y="20094"/>
                  </a:cubicBezTo>
                  <a:cubicBezTo>
                    <a:pt x="10415" y="19681"/>
                    <a:pt x="10740" y="19342"/>
                    <a:pt x="11142" y="19342"/>
                  </a:cubicBezTo>
                  <a:cubicBezTo>
                    <a:pt x="11542" y="19342"/>
                    <a:pt x="11867" y="19681"/>
                    <a:pt x="11867" y="20094"/>
                  </a:cubicBezTo>
                  <a:cubicBezTo>
                    <a:pt x="11867" y="20512"/>
                    <a:pt x="11542" y="20848"/>
                    <a:pt x="11142" y="20848"/>
                  </a:cubicBezTo>
                  <a:cubicBezTo>
                    <a:pt x="11142" y="20848"/>
                    <a:pt x="11142" y="20848"/>
                    <a:pt x="11142" y="20848"/>
                  </a:cubicBezTo>
                  <a:close/>
                  <a:moveTo>
                    <a:pt x="11142" y="18592"/>
                  </a:moveTo>
                  <a:cubicBezTo>
                    <a:pt x="10340" y="18592"/>
                    <a:pt x="9688" y="19264"/>
                    <a:pt x="9688" y="20094"/>
                  </a:cubicBezTo>
                  <a:cubicBezTo>
                    <a:pt x="9688" y="20926"/>
                    <a:pt x="10340" y="21600"/>
                    <a:pt x="11142" y="21600"/>
                  </a:cubicBezTo>
                  <a:cubicBezTo>
                    <a:pt x="11945" y="21600"/>
                    <a:pt x="12594" y="20926"/>
                    <a:pt x="12594" y="20094"/>
                  </a:cubicBezTo>
                  <a:cubicBezTo>
                    <a:pt x="12594" y="19264"/>
                    <a:pt x="11945" y="18592"/>
                    <a:pt x="11142" y="18592"/>
                  </a:cubicBezTo>
                  <a:cubicBezTo>
                    <a:pt x="11142" y="18592"/>
                    <a:pt x="11142" y="18592"/>
                    <a:pt x="11142" y="18592"/>
                  </a:cubicBezTo>
                  <a:close/>
                  <a:moveTo>
                    <a:pt x="14493" y="17477"/>
                  </a:moveTo>
                  <a:lnTo>
                    <a:pt x="14493" y="19083"/>
                  </a:lnTo>
                  <a:cubicBezTo>
                    <a:pt x="14493" y="19484"/>
                    <a:pt x="14179" y="19809"/>
                    <a:pt x="13793" y="19809"/>
                  </a:cubicBezTo>
                  <a:lnTo>
                    <a:pt x="13043" y="19809"/>
                  </a:lnTo>
                  <a:cubicBezTo>
                    <a:pt x="12909" y="18846"/>
                    <a:pt x="12107" y="18106"/>
                    <a:pt x="11140" y="18106"/>
                  </a:cubicBezTo>
                  <a:cubicBezTo>
                    <a:pt x="10176" y="18106"/>
                    <a:pt x="9375" y="18846"/>
                    <a:pt x="9240" y="19809"/>
                  </a:cubicBezTo>
                  <a:lnTo>
                    <a:pt x="5440" y="19809"/>
                  </a:lnTo>
                  <a:cubicBezTo>
                    <a:pt x="5305" y="18846"/>
                    <a:pt x="4504" y="18106"/>
                    <a:pt x="3540" y="18106"/>
                  </a:cubicBezTo>
                  <a:cubicBezTo>
                    <a:pt x="2576" y="18106"/>
                    <a:pt x="1775" y="18846"/>
                    <a:pt x="1639" y="19809"/>
                  </a:cubicBezTo>
                  <a:lnTo>
                    <a:pt x="701" y="19809"/>
                  </a:lnTo>
                  <a:cubicBezTo>
                    <a:pt x="314" y="19809"/>
                    <a:pt x="0" y="19484"/>
                    <a:pt x="0" y="19083"/>
                  </a:cubicBezTo>
                  <a:lnTo>
                    <a:pt x="0" y="17477"/>
                  </a:lnTo>
                  <a:cubicBezTo>
                    <a:pt x="0" y="17477"/>
                    <a:pt x="14493" y="17477"/>
                    <a:pt x="14493" y="17477"/>
                  </a:cubicBezTo>
                  <a:close/>
                  <a:moveTo>
                    <a:pt x="13018" y="15952"/>
                  </a:moveTo>
                  <a:lnTo>
                    <a:pt x="10352" y="15952"/>
                  </a:lnTo>
                  <a:cubicBezTo>
                    <a:pt x="10292" y="15952"/>
                    <a:pt x="10244" y="15902"/>
                    <a:pt x="10244" y="15840"/>
                  </a:cubicBezTo>
                  <a:lnTo>
                    <a:pt x="10244" y="13709"/>
                  </a:lnTo>
                  <a:cubicBezTo>
                    <a:pt x="10244" y="13646"/>
                    <a:pt x="10292" y="13597"/>
                    <a:pt x="10352" y="13597"/>
                  </a:cubicBezTo>
                  <a:lnTo>
                    <a:pt x="10860" y="13597"/>
                  </a:lnTo>
                  <a:cubicBezTo>
                    <a:pt x="10887" y="13597"/>
                    <a:pt x="10917" y="13609"/>
                    <a:pt x="10938" y="13628"/>
                  </a:cubicBezTo>
                  <a:lnTo>
                    <a:pt x="13092" y="15759"/>
                  </a:lnTo>
                  <a:cubicBezTo>
                    <a:pt x="13165" y="15828"/>
                    <a:pt x="13117" y="15952"/>
                    <a:pt x="13018" y="15952"/>
                  </a:cubicBezTo>
                  <a:cubicBezTo>
                    <a:pt x="13018" y="15952"/>
                    <a:pt x="13018" y="15952"/>
                    <a:pt x="13018" y="15952"/>
                  </a:cubicBezTo>
                  <a:close/>
                  <a:moveTo>
                    <a:pt x="14217" y="15859"/>
                  </a:moveTo>
                  <a:lnTo>
                    <a:pt x="11463" y="13040"/>
                  </a:lnTo>
                  <a:cubicBezTo>
                    <a:pt x="11290" y="12859"/>
                    <a:pt x="11052" y="12759"/>
                    <a:pt x="10808" y="12759"/>
                  </a:cubicBezTo>
                  <a:lnTo>
                    <a:pt x="9420" y="12759"/>
                  </a:lnTo>
                  <a:lnTo>
                    <a:pt x="9420" y="12221"/>
                  </a:lnTo>
                  <a:cubicBezTo>
                    <a:pt x="9420" y="11819"/>
                    <a:pt x="9105" y="11496"/>
                    <a:pt x="8717" y="11496"/>
                  </a:cubicBezTo>
                  <a:lnTo>
                    <a:pt x="701" y="11496"/>
                  </a:lnTo>
                  <a:cubicBezTo>
                    <a:pt x="313" y="11496"/>
                    <a:pt x="0" y="11819"/>
                    <a:pt x="0" y="12221"/>
                  </a:cubicBezTo>
                  <a:lnTo>
                    <a:pt x="0" y="17075"/>
                  </a:lnTo>
                  <a:lnTo>
                    <a:pt x="14493" y="17075"/>
                  </a:lnTo>
                  <a:lnTo>
                    <a:pt x="14493" y="16546"/>
                  </a:lnTo>
                  <a:cubicBezTo>
                    <a:pt x="14493" y="16289"/>
                    <a:pt x="14394" y="16039"/>
                    <a:pt x="14217" y="15859"/>
                  </a:cubicBezTo>
                  <a:cubicBezTo>
                    <a:pt x="14217" y="15859"/>
                    <a:pt x="14217" y="15859"/>
                    <a:pt x="14217" y="15859"/>
                  </a:cubicBezTo>
                  <a:close/>
                  <a:moveTo>
                    <a:pt x="21600" y="9261"/>
                  </a:moveTo>
                  <a:cubicBezTo>
                    <a:pt x="21600" y="13378"/>
                    <a:pt x="18991" y="16876"/>
                    <a:pt x="15394" y="18076"/>
                  </a:cubicBezTo>
                  <a:lnTo>
                    <a:pt x="15394" y="16757"/>
                  </a:lnTo>
                  <a:cubicBezTo>
                    <a:pt x="18315" y="15610"/>
                    <a:pt x="20398" y="12683"/>
                    <a:pt x="20398" y="9261"/>
                  </a:cubicBezTo>
                  <a:cubicBezTo>
                    <a:pt x="20398" y="4841"/>
                    <a:pt x="16925" y="1245"/>
                    <a:pt x="12658" y="1245"/>
                  </a:cubicBezTo>
                  <a:cubicBezTo>
                    <a:pt x="8390" y="1245"/>
                    <a:pt x="4919" y="4841"/>
                    <a:pt x="4919" y="9261"/>
                  </a:cubicBezTo>
                  <a:cubicBezTo>
                    <a:pt x="4919" y="9704"/>
                    <a:pt x="4954" y="10138"/>
                    <a:pt x="5021" y="10562"/>
                  </a:cubicBezTo>
                  <a:lnTo>
                    <a:pt x="3806" y="10562"/>
                  </a:lnTo>
                  <a:cubicBezTo>
                    <a:pt x="3748" y="10137"/>
                    <a:pt x="3716" y="9703"/>
                    <a:pt x="3716" y="9261"/>
                  </a:cubicBezTo>
                  <a:cubicBezTo>
                    <a:pt x="3716" y="4154"/>
                    <a:pt x="7728" y="0"/>
                    <a:pt x="12658" y="0"/>
                  </a:cubicBezTo>
                  <a:cubicBezTo>
                    <a:pt x="17589" y="0"/>
                    <a:pt x="21600" y="4154"/>
                    <a:pt x="21600" y="9261"/>
                  </a:cubicBezTo>
                  <a:cubicBezTo>
                    <a:pt x="21600" y="9261"/>
                    <a:pt x="21600" y="9261"/>
                    <a:pt x="21600" y="9261"/>
                  </a:cubicBezTo>
                  <a:close/>
                  <a:moveTo>
                    <a:pt x="12071" y="9261"/>
                  </a:moveTo>
                  <a:cubicBezTo>
                    <a:pt x="12071" y="8926"/>
                    <a:pt x="12334" y="8653"/>
                    <a:pt x="12658" y="8653"/>
                  </a:cubicBezTo>
                  <a:cubicBezTo>
                    <a:pt x="12982" y="8653"/>
                    <a:pt x="13245" y="8926"/>
                    <a:pt x="13245" y="9261"/>
                  </a:cubicBezTo>
                  <a:cubicBezTo>
                    <a:pt x="13245" y="9596"/>
                    <a:pt x="12982" y="9868"/>
                    <a:pt x="12658" y="9868"/>
                  </a:cubicBezTo>
                  <a:cubicBezTo>
                    <a:pt x="12334" y="9868"/>
                    <a:pt x="12071" y="9596"/>
                    <a:pt x="12071" y="9261"/>
                  </a:cubicBezTo>
                  <a:cubicBezTo>
                    <a:pt x="12071" y="9261"/>
                    <a:pt x="12071" y="9261"/>
                    <a:pt x="12071" y="9261"/>
                  </a:cubicBezTo>
                  <a:close/>
                  <a:moveTo>
                    <a:pt x="13831" y="9114"/>
                  </a:moveTo>
                  <a:cubicBezTo>
                    <a:pt x="13805" y="8891"/>
                    <a:pt x="13724" y="8687"/>
                    <a:pt x="13597" y="8517"/>
                  </a:cubicBezTo>
                  <a:lnTo>
                    <a:pt x="14463" y="2954"/>
                  </a:lnTo>
                  <a:cubicBezTo>
                    <a:pt x="14495" y="2746"/>
                    <a:pt x="14367" y="2549"/>
                    <a:pt x="14170" y="2502"/>
                  </a:cubicBezTo>
                  <a:lnTo>
                    <a:pt x="14160" y="2499"/>
                  </a:lnTo>
                  <a:cubicBezTo>
                    <a:pt x="13963" y="2453"/>
                    <a:pt x="13764" y="2572"/>
                    <a:pt x="13706" y="2773"/>
                  </a:cubicBezTo>
                  <a:lnTo>
                    <a:pt x="12129" y="8166"/>
                  </a:lnTo>
                  <a:cubicBezTo>
                    <a:pt x="11740" y="8368"/>
                    <a:pt x="11470" y="8780"/>
                    <a:pt x="11470" y="9261"/>
                  </a:cubicBezTo>
                  <a:cubicBezTo>
                    <a:pt x="11470" y="9939"/>
                    <a:pt x="12003" y="10491"/>
                    <a:pt x="12658" y="10491"/>
                  </a:cubicBezTo>
                  <a:cubicBezTo>
                    <a:pt x="12779" y="10491"/>
                    <a:pt x="12895" y="10466"/>
                    <a:pt x="13006" y="10430"/>
                  </a:cubicBezTo>
                  <a:lnTo>
                    <a:pt x="16300" y="12204"/>
                  </a:lnTo>
                  <a:cubicBezTo>
                    <a:pt x="16481" y="12301"/>
                    <a:pt x="16704" y="12240"/>
                    <a:pt x="16816" y="12062"/>
                  </a:cubicBezTo>
                  <a:lnTo>
                    <a:pt x="16821" y="12054"/>
                  </a:lnTo>
                  <a:cubicBezTo>
                    <a:pt x="16932" y="11878"/>
                    <a:pt x="16895" y="11642"/>
                    <a:pt x="16735" y="11509"/>
                  </a:cubicBezTo>
                  <a:cubicBezTo>
                    <a:pt x="16735" y="11509"/>
                    <a:pt x="13831" y="9114"/>
                    <a:pt x="13831" y="9114"/>
                  </a:cubicBezTo>
                  <a:close/>
                </a:path>
              </a:pathLst>
            </a:custGeom>
            <a:solidFill>
              <a:srgbClr val="40404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egoe UI" panose="020B0502040204020203" pitchFamily="34" charset="0"/>
                <a:cs typeface="Segoe UI" panose="020B0502040204020203" pitchFamily="34" charset="0"/>
              </a:endParaRPr>
            </a:p>
          </p:txBody>
        </p:sp>
      </p:grpSp>
      <p:grpSp>
        <p:nvGrpSpPr>
          <p:cNvPr id="3649" name="Group 3649"/>
          <p:cNvGrpSpPr/>
          <p:nvPr/>
        </p:nvGrpSpPr>
        <p:grpSpPr>
          <a:xfrm>
            <a:off x="6641554" y="2054654"/>
            <a:ext cx="861618" cy="861618"/>
            <a:chOff x="0" y="0"/>
            <a:chExt cx="1723234" cy="1723234"/>
          </a:xfrm>
        </p:grpSpPr>
        <p:sp>
          <p:nvSpPr>
            <p:cNvPr id="3646" name="Shape 3646"/>
            <p:cNvSpPr/>
            <p:nvPr/>
          </p:nvSpPr>
          <p:spPr>
            <a:xfrm>
              <a:off x="0" y="0"/>
              <a:ext cx="1723235" cy="1723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47" name="Shape 3647"/>
            <p:cNvSpPr/>
            <p:nvPr/>
          </p:nvSpPr>
          <p:spPr>
            <a:xfrm>
              <a:off x="229782" y="229783"/>
              <a:ext cx="1263669" cy="1263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48" name="Shape 3648"/>
            <p:cNvSpPr/>
            <p:nvPr/>
          </p:nvSpPr>
          <p:spPr>
            <a:xfrm>
              <a:off x="574386" y="554291"/>
              <a:ext cx="574463" cy="572415"/>
            </a:xfrm>
            <a:custGeom>
              <a:avLst/>
              <a:gdLst/>
              <a:ahLst/>
              <a:cxnLst>
                <a:cxn ang="0">
                  <a:pos x="wd2" y="hd2"/>
                </a:cxn>
                <a:cxn ang="5400000">
                  <a:pos x="wd2" y="hd2"/>
                </a:cxn>
                <a:cxn ang="10800000">
                  <a:pos x="wd2" y="hd2"/>
                </a:cxn>
                <a:cxn ang="16200000">
                  <a:pos x="wd2" y="hd2"/>
                </a:cxn>
              </a:cxnLst>
              <a:rect l="0" t="0" r="r" b="b"/>
              <a:pathLst>
                <a:path w="21600" h="21600" extrusionOk="0">
                  <a:moveTo>
                    <a:pt x="5169" y="14555"/>
                  </a:moveTo>
                  <a:lnTo>
                    <a:pt x="5400" y="14555"/>
                  </a:lnTo>
                  <a:lnTo>
                    <a:pt x="5786" y="14942"/>
                  </a:lnTo>
                  <a:lnTo>
                    <a:pt x="5786" y="20748"/>
                  </a:lnTo>
                  <a:lnTo>
                    <a:pt x="5709" y="21058"/>
                  </a:lnTo>
                  <a:lnTo>
                    <a:pt x="5554" y="21290"/>
                  </a:lnTo>
                  <a:lnTo>
                    <a:pt x="5246" y="21445"/>
                  </a:lnTo>
                  <a:lnTo>
                    <a:pt x="5014" y="21600"/>
                  </a:lnTo>
                  <a:lnTo>
                    <a:pt x="1003" y="21600"/>
                  </a:lnTo>
                  <a:lnTo>
                    <a:pt x="540" y="21445"/>
                  </a:lnTo>
                  <a:lnTo>
                    <a:pt x="309" y="21290"/>
                  </a:lnTo>
                  <a:lnTo>
                    <a:pt x="0" y="21058"/>
                  </a:lnTo>
                  <a:lnTo>
                    <a:pt x="0" y="18503"/>
                  </a:lnTo>
                  <a:lnTo>
                    <a:pt x="154" y="18194"/>
                  </a:lnTo>
                  <a:lnTo>
                    <a:pt x="463" y="17961"/>
                  </a:lnTo>
                  <a:lnTo>
                    <a:pt x="4706" y="14710"/>
                  </a:lnTo>
                  <a:lnTo>
                    <a:pt x="5014" y="14555"/>
                  </a:lnTo>
                  <a:lnTo>
                    <a:pt x="5169" y="14555"/>
                  </a:lnTo>
                  <a:close/>
                  <a:moveTo>
                    <a:pt x="12960" y="8903"/>
                  </a:moveTo>
                  <a:lnTo>
                    <a:pt x="13191" y="8903"/>
                  </a:lnTo>
                  <a:lnTo>
                    <a:pt x="13500" y="9058"/>
                  </a:lnTo>
                  <a:lnTo>
                    <a:pt x="13500" y="9290"/>
                  </a:lnTo>
                  <a:lnTo>
                    <a:pt x="13654" y="9600"/>
                  </a:lnTo>
                  <a:lnTo>
                    <a:pt x="13654" y="20748"/>
                  </a:lnTo>
                  <a:lnTo>
                    <a:pt x="13500" y="21058"/>
                  </a:lnTo>
                  <a:lnTo>
                    <a:pt x="13346" y="21290"/>
                  </a:lnTo>
                  <a:lnTo>
                    <a:pt x="13114" y="21445"/>
                  </a:lnTo>
                  <a:lnTo>
                    <a:pt x="12806" y="21600"/>
                  </a:lnTo>
                  <a:lnTo>
                    <a:pt x="8640" y="21600"/>
                  </a:lnTo>
                  <a:lnTo>
                    <a:pt x="8409" y="21445"/>
                  </a:lnTo>
                  <a:lnTo>
                    <a:pt x="8100" y="21290"/>
                  </a:lnTo>
                  <a:lnTo>
                    <a:pt x="7946" y="21058"/>
                  </a:lnTo>
                  <a:lnTo>
                    <a:pt x="7869" y="20748"/>
                  </a:lnTo>
                  <a:lnTo>
                    <a:pt x="7869" y="12774"/>
                  </a:lnTo>
                  <a:lnTo>
                    <a:pt x="7946" y="12387"/>
                  </a:lnTo>
                  <a:lnTo>
                    <a:pt x="8100" y="12232"/>
                  </a:lnTo>
                  <a:lnTo>
                    <a:pt x="12574" y="8903"/>
                  </a:lnTo>
                  <a:lnTo>
                    <a:pt x="12960" y="8903"/>
                  </a:lnTo>
                  <a:close/>
                  <a:moveTo>
                    <a:pt x="20751" y="3252"/>
                  </a:moveTo>
                  <a:lnTo>
                    <a:pt x="21060" y="3329"/>
                  </a:lnTo>
                  <a:lnTo>
                    <a:pt x="21291" y="3484"/>
                  </a:lnTo>
                  <a:lnTo>
                    <a:pt x="21600" y="3716"/>
                  </a:lnTo>
                  <a:lnTo>
                    <a:pt x="21600" y="20903"/>
                  </a:lnTo>
                  <a:lnTo>
                    <a:pt x="21291" y="21290"/>
                  </a:lnTo>
                  <a:lnTo>
                    <a:pt x="21060" y="21445"/>
                  </a:lnTo>
                  <a:lnTo>
                    <a:pt x="20597" y="21600"/>
                  </a:lnTo>
                  <a:lnTo>
                    <a:pt x="16586" y="21600"/>
                  </a:lnTo>
                  <a:lnTo>
                    <a:pt x="16200" y="21445"/>
                  </a:lnTo>
                  <a:lnTo>
                    <a:pt x="15891" y="21290"/>
                  </a:lnTo>
                  <a:lnTo>
                    <a:pt x="15814" y="21058"/>
                  </a:lnTo>
                  <a:lnTo>
                    <a:pt x="15814" y="6890"/>
                  </a:lnTo>
                  <a:lnTo>
                    <a:pt x="15891" y="6426"/>
                  </a:lnTo>
                  <a:lnTo>
                    <a:pt x="16200" y="6348"/>
                  </a:lnTo>
                  <a:lnTo>
                    <a:pt x="20057" y="3329"/>
                  </a:lnTo>
                  <a:lnTo>
                    <a:pt x="20366" y="3252"/>
                  </a:lnTo>
                  <a:lnTo>
                    <a:pt x="20751" y="3252"/>
                  </a:lnTo>
                  <a:close/>
                  <a:moveTo>
                    <a:pt x="7869" y="0"/>
                  </a:moveTo>
                  <a:lnTo>
                    <a:pt x="13500" y="774"/>
                  </a:lnTo>
                  <a:lnTo>
                    <a:pt x="13731" y="929"/>
                  </a:lnTo>
                  <a:lnTo>
                    <a:pt x="13886" y="1084"/>
                  </a:lnTo>
                  <a:lnTo>
                    <a:pt x="14040" y="1316"/>
                  </a:lnTo>
                  <a:lnTo>
                    <a:pt x="14040" y="1626"/>
                  </a:lnTo>
                  <a:lnTo>
                    <a:pt x="13191" y="7123"/>
                  </a:lnTo>
                  <a:lnTo>
                    <a:pt x="13114" y="7432"/>
                  </a:lnTo>
                  <a:lnTo>
                    <a:pt x="12651" y="7665"/>
                  </a:lnTo>
                  <a:lnTo>
                    <a:pt x="12266" y="7665"/>
                  </a:lnTo>
                  <a:lnTo>
                    <a:pt x="12034" y="7432"/>
                  </a:lnTo>
                  <a:lnTo>
                    <a:pt x="11186" y="6426"/>
                  </a:lnTo>
                  <a:lnTo>
                    <a:pt x="3626" y="12155"/>
                  </a:lnTo>
                  <a:lnTo>
                    <a:pt x="3394" y="12232"/>
                  </a:lnTo>
                  <a:lnTo>
                    <a:pt x="3009" y="12387"/>
                  </a:lnTo>
                  <a:lnTo>
                    <a:pt x="2546" y="12232"/>
                  </a:lnTo>
                  <a:lnTo>
                    <a:pt x="2314" y="12000"/>
                  </a:lnTo>
                  <a:lnTo>
                    <a:pt x="154" y="9135"/>
                  </a:lnTo>
                  <a:lnTo>
                    <a:pt x="0" y="8748"/>
                  </a:lnTo>
                  <a:lnTo>
                    <a:pt x="0" y="8516"/>
                  </a:lnTo>
                  <a:lnTo>
                    <a:pt x="154" y="8052"/>
                  </a:lnTo>
                  <a:lnTo>
                    <a:pt x="463" y="7819"/>
                  </a:lnTo>
                  <a:lnTo>
                    <a:pt x="7946" y="2013"/>
                  </a:lnTo>
                  <a:lnTo>
                    <a:pt x="7174" y="1084"/>
                  </a:lnTo>
                  <a:lnTo>
                    <a:pt x="7174" y="232"/>
                  </a:lnTo>
                  <a:lnTo>
                    <a:pt x="7329" y="77"/>
                  </a:lnTo>
                  <a:lnTo>
                    <a:pt x="7560" y="0"/>
                  </a:lnTo>
                  <a:lnTo>
                    <a:pt x="7869" y="0"/>
                  </a:lnTo>
                  <a:close/>
                </a:path>
              </a:pathLst>
            </a:custGeom>
            <a:solidFill>
              <a:srgbClr val="404041"/>
            </a:solidFill>
            <a:ln w="12700" cap="flat">
              <a:noFill/>
              <a:miter lim="400000"/>
            </a:ln>
            <a:effectLst/>
          </p:spPr>
          <p:txBody>
            <a:bodyPr wrap="square" lIns="22860" tIns="22860" rIns="22860" bIns="22860" numCol="1" anchor="t">
              <a:noAutofit/>
            </a:bodyPr>
            <a:lstStyle/>
            <a:p>
              <a:pPr defTabSz="457200">
                <a:defRPr sz="1800">
                  <a:latin typeface="Calibri"/>
                  <a:ea typeface="Calibri"/>
                  <a:cs typeface="Calibri"/>
                  <a:sym typeface="Calibri"/>
                </a:defRPr>
              </a:pPr>
              <a:endParaRPr sz="900">
                <a:latin typeface="Segoe UI" panose="020B0502040204020203" pitchFamily="34" charset="0"/>
                <a:cs typeface="Segoe UI" panose="020B0502040204020203" pitchFamily="34" charset="0"/>
              </a:endParaRPr>
            </a:p>
          </p:txBody>
        </p:sp>
      </p:grpSp>
      <p:grpSp>
        <p:nvGrpSpPr>
          <p:cNvPr id="3653" name="Group 3653"/>
          <p:cNvGrpSpPr/>
          <p:nvPr/>
        </p:nvGrpSpPr>
        <p:grpSpPr>
          <a:xfrm>
            <a:off x="4260685" y="2707144"/>
            <a:ext cx="1069336" cy="1069336"/>
            <a:chOff x="0" y="0"/>
            <a:chExt cx="2138671" cy="2138671"/>
          </a:xfrm>
        </p:grpSpPr>
        <p:sp>
          <p:nvSpPr>
            <p:cNvPr id="3650" name="Shape 3650"/>
            <p:cNvSpPr/>
            <p:nvPr/>
          </p:nvSpPr>
          <p:spPr>
            <a:xfrm>
              <a:off x="0" y="0"/>
              <a:ext cx="2138672" cy="21386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51" name="Shape 3651"/>
            <p:cNvSpPr/>
            <p:nvPr/>
          </p:nvSpPr>
          <p:spPr>
            <a:xfrm>
              <a:off x="285179" y="285179"/>
              <a:ext cx="1568313" cy="1568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52" name="Shape 3652"/>
            <p:cNvSpPr/>
            <p:nvPr/>
          </p:nvSpPr>
          <p:spPr>
            <a:xfrm>
              <a:off x="701723" y="667470"/>
              <a:ext cx="765486" cy="758432"/>
            </a:xfrm>
            <a:custGeom>
              <a:avLst/>
              <a:gdLst/>
              <a:ahLst/>
              <a:cxnLst>
                <a:cxn ang="0">
                  <a:pos x="wd2" y="hd2"/>
                </a:cxn>
                <a:cxn ang="5400000">
                  <a:pos x="wd2" y="hd2"/>
                </a:cxn>
                <a:cxn ang="10800000">
                  <a:pos x="wd2" y="hd2"/>
                </a:cxn>
                <a:cxn ang="16200000">
                  <a:pos x="wd2" y="hd2"/>
                </a:cxn>
              </a:cxnLst>
              <a:rect l="0" t="0" r="r" b="b"/>
              <a:pathLst>
                <a:path w="21600" h="21600" extrusionOk="0">
                  <a:moveTo>
                    <a:pt x="7802" y="10551"/>
                  </a:moveTo>
                  <a:cubicBezTo>
                    <a:pt x="7802" y="11132"/>
                    <a:pt x="8213" y="11631"/>
                    <a:pt x="8788" y="11631"/>
                  </a:cubicBezTo>
                  <a:cubicBezTo>
                    <a:pt x="11170" y="11631"/>
                    <a:pt x="11170" y="11631"/>
                    <a:pt x="11170" y="11631"/>
                  </a:cubicBezTo>
                  <a:cubicBezTo>
                    <a:pt x="11498" y="11631"/>
                    <a:pt x="11827" y="11631"/>
                    <a:pt x="11909" y="11548"/>
                  </a:cubicBezTo>
                  <a:cubicBezTo>
                    <a:pt x="11827" y="14040"/>
                    <a:pt x="11827" y="14040"/>
                    <a:pt x="11827" y="14040"/>
                  </a:cubicBezTo>
                  <a:cubicBezTo>
                    <a:pt x="13223" y="14040"/>
                    <a:pt x="13223" y="14040"/>
                    <a:pt x="13223" y="14040"/>
                  </a:cubicBezTo>
                  <a:cubicBezTo>
                    <a:pt x="13223" y="8557"/>
                    <a:pt x="13223" y="8557"/>
                    <a:pt x="13223" y="8557"/>
                  </a:cubicBezTo>
                  <a:cubicBezTo>
                    <a:pt x="13223" y="7394"/>
                    <a:pt x="13880" y="6148"/>
                    <a:pt x="15030" y="6148"/>
                  </a:cubicBezTo>
                  <a:cubicBezTo>
                    <a:pt x="19136" y="6148"/>
                    <a:pt x="19136" y="6148"/>
                    <a:pt x="19136" y="6148"/>
                  </a:cubicBezTo>
                  <a:cubicBezTo>
                    <a:pt x="18725" y="5815"/>
                    <a:pt x="18233" y="5732"/>
                    <a:pt x="17658" y="5732"/>
                  </a:cubicBezTo>
                  <a:cubicBezTo>
                    <a:pt x="14208" y="5732"/>
                    <a:pt x="14208" y="5732"/>
                    <a:pt x="14208" y="5732"/>
                  </a:cubicBezTo>
                  <a:cubicBezTo>
                    <a:pt x="12073" y="5732"/>
                    <a:pt x="11909" y="7809"/>
                    <a:pt x="11909" y="7809"/>
                  </a:cubicBezTo>
                  <a:cubicBezTo>
                    <a:pt x="11909" y="7809"/>
                    <a:pt x="11662" y="9305"/>
                    <a:pt x="11416" y="9471"/>
                  </a:cubicBezTo>
                  <a:cubicBezTo>
                    <a:pt x="11334" y="9554"/>
                    <a:pt x="11252" y="9554"/>
                    <a:pt x="11170" y="9554"/>
                  </a:cubicBezTo>
                  <a:cubicBezTo>
                    <a:pt x="8788" y="9554"/>
                    <a:pt x="8788" y="9554"/>
                    <a:pt x="8788" y="9554"/>
                  </a:cubicBezTo>
                  <a:cubicBezTo>
                    <a:pt x="8213" y="9554"/>
                    <a:pt x="7802" y="9969"/>
                    <a:pt x="7802" y="10551"/>
                  </a:cubicBezTo>
                  <a:close/>
                  <a:moveTo>
                    <a:pt x="15933" y="5234"/>
                  </a:moveTo>
                  <a:cubicBezTo>
                    <a:pt x="17329" y="5234"/>
                    <a:pt x="18479" y="4071"/>
                    <a:pt x="18479" y="2658"/>
                  </a:cubicBezTo>
                  <a:cubicBezTo>
                    <a:pt x="18479" y="1163"/>
                    <a:pt x="17329" y="0"/>
                    <a:pt x="15933" y="0"/>
                  </a:cubicBezTo>
                  <a:cubicBezTo>
                    <a:pt x="14455" y="0"/>
                    <a:pt x="13305" y="1163"/>
                    <a:pt x="13305" y="2658"/>
                  </a:cubicBezTo>
                  <a:cubicBezTo>
                    <a:pt x="13305" y="4071"/>
                    <a:pt x="14455" y="5234"/>
                    <a:pt x="15933" y="5234"/>
                  </a:cubicBezTo>
                  <a:close/>
                  <a:moveTo>
                    <a:pt x="10513" y="16615"/>
                  </a:moveTo>
                  <a:cubicBezTo>
                    <a:pt x="10513" y="15951"/>
                    <a:pt x="10513" y="15951"/>
                    <a:pt x="10513" y="15951"/>
                  </a:cubicBezTo>
                  <a:cubicBezTo>
                    <a:pt x="10513" y="15452"/>
                    <a:pt x="10759" y="14871"/>
                    <a:pt x="11170" y="14538"/>
                  </a:cubicBezTo>
                  <a:cubicBezTo>
                    <a:pt x="11170" y="12378"/>
                    <a:pt x="11170" y="12378"/>
                    <a:pt x="11170" y="12378"/>
                  </a:cubicBezTo>
                  <a:cubicBezTo>
                    <a:pt x="8788" y="12378"/>
                    <a:pt x="8788" y="12378"/>
                    <a:pt x="8788" y="12378"/>
                  </a:cubicBezTo>
                  <a:cubicBezTo>
                    <a:pt x="7884" y="12378"/>
                    <a:pt x="7063" y="11631"/>
                    <a:pt x="7063" y="10634"/>
                  </a:cubicBezTo>
                  <a:cubicBezTo>
                    <a:pt x="7063" y="10468"/>
                    <a:pt x="7145" y="10385"/>
                    <a:pt x="7145" y="10218"/>
                  </a:cubicBezTo>
                  <a:cubicBezTo>
                    <a:pt x="7145" y="9637"/>
                    <a:pt x="7145" y="9637"/>
                    <a:pt x="7145" y="9637"/>
                  </a:cubicBezTo>
                  <a:cubicBezTo>
                    <a:pt x="7474" y="9637"/>
                    <a:pt x="7474" y="9637"/>
                    <a:pt x="7474" y="9637"/>
                  </a:cubicBezTo>
                  <a:cubicBezTo>
                    <a:pt x="7720" y="9138"/>
                    <a:pt x="8213" y="8972"/>
                    <a:pt x="8788" y="8972"/>
                  </a:cubicBezTo>
                  <a:cubicBezTo>
                    <a:pt x="11005" y="8972"/>
                    <a:pt x="11005" y="8972"/>
                    <a:pt x="11005" y="8972"/>
                  </a:cubicBezTo>
                  <a:cubicBezTo>
                    <a:pt x="11005" y="8806"/>
                    <a:pt x="11087" y="8806"/>
                    <a:pt x="11087" y="8723"/>
                  </a:cubicBezTo>
                  <a:cubicBezTo>
                    <a:pt x="11087" y="2658"/>
                    <a:pt x="11087" y="2658"/>
                    <a:pt x="11087" y="2658"/>
                  </a:cubicBezTo>
                  <a:cubicBezTo>
                    <a:pt x="11087" y="2160"/>
                    <a:pt x="10595" y="1745"/>
                    <a:pt x="10102" y="1745"/>
                  </a:cubicBezTo>
                  <a:cubicBezTo>
                    <a:pt x="2628" y="1745"/>
                    <a:pt x="2628" y="1745"/>
                    <a:pt x="2628" y="1745"/>
                  </a:cubicBezTo>
                  <a:cubicBezTo>
                    <a:pt x="2135" y="1745"/>
                    <a:pt x="1807" y="2160"/>
                    <a:pt x="1807" y="2658"/>
                  </a:cubicBezTo>
                  <a:cubicBezTo>
                    <a:pt x="1807" y="8723"/>
                    <a:pt x="1807" y="8723"/>
                    <a:pt x="1807" y="8723"/>
                  </a:cubicBezTo>
                  <a:cubicBezTo>
                    <a:pt x="1807" y="9222"/>
                    <a:pt x="2135" y="9637"/>
                    <a:pt x="2628" y="9637"/>
                  </a:cubicBezTo>
                  <a:cubicBezTo>
                    <a:pt x="5749" y="9637"/>
                    <a:pt x="5749" y="9637"/>
                    <a:pt x="5749" y="9637"/>
                  </a:cubicBezTo>
                  <a:cubicBezTo>
                    <a:pt x="5749" y="10385"/>
                    <a:pt x="5749" y="10385"/>
                    <a:pt x="5749" y="10385"/>
                  </a:cubicBezTo>
                  <a:cubicBezTo>
                    <a:pt x="4681" y="10385"/>
                    <a:pt x="4681" y="10385"/>
                    <a:pt x="4681" y="10385"/>
                  </a:cubicBezTo>
                  <a:cubicBezTo>
                    <a:pt x="4271" y="10385"/>
                    <a:pt x="3860" y="10800"/>
                    <a:pt x="3860" y="11298"/>
                  </a:cubicBezTo>
                  <a:cubicBezTo>
                    <a:pt x="411" y="11298"/>
                    <a:pt x="411" y="11298"/>
                    <a:pt x="411" y="11298"/>
                  </a:cubicBezTo>
                  <a:cubicBezTo>
                    <a:pt x="164" y="11298"/>
                    <a:pt x="0" y="11465"/>
                    <a:pt x="0" y="11714"/>
                  </a:cubicBezTo>
                  <a:cubicBezTo>
                    <a:pt x="0" y="12628"/>
                    <a:pt x="0" y="12628"/>
                    <a:pt x="0" y="12628"/>
                  </a:cubicBezTo>
                  <a:cubicBezTo>
                    <a:pt x="0" y="12877"/>
                    <a:pt x="164" y="13043"/>
                    <a:pt x="411" y="13043"/>
                  </a:cubicBezTo>
                  <a:cubicBezTo>
                    <a:pt x="1560" y="13043"/>
                    <a:pt x="1560" y="13043"/>
                    <a:pt x="1560" y="13043"/>
                  </a:cubicBezTo>
                  <a:cubicBezTo>
                    <a:pt x="1560" y="21600"/>
                    <a:pt x="1560" y="21600"/>
                    <a:pt x="1560" y="21600"/>
                  </a:cubicBezTo>
                  <a:cubicBezTo>
                    <a:pt x="11416" y="21600"/>
                    <a:pt x="11416" y="21600"/>
                    <a:pt x="11416" y="21600"/>
                  </a:cubicBezTo>
                  <a:cubicBezTo>
                    <a:pt x="11416" y="17778"/>
                    <a:pt x="11416" y="17778"/>
                    <a:pt x="11416" y="17778"/>
                  </a:cubicBezTo>
                  <a:cubicBezTo>
                    <a:pt x="11416" y="17778"/>
                    <a:pt x="10513" y="17529"/>
                    <a:pt x="10513" y="16615"/>
                  </a:cubicBezTo>
                  <a:close/>
                  <a:moveTo>
                    <a:pt x="3942" y="8308"/>
                  </a:moveTo>
                  <a:cubicBezTo>
                    <a:pt x="3449" y="8308"/>
                    <a:pt x="3039" y="7892"/>
                    <a:pt x="3039" y="7394"/>
                  </a:cubicBezTo>
                  <a:cubicBezTo>
                    <a:pt x="3039" y="3988"/>
                    <a:pt x="3039" y="3988"/>
                    <a:pt x="3039" y="3988"/>
                  </a:cubicBezTo>
                  <a:cubicBezTo>
                    <a:pt x="3039" y="3489"/>
                    <a:pt x="3449" y="3074"/>
                    <a:pt x="3942" y="3074"/>
                  </a:cubicBezTo>
                  <a:cubicBezTo>
                    <a:pt x="8788" y="3074"/>
                    <a:pt x="8788" y="3074"/>
                    <a:pt x="8788" y="3074"/>
                  </a:cubicBezTo>
                  <a:cubicBezTo>
                    <a:pt x="9363" y="3074"/>
                    <a:pt x="9773" y="3489"/>
                    <a:pt x="9773" y="3988"/>
                  </a:cubicBezTo>
                  <a:cubicBezTo>
                    <a:pt x="9773" y="7394"/>
                    <a:pt x="9773" y="7394"/>
                    <a:pt x="9773" y="7394"/>
                  </a:cubicBezTo>
                  <a:cubicBezTo>
                    <a:pt x="9773" y="7892"/>
                    <a:pt x="9363" y="8308"/>
                    <a:pt x="8788" y="8308"/>
                  </a:cubicBezTo>
                  <a:lnTo>
                    <a:pt x="3942" y="8308"/>
                  </a:lnTo>
                  <a:close/>
                  <a:moveTo>
                    <a:pt x="20040" y="7062"/>
                  </a:moveTo>
                  <a:cubicBezTo>
                    <a:pt x="15358" y="7062"/>
                    <a:pt x="15358" y="7062"/>
                    <a:pt x="15358" y="7062"/>
                  </a:cubicBezTo>
                  <a:cubicBezTo>
                    <a:pt x="14537" y="7062"/>
                    <a:pt x="13880" y="7726"/>
                    <a:pt x="13880" y="8557"/>
                  </a:cubicBezTo>
                  <a:cubicBezTo>
                    <a:pt x="13880" y="14871"/>
                    <a:pt x="13880" y="14871"/>
                    <a:pt x="13880" y="14871"/>
                  </a:cubicBezTo>
                  <a:cubicBezTo>
                    <a:pt x="12402" y="14871"/>
                    <a:pt x="12402" y="14871"/>
                    <a:pt x="12402" y="14871"/>
                  </a:cubicBezTo>
                  <a:cubicBezTo>
                    <a:pt x="11827" y="14871"/>
                    <a:pt x="11334" y="15286"/>
                    <a:pt x="11334" y="15868"/>
                  </a:cubicBezTo>
                  <a:cubicBezTo>
                    <a:pt x="11334" y="16283"/>
                    <a:pt x="11334" y="16283"/>
                    <a:pt x="11334" y="16283"/>
                  </a:cubicBezTo>
                  <a:cubicBezTo>
                    <a:pt x="11334" y="16698"/>
                    <a:pt x="11662" y="16948"/>
                    <a:pt x="11991" y="16948"/>
                  </a:cubicBezTo>
                  <a:cubicBezTo>
                    <a:pt x="15194" y="16948"/>
                    <a:pt x="15194" y="16948"/>
                    <a:pt x="15194" y="16948"/>
                  </a:cubicBezTo>
                  <a:cubicBezTo>
                    <a:pt x="15194" y="17862"/>
                    <a:pt x="15194" y="17862"/>
                    <a:pt x="15194" y="17862"/>
                  </a:cubicBezTo>
                  <a:cubicBezTo>
                    <a:pt x="14701" y="17862"/>
                    <a:pt x="14701" y="17862"/>
                    <a:pt x="14701" y="17862"/>
                  </a:cubicBezTo>
                  <a:cubicBezTo>
                    <a:pt x="14701" y="17862"/>
                    <a:pt x="13469" y="17945"/>
                    <a:pt x="13469" y="19108"/>
                  </a:cubicBezTo>
                  <a:cubicBezTo>
                    <a:pt x="13469" y="20852"/>
                    <a:pt x="13469" y="20852"/>
                    <a:pt x="13469" y="20852"/>
                  </a:cubicBezTo>
                  <a:cubicBezTo>
                    <a:pt x="13469" y="21268"/>
                    <a:pt x="13716" y="21517"/>
                    <a:pt x="14126" y="21517"/>
                  </a:cubicBezTo>
                  <a:cubicBezTo>
                    <a:pt x="14455" y="21517"/>
                    <a:pt x="14783" y="21268"/>
                    <a:pt x="14783" y="20852"/>
                  </a:cubicBezTo>
                  <a:cubicBezTo>
                    <a:pt x="14783" y="19274"/>
                    <a:pt x="14783" y="19274"/>
                    <a:pt x="14783" y="19274"/>
                  </a:cubicBezTo>
                  <a:cubicBezTo>
                    <a:pt x="17083" y="19274"/>
                    <a:pt x="17083" y="19274"/>
                    <a:pt x="17083" y="19274"/>
                  </a:cubicBezTo>
                  <a:cubicBezTo>
                    <a:pt x="17083" y="20852"/>
                    <a:pt x="17083" y="20852"/>
                    <a:pt x="17083" y="20852"/>
                  </a:cubicBezTo>
                  <a:cubicBezTo>
                    <a:pt x="17083" y="21268"/>
                    <a:pt x="17494" y="21517"/>
                    <a:pt x="17822" y="21517"/>
                  </a:cubicBezTo>
                  <a:cubicBezTo>
                    <a:pt x="18233" y="21517"/>
                    <a:pt x="18561" y="21268"/>
                    <a:pt x="18561" y="20852"/>
                  </a:cubicBezTo>
                  <a:cubicBezTo>
                    <a:pt x="18561" y="19108"/>
                    <a:pt x="18561" y="19108"/>
                    <a:pt x="18561" y="19108"/>
                  </a:cubicBezTo>
                  <a:cubicBezTo>
                    <a:pt x="18561" y="17778"/>
                    <a:pt x="17165" y="17862"/>
                    <a:pt x="17165" y="17862"/>
                  </a:cubicBezTo>
                  <a:cubicBezTo>
                    <a:pt x="16672" y="17862"/>
                    <a:pt x="16672" y="17862"/>
                    <a:pt x="16672" y="17862"/>
                  </a:cubicBezTo>
                  <a:cubicBezTo>
                    <a:pt x="16672" y="16948"/>
                    <a:pt x="16672" y="16948"/>
                    <a:pt x="16672" y="16948"/>
                  </a:cubicBezTo>
                  <a:cubicBezTo>
                    <a:pt x="20286" y="16948"/>
                    <a:pt x="20286" y="16948"/>
                    <a:pt x="20286" y="16948"/>
                  </a:cubicBezTo>
                  <a:cubicBezTo>
                    <a:pt x="21025" y="16948"/>
                    <a:pt x="21600" y="16366"/>
                    <a:pt x="21600" y="15618"/>
                  </a:cubicBezTo>
                  <a:cubicBezTo>
                    <a:pt x="21600" y="8557"/>
                    <a:pt x="21600" y="8557"/>
                    <a:pt x="21600" y="8557"/>
                  </a:cubicBezTo>
                  <a:cubicBezTo>
                    <a:pt x="21600" y="7726"/>
                    <a:pt x="20861" y="7062"/>
                    <a:pt x="20040" y="7062"/>
                  </a:cubicBezTo>
                  <a:close/>
                </a:path>
              </a:pathLst>
            </a:custGeom>
            <a:solidFill>
              <a:srgbClr val="404041"/>
            </a:solidFill>
            <a:ln w="12700" cap="flat">
              <a:noFill/>
              <a:miter lim="400000"/>
            </a:ln>
            <a:effectLst/>
          </p:spPr>
          <p:txBody>
            <a:bodyPr wrap="square" lIns="60960" tIns="60960" rIns="60960" bIns="60960" numCol="1" anchor="t">
              <a:noAutofit/>
            </a:bodyPr>
            <a:lstStyle/>
            <a:p>
              <a:pPr defTabSz="457200">
                <a:defRPr sz="5600">
                  <a:latin typeface="Gill Sans"/>
                  <a:ea typeface="Gill Sans"/>
                  <a:cs typeface="Gill Sans"/>
                  <a:sym typeface="Gill Sans"/>
                </a:defRPr>
              </a:pPr>
              <a:endParaRPr sz="2800">
                <a:latin typeface="Segoe UI" panose="020B0502040204020203" pitchFamily="34" charset="0"/>
                <a:cs typeface="Segoe UI" panose="020B0502040204020203" pitchFamily="34" charset="0"/>
              </a:endParaRPr>
            </a:p>
          </p:txBody>
        </p:sp>
      </p:grpSp>
      <p:sp>
        <p:nvSpPr>
          <p:cNvPr id="3654" name="Shape 3654"/>
          <p:cNvSpPr/>
          <p:nvPr/>
        </p:nvSpPr>
        <p:spPr>
          <a:xfrm>
            <a:off x="1551280" y="2355223"/>
            <a:ext cx="1482180" cy="2604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defRPr sz="3500">
                <a:solidFill>
                  <a:srgbClr val="FFFFFF"/>
                </a:solidFill>
                <a:latin typeface="Roboto Regular"/>
                <a:ea typeface="Roboto Regular"/>
                <a:cs typeface="Roboto Regular"/>
                <a:sym typeface="Roboto Regular"/>
              </a:defRPr>
            </a:lvl1pPr>
          </a:lstStyle>
          <a:p>
            <a:pPr lvl="0">
              <a:defRPr sz="1800">
                <a:solidFill>
                  <a:srgbClr val="000000"/>
                </a:solidFill>
              </a:defRPr>
            </a:pPr>
            <a:r>
              <a:rPr sz="1750" dirty="0">
                <a:solidFill>
                  <a:schemeClr val="bg1"/>
                </a:solidFill>
                <a:latin typeface="Segoe UI" panose="020B0502040204020203" pitchFamily="34" charset="0"/>
                <a:cs typeface="Segoe UI" panose="020B0502040204020203" pitchFamily="34" charset="0"/>
              </a:rPr>
              <a:t>01. Contract</a:t>
            </a:r>
          </a:p>
        </p:txBody>
      </p:sp>
      <p:sp>
        <p:nvSpPr>
          <p:cNvPr id="3655" name="Shape 3655"/>
          <p:cNvSpPr/>
          <p:nvPr/>
        </p:nvSpPr>
        <p:spPr>
          <a:xfrm>
            <a:off x="2713582" y="4564319"/>
            <a:ext cx="1163303" cy="2604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defRPr sz="3500">
                <a:solidFill>
                  <a:srgbClr val="FFFFFF"/>
                </a:solidFill>
                <a:latin typeface="Roboto Regular"/>
                <a:ea typeface="Roboto Regular"/>
                <a:cs typeface="Roboto Regular"/>
                <a:sym typeface="Roboto Regular"/>
              </a:defRPr>
            </a:lvl1pPr>
          </a:lstStyle>
          <a:p>
            <a:pPr lvl="0">
              <a:defRPr sz="1800">
                <a:solidFill>
                  <a:srgbClr val="000000"/>
                </a:solidFill>
              </a:defRPr>
            </a:pPr>
            <a:r>
              <a:rPr sz="1750" dirty="0">
                <a:solidFill>
                  <a:schemeClr val="bg1"/>
                </a:solidFill>
                <a:latin typeface="Segoe UI" panose="020B0502040204020203" pitchFamily="34" charset="0"/>
                <a:cs typeface="Segoe UI" panose="020B0502040204020203" pitchFamily="34" charset="0"/>
              </a:rPr>
              <a:t>02. Idea</a:t>
            </a:r>
          </a:p>
        </p:txBody>
      </p:sp>
      <p:sp>
        <p:nvSpPr>
          <p:cNvPr id="3656" name="Shape 3656"/>
          <p:cNvSpPr/>
          <p:nvPr/>
        </p:nvSpPr>
        <p:spPr>
          <a:xfrm>
            <a:off x="4222409" y="2239714"/>
            <a:ext cx="1163303" cy="2604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defRPr sz="3500">
                <a:solidFill>
                  <a:srgbClr val="FFFFFF"/>
                </a:solidFill>
                <a:latin typeface="Roboto Regular"/>
                <a:ea typeface="Roboto Regular"/>
                <a:cs typeface="Roboto Regular"/>
                <a:sym typeface="Roboto Regular"/>
              </a:defRPr>
            </a:lvl1pPr>
          </a:lstStyle>
          <a:p>
            <a:pPr lvl="0">
              <a:defRPr sz="1800">
                <a:solidFill>
                  <a:srgbClr val="000000"/>
                </a:solidFill>
              </a:defRPr>
            </a:pPr>
            <a:r>
              <a:rPr sz="1750">
                <a:solidFill>
                  <a:schemeClr val="bg1"/>
                </a:solidFill>
                <a:latin typeface="Segoe UI" panose="020B0502040204020203" pitchFamily="34" charset="0"/>
                <a:cs typeface="Segoe UI" panose="020B0502040204020203" pitchFamily="34" charset="0"/>
              </a:rPr>
              <a:t>03. Create</a:t>
            </a:r>
          </a:p>
        </p:txBody>
      </p:sp>
      <p:sp>
        <p:nvSpPr>
          <p:cNvPr id="3657" name="Shape 3657"/>
          <p:cNvSpPr/>
          <p:nvPr/>
        </p:nvSpPr>
        <p:spPr>
          <a:xfrm>
            <a:off x="5226989" y="5311101"/>
            <a:ext cx="1924243" cy="2604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defRPr sz="3500">
                <a:solidFill>
                  <a:srgbClr val="FFFFFF"/>
                </a:solidFill>
                <a:latin typeface="Roboto Regular"/>
                <a:ea typeface="Roboto Regular"/>
                <a:cs typeface="Roboto Regular"/>
                <a:sym typeface="Roboto Regular"/>
              </a:defRPr>
            </a:lvl1pPr>
          </a:lstStyle>
          <a:p>
            <a:pPr lvl="0">
              <a:defRPr sz="1800">
                <a:solidFill>
                  <a:srgbClr val="000000"/>
                </a:solidFill>
              </a:defRPr>
            </a:pPr>
            <a:r>
              <a:rPr sz="1750">
                <a:solidFill>
                  <a:schemeClr val="bg1"/>
                </a:solidFill>
                <a:latin typeface="Segoe UI" panose="020B0502040204020203" pitchFamily="34" charset="0"/>
                <a:cs typeface="Segoe UI" panose="020B0502040204020203" pitchFamily="34" charset="0"/>
              </a:rPr>
              <a:t>04. Finish in time</a:t>
            </a:r>
          </a:p>
        </p:txBody>
      </p:sp>
      <p:sp>
        <p:nvSpPr>
          <p:cNvPr id="3658" name="Shape 3658"/>
          <p:cNvSpPr/>
          <p:nvPr/>
        </p:nvSpPr>
        <p:spPr>
          <a:xfrm>
            <a:off x="7395483" y="4634117"/>
            <a:ext cx="1163303" cy="2604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defRPr sz="3500">
                <a:solidFill>
                  <a:srgbClr val="FFFFFF"/>
                </a:solidFill>
                <a:latin typeface="Roboto Regular"/>
                <a:ea typeface="Roboto Regular"/>
                <a:cs typeface="Roboto Regular"/>
                <a:sym typeface="Roboto Regular"/>
              </a:defRPr>
            </a:lvl1pPr>
          </a:lstStyle>
          <a:p>
            <a:pPr lvl="0">
              <a:defRPr sz="1800">
                <a:solidFill>
                  <a:srgbClr val="000000"/>
                </a:solidFill>
              </a:defRPr>
            </a:pPr>
            <a:r>
              <a:rPr sz="1750">
                <a:solidFill>
                  <a:schemeClr val="bg1"/>
                </a:solidFill>
                <a:latin typeface="Segoe UI" panose="020B0502040204020203" pitchFamily="34" charset="0"/>
                <a:cs typeface="Segoe UI" panose="020B0502040204020203" pitchFamily="34" charset="0"/>
              </a:rPr>
              <a:t>05. Publish</a:t>
            </a:r>
          </a:p>
        </p:txBody>
      </p:sp>
      <p:sp>
        <p:nvSpPr>
          <p:cNvPr id="3659" name="Shape 3659"/>
          <p:cNvSpPr/>
          <p:nvPr/>
        </p:nvSpPr>
        <p:spPr>
          <a:xfrm>
            <a:off x="7591885" y="1800122"/>
            <a:ext cx="1687660" cy="2604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defRPr sz="3500">
                <a:solidFill>
                  <a:srgbClr val="FFFFFF"/>
                </a:solidFill>
                <a:latin typeface="Roboto Regular"/>
                <a:ea typeface="Roboto Regular"/>
                <a:cs typeface="Roboto Regular"/>
                <a:sym typeface="Roboto Regular"/>
              </a:defRPr>
            </a:lvl1pPr>
          </a:lstStyle>
          <a:p>
            <a:pPr lvl="0">
              <a:defRPr sz="1800">
                <a:solidFill>
                  <a:srgbClr val="000000"/>
                </a:solidFill>
              </a:defRPr>
            </a:pPr>
            <a:r>
              <a:rPr sz="1750" dirty="0">
                <a:solidFill>
                  <a:schemeClr val="bg1"/>
                </a:solidFill>
                <a:latin typeface="Segoe UI" panose="020B0502040204020203" pitchFamily="34" charset="0"/>
                <a:cs typeface="Segoe UI" panose="020B0502040204020203" pitchFamily="34" charset="0"/>
              </a:rPr>
              <a:t>06. Promote</a:t>
            </a:r>
          </a:p>
        </p:txBody>
      </p:sp>
      <p:grpSp>
        <p:nvGrpSpPr>
          <p:cNvPr id="3663" name="Group 3663"/>
          <p:cNvGrpSpPr/>
          <p:nvPr/>
        </p:nvGrpSpPr>
        <p:grpSpPr>
          <a:xfrm>
            <a:off x="7206825" y="3424044"/>
            <a:ext cx="861618" cy="861618"/>
            <a:chOff x="0" y="0"/>
            <a:chExt cx="1723234" cy="1723234"/>
          </a:xfrm>
        </p:grpSpPr>
        <p:sp>
          <p:nvSpPr>
            <p:cNvPr id="3660" name="Shape 3660"/>
            <p:cNvSpPr/>
            <p:nvPr/>
          </p:nvSpPr>
          <p:spPr>
            <a:xfrm>
              <a:off x="0" y="0"/>
              <a:ext cx="1723235" cy="1723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61" name="Shape 3661"/>
            <p:cNvSpPr/>
            <p:nvPr/>
          </p:nvSpPr>
          <p:spPr>
            <a:xfrm>
              <a:off x="229782" y="229783"/>
              <a:ext cx="1263669" cy="1263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Segoe UI" panose="020B0502040204020203" pitchFamily="34" charset="0"/>
                <a:cs typeface="Segoe UI" panose="020B0502040204020203" pitchFamily="34" charset="0"/>
              </a:endParaRPr>
            </a:p>
          </p:txBody>
        </p:sp>
        <p:sp>
          <p:nvSpPr>
            <p:cNvPr id="3662" name="Shape 3662"/>
            <p:cNvSpPr/>
            <p:nvPr/>
          </p:nvSpPr>
          <p:spPr>
            <a:xfrm>
              <a:off x="584606" y="529715"/>
              <a:ext cx="554023" cy="663805"/>
            </a:xfrm>
            <a:custGeom>
              <a:avLst/>
              <a:gdLst/>
              <a:ahLst/>
              <a:cxnLst>
                <a:cxn ang="0">
                  <a:pos x="wd2" y="hd2"/>
                </a:cxn>
                <a:cxn ang="5400000">
                  <a:pos x="wd2" y="hd2"/>
                </a:cxn>
                <a:cxn ang="10800000">
                  <a:pos x="wd2" y="hd2"/>
                </a:cxn>
                <a:cxn ang="16200000">
                  <a:pos x="wd2" y="hd2"/>
                </a:cxn>
              </a:cxnLst>
              <a:rect l="0" t="0" r="r" b="b"/>
              <a:pathLst>
                <a:path w="21600" h="21508" extrusionOk="0">
                  <a:moveTo>
                    <a:pt x="10787" y="0"/>
                  </a:moveTo>
                  <a:cubicBezTo>
                    <a:pt x="10141" y="0"/>
                    <a:pt x="9614" y="418"/>
                    <a:pt x="9614" y="953"/>
                  </a:cubicBezTo>
                  <a:lnTo>
                    <a:pt x="9614" y="1148"/>
                  </a:lnTo>
                  <a:lnTo>
                    <a:pt x="0" y="1148"/>
                  </a:lnTo>
                  <a:lnTo>
                    <a:pt x="0" y="3486"/>
                  </a:lnTo>
                  <a:lnTo>
                    <a:pt x="1641" y="3486"/>
                  </a:lnTo>
                  <a:lnTo>
                    <a:pt x="1641" y="13599"/>
                  </a:lnTo>
                  <a:lnTo>
                    <a:pt x="0" y="13599"/>
                  </a:lnTo>
                  <a:lnTo>
                    <a:pt x="0" y="15937"/>
                  </a:lnTo>
                  <a:lnTo>
                    <a:pt x="8755" y="15937"/>
                  </a:lnTo>
                  <a:lnTo>
                    <a:pt x="2788" y="20182"/>
                  </a:lnTo>
                  <a:cubicBezTo>
                    <a:pt x="2411" y="20452"/>
                    <a:pt x="2358" y="20929"/>
                    <a:pt x="2684" y="21243"/>
                  </a:cubicBezTo>
                  <a:cubicBezTo>
                    <a:pt x="3011" y="21558"/>
                    <a:pt x="3583" y="21600"/>
                    <a:pt x="3960" y="21329"/>
                  </a:cubicBezTo>
                  <a:lnTo>
                    <a:pt x="10787" y="16457"/>
                  </a:lnTo>
                  <a:lnTo>
                    <a:pt x="17614" y="21329"/>
                  </a:lnTo>
                  <a:cubicBezTo>
                    <a:pt x="17783" y="21452"/>
                    <a:pt x="18004" y="21503"/>
                    <a:pt x="18213" y="21503"/>
                  </a:cubicBezTo>
                  <a:cubicBezTo>
                    <a:pt x="18468" y="21503"/>
                    <a:pt x="18711" y="21416"/>
                    <a:pt x="18890" y="21243"/>
                  </a:cubicBezTo>
                  <a:cubicBezTo>
                    <a:pt x="19214" y="20927"/>
                    <a:pt x="19164" y="20452"/>
                    <a:pt x="18786" y="20182"/>
                  </a:cubicBezTo>
                  <a:lnTo>
                    <a:pt x="12845" y="15937"/>
                  </a:lnTo>
                  <a:lnTo>
                    <a:pt x="21600" y="15937"/>
                  </a:lnTo>
                  <a:lnTo>
                    <a:pt x="21600" y="13599"/>
                  </a:lnTo>
                  <a:lnTo>
                    <a:pt x="19932" y="13599"/>
                  </a:lnTo>
                  <a:lnTo>
                    <a:pt x="19932" y="3486"/>
                  </a:lnTo>
                  <a:cubicBezTo>
                    <a:pt x="19932" y="3486"/>
                    <a:pt x="21600" y="3486"/>
                    <a:pt x="21600" y="3486"/>
                  </a:cubicBezTo>
                  <a:lnTo>
                    <a:pt x="21600" y="1148"/>
                  </a:lnTo>
                  <a:lnTo>
                    <a:pt x="11959" y="1148"/>
                  </a:lnTo>
                  <a:lnTo>
                    <a:pt x="11959" y="953"/>
                  </a:lnTo>
                  <a:cubicBezTo>
                    <a:pt x="11959" y="418"/>
                    <a:pt x="11433" y="0"/>
                    <a:pt x="10787" y="0"/>
                  </a:cubicBezTo>
                  <a:close/>
                  <a:moveTo>
                    <a:pt x="3439" y="3486"/>
                  </a:moveTo>
                  <a:lnTo>
                    <a:pt x="18135" y="3486"/>
                  </a:lnTo>
                  <a:cubicBezTo>
                    <a:pt x="18135" y="3486"/>
                    <a:pt x="18135" y="13599"/>
                    <a:pt x="18135" y="13599"/>
                  </a:cubicBezTo>
                  <a:lnTo>
                    <a:pt x="3439" y="13599"/>
                  </a:lnTo>
                  <a:lnTo>
                    <a:pt x="3439" y="3486"/>
                  </a:lnTo>
                  <a:close/>
                  <a:moveTo>
                    <a:pt x="5003" y="4851"/>
                  </a:moveTo>
                  <a:cubicBezTo>
                    <a:pt x="5003" y="4850"/>
                    <a:pt x="5003" y="11931"/>
                    <a:pt x="5003" y="11931"/>
                  </a:cubicBezTo>
                  <a:lnTo>
                    <a:pt x="10136" y="11931"/>
                  </a:lnTo>
                  <a:lnTo>
                    <a:pt x="10136" y="4851"/>
                  </a:lnTo>
                  <a:lnTo>
                    <a:pt x="5003" y="4851"/>
                  </a:lnTo>
                  <a:close/>
                  <a:moveTo>
                    <a:pt x="12507" y="5543"/>
                  </a:moveTo>
                  <a:cubicBezTo>
                    <a:pt x="12507" y="5543"/>
                    <a:pt x="12507" y="6540"/>
                    <a:pt x="12507" y="6540"/>
                  </a:cubicBezTo>
                  <a:lnTo>
                    <a:pt x="17014" y="6540"/>
                  </a:lnTo>
                  <a:lnTo>
                    <a:pt x="17014" y="5543"/>
                  </a:lnTo>
                  <a:lnTo>
                    <a:pt x="12507" y="5543"/>
                  </a:lnTo>
                  <a:close/>
                  <a:moveTo>
                    <a:pt x="12507" y="8315"/>
                  </a:moveTo>
                  <a:cubicBezTo>
                    <a:pt x="12507" y="8315"/>
                    <a:pt x="12507" y="9311"/>
                    <a:pt x="12507" y="9311"/>
                  </a:cubicBezTo>
                  <a:lnTo>
                    <a:pt x="17014" y="9311"/>
                  </a:lnTo>
                  <a:lnTo>
                    <a:pt x="17014" y="8315"/>
                  </a:lnTo>
                  <a:lnTo>
                    <a:pt x="12507" y="8315"/>
                  </a:lnTo>
                  <a:close/>
                  <a:moveTo>
                    <a:pt x="12507" y="11087"/>
                  </a:moveTo>
                  <a:cubicBezTo>
                    <a:pt x="12507" y="11087"/>
                    <a:pt x="12507" y="12083"/>
                    <a:pt x="12507" y="12083"/>
                  </a:cubicBezTo>
                  <a:lnTo>
                    <a:pt x="17014" y="12083"/>
                  </a:lnTo>
                  <a:lnTo>
                    <a:pt x="17014" y="11087"/>
                  </a:lnTo>
                  <a:lnTo>
                    <a:pt x="12507" y="11087"/>
                  </a:lnTo>
                  <a:close/>
                </a:path>
              </a:pathLst>
            </a:custGeom>
            <a:solidFill>
              <a:srgbClr val="40404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egoe UI" panose="020B0502040204020203" pitchFamily="34" charset="0"/>
                <a:cs typeface="Segoe UI" panose="020B0502040204020203" pitchFamily="34" charset="0"/>
              </a:endParaRPr>
            </a:p>
          </p:txBody>
        </p:sp>
      </p:grpSp>
      <p:grpSp>
        <p:nvGrpSpPr>
          <p:cNvPr id="3666" name="Group 3666"/>
          <p:cNvGrpSpPr/>
          <p:nvPr/>
        </p:nvGrpSpPr>
        <p:grpSpPr>
          <a:xfrm>
            <a:off x="9223260" y="2804162"/>
            <a:ext cx="965709" cy="875302"/>
            <a:chOff x="0" y="55781"/>
            <a:chExt cx="1931416" cy="1750601"/>
          </a:xfrm>
        </p:grpSpPr>
        <p:sp>
          <p:nvSpPr>
            <p:cNvPr id="3664" name="Shape 3664"/>
            <p:cNvSpPr/>
            <p:nvPr/>
          </p:nvSpPr>
          <p:spPr>
            <a:xfrm>
              <a:off x="22671" y="889024"/>
              <a:ext cx="1886075" cy="9173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rmAutofit/>
            </a:bodyPr>
            <a:lstStyle>
              <a:lvl1pPr defTabSz="544830">
                <a:lnSpc>
                  <a:spcPct val="120000"/>
                </a:lnSpc>
                <a:defRPr sz="1584">
                  <a:solidFill>
                    <a:srgbClr val="FFFFFF"/>
                  </a:solidFill>
                  <a:latin typeface="Roboto Regular"/>
                  <a:ea typeface="Roboto Regular"/>
                  <a:cs typeface="Roboto Regular"/>
                  <a:sym typeface="Roboto Regular"/>
                </a:defRPr>
              </a:lvl1pPr>
            </a:lstStyle>
            <a:p>
              <a:pPr lvl="0">
                <a:defRPr sz="1800">
                  <a:solidFill>
                    <a:srgbClr val="000000"/>
                  </a:solidFill>
                </a:defRPr>
              </a:pPr>
              <a:r>
                <a:rPr sz="792" dirty="0">
                  <a:solidFill>
                    <a:srgbClr val="404041"/>
                  </a:solidFill>
                  <a:latin typeface="Segoe UI" panose="020B0502040204020203" pitchFamily="34" charset="0"/>
                  <a:cs typeface="Segoe UI" panose="020B0502040204020203" pitchFamily="34" charset="0"/>
                </a:rPr>
                <a:t>Dummy text is also used to demonstrate the appearance .</a:t>
              </a:r>
            </a:p>
          </p:txBody>
        </p:sp>
        <p:sp>
          <p:nvSpPr>
            <p:cNvPr id="3665" name="Shape 3665"/>
            <p:cNvSpPr/>
            <p:nvPr/>
          </p:nvSpPr>
          <p:spPr>
            <a:xfrm>
              <a:off x="0" y="55781"/>
              <a:ext cx="1931417" cy="1049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lvl1pPr defTabSz="1054100">
                <a:lnSpc>
                  <a:spcPts val="16900"/>
                </a:lnSpc>
                <a:spcBef>
                  <a:spcPts val="10000"/>
                </a:spcBef>
                <a:defRPr cap="all" spc="-300" baseline="11999">
                  <a:solidFill>
                    <a:srgbClr val="FFFFFF"/>
                  </a:solidFill>
                  <a:latin typeface="Roboto Bold"/>
                  <a:ea typeface="Roboto Bold"/>
                  <a:cs typeface="Roboto Bold"/>
                  <a:sym typeface="Roboto Bold"/>
                </a:defRPr>
              </a:lvl1pPr>
            </a:lstStyle>
            <a:p>
              <a:pPr lvl="0">
                <a:lnSpc>
                  <a:spcPct val="100000"/>
                </a:lnSpc>
                <a:defRPr sz="1800" cap="none" spc="0" baseline="0">
                  <a:solidFill>
                    <a:srgbClr val="000000"/>
                  </a:solidFill>
                </a:defRPr>
              </a:pPr>
              <a:r>
                <a:rPr sz="2500" spc="-150" dirty="0">
                  <a:solidFill>
                    <a:srgbClr val="404041"/>
                  </a:solidFill>
                  <a:latin typeface="Segoe UI" panose="020B0502040204020203" pitchFamily="34" charset="0"/>
                  <a:cs typeface="Segoe UI" panose="020B0502040204020203" pitchFamily="34" charset="0"/>
                </a:rPr>
                <a:t>100%</a:t>
              </a:r>
            </a:p>
          </p:txBody>
        </p:sp>
      </p:grpSp>
      <p:sp>
        <p:nvSpPr>
          <p:cNvPr id="3667" name="Shape 3667"/>
          <p:cNvSpPr>
            <a:spLocks noGrp="1"/>
          </p:cNvSpPr>
          <p:nvPr>
            <p:ph type="title" idx="4294967295"/>
          </p:nvPr>
        </p:nvSpPr>
        <p:spPr>
          <a:xfrm>
            <a:off x="370425" y="585091"/>
            <a:ext cx="11451151" cy="779675"/>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ctr">
            <a:normAutofit/>
          </a:bodyPr>
          <a:lstStyle>
            <a:lvl1pPr defTabSz="874902">
              <a:lnSpc>
                <a:spcPct val="100000"/>
              </a:lnSpc>
              <a:spcBef>
                <a:spcPts val="400"/>
              </a:spcBef>
              <a:defRPr sz="8300" spc="0" baseline="7228">
                <a:solidFill>
                  <a:srgbClr val="53585F"/>
                </a:solidFill>
                <a:latin typeface="Roboto Regular"/>
                <a:ea typeface="Roboto Regular"/>
                <a:cs typeface="Roboto Regular"/>
                <a:sym typeface="Roboto Regular"/>
              </a:defRPr>
            </a:lvl1pPr>
          </a:lstStyle>
          <a:p>
            <a:pPr lvl="0" algn="ctr">
              <a:defRPr sz="1800" spc="0" baseline="0">
                <a:solidFill>
                  <a:srgbClr val="000000"/>
                </a:solidFill>
              </a:defRPr>
            </a:pPr>
            <a:r>
              <a:rPr lang="en-US" sz="4000" b="1" baseline="0" dirty="0">
                <a:solidFill>
                  <a:srgbClr val="404041"/>
                </a:solidFill>
                <a:latin typeface="Segoe UI" panose="020B0502040204020203" pitchFamily="34" charset="0"/>
                <a:cs typeface="Segoe UI" panose="020B0502040204020203" pitchFamily="34" charset="0"/>
              </a:rPr>
              <a:t>ADD YOUR </a:t>
            </a:r>
            <a:r>
              <a:rPr lang="en-US" sz="4000" b="1" baseline="0" dirty="0">
                <a:solidFill>
                  <a:srgbClr val="FEDA09"/>
                </a:solidFill>
                <a:latin typeface="Segoe UI" panose="020B0502040204020203" pitchFamily="34" charset="0"/>
                <a:cs typeface="Segoe UI" panose="020B0502040204020203" pitchFamily="34" charset="0"/>
              </a:rPr>
              <a:t>TITLE HERE</a:t>
            </a:r>
          </a:p>
        </p:txBody>
      </p:sp>
      <p:sp>
        <p:nvSpPr>
          <p:cNvPr id="59" name="Rectangle 58"/>
          <p:cNvSpPr/>
          <p:nvPr/>
        </p:nvSpPr>
        <p:spPr>
          <a:xfrm>
            <a:off x="0" y="0"/>
            <a:ext cx="12206112" cy="70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353197"/>
      </p:ext>
    </p:extLst>
  </p:cSld>
  <p:clrMapOvr>
    <a:masterClrMapping/>
  </p:clrMapOvr>
  <p:transition spd="slow" advClick="0">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67"/>
                                        </p:tgtEl>
                                        <p:attrNameLst>
                                          <p:attrName>style.visibility</p:attrName>
                                        </p:attrNameLst>
                                      </p:cBhvr>
                                      <p:to>
                                        <p:strVal val="visible"/>
                                      </p:to>
                                    </p:set>
                                    <p:anim calcmode="lin" valueType="num">
                                      <p:cBhvr additive="base">
                                        <p:cTn id="7" dur="500" fill="hold"/>
                                        <p:tgtEl>
                                          <p:spTgt spid="3667"/>
                                        </p:tgtEl>
                                        <p:attrNameLst>
                                          <p:attrName>ppt_x</p:attrName>
                                        </p:attrNameLst>
                                      </p:cBhvr>
                                      <p:tavLst>
                                        <p:tav tm="0">
                                          <p:val>
                                            <p:strVal val="0-#ppt_w/2"/>
                                          </p:val>
                                        </p:tav>
                                        <p:tav tm="100000">
                                          <p:val>
                                            <p:strVal val="#ppt_x"/>
                                          </p:val>
                                        </p:tav>
                                      </p:tavLst>
                                    </p:anim>
                                    <p:anim calcmode="lin" valueType="num">
                                      <p:cBhvr additive="base">
                                        <p:cTn id="8" dur="500" fill="hold"/>
                                        <p:tgtEl>
                                          <p:spTgt spid="36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p:tmAbs val="0"/>
                                  </p:iterate>
                                  <p:childTnLst>
                                    <p:set>
                                      <p:cBhvr>
                                        <p:cTn id="11" fill="hold"/>
                                        <p:tgtEl>
                                          <p:spTgt spid="3615"/>
                                        </p:tgtEl>
                                        <p:attrNameLst>
                                          <p:attrName>style.visibility</p:attrName>
                                        </p:attrNameLst>
                                      </p:cBhvr>
                                      <p:to>
                                        <p:strVal val="visible"/>
                                      </p:to>
                                    </p:set>
                                    <p:anim calcmode="lin" valueType="num">
                                      <p:cBhvr>
                                        <p:cTn id="12" dur="500" fill="hold"/>
                                        <p:tgtEl>
                                          <p:spTgt spid="3615"/>
                                        </p:tgtEl>
                                        <p:attrNameLst>
                                          <p:attrName>ppt_w</p:attrName>
                                        </p:attrNameLst>
                                      </p:cBhvr>
                                      <p:tavLst>
                                        <p:tav tm="0">
                                          <p:val>
                                            <p:fltVal val="0"/>
                                          </p:val>
                                        </p:tav>
                                        <p:tav tm="100000">
                                          <p:val>
                                            <p:strVal val="#ppt_w"/>
                                          </p:val>
                                        </p:tav>
                                      </p:tavLst>
                                    </p:anim>
                                    <p:anim calcmode="lin" valueType="num">
                                      <p:cBhvr>
                                        <p:cTn id="13" dur="500" fill="hold"/>
                                        <p:tgtEl>
                                          <p:spTgt spid="361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iterate>
                                    <p:tmAbs val="0"/>
                                  </p:iterate>
                                  <p:childTnLst>
                                    <p:set>
                                      <p:cBhvr>
                                        <p:cTn id="16" fill="hold"/>
                                        <p:tgtEl>
                                          <p:spTgt spid="3637"/>
                                        </p:tgtEl>
                                        <p:attrNameLst>
                                          <p:attrName>style.visibility</p:attrName>
                                        </p:attrNameLst>
                                      </p:cBhvr>
                                      <p:to>
                                        <p:strVal val="visible"/>
                                      </p:to>
                                    </p:set>
                                    <p:anim calcmode="lin" valueType="num">
                                      <p:cBhvr>
                                        <p:cTn id="17" dur="500" fill="hold"/>
                                        <p:tgtEl>
                                          <p:spTgt spid="3637"/>
                                        </p:tgtEl>
                                        <p:attrNameLst>
                                          <p:attrName>ppt_w</p:attrName>
                                        </p:attrNameLst>
                                      </p:cBhvr>
                                      <p:tavLst>
                                        <p:tav tm="0">
                                          <p:val>
                                            <p:fltVal val="0"/>
                                          </p:val>
                                        </p:tav>
                                        <p:tav tm="100000">
                                          <p:val>
                                            <p:strVal val="#ppt_w"/>
                                          </p:val>
                                        </p:tav>
                                      </p:tavLst>
                                    </p:anim>
                                    <p:anim calcmode="lin" valueType="num">
                                      <p:cBhvr>
                                        <p:cTn id="18" dur="500" fill="hold"/>
                                        <p:tgtEl>
                                          <p:spTgt spid="363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 presetClass="entr" presetSubtype="1" fill="hold" grpId="0" nodeType="afterEffect">
                                  <p:stCondLst>
                                    <p:cond delay="0"/>
                                  </p:stCondLst>
                                  <p:iterate>
                                    <p:tmAbs val="0"/>
                                  </p:iterate>
                                  <p:childTnLst>
                                    <p:set>
                                      <p:cBhvr>
                                        <p:cTn id="21" fill="hold"/>
                                        <p:tgtEl>
                                          <p:spTgt spid="3654"/>
                                        </p:tgtEl>
                                        <p:attrNameLst>
                                          <p:attrName>style.visibility</p:attrName>
                                        </p:attrNameLst>
                                      </p:cBhvr>
                                      <p:to>
                                        <p:strVal val="visible"/>
                                      </p:to>
                                    </p:set>
                                    <p:anim calcmode="lin" valueType="num">
                                      <p:cBhvr>
                                        <p:cTn id="22" dur="500" fill="hold"/>
                                        <p:tgtEl>
                                          <p:spTgt spid="3654"/>
                                        </p:tgtEl>
                                        <p:attrNameLst>
                                          <p:attrName>ppt_x</p:attrName>
                                        </p:attrNameLst>
                                      </p:cBhvr>
                                      <p:tavLst>
                                        <p:tav tm="0">
                                          <p:val>
                                            <p:strVal val="#ppt_x"/>
                                          </p:val>
                                        </p:tav>
                                        <p:tav tm="100000">
                                          <p:val>
                                            <p:strVal val="#ppt_x"/>
                                          </p:val>
                                        </p:tav>
                                      </p:tavLst>
                                    </p:anim>
                                    <p:anim calcmode="lin" valueType="num">
                                      <p:cBhvr>
                                        <p:cTn id="23" dur="500" fill="hold"/>
                                        <p:tgtEl>
                                          <p:spTgt spid="365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9" presetClass="entr" presetSubtype="0" fill="hold" grpId="0" nodeType="afterEffect">
                                  <p:stCondLst>
                                    <p:cond delay="0"/>
                                  </p:stCondLst>
                                  <p:iterate>
                                    <p:tmAbs val="0"/>
                                  </p:iterate>
                                  <p:childTnLst>
                                    <p:set>
                                      <p:cBhvr>
                                        <p:cTn id="26" fill="hold"/>
                                        <p:tgtEl>
                                          <p:spTgt spid="3619"/>
                                        </p:tgtEl>
                                        <p:attrNameLst>
                                          <p:attrName>style.visibility</p:attrName>
                                        </p:attrNameLst>
                                      </p:cBhvr>
                                      <p:to>
                                        <p:strVal val="visible"/>
                                      </p:to>
                                    </p:set>
                                    <p:animEffect transition="in" filter="dissolve">
                                      <p:cBhvr>
                                        <p:cTn id="27" dur="500"/>
                                        <p:tgtEl>
                                          <p:spTgt spid="3619"/>
                                        </p:tgtEl>
                                      </p:cBhvr>
                                    </p:animEffect>
                                  </p:childTnLst>
                                </p:cTn>
                              </p:par>
                            </p:childTnLst>
                          </p:cTn>
                        </p:par>
                        <p:par>
                          <p:cTn id="28" fill="hold">
                            <p:stCondLst>
                              <p:cond delay="2500"/>
                            </p:stCondLst>
                            <p:childTnLst>
                              <p:par>
                                <p:cTn id="29" presetID="18" presetClass="entr" presetSubtype="6" fill="hold" grpId="0" nodeType="afterEffect">
                                  <p:stCondLst>
                                    <p:cond delay="0"/>
                                  </p:stCondLst>
                                  <p:iterate>
                                    <p:tmAbs val="0"/>
                                  </p:iterate>
                                  <p:childTnLst>
                                    <p:set>
                                      <p:cBhvr>
                                        <p:cTn id="30" fill="hold"/>
                                        <p:tgtEl>
                                          <p:spTgt spid="3627"/>
                                        </p:tgtEl>
                                        <p:attrNameLst>
                                          <p:attrName>style.visibility</p:attrName>
                                        </p:attrNameLst>
                                      </p:cBhvr>
                                      <p:to>
                                        <p:strVal val="visible"/>
                                      </p:to>
                                    </p:set>
                                    <p:animEffect transition="in" filter="strips(downRight)">
                                      <p:cBhvr>
                                        <p:cTn id="31" dur="500"/>
                                        <p:tgtEl>
                                          <p:spTgt spid="3627"/>
                                        </p:tgtEl>
                                      </p:cBhvr>
                                    </p:animEffect>
                                  </p:childTnLst>
                                </p:cTn>
                              </p:par>
                            </p:childTnLst>
                          </p:cTn>
                        </p:par>
                        <p:par>
                          <p:cTn id="32" fill="hold">
                            <p:stCondLst>
                              <p:cond delay="3000"/>
                            </p:stCondLst>
                            <p:childTnLst>
                              <p:par>
                                <p:cTn id="33" presetID="9" presetClass="entr" presetSubtype="0" fill="hold" grpId="0" nodeType="afterEffect">
                                  <p:stCondLst>
                                    <p:cond delay="0"/>
                                  </p:stCondLst>
                                  <p:iterate>
                                    <p:tmAbs val="0"/>
                                  </p:iterate>
                                  <p:childTnLst>
                                    <p:set>
                                      <p:cBhvr>
                                        <p:cTn id="34" fill="hold"/>
                                        <p:tgtEl>
                                          <p:spTgt spid="3624"/>
                                        </p:tgtEl>
                                        <p:attrNameLst>
                                          <p:attrName>style.visibility</p:attrName>
                                        </p:attrNameLst>
                                      </p:cBhvr>
                                      <p:to>
                                        <p:strVal val="visible"/>
                                      </p:to>
                                    </p:set>
                                    <p:animEffect transition="in" filter="dissolve">
                                      <p:cBhvr>
                                        <p:cTn id="35" dur="500"/>
                                        <p:tgtEl>
                                          <p:spTgt spid="3624"/>
                                        </p:tgtEl>
                                      </p:cBhvr>
                                    </p:animEffect>
                                  </p:childTnLst>
                                </p:cTn>
                              </p:par>
                            </p:childTnLst>
                          </p:cTn>
                        </p:par>
                        <p:par>
                          <p:cTn id="36" fill="hold">
                            <p:stCondLst>
                              <p:cond delay="3500"/>
                            </p:stCondLst>
                            <p:childTnLst>
                              <p:par>
                                <p:cTn id="37" presetID="23" presetClass="entr" presetSubtype="32" fill="hold" grpId="0" nodeType="afterEffect">
                                  <p:stCondLst>
                                    <p:cond delay="0"/>
                                  </p:stCondLst>
                                  <p:iterate>
                                    <p:tmAbs val="0"/>
                                  </p:iterate>
                                  <p:childTnLst>
                                    <p:set>
                                      <p:cBhvr>
                                        <p:cTn id="38" fill="hold"/>
                                        <p:tgtEl>
                                          <p:spTgt spid="3641"/>
                                        </p:tgtEl>
                                        <p:attrNameLst>
                                          <p:attrName>style.visibility</p:attrName>
                                        </p:attrNameLst>
                                      </p:cBhvr>
                                      <p:to>
                                        <p:strVal val="visible"/>
                                      </p:to>
                                    </p:set>
                                    <p:anim calcmode="lin" valueType="num">
                                      <p:cBhvr>
                                        <p:cTn id="39" dur="500" fill="hold"/>
                                        <p:tgtEl>
                                          <p:spTgt spid="3641"/>
                                        </p:tgtEl>
                                        <p:attrNameLst>
                                          <p:attrName>ppt_w</p:attrName>
                                        </p:attrNameLst>
                                      </p:cBhvr>
                                      <p:tavLst>
                                        <p:tav tm="0">
                                          <p:val>
                                            <p:fltVal val="0"/>
                                          </p:val>
                                        </p:tav>
                                        <p:tav tm="100000">
                                          <p:val>
                                            <p:strVal val="#ppt_w"/>
                                          </p:val>
                                        </p:tav>
                                      </p:tavLst>
                                    </p:anim>
                                    <p:anim calcmode="lin" valueType="num">
                                      <p:cBhvr>
                                        <p:cTn id="40" dur="500" fill="hold"/>
                                        <p:tgtEl>
                                          <p:spTgt spid="3641"/>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 presetClass="entr" presetSubtype="1" fill="hold" grpId="0" nodeType="afterEffect">
                                  <p:stCondLst>
                                    <p:cond delay="0"/>
                                  </p:stCondLst>
                                  <p:iterate>
                                    <p:tmAbs val="0"/>
                                  </p:iterate>
                                  <p:childTnLst>
                                    <p:set>
                                      <p:cBhvr>
                                        <p:cTn id="43" fill="hold"/>
                                        <p:tgtEl>
                                          <p:spTgt spid="3655"/>
                                        </p:tgtEl>
                                        <p:attrNameLst>
                                          <p:attrName>style.visibility</p:attrName>
                                        </p:attrNameLst>
                                      </p:cBhvr>
                                      <p:to>
                                        <p:strVal val="visible"/>
                                      </p:to>
                                    </p:set>
                                    <p:anim calcmode="lin" valueType="num">
                                      <p:cBhvr>
                                        <p:cTn id="44" dur="500" fill="hold"/>
                                        <p:tgtEl>
                                          <p:spTgt spid="3655"/>
                                        </p:tgtEl>
                                        <p:attrNameLst>
                                          <p:attrName>ppt_x</p:attrName>
                                        </p:attrNameLst>
                                      </p:cBhvr>
                                      <p:tavLst>
                                        <p:tav tm="0">
                                          <p:val>
                                            <p:strVal val="#ppt_x"/>
                                          </p:val>
                                        </p:tav>
                                        <p:tav tm="100000">
                                          <p:val>
                                            <p:strVal val="#ppt_x"/>
                                          </p:val>
                                        </p:tav>
                                      </p:tavLst>
                                    </p:anim>
                                    <p:anim calcmode="lin" valueType="num">
                                      <p:cBhvr>
                                        <p:cTn id="45" dur="500" fill="hold"/>
                                        <p:tgtEl>
                                          <p:spTgt spid="3655"/>
                                        </p:tgtEl>
                                        <p:attrNameLst>
                                          <p:attrName>ppt_y</p:attrName>
                                        </p:attrNameLst>
                                      </p:cBhvr>
                                      <p:tavLst>
                                        <p:tav tm="0">
                                          <p:val>
                                            <p:strVal val="0-#ppt_h/2"/>
                                          </p:val>
                                        </p:tav>
                                        <p:tav tm="100000">
                                          <p:val>
                                            <p:strVal val="#ppt_y"/>
                                          </p:val>
                                        </p:tav>
                                      </p:tavLst>
                                    </p:anim>
                                  </p:childTnLst>
                                </p:cTn>
                              </p:par>
                            </p:childTnLst>
                          </p:cTn>
                        </p:par>
                        <p:par>
                          <p:cTn id="46" fill="hold">
                            <p:stCondLst>
                              <p:cond delay="4500"/>
                            </p:stCondLst>
                            <p:childTnLst>
                              <p:par>
                                <p:cTn id="47" presetID="18" presetClass="entr" presetSubtype="3" fill="hold" grpId="0" nodeType="afterEffect">
                                  <p:stCondLst>
                                    <p:cond delay="0"/>
                                  </p:stCondLst>
                                  <p:iterate>
                                    <p:tmAbs val="0"/>
                                  </p:iterate>
                                  <p:childTnLst>
                                    <p:set>
                                      <p:cBhvr>
                                        <p:cTn id="48" fill="hold"/>
                                        <p:tgtEl>
                                          <p:spTgt spid="3628"/>
                                        </p:tgtEl>
                                        <p:attrNameLst>
                                          <p:attrName>style.visibility</p:attrName>
                                        </p:attrNameLst>
                                      </p:cBhvr>
                                      <p:to>
                                        <p:strVal val="visible"/>
                                      </p:to>
                                    </p:set>
                                    <p:animEffect transition="in" filter="strips(upRight)">
                                      <p:cBhvr>
                                        <p:cTn id="49" dur="500"/>
                                        <p:tgtEl>
                                          <p:spTgt spid="3628"/>
                                        </p:tgtEl>
                                      </p:cBhvr>
                                    </p:animEffect>
                                  </p:childTnLst>
                                </p:cTn>
                              </p:par>
                            </p:childTnLst>
                          </p:cTn>
                        </p:par>
                        <p:par>
                          <p:cTn id="50" fill="hold">
                            <p:stCondLst>
                              <p:cond delay="5000"/>
                            </p:stCondLst>
                            <p:childTnLst>
                              <p:par>
                                <p:cTn id="51" presetID="9" presetClass="entr" presetSubtype="0" fill="hold" grpId="0" nodeType="afterEffect">
                                  <p:stCondLst>
                                    <p:cond delay="0"/>
                                  </p:stCondLst>
                                  <p:iterate>
                                    <p:tmAbs val="0"/>
                                  </p:iterate>
                                  <p:childTnLst>
                                    <p:set>
                                      <p:cBhvr>
                                        <p:cTn id="52" fill="hold"/>
                                        <p:tgtEl>
                                          <p:spTgt spid="3626"/>
                                        </p:tgtEl>
                                        <p:attrNameLst>
                                          <p:attrName>style.visibility</p:attrName>
                                        </p:attrNameLst>
                                      </p:cBhvr>
                                      <p:to>
                                        <p:strVal val="visible"/>
                                      </p:to>
                                    </p:set>
                                    <p:animEffect transition="in" filter="dissolve">
                                      <p:cBhvr>
                                        <p:cTn id="53" dur="500"/>
                                        <p:tgtEl>
                                          <p:spTgt spid="3626"/>
                                        </p:tgtEl>
                                      </p:cBhvr>
                                    </p:animEffect>
                                  </p:childTnLst>
                                </p:cTn>
                              </p:par>
                            </p:childTnLst>
                          </p:cTn>
                        </p:par>
                        <p:par>
                          <p:cTn id="54" fill="hold">
                            <p:stCondLst>
                              <p:cond delay="5500"/>
                            </p:stCondLst>
                            <p:childTnLst>
                              <p:par>
                                <p:cTn id="55" presetID="23" presetClass="entr" presetSubtype="32" fill="hold" grpId="0" nodeType="afterEffect">
                                  <p:stCondLst>
                                    <p:cond delay="0"/>
                                  </p:stCondLst>
                                  <p:iterate>
                                    <p:tmAbs val="0"/>
                                  </p:iterate>
                                  <p:childTnLst>
                                    <p:set>
                                      <p:cBhvr>
                                        <p:cTn id="56" fill="hold"/>
                                        <p:tgtEl>
                                          <p:spTgt spid="3653"/>
                                        </p:tgtEl>
                                        <p:attrNameLst>
                                          <p:attrName>style.visibility</p:attrName>
                                        </p:attrNameLst>
                                      </p:cBhvr>
                                      <p:to>
                                        <p:strVal val="visible"/>
                                      </p:to>
                                    </p:set>
                                    <p:anim calcmode="lin" valueType="num">
                                      <p:cBhvr>
                                        <p:cTn id="57" dur="500" fill="hold"/>
                                        <p:tgtEl>
                                          <p:spTgt spid="3653"/>
                                        </p:tgtEl>
                                        <p:attrNameLst>
                                          <p:attrName>ppt_w</p:attrName>
                                        </p:attrNameLst>
                                      </p:cBhvr>
                                      <p:tavLst>
                                        <p:tav tm="0">
                                          <p:val>
                                            <p:fltVal val="0"/>
                                          </p:val>
                                        </p:tav>
                                        <p:tav tm="100000">
                                          <p:val>
                                            <p:strVal val="#ppt_w"/>
                                          </p:val>
                                        </p:tav>
                                      </p:tavLst>
                                    </p:anim>
                                    <p:anim calcmode="lin" valueType="num">
                                      <p:cBhvr>
                                        <p:cTn id="58" dur="500" fill="hold"/>
                                        <p:tgtEl>
                                          <p:spTgt spid="3653"/>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2" presetClass="entr" presetSubtype="1" fill="hold" grpId="0" nodeType="afterEffect">
                                  <p:stCondLst>
                                    <p:cond delay="0"/>
                                  </p:stCondLst>
                                  <p:iterate>
                                    <p:tmAbs val="0"/>
                                  </p:iterate>
                                  <p:childTnLst>
                                    <p:set>
                                      <p:cBhvr>
                                        <p:cTn id="61" fill="hold"/>
                                        <p:tgtEl>
                                          <p:spTgt spid="3656"/>
                                        </p:tgtEl>
                                        <p:attrNameLst>
                                          <p:attrName>style.visibility</p:attrName>
                                        </p:attrNameLst>
                                      </p:cBhvr>
                                      <p:to>
                                        <p:strVal val="visible"/>
                                      </p:to>
                                    </p:set>
                                    <p:anim calcmode="lin" valueType="num">
                                      <p:cBhvr>
                                        <p:cTn id="62" dur="500" fill="hold"/>
                                        <p:tgtEl>
                                          <p:spTgt spid="3656"/>
                                        </p:tgtEl>
                                        <p:attrNameLst>
                                          <p:attrName>ppt_x</p:attrName>
                                        </p:attrNameLst>
                                      </p:cBhvr>
                                      <p:tavLst>
                                        <p:tav tm="0">
                                          <p:val>
                                            <p:strVal val="#ppt_x"/>
                                          </p:val>
                                        </p:tav>
                                        <p:tav tm="100000">
                                          <p:val>
                                            <p:strVal val="#ppt_x"/>
                                          </p:val>
                                        </p:tav>
                                      </p:tavLst>
                                    </p:anim>
                                    <p:anim calcmode="lin" valueType="num">
                                      <p:cBhvr>
                                        <p:cTn id="63" dur="500" fill="hold"/>
                                        <p:tgtEl>
                                          <p:spTgt spid="3656"/>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18" presetClass="entr" presetSubtype="6" fill="hold" grpId="0" nodeType="afterEffect">
                                  <p:stCondLst>
                                    <p:cond delay="0"/>
                                  </p:stCondLst>
                                  <p:iterate>
                                    <p:tmAbs val="0"/>
                                  </p:iterate>
                                  <p:childTnLst>
                                    <p:set>
                                      <p:cBhvr>
                                        <p:cTn id="66" fill="hold"/>
                                        <p:tgtEl>
                                          <p:spTgt spid="3629"/>
                                        </p:tgtEl>
                                        <p:attrNameLst>
                                          <p:attrName>style.visibility</p:attrName>
                                        </p:attrNameLst>
                                      </p:cBhvr>
                                      <p:to>
                                        <p:strVal val="visible"/>
                                      </p:to>
                                    </p:set>
                                    <p:animEffect transition="in" filter="strips(downRight)">
                                      <p:cBhvr>
                                        <p:cTn id="67" dur="500"/>
                                        <p:tgtEl>
                                          <p:spTgt spid="3629"/>
                                        </p:tgtEl>
                                      </p:cBhvr>
                                    </p:animEffect>
                                  </p:childTnLst>
                                </p:cTn>
                              </p:par>
                            </p:childTnLst>
                          </p:cTn>
                        </p:par>
                        <p:par>
                          <p:cTn id="68" fill="hold">
                            <p:stCondLst>
                              <p:cond delay="7000"/>
                            </p:stCondLst>
                            <p:childTnLst>
                              <p:par>
                                <p:cTn id="69" presetID="9" presetClass="entr" presetSubtype="0" fill="hold" grpId="0" nodeType="afterEffect">
                                  <p:stCondLst>
                                    <p:cond delay="0"/>
                                  </p:stCondLst>
                                  <p:iterate>
                                    <p:tmAbs val="0"/>
                                  </p:iterate>
                                  <p:childTnLst>
                                    <p:set>
                                      <p:cBhvr>
                                        <p:cTn id="70" fill="hold"/>
                                        <p:tgtEl>
                                          <p:spTgt spid="3622"/>
                                        </p:tgtEl>
                                        <p:attrNameLst>
                                          <p:attrName>style.visibility</p:attrName>
                                        </p:attrNameLst>
                                      </p:cBhvr>
                                      <p:to>
                                        <p:strVal val="visible"/>
                                      </p:to>
                                    </p:set>
                                    <p:animEffect transition="in" filter="dissolve">
                                      <p:cBhvr>
                                        <p:cTn id="71" dur="500"/>
                                        <p:tgtEl>
                                          <p:spTgt spid="3622"/>
                                        </p:tgtEl>
                                      </p:cBhvr>
                                    </p:animEffect>
                                  </p:childTnLst>
                                </p:cTn>
                              </p:par>
                            </p:childTnLst>
                          </p:cTn>
                        </p:par>
                        <p:par>
                          <p:cTn id="72" fill="hold">
                            <p:stCondLst>
                              <p:cond delay="7500"/>
                            </p:stCondLst>
                            <p:childTnLst>
                              <p:par>
                                <p:cTn id="73" presetID="23" presetClass="entr" presetSubtype="32" fill="hold" grpId="0" nodeType="afterEffect">
                                  <p:stCondLst>
                                    <p:cond delay="0"/>
                                  </p:stCondLst>
                                  <p:iterate>
                                    <p:tmAbs val="0"/>
                                  </p:iterate>
                                  <p:childTnLst>
                                    <p:set>
                                      <p:cBhvr>
                                        <p:cTn id="74" fill="hold"/>
                                        <p:tgtEl>
                                          <p:spTgt spid="3645"/>
                                        </p:tgtEl>
                                        <p:attrNameLst>
                                          <p:attrName>style.visibility</p:attrName>
                                        </p:attrNameLst>
                                      </p:cBhvr>
                                      <p:to>
                                        <p:strVal val="visible"/>
                                      </p:to>
                                    </p:set>
                                    <p:anim calcmode="lin" valueType="num">
                                      <p:cBhvr>
                                        <p:cTn id="75" dur="500" fill="hold"/>
                                        <p:tgtEl>
                                          <p:spTgt spid="3645"/>
                                        </p:tgtEl>
                                        <p:attrNameLst>
                                          <p:attrName>ppt_w</p:attrName>
                                        </p:attrNameLst>
                                      </p:cBhvr>
                                      <p:tavLst>
                                        <p:tav tm="0">
                                          <p:val>
                                            <p:fltVal val="0"/>
                                          </p:val>
                                        </p:tav>
                                        <p:tav tm="100000">
                                          <p:val>
                                            <p:strVal val="#ppt_w"/>
                                          </p:val>
                                        </p:tav>
                                      </p:tavLst>
                                    </p:anim>
                                    <p:anim calcmode="lin" valueType="num">
                                      <p:cBhvr>
                                        <p:cTn id="76" dur="500" fill="hold"/>
                                        <p:tgtEl>
                                          <p:spTgt spid="3645"/>
                                        </p:tgtEl>
                                        <p:attrNameLst>
                                          <p:attrName>ppt_h</p:attrName>
                                        </p:attrNameLst>
                                      </p:cBhvr>
                                      <p:tavLst>
                                        <p:tav tm="0">
                                          <p:val>
                                            <p:fltVal val="0"/>
                                          </p:val>
                                        </p:tav>
                                        <p:tav tm="100000">
                                          <p:val>
                                            <p:strVal val="#ppt_h"/>
                                          </p:val>
                                        </p:tav>
                                      </p:tavLst>
                                    </p:anim>
                                  </p:childTnLst>
                                </p:cTn>
                              </p:par>
                            </p:childTnLst>
                          </p:cTn>
                        </p:par>
                        <p:par>
                          <p:cTn id="77" fill="hold">
                            <p:stCondLst>
                              <p:cond delay="8000"/>
                            </p:stCondLst>
                            <p:childTnLst>
                              <p:par>
                                <p:cTn id="78" presetID="2" presetClass="entr" presetSubtype="1" fill="hold" grpId="0" nodeType="afterEffect">
                                  <p:stCondLst>
                                    <p:cond delay="0"/>
                                  </p:stCondLst>
                                  <p:iterate>
                                    <p:tmAbs val="0"/>
                                  </p:iterate>
                                  <p:childTnLst>
                                    <p:set>
                                      <p:cBhvr>
                                        <p:cTn id="79" fill="hold"/>
                                        <p:tgtEl>
                                          <p:spTgt spid="3657"/>
                                        </p:tgtEl>
                                        <p:attrNameLst>
                                          <p:attrName>style.visibility</p:attrName>
                                        </p:attrNameLst>
                                      </p:cBhvr>
                                      <p:to>
                                        <p:strVal val="visible"/>
                                      </p:to>
                                    </p:set>
                                    <p:anim calcmode="lin" valueType="num">
                                      <p:cBhvr>
                                        <p:cTn id="80" dur="500" fill="hold"/>
                                        <p:tgtEl>
                                          <p:spTgt spid="3657"/>
                                        </p:tgtEl>
                                        <p:attrNameLst>
                                          <p:attrName>ppt_x</p:attrName>
                                        </p:attrNameLst>
                                      </p:cBhvr>
                                      <p:tavLst>
                                        <p:tav tm="0">
                                          <p:val>
                                            <p:strVal val="#ppt_x"/>
                                          </p:val>
                                        </p:tav>
                                        <p:tav tm="100000">
                                          <p:val>
                                            <p:strVal val="#ppt_x"/>
                                          </p:val>
                                        </p:tav>
                                      </p:tavLst>
                                    </p:anim>
                                    <p:anim calcmode="lin" valueType="num">
                                      <p:cBhvr>
                                        <p:cTn id="81" dur="500" fill="hold"/>
                                        <p:tgtEl>
                                          <p:spTgt spid="3657"/>
                                        </p:tgtEl>
                                        <p:attrNameLst>
                                          <p:attrName>ppt_y</p:attrName>
                                        </p:attrNameLst>
                                      </p:cBhvr>
                                      <p:tavLst>
                                        <p:tav tm="0">
                                          <p:val>
                                            <p:strVal val="0-#ppt_h/2"/>
                                          </p:val>
                                        </p:tav>
                                        <p:tav tm="100000">
                                          <p:val>
                                            <p:strVal val="#ppt_y"/>
                                          </p:val>
                                        </p:tav>
                                      </p:tavLst>
                                    </p:anim>
                                  </p:childTnLst>
                                </p:cTn>
                              </p:par>
                            </p:childTnLst>
                          </p:cTn>
                        </p:par>
                        <p:par>
                          <p:cTn id="82" fill="hold">
                            <p:stCondLst>
                              <p:cond delay="8500"/>
                            </p:stCondLst>
                            <p:childTnLst>
                              <p:par>
                                <p:cTn id="83" presetID="18" presetClass="entr" presetSubtype="3" fill="hold" grpId="0" nodeType="afterEffect">
                                  <p:stCondLst>
                                    <p:cond delay="0"/>
                                  </p:stCondLst>
                                  <p:iterate>
                                    <p:tmAbs val="0"/>
                                  </p:iterate>
                                  <p:childTnLst>
                                    <p:set>
                                      <p:cBhvr>
                                        <p:cTn id="84" fill="hold"/>
                                        <p:tgtEl>
                                          <p:spTgt spid="3630"/>
                                        </p:tgtEl>
                                        <p:attrNameLst>
                                          <p:attrName>style.visibility</p:attrName>
                                        </p:attrNameLst>
                                      </p:cBhvr>
                                      <p:to>
                                        <p:strVal val="visible"/>
                                      </p:to>
                                    </p:set>
                                    <p:animEffect transition="in" filter="strips(upRight)">
                                      <p:cBhvr>
                                        <p:cTn id="85" dur="500"/>
                                        <p:tgtEl>
                                          <p:spTgt spid="3630"/>
                                        </p:tgtEl>
                                      </p:cBhvr>
                                    </p:animEffect>
                                  </p:childTnLst>
                                </p:cTn>
                              </p:par>
                            </p:childTnLst>
                          </p:cTn>
                        </p:par>
                        <p:par>
                          <p:cTn id="86" fill="hold">
                            <p:stCondLst>
                              <p:cond delay="9000"/>
                            </p:stCondLst>
                            <p:childTnLst>
                              <p:par>
                                <p:cTn id="87" presetID="9" presetClass="entr" presetSubtype="0" fill="hold" grpId="0" nodeType="afterEffect">
                                  <p:stCondLst>
                                    <p:cond delay="0"/>
                                  </p:stCondLst>
                                  <p:iterate>
                                    <p:tmAbs val="0"/>
                                  </p:iterate>
                                  <p:childTnLst>
                                    <p:set>
                                      <p:cBhvr>
                                        <p:cTn id="88" fill="hold"/>
                                        <p:tgtEl>
                                          <p:spTgt spid="3623"/>
                                        </p:tgtEl>
                                        <p:attrNameLst>
                                          <p:attrName>style.visibility</p:attrName>
                                        </p:attrNameLst>
                                      </p:cBhvr>
                                      <p:to>
                                        <p:strVal val="visible"/>
                                      </p:to>
                                    </p:set>
                                    <p:animEffect transition="in" filter="dissolve">
                                      <p:cBhvr>
                                        <p:cTn id="89" dur="500"/>
                                        <p:tgtEl>
                                          <p:spTgt spid="3623"/>
                                        </p:tgtEl>
                                      </p:cBhvr>
                                    </p:animEffect>
                                  </p:childTnLst>
                                </p:cTn>
                              </p:par>
                            </p:childTnLst>
                          </p:cTn>
                        </p:par>
                        <p:par>
                          <p:cTn id="90" fill="hold">
                            <p:stCondLst>
                              <p:cond delay="9500"/>
                            </p:stCondLst>
                            <p:childTnLst>
                              <p:par>
                                <p:cTn id="91" presetID="23" presetClass="entr" presetSubtype="32" fill="hold" grpId="0" nodeType="afterEffect">
                                  <p:stCondLst>
                                    <p:cond delay="0"/>
                                  </p:stCondLst>
                                  <p:iterate>
                                    <p:tmAbs val="0"/>
                                  </p:iterate>
                                  <p:childTnLst>
                                    <p:set>
                                      <p:cBhvr>
                                        <p:cTn id="92" fill="hold"/>
                                        <p:tgtEl>
                                          <p:spTgt spid="3663"/>
                                        </p:tgtEl>
                                        <p:attrNameLst>
                                          <p:attrName>style.visibility</p:attrName>
                                        </p:attrNameLst>
                                      </p:cBhvr>
                                      <p:to>
                                        <p:strVal val="visible"/>
                                      </p:to>
                                    </p:set>
                                    <p:anim calcmode="lin" valueType="num">
                                      <p:cBhvr>
                                        <p:cTn id="93" dur="500" fill="hold"/>
                                        <p:tgtEl>
                                          <p:spTgt spid="3663"/>
                                        </p:tgtEl>
                                        <p:attrNameLst>
                                          <p:attrName>ppt_w</p:attrName>
                                        </p:attrNameLst>
                                      </p:cBhvr>
                                      <p:tavLst>
                                        <p:tav tm="0">
                                          <p:val>
                                            <p:fltVal val="0"/>
                                          </p:val>
                                        </p:tav>
                                        <p:tav tm="100000">
                                          <p:val>
                                            <p:strVal val="#ppt_w"/>
                                          </p:val>
                                        </p:tav>
                                      </p:tavLst>
                                    </p:anim>
                                    <p:anim calcmode="lin" valueType="num">
                                      <p:cBhvr>
                                        <p:cTn id="94" dur="500" fill="hold"/>
                                        <p:tgtEl>
                                          <p:spTgt spid="3663"/>
                                        </p:tgtEl>
                                        <p:attrNameLst>
                                          <p:attrName>ppt_h</p:attrName>
                                        </p:attrNameLst>
                                      </p:cBhvr>
                                      <p:tavLst>
                                        <p:tav tm="0">
                                          <p:val>
                                            <p:fltVal val="0"/>
                                          </p:val>
                                        </p:tav>
                                        <p:tav tm="100000">
                                          <p:val>
                                            <p:strVal val="#ppt_h"/>
                                          </p:val>
                                        </p:tav>
                                      </p:tavLst>
                                    </p:anim>
                                  </p:childTnLst>
                                </p:cTn>
                              </p:par>
                            </p:childTnLst>
                          </p:cTn>
                        </p:par>
                        <p:par>
                          <p:cTn id="95" fill="hold">
                            <p:stCondLst>
                              <p:cond delay="10000"/>
                            </p:stCondLst>
                            <p:childTnLst>
                              <p:par>
                                <p:cTn id="96" presetID="2" presetClass="entr" presetSubtype="1" fill="hold" grpId="0" nodeType="afterEffect">
                                  <p:stCondLst>
                                    <p:cond delay="0"/>
                                  </p:stCondLst>
                                  <p:iterate>
                                    <p:tmAbs val="0"/>
                                  </p:iterate>
                                  <p:childTnLst>
                                    <p:set>
                                      <p:cBhvr>
                                        <p:cTn id="97" fill="hold"/>
                                        <p:tgtEl>
                                          <p:spTgt spid="3658"/>
                                        </p:tgtEl>
                                        <p:attrNameLst>
                                          <p:attrName>style.visibility</p:attrName>
                                        </p:attrNameLst>
                                      </p:cBhvr>
                                      <p:to>
                                        <p:strVal val="visible"/>
                                      </p:to>
                                    </p:set>
                                    <p:anim calcmode="lin" valueType="num">
                                      <p:cBhvr>
                                        <p:cTn id="98" dur="500" fill="hold"/>
                                        <p:tgtEl>
                                          <p:spTgt spid="3658"/>
                                        </p:tgtEl>
                                        <p:attrNameLst>
                                          <p:attrName>ppt_x</p:attrName>
                                        </p:attrNameLst>
                                      </p:cBhvr>
                                      <p:tavLst>
                                        <p:tav tm="0">
                                          <p:val>
                                            <p:strVal val="#ppt_x"/>
                                          </p:val>
                                        </p:tav>
                                        <p:tav tm="100000">
                                          <p:val>
                                            <p:strVal val="#ppt_x"/>
                                          </p:val>
                                        </p:tav>
                                      </p:tavLst>
                                    </p:anim>
                                    <p:anim calcmode="lin" valueType="num">
                                      <p:cBhvr>
                                        <p:cTn id="99" dur="500" fill="hold"/>
                                        <p:tgtEl>
                                          <p:spTgt spid="3658"/>
                                        </p:tgtEl>
                                        <p:attrNameLst>
                                          <p:attrName>ppt_y</p:attrName>
                                        </p:attrNameLst>
                                      </p:cBhvr>
                                      <p:tavLst>
                                        <p:tav tm="0">
                                          <p:val>
                                            <p:strVal val="0-#ppt_h/2"/>
                                          </p:val>
                                        </p:tav>
                                        <p:tav tm="100000">
                                          <p:val>
                                            <p:strVal val="#ppt_y"/>
                                          </p:val>
                                        </p:tav>
                                      </p:tavLst>
                                    </p:anim>
                                  </p:childTnLst>
                                </p:cTn>
                              </p:par>
                            </p:childTnLst>
                          </p:cTn>
                        </p:par>
                        <p:par>
                          <p:cTn id="100" fill="hold">
                            <p:stCondLst>
                              <p:cond delay="10500"/>
                            </p:stCondLst>
                            <p:childTnLst>
                              <p:par>
                                <p:cTn id="101" presetID="18" presetClass="entr" presetSubtype="9" fill="hold" grpId="0" nodeType="afterEffect">
                                  <p:stCondLst>
                                    <p:cond delay="0"/>
                                  </p:stCondLst>
                                  <p:iterate>
                                    <p:tmAbs val="0"/>
                                  </p:iterate>
                                  <p:childTnLst>
                                    <p:set>
                                      <p:cBhvr>
                                        <p:cTn id="102" fill="hold"/>
                                        <p:tgtEl>
                                          <p:spTgt spid="3631"/>
                                        </p:tgtEl>
                                        <p:attrNameLst>
                                          <p:attrName>style.visibility</p:attrName>
                                        </p:attrNameLst>
                                      </p:cBhvr>
                                      <p:to>
                                        <p:strVal val="visible"/>
                                      </p:to>
                                    </p:set>
                                    <p:animEffect transition="in" filter="strips(upLeft)">
                                      <p:cBhvr>
                                        <p:cTn id="103" dur="500"/>
                                        <p:tgtEl>
                                          <p:spTgt spid="3631"/>
                                        </p:tgtEl>
                                      </p:cBhvr>
                                    </p:animEffect>
                                  </p:childTnLst>
                                </p:cTn>
                              </p:par>
                            </p:childTnLst>
                          </p:cTn>
                        </p:par>
                        <p:par>
                          <p:cTn id="104" fill="hold">
                            <p:stCondLst>
                              <p:cond delay="11000"/>
                            </p:stCondLst>
                            <p:childTnLst>
                              <p:par>
                                <p:cTn id="105" presetID="9" presetClass="entr" presetSubtype="0" fill="hold" grpId="0" nodeType="afterEffect">
                                  <p:stCondLst>
                                    <p:cond delay="0"/>
                                  </p:stCondLst>
                                  <p:iterate>
                                    <p:tmAbs val="0"/>
                                  </p:iterate>
                                  <p:childTnLst>
                                    <p:set>
                                      <p:cBhvr>
                                        <p:cTn id="106" fill="hold"/>
                                        <p:tgtEl>
                                          <p:spTgt spid="3621"/>
                                        </p:tgtEl>
                                        <p:attrNameLst>
                                          <p:attrName>style.visibility</p:attrName>
                                        </p:attrNameLst>
                                      </p:cBhvr>
                                      <p:to>
                                        <p:strVal val="visible"/>
                                      </p:to>
                                    </p:set>
                                    <p:animEffect transition="in" filter="dissolve">
                                      <p:cBhvr>
                                        <p:cTn id="107" dur="500"/>
                                        <p:tgtEl>
                                          <p:spTgt spid="3621"/>
                                        </p:tgtEl>
                                      </p:cBhvr>
                                    </p:animEffect>
                                  </p:childTnLst>
                                </p:cTn>
                              </p:par>
                            </p:childTnLst>
                          </p:cTn>
                        </p:par>
                        <p:par>
                          <p:cTn id="108" fill="hold">
                            <p:stCondLst>
                              <p:cond delay="11500"/>
                            </p:stCondLst>
                            <p:childTnLst>
                              <p:par>
                                <p:cTn id="109" presetID="23" presetClass="entr" presetSubtype="32" fill="hold" grpId="0" nodeType="afterEffect">
                                  <p:stCondLst>
                                    <p:cond delay="0"/>
                                  </p:stCondLst>
                                  <p:iterate>
                                    <p:tmAbs val="0"/>
                                  </p:iterate>
                                  <p:childTnLst>
                                    <p:set>
                                      <p:cBhvr>
                                        <p:cTn id="110" fill="hold"/>
                                        <p:tgtEl>
                                          <p:spTgt spid="3649"/>
                                        </p:tgtEl>
                                        <p:attrNameLst>
                                          <p:attrName>style.visibility</p:attrName>
                                        </p:attrNameLst>
                                      </p:cBhvr>
                                      <p:to>
                                        <p:strVal val="visible"/>
                                      </p:to>
                                    </p:set>
                                    <p:anim calcmode="lin" valueType="num">
                                      <p:cBhvr>
                                        <p:cTn id="111" dur="500" fill="hold"/>
                                        <p:tgtEl>
                                          <p:spTgt spid="3649"/>
                                        </p:tgtEl>
                                        <p:attrNameLst>
                                          <p:attrName>ppt_w</p:attrName>
                                        </p:attrNameLst>
                                      </p:cBhvr>
                                      <p:tavLst>
                                        <p:tav tm="0">
                                          <p:val>
                                            <p:fltVal val="0"/>
                                          </p:val>
                                        </p:tav>
                                        <p:tav tm="100000">
                                          <p:val>
                                            <p:strVal val="#ppt_w"/>
                                          </p:val>
                                        </p:tav>
                                      </p:tavLst>
                                    </p:anim>
                                    <p:anim calcmode="lin" valueType="num">
                                      <p:cBhvr>
                                        <p:cTn id="112" dur="500" fill="hold"/>
                                        <p:tgtEl>
                                          <p:spTgt spid="3649"/>
                                        </p:tgtEl>
                                        <p:attrNameLst>
                                          <p:attrName>ppt_h</p:attrName>
                                        </p:attrNameLst>
                                      </p:cBhvr>
                                      <p:tavLst>
                                        <p:tav tm="0">
                                          <p:val>
                                            <p:fltVal val="0"/>
                                          </p:val>
                                        </p:tav>
                                        <p:tav tm="100000">
                                          <p:val>
                                            <p:strVal val="#ppt_h"/>
                                          </p:val>
                                        </p:tav>
                                      </p:tavLst>
                                    </p:anim>
                                  </p:childTnLst>
                                </p:cTn>
                              </p:par>
                            </p:childTnLst>
                          </p:cTn>
                        </p:par>
                        <p:par>
                          <p:cTn id="113" fill="hold">
                            <p:stCondLst>
                              <p:cond delay="12000"/>
                            </p:stCondLst>
                            <p:childTnLst>
                              <p:par>
                                <p:cTn id="114" presetID="2" presetClass="entr" presetSubtype="1" fill="hold" grpId="0" nodeType="afterEffect">
                                  <p:stCondLst>
                                    <p:cond delay="0"/>
                                  </p:stCondLst>
                                  <p:iterate>
                                    <p:tmAbs val="0"/>
                                  </p:iterate>
                                  <p:childTnLst>
                                    <p:set>
                                      <p:cBhvr>
                                        <p:cTn id="115" fill="hold"/>
                                        <p:tgtEl>
                                          <p:spTgt spid="3659"/>
                                        </p:tgtEl>
                                        <p:attrNameLst>
                                          <p:attrName>style.visibility</p:attrName>
                                        </p:attrNameLst>
                                      </p:cBhvr>
                                      <p:to>
                                        <p:strVal val="visible"/>
                                      </p:to>
                                    </p:set>
                                    <p:anim calcmode="lin" valueType="num">
                                      <p:cBhvr>
                                        <p:cTn id="116" dur="500" fill="hold"/>
                                        <p:tgtEl>
                                          <p:spTgt spid="3659"/>
                                        </p:tgtEl>
                                        <p:attrNameLst>
                                          <p:attrName>ppt_x</p:attrName>
                                        </p:attrNameLst>
                                      </p:cBhvr>
                                      <p:tavLst>
                                        <p:tav tm="0">
                                          <p:val>
                                            <p:strVal val="#ppt_x"/>
                                          </p:val>
                                        </p:tav>
                                        <p:tav tm="100000">
                                          <p:val>
                                            <p:strVal val="#ppt_x"/>
                                          </p:val>
                                        </p:tav>
                                      </p:tavLst>
                                    </p:anim>
                                    <p:anim calcmode="lin" valueType="num">
                                      <p:cBhvr>
                                        <p:cTn id="117" dur="500" fill="hold"/>
                                        <p:tgtEl>
                                          <p:spTgt spid="3659"/>
                                        </p:tgtEl>
                                        <p:attrNameLst>
                                          <p:attrName>ppt_y</p:attrName>
                                        </p:attrNameLst>
                                      </p:cBhvr>
                                      <p:tavLst>
                                        <p:tav tm="0">
                                          <p:val>
                                            <p:strVal val="0-#ppt_h/2"/>
                                          </p:val>
                                        </p:tav>
                                        <p:tav tm="100000">
                                          <p:val>
                                            <p:strVal val="#ppt_y"/>
                                          </p:val>
                                        </p:tav>
                                      </p:tavLst>
                                    </p:anim>
                                  </p:childTnLst>
                                </p:cTn>
                              </p:par>
                            </p:childTnLst>
                          </p:cTn>
                        </p:par>
                        <p:par>
                          <p:cTn id="118" fill="hold">
                            <p:stCondLst>
                              <p:cond delay="12500"/>
                            </p:stCondLst>
                            <p:childTnLst>
                              <p:par>
                                <p:cTn id="119" presetID="18" presetClass="entr" presetSubtype="6" fill="hold" grpId="0" nodeType="afterEffect">
                                  <p:stCondLst>
                                    <p:cond delay="0"/>
                                  </p:stCondLst>
                                  <p:iterate>
                                    <p:tmAbs val="0"/>
                                  </p:iterate>
                                  <p:childTnLst>
                                    <p:set>
                                      <p:cBhvr>
                                        <p:cTn id="120" fill="hold"/>
                                        <p:tgtEl>
                                          <p:spTgt spid="3625"/>
                                        </p:tgtEl>
                                        <p:attrNameLst>
                                          <p:attrName>style.visibility</p:attrName>
                                        </p:attrNameLst>
                                      </p:cBhvr>
                                      <p:to>
                                        <p:strVal val="visible"/>
                                      </p:to>
                                    </p:set>
                                    <p:animEffect transition="in" filter="strips(downRight)">
                                      <p:cBhvr>
                                        <p:cTn id="121" dur="500"/>
                                        <p:tgtEl>
                                          <p:spTgt spid="3625"/>
                                        </p:tgtEl>
                                      </p:cBhvr>
                                    </p:animEffect>
                                  </p:childTnLst>
                                </p:cTn>
                              </p:par>
                            </p:childTnLst>
                          </p:cTn>
                        </p:par>
                        <p:par>
                          <p:cTn id="122" fill="hold">
                            <p:stCondLst>
                              <p:cond delay="13000"/>
                            </p:stCondLst>
                            <p:childTnLst>
                              <p:par>
                                <p:cTn id="123" presetID="9" presetClass="entr" presetSubtype="0" fill="hold" grpId="0" nodeType="afterEffect">
                                  <p:stCondLst>
                                    <p:cond delay="0"/>
                                  </p:stCondLst>
                                  <p:iterate>
                                    <p:tmAbs val="0"/>
                                  </p:iterate>
                                  <p:childTnLst>
                                    <p:set>
                                      <p:cBhvr>
                                        <p:cTn id="124" fill="hold"/>
                                        <p:tgtEl>
                                          <p:spTgt spid="3620"/>
                                        </p:tgtEl>
                                        <p:attrNameLst>
                                          <p:attrName>style.visibility</p:attrName>
                                        </p:attrNameLst>
                                      </p:cBhvr>
                                      <p:to>
                                        <p:strVal val="visible"/>
                                      </p:to>
                                    </p:set>
                                    <p:animEffect transition="in" filter="dissolve">
                                      <p:cBhvr>
                                        <p:cTn id="125" dur="500"/>
                                        <p:tgtEl>
                                          <p:spTgt spid="3620"/>
                                        </p:tgtEl>
                                      </p:cBhvr>
                                    </p:animEffect>
                                  </p:childTnLst>
                                </p:cTn>
                              </p:par>
                            </p:childTnLst>
                          </p:cTn>
                        </p:par>
                        <p:par>
                          <p:cTn id="126" fill="hold">
                            <p:stCondLst>
                              <p:cond delay="13500"/>
                            </p:stCondLst>
                            <p:childTnLst>
                              <p:par>
                                <p:cTn id="127" presetID="22" presetClass="entr" presetSubtype="8" fill="hold" grpId="0" nodeType="afterEffect">
                                  <p:stCondLst>
                                    <p:cond delay="0"/>
                                  </p:stCondLst>
                                  <p:iterate>
                                    <p:tmAbs val="0"/>
                                  </p:iterate>
                                  <p:childTnLst>
                                    <p:set>
                                      <p:cBhvr>
                                        <p:cTn id="128" fill="hold"/>
                                        <p:tgtEl>
                                          <p:spTgt spid="3618"/>
                                        </p:tgtEl>
                                        <p:attrNameLst>
                                          <p:attrName>style.visibility</p:attrName>
                                        </p:attrNameLst>
                                      </p:cBhvr>
                                      <p:to>
                                        <p:strVal val="visible"/>
                                      </p:to>
                                    </p:set>
                                    <p:animEffect transition="in" filter="wipe(left)">
                                      <p:cBhvr>
                                        <p:cTn id="129" dur="500"/>
                                        <p:tgtEl>
                                          <p:spTgt spid="3618"/>
                                        </p:tgtEl>
                                      </p:cBhvr>
                                    </p:animEffect>
                                  </p:childTnLst>
                                </p:cTn>
                              </p:par>
                            </p:childTnLst>
                          </p:cTn>
                        </p:par>
                        <p:par>
                          <p:cTn id="130" fill="hold">
                            <p:stCondLst>
                              <p:cond delay="14000"/>
                            </p:stCondLst>
                            <p:childTnLst>
                              <p:par>
                                <p:cTn id="131" presetID="2" presetClass="entr" presetSubtype="1" fill="hold" grpId="0" nodeType="afterEffect">
                                  <p:stCondLst>
                                    <p:cond delay="0"/>
                                  </p:stCondLst>
                                  <p:iterate>
                                    <p:tmAbs val="0"/>
                                  </p:iterate>
                                  <p:childTnLst>
                                    <p:set>
                                      <p:cBhvr>
                                        <p:cTn id="132" fill="hold"/>
                                        <p:tgtEl>
                                          <p:spTgt spid="3666"/>
                                        </p:tgtEl>
                                        <p:attrNameLst>
                                          <p:attrName>style.visibility</p:attrName>
                                        </p:attrNameLst>
                                      </p:cBhvr>
                                      <p:to>
                                        <p:strVal val="visible"/>
                                      </p:to>
                                    </p:set>
                                    <p:anim calcmode="lin" valueType="num">
                                      <p:cBhvr>
                                        <p:cTn id="133" dur="80" fill="hold"/>
                                        <p:tgtEl>
                                          <p:spTgt spid="3666"/>
                                        </p:tgtEl>
                                        <p:attrNameLst>
                                          <p:attrName>ppt_x</p:attrName>
                                        </p:attrNameLst>
                                      </p:cBhvr>
                                      <p:tavLst>
                                        <p:tav tm="0">
                                          <p:val>
                                            <p:strVal val="#ppt_x"/>
                                          </p:val>
                                        </p:tav>
                                        <p:tav tm="100000">
                                          <p:val>
                                            <p:strVal val="#ppt_x"/>
                                          </p:val>
                                        </p:tav>
                                      </p:tavLst>
                                    </p:anim>
                                    <p:anim calcmode="lin" valueType="num">
                                      <p:cBhvr>
                                        <p:cTn id="134" dur="80" fill="hold"/>
                                        <p:tgtEl>
                                          <p:spTgt spid="36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5" grpId="0" animBg="1" advAuto="0"/>
      <p:bldP spid="3618" grpId="0" animBg="1" advAuto="0"/>
      <p:bldP spid="3619" grpId="0" animBg="1" advAuto="0"/>
      <p:bldP spid="3620" grpId="0" animBg="1" advAuto="0"/>
      <p:bldP spid="3621" grpId="0" animBg="1" advAuto="0"/>
      <p:bldP spid="3622" grpId="0" animBg="1" advAuto="0"/>
      <p:bldP spid="3623" grpId="0" animBg="1" advAuto="0"/>
      <p:bldP spid="3624" grpId="0" animBg="1" advAuto="0"/>
      <p:bldP spid="3625" grpId="0" animBg="1" advAuto="0"/>
      <p:bldP spid="3626" grpId="0" animBg="1" advAuto="0"/>
      <p:bldP spid="3627" grpId="0" animBg="1" advAuto="0"/>
      <p:bldP spid="3628" grpId="0" animBg="1" advAuto="0"/>
      <p:bldP spid="3629" grpId="0" animBg="1" advAuto="0"/>
      <p:bldP spid="3630" grpId="0" animBg="1" advAuto="0"/>
      <p:bldP spid="3631" grpId="0" animBg="1" advAuto="0"/>
      <p:bldP spid="3637" grpId="0" animBg="1" advAuto="0"/>
      <p:bldP spid="3641" grpId="0" animBg="1" advAuto="0"/>
      <p:bldP spid="3645" grpId="0" animBg="1" advAuto="0"/>
      <p:bldP spid="3649" grpId="0" animBg="1" advAuto="0"/>
      <p:bldP spid="3653" grpId="0" animBg="1" advAuto="0"/>
      <p:bldP spid="3654" grpId="0" animBg="1" advAuto="0"/>
      <p:bldP spid="3655" grpId="0" animBg="1" advAuto="0"/>
      <p:bldP spid="3656" grpId="0" animBg="1" advAuto="0"/>
      <p:bldP spid="3657" grpId="0" animBg="1" advAuto="0"/>
      <p:bldP spid="3658" grpId="0" animBg="1" advAuto="0"/>
      <p:bldP spid="3659" grpId="0" animBg="1" advAuto="0"/>
      <p:bldP spid="3663" grpId="0" animBg="1" advAuto="0"/>
      <p:bldP spid="3666" grpId="0" advAuto="0"/>
      <p:bldP spid="36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1221" r="2113"/>
          <a:stretch/>
        </p:blipFill>
        <p:spPr>
          <a:xfrm>
            <a:off x="325438" y="1057276"/>
            <a:ext cx="5021479" cy="5021480"/>
          </a:xfrm>
          <a:solidFill>
            <a:schemeClr val="tx2">
              <a:lumMod val="20000"/>
              <a:lumOff val="80000"/>
            </a:schemeClr>
          </a:solidFill>
          <a:ln>
            <a:noFill/>
          </a:ln>
        </p:spPr>
      </p:pic>
      <p:grpSp>
        <p:nvGrpSpPr>
          <p:cNvPr id="33" name="Group 32"/>
          <p:cNvGrpSpPr/>
          <p:nvPr/>
        </p:nvGrpSpPr>
        <p:grpSpPr>
          <a:xfrm>
            <a:off x="5807952" y="2710833"/>
            <a:ext cx="277647" cy="276819"/>
            <a:chOff x="2138511" y="2464802"/>
            <a:chExt cx="354012" cy="352956"/>
          </a:xfrm>
          <a:solidFill>
            <a:srgbClr val="FEDA09"/>
          </a:solidFill>
        </p:grpSpPr>
        <p:sp>
          <p:nvSpPr>
            <p:cNvPr id="34" name="Oval 33"/>
            <p:cNvSpPr>
              <a:spLocks noChangeArrowheads="1"/>
            </p:cNvSpPr>
            <p:nvPr/>
          </p:nvSpPr>
          <p:spPr bwMode="auto">
            <a:xfrm>
              <a:off x="2229830" y="2555417"/>
              <a:ext cx="171376" cy="171727"/>
            </a:xfrm>
            <a:prstGeom prst="ellipse">
              <a:avLst/>
            </a:prstGeom>
            <a:grpFill/>
            <a:ln>
              <a:solidFill>
                <a:srgbClr val="FEDA09"/>
              </a:solidFill>
            </a:ln>
            <a:extLst>
              <a:ext uri="{91240B29-F687-4f45-9708-019B960494DF}"/>
            </a:extLst>
          </p:spPr>
          <p:txBody>
            <a:bodyPr/>
            <a:lstStyle/>
            <a:p>
              <a:pPr eaLnBrk="1" fontAlgn="auto" hangingPunct="1">
                <a:spcBef>
                  <a:spcPts val="0"/>
                </a:spcBef>
                <a:spcAft>
                  <a:spcPts val="0"/>
                </a:spcAft>
                <a:defRPr/>
              </a:pPr>
              <a:endParaRPr lang="id-ID">
                <a:solidFill>
                  <a:srgbClr val="404041"/>
                </a:solidFill>
                <a:latin typeface="Segoe UI" panose="020B0502040204020203" pitchFamily="34" charset="0"/>
                <a:cs typeface="Segoe UI" panose="020B0502040204020203" pitchFamily="34" charset="0"/>
              </a:endParaRPr>
            </a:p>
          </p:txBody>
        </p:sp>
        <p:sp>
          <p:nvSpPr>
            <p:cNvPr id="35" name="Freeform 3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solidFill>
                <a:srgbClr val="FEDA09"/>
              </a:solidFill>
            </a:ln>
            <a:extLst>
              <a:ext uri="{91240B29-F687-4f45-9708-019B960494DF}"/>
            </a:extLst>
          </p:spPr>
          <p:txBody>
            <a:bodyPr/>
            <a:lstStyle/>
            <a:p>
              <a:pPr eaLnBrk="1" fontAlgn="auto" hangingPunct="1">
                <a:spcBef>
                  <a:spcPts val="0"/>
                </a:spcBef>
                <a:spcAft>
                  <a:spcPts val="0"/>
                </a:spcAft>
                <a:defRPr/>
              </a:pPr>
              <a:endParaRPr lang="id-ID">
                <a:solidFill>
                  <a:srgbClr val="404041"/>
                </a:solidFill>
                <a:latin typeface="Segoe UI" panose="020B0502040204020203" pitchFamily="34" charset="0"/>
                <a:cs typeface="Segoe UI" panose="020B0502040204020203" pitchFamily="34" charset="0"/>
              </a:endParaRPr>
            </a:p>
          </p:txBody>
        </p:sp>
      </p:grpSp>
      <p:grpSp>
        <p:nvGrpSpPr>
          <p:cNvPr id="36" name="Group 35"/>
          <p:cNvGrpSpPr>
            <a:grpSpLocks/>
          </p:cNvGrpSpPr>
          <p:nvPr/>
        </p:nvGrpSpPr>
        <p:grpSpPr bwMode="auto">
          <a:xfrm>
            <a:off x="6180138" y="2665414"/>
            <a:ext cx="5345112" cy="728365"/>
            <a:chOff x="2249510" y="1913094"/>
            <a:chExt cx="4376849" cy="728598"/>
          </a:xfrm>
        </p:grpSpPr>
        <p:sp>
          <p:nvSpPr>
            <p:cNvPr id="37" name="Rectangle 36"/>
            <p:cNvSpPr/>
            <p:nvPr/>
          </p:nvSpPr>
          <p:spPr>
            <a:xfrm>
              <a:off x="2249510" y="1913094"/>
              <a:ext cx="1871710" cy="370005"/>
            </a:xfrm>
            <a:prstGeom prst="rect">
              <a:avLst/>
            </a:prstGeom>
          </p:spPr>
          <p:txBody>
            <a:bodyPr>
              <a:spAutoFit/>
            </a:bodyPr>
            <a:lstStyle/>
            <a:p>
              <a:pPr eaLnBrk="1" hangingPunct="1">
                <a:defRPr/>
              </a:pPr>
              <a:r>
                <a:rPr lang="en-US" b="1" dirty="0">
                  <a:solidFill>
                    <a:srgbClr val="404041"/>
                  </a:solidFill>
                  <a:latin typeface="Segoe UI" panose="020B0502040204020203" pitchFamily="34" charset="0"/>
                  <a:ea typeface="Roboto" panose="02000000000000000000" pitchFamily="2" charset="0"/>
                  <a:cs typeface="Segoe UI" panose="020B0502040204020203" pitchFamily="34" charset="0"/>
                </a:rPr>
                <a:t>Review</a:t>
              </a:r>
            </a:p>
          </p:txBody>
        </p:sp>
        <p:sp>
          <p:nvSpPr>
            <p:cNvPr id="38" name="TextBox 37"/>
            <p:cNvSpPr txBox="1"/>
            <p:nvPr/>
          </p:nvSpPr>
          <p:spPr>
            <a:xfrm>
              <a:off x="2249510" y="2179879"/>
              <a:ext cx="4376849" cy="461813"/>
            </a:xfrm>
            <a:prstGeom prst="rect">
              <a:avLst/>
            </a:prstGeom>
            <a:noFill/>
          </p:spPr>
          <p:txBody>
            <a:bodyPr>
              <a:spAutoFit/>
            </a:bodyPr>
            <a:lstStyle/>
            <a:p>
              <a:pPr algn="just" eaLnBrk="1" fontAlgn="auto" hangingPunct="1">
                <a:spcBef>
                  <a:spcPts val="0"/>
                </a:spcBef>
                <a:spcAft>
                  <a:spcPts val="0"/>
                </a:spcAft>
                <a:defRPr/>
              </a:pPr>
              <a:r>
                <a:rPr lang="en-US" sz="1200" dirty="0" err="1">
                  <a:solidFill>
                    <a:srgbClr val="404041"/>
                  </a:solidFill>
                  <a:latin typeface="Segoe UI" panose="020B0502040204020203" pitchFamily="34" charset="0"/>
                  <a:cs typeface="Segoe UI" panose="020B0502040204020203" pitchFamily="34" charset="0"/>
                </a:rPr>
                <a:t>Denima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ostebus</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danaime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lovera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donWakamare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dimasa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quosam</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santLoirem</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ipsume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koler</a:t>
              </a:r>
              <a:r>
                <a:rPr lang="en-US" sz="1200" dirty="0">
                  <a:solidFill>
                    <a:srgbClr val="404041"/>
                  </a:solidFill>
                  <a:latin typeface="Segoe UI" panose="020B0502040204020203" pitchFamily="34" charset="0"/>
                  <a:cs typeface="Segoe UI" panose="020B0502040204020203" pitchFamily="34" charset="0"/>
                </a:rPr>
                <a:t> sit </a:t>
              </a:r>
              <a:r>
                <a:rPr lang="en-US" sz="1200" dirty="0" err="1">
                  <a:solidFill>
                    <a:srgbClr val="404041"/>
                  </a:solidFill>
                  <a:latin typeface="Segoe UI" panose="020B0502040204020203" pitchFamily="34" charset="0"/>
                  <a:cs typeface="Segoe UI" panose="020B0502040204020203" pitchFamily="34" charset="0"/>
                </a:rPr>
                <a:t>denimaOstebus</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daname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lovera</a:t>
              </a:r>
              <a:r>
                <a:rPr lang="en-US" sz="1200" dirty="0">
                  <a:solidFill>
                    <a:srgbClr val="404041"/>
                  </a:solidFill>
                  <a:latin typeface="Segoe UI" panose="020B0502040204020203" pitchFamily="34" charset="0"/>
                  <a:cs typeface="Segoe UI" panose="020B0502040204020203" pitchFamily="34" charset="0"/>
                </a:rPr>
                <a:t>.</a:t>
              </a:r>
              <a:endParaRPr lang="id-ID" sz="1200" dirty="0">
                <a:solidFill>
                  <a:srgbClr val="404041"/>
                </a:solidFill>
                <a:latin typeface="Segoe UI" panose="020B0502040204020203" pitchFamily="34" charset="0"/>
                <a:cs typeface="Segoe UI" panose="020B0502040204020203" pitchFamily="34" charset="0"/>
              </a:endParaRPr>
            </a:p>
          </p:txBody>
        </p:sp>
      </p:grpSp>
      <p:grpSp>
        <p:nvGrpSpPr>
          <p:cNvPr id="39" name="Group 38"/>
          <p:cNvGrpSpPr/>
          <p:nvPr/>
        </p:nvGrpSpPr>
        <p:grpSpPr>
          <a:xfrm>
            <a:off x="5807952" y="3570588"/>
            <a:ext cx="277647" cy="276819"/>
            <a:chOff x="2138511" y="2464802"/>
            <a:chExt cx="354012" cy="352956"/>
          </a:xfrm>
          <a:solidFill>
            <a:srgbClr val="FEDA09"/>
          </a:solidFill>
        </p:grpSpPr>
        <p:sp>
          <p:nvSpPr>
            <p:cNvPr id="40" name="Oval 39"/>
            <p:cNvSpPr>
              <a:spLocks noChangeArrowheads="1"/>
            </p:cNvSpPr>
            <p:nvPr/>
          </p:nvSpPr>
          <p:spPr bwMode="auto">
            <a:xfrm>
              <a:off x="2229830" y="2555417"/>
              <a:ext cx="171376" cy="171727"/>
            </a:xfrm>
            <a:prstGeom prst="ellipse">
              <a:avLst/>
            </a:prstGeom>
            <a:grpFill/>
            <a:ln>
              <a:solidFill>
                <a:srgbClr val="FEDA09"/>
              </a:solidFill>
            </a:ln>
            <a:extLst>
              <a:ext uri="{91240B29-F687-4f45-9708-019B960494DF}"/>
            </a:extLst>
          </p:spPr>
          <p:txBody>
            <a:bodyPr/>
            <a:lstStyle/>
            <a:p>
              <a:pPr eaLnBrk="1" fontAlgn="auto" hangingPunct="1">
                <a:spcBef>
                  <a:spcPts val="0"/>
                </a:spcBef>
                <a:spcAft>
                  <a:spcPts val="0"/>
                </a:spcAft>
                <a:defRPr/>
              </a:pPr>
              <a:endParaRPr lang="id-ID">
                <a:solidFill>
                  <a:srgbClr val="404041"/>
                </a:solidFill>
                <a:latin typeface="Segoe UI" panose="020B0502040204020203" pitchFamily="34" charset="0"/>
                <a:cs typeface="Segoe UI" panose="020B0502040204020203" pitchFamily="34" charset="0"/>
              </a:endParaRPr>
            </a:p>
          </p:txBody>
        </p:sp>
        <p:sp>
          <p:nvSpPr>
            <p:cNvPr id="41" name="Freeform 4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solidFill>
                <a:srgbClr val="FEDA09"/>
              </a:solidFill>
            </a:ln>
            <a:extLst>
              <a:ext uri="{91240B29-F687-4f45-9708-019B960494DF}"/>
            </a:extLst>
          </p:spPr>
          <p:txBody>
            <a:bodyPr/>
            <a:lstStyle/>
            <a:p>
              <a:pPr eaLnBrk="1" fontAlgn="auto" hangingPunct="1">
                <a:spcBef>
                  <a:spcPts val="0"/>
                </a:spcBef>
                <a:spcAft>
                  <a:spcPts val="0"/>
                </a:spcAft>
                <a:defRPr/>
              </a:pPr>
              <a:endParaRPr lang="id-ID">
                <a:solidFill>
                  <a:srgbClr val="404041"/>
                </a:solidFill>
                <a:latin typeface="Segoe UI" panose="020B0502040204020203" pitchFamily="34" charset="0"/>
                <a:cs typeface="Segoe UI" panose="020B0502040204020203" pitchFamily="34" charset="0"/>
              </a:endParaRPr>
            </a:p>
          </p:txBody>
        </p:sp>
      </p:grpSp>
      <p:grpSp>
        <p:nvGrpSpPr>
          <p:cNvPr id="42" name="Group 41"/>
          <p:cNvGrpSpPr>
            <a:grpSpLocks/>
          </p:cNvGrpSpPr>
          <p:nvPr/>
        </p:nvGrpSpPr>
        <p:grpSpPr bwMode="auto">
          <a:xfrm>
            <a:off x="6180138" y="3525839"/>
            <a:ext cx="5345112" cy="728365"/>
            <a:chOff x="2249510" y="1913094"/>
            <a:chExt cx="4376849" cy="728598"/>
          </a:xfrm>
        </p:grpSpPr>
        <p:sp>
          <p:nvSpPr>
            <p:cNvPr id="43" name="Rectangle 42"/>
            <p:cNvSpPr/>
            <p:nvPr/>
          </p:nvSpPr>
          <p:spPr>
            <a:xfrm>
              <a:off x="2249510" y="1913094"/>
              <a:ext cx="2100316" cy="370005"/>
            </a:xfrm>
            <a:prstGeom prst="rect">
              <a:avLst/>
            </a:prstGeom>
          </p:spPr>
          <p:txBody>
            <a:bodyPr>
              <a:spAutoFit/>
            </a:bodyPr>
            <a:lstStyle/>
            <a:p>
              <a:pPr eaLnBrk="1" hangingPunct="1">
                <a:defRPr/>
              </a:pPr>
              <a:r>
                <a:rPr lang="en-US" b="1" dirty="0">
                  <a:solidFill>
                    <a:srgbClr val="404041"/>
                  </a:solidFill>
                  <a:latin typeface="Segoe UI" panose="020B0502040204020203" pitchFamily="34" charset="0"/>
                  <a:ea typeface="Roboto" panose="02000000000000000000" pitchFamily="2" charset="0"/>
                  <a:cs typeface="Segoe UI" panose="020B0502040204020203" pitchFamily="34" charset="0"/>
                </a:rPr>
                <a:t>Action</a:t>
              </a:r>
            </a:p>
          </p:txBody>
        </p:sp>
        <p:sp>
          <p:nvSpPr>
            <p:cNvPr id="44" name="TextBox 43"/>
            <p:cNvSpPr txBox="1"/>
            <p:nvPr/>
          </p:nvSpPr>
          <p:spPr>
            <a:xfrm>
              <a:off x="2249510" y="2179879"/>
              <a:ext cx="4376849" cy="461813"/>
            </a:xfrm>
            <a:prstGeom prst="rect">
              <a:avLst/>
            </a:prstGeom>
            <a:noFill/>
          </p:spPr>
          <p:txBody>
            <a:bodyPr>
              <a:spAutoFit/>
            </a:bodyPr>
            <a:lstStyle/>
            <a:p>
              <a:pPr algn="just" eaLnBrk="1" fontAlgn="auto" hangingPunct="1">
                <a:spcBef>
                  <a:spcPts val="0"/>
                </a:spcBef>
                <a:spcAft>
                  <a:spcPts val="0"/>
                </a:spcAft>
                <a:defRPr/>
              </a:pPr>
              <a:r>
                <a:rPr lang="en-US" sz="1200" dirty="0" err="1">
                  <a:solidFill>
                    <a:srgbClr val="404041"/>
                  </a:solidFill>
                  <a:latin typeface="Segoe UI" panose="020B0502040204020203" pitchFamily="34" charset="0"/>
                  <a:cs typeface="Segoe UI" panose="020B0502040204020203" pitchFamily="34" charset="0"/>
                </a:rPr>
                <a:t>Denima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ostebus</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danaime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lovera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donWakamare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dimasa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quosam</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santLoirem</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ipsume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koler</a:t>
              </a:r>
              <a:r>
                <a:rPr lang="en-US" sz="1200" dirty="0">
                  <a:solidFill>
                    <a:srgbClr val="404041"/>
                  </a:solidFill>
                  <a:latin typeface="Segoe UI" panose="020B0502040204020203" pitchFamily="34" charset="0"/>
                  <a:cs typeface="Segoe UI" panose="020B0502040204020203" pitchFamily="34" charset="0"/>
                </a:rPr>
                <a:t> sit </a:t>
              </a:r>
              <a:r>
                <a:rPr lang="en-US" sz="1200" dirty="0" err="1">
                  <a:solidFill>
                    <a:srgbClr val="404041"/>
                  </a:solidFill>
                  <a:latin typeface="Segoe UI" panose="020B0502040204020203" pitchFamily="34" charset="0"/>
                  <a:cs typeface="Segoe UI" panose="020B0502040204020203" pitchFamily="34" charset="0"/>
                </a:rPr>
                <a:t>denimaOstebus</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daname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lovera</a:t>
              </a:r>
              <a:r>
                <a:rPr lang="en-US" sz="1200" dirty="0">
                  <a:solidFill>
                    <a:srgbClr val="404041"/>
                  </a:solidFill>
                  <a:latin typeface="Segoe UI" panose="020B0502040204020203" pitchFamily="34" charset="0"/>
                  <a:cs typeface="Segoe UI" panose="020B0502040204020203" pitchFamily="34" charset="0"/>
                </a:rPr>
                <a:t>.</a:t>
              </a:r>
              <a:endParaRPr lang="id-ID" sz="1200" dirty="0">
                <a:solidFill>
                  <a:srgbClr val="404041"/>
                </a:solidFill>
                <a:latin typeface="Segoe UI" panose="020B0502040204020203" pitchFamily="34" charset="0"/>
                <a:cs typeface="Segoe UI" panose="020B0502040204020203" pitchFamily="34" charset="0"/>
              </a:endParaRPr>
            </a:p>
          </p:txBody>
        </p:sp>
      </p:grpSp>
      <p:grpSp>
        <p:nvGrpSpPr>
          <p:cNvPr id="45" name="Group 44"/>
          <p:cNvGrpSpPr/>
          <p:nvPr/>
        </p:nvGrpSpPr>
        <p:grpSpPr>
          <a:xfrm>
            <a:off x="5807952" y="4419382"/>
            <a:ext cx="277647" cy="276819"/>
            <a:chOff x="2138511" y="2464802"/>
            <a:chExt cx="354012" cy="352956"/>
          </a:xfrm>
          <a:solidFill>
            <a:srgbClr val="FEDA09"/>
          </a:solidFill>
        </p:grpSpPr>
        <p:sp>
          <p:nvSpPr>
            <p:cNvPr id="46" name="Oval 45"/>
            <p:cNvSpPr>
              <a:spLocks noChangeArrowheads="1"/>
            </p:cNvSpPr>
            <p:nvPr/>
          </p:nvSpPr>
          <p:spPr bwMode="auto">
            <a:xfrm>
              <a:off x="2229830" y="2555417"/>
              <a:ext cx="171376" cy="171727"/>
            </a:xfrm>
            <a:prstGeom prst="ellipse">
              <a:avLst/>
            </a:prstGeom>
            <a:grpFill/>
            <a:ln>
              <a:solidFill>
                <a:srgbClr val="FEDA09"/>
              </a:solidFill>
            </a:ln>
            <a:extLst>
              <a:ext uri="{91240B29-F687-4f45-9708-019B960494DF}"/>
            </a:extLst>
          </p:spPr>
          <p:txBody>
            <a:bodyPr/>
            <a:lstStyle/>
            <a:p>
              <a:pPr eaLnBrk="1" fontAlgn="auto" hangingPunct="1">
                <a:spcBef>
                  <a:spcPts val="0"/>
                </a:spcBef>
                <a:spcAft>
                  <a:spcPts val="0"/>
                </a:spcAft>
                <a:defRPr/>
              </a:pPr>
              <a:endParaRPr lang="id-ID">
                <a:solidFill>
                  <a:srgbClr val="404041"/>
                </a:solidFill>
                <a:latin typeface="Segoe UI" panose="020B0502040204020203" pitchFamily="34" charset="0"/>
                <a:cs typeface="Segoe UI" panose="020B0502040204020203" pitchFamily="34" charset="0"/>
              </a:endParaRPr>
            </a:p>
          </p:txBody>
        </p:sp>
        <p:sp>
          <p:nvSpPr>
            <p:cNvPr id="47" name="Freeform 4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solidFill>
                <a:srgbClr val="FEDA09"/>
              </a:solidFill>
            </a:ln>
            <a:extLst>
              <a:ext uri="{91240B29-F687-4f45-9708-019B960494DF}"/>
            </a:extLst>
          </p:spPr>
          <p:txBody>
            <a:bodyPr/>
            <a:lstStyle/>
            <a:p>
              <a:pPr eaLnBrk="1" fontAlgn="auto" hangingPunct="1">
                <a:spcBef>
                  <a:spcPts val="0"/>
                </a:spcBef>
                <a:spcAft>
                  <a:spcPts val="0"/>
                </a:spcAft>
                <a:defRPr/>
              </a:pPr>
              <a:endParaRPr lang="id-ID">
                <a:solidFill>
                  <a:srgbClr val="404041"/>
                </a:solidFill>
                <a:latin typeface="Segoe UI" panose="020B0502040204020203" pitchFamily="34" charset="0"/>
                <a:cs typeface="Segoe UI" panose="020B0502040204020203" pitchFamily="34" charset="0"/>
              </a:endParaRPr>
            </a:p>
          </p:txBody>
        </p:sp>
      </p:grpSp>
      <p:grpSp>
        <p:nvGrpSpPr>
          <p:cNvPr id="48" name="Group 47"/>
          <p:cNvGrpSpPr>
            <a:grpSpLocks/>
          </p:cNvGrpSpPr>
          <p:nvPr/>
        </p:nvGrpSpPr>
        <p:grpSpPr bwMode="auto">
          <a:xfrm>
            <a:off x="6180138" y="4373564"/>
            <a:ext cx="5345112" cy="728365"/>
            <a:chOff x="2249510" y="1913094"/>
            <a:chExt cx="4376849" cy="728598"/>
          </a:xfrm>
        </p:grpSpPr>
        <p:sp>
          <p:nvSpPr>
            <p:cNvPr id="49" name="Rectangle 48"/>
            <p:cNvSpPr/>
            <p:nvPr/>
          </p:nvSpPr>
          <p:spPr>
            <a:xfrm>
              <a:off x="2249510" y="1913094"/>
              <a:ext cx="1871710" cy="370005"/>
            </a:xfrm>
            <a:prstGeom prst="rect">
              <a:avLst/>
            </a:prstGeom>
          </p:spPr>
          <p:txBody>
            <a:bodyPr>
              <a:spAutoFit/>
            </a:bodyPr>
            <a:lstStyle/>
            <a:p>
              <a:pPr eaLnBrk="1" hangingPunct="1">
                <a:defRPr/>
              </a:pPr>
              <a:r>
                <a:rPr lang="en-US" b="1" dirty="0" err="1">
                  <a:solidFill>
                    <a:srgbClr val="404041"/>
                  </a:solidFill>
                  <a:latin typeface="Segoe UI" panose="020B0502040204020203" pitchFamily="34" charset="0"/>
                  <a:ea typeface="Roboto" panose="02000000000000000000" pitchFamily="2" charset="0"/>
                  <a:cs typeface="Segoe UI" panose="020B0502040204020203" pitchFamily="34" charset="0"/>
                </a:rPr>
                <a:t>Developmet</a:t>
              </a:r>
              <a:endParaRPr lang="en-US" b="1" dirty="0">
                <a:solidFill>
                  <a:srgbClr val="404041"/>
                </a:solidFill>
                <a:latin typeface="Segoe UI" panose="020B0502040204020203" pitchFamily="34" charset="0"/>
                <a:ea typeface="Roboto" panose="02000000000000000000" pitchFamily="2" charset="0"/>
                <a:cs typeface="Segoe UI" panose="020B0502040204020203" pitchFamily="34" charset="0"/>
              </a:endParaRPr>
            </a:p>
          </p:txBody>
        </p:sp>
        <p:sp>
          <p:nvSpPr>
            <p:cNvPr id="50" name="TextBox 49"/>
            <p:cNvSpPr txBox="1"/>
            <p:nvPr/>
          </p:nvSpPr>
          <p:spPr>
            <a:xfrm>
              <a:off x="2249510" y="2179879"/>
              <a:ext cx="4376849" cy="461813"/>
            </a:xfrm>
            <a:prstGeom prst="rect">
              <a:avLst/>
            </a:prstGeom>
            <a:noFill/>
          </p:spPr>
          <p:txBody>
            <a:bodyPr>
              <a:spAutoFit/>
            </a:bodyPr>
            <a:lstStyle/>
            <a:p>
              <a:pPr algn="just" eaLnBrk="1" fontAlgn="auto" hangingPunct="1">
                <a:spcBef>
                  <a:spcPts val="0"/>
                </a:spcBef>
                <a:spcAft>
                  <a:spcPts val="0"/>
                </a:spcAft>
                <a:defRPr/>
              </a:pPr>
              <a:r>
                <a:rPr lang="en-US" sz="1200" dirty="0" err="1">
                  <a:solidFill>
                    <a:srgbClr val="404041"/>
                  </a:solidFill>
                  <a:latin typeface="Segoe UI" panose="020B0502040204020203" pitchFamily="34" charset="0"/>
                  <a:cs typeface="Segoe UI" panose="020B0502040204020203" pitchFamily="34" charset="0"/>
                </a:rPr>
                <a:t>Denima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ostebus</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danaime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lovera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donWakamare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dimasa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quosam</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santLoirem</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ipsume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koler</a:t>
              </a:r>
              <a:r>
                <a:rPr lang="en-US" sz="1200" dirty="0">
                  <a:solidFill>
                    <a:srgbClr val="404041"/>
                  </a:solidFill>
                  <a:latin typeface="Segoe UI" panose="020B0502040204020203" pitchFamily="34" charset="0"/>
                  <a:cs typeface="Segoe UI" panose="020B0502040204020203" pitchFamily="34" charset="0"/>
                </a:rPr>
                <a:t> sit </a:t>
              </a:r>
              <a:r>
                <a:rPr lang="en-US" sz="1200" dirty="0" err="1">
                  <a:solidFill>
                    <a:srgbClr val="404041"/>
                  </a:solidFill>
                  <a:latin typeface="Segoe UI" panose="020B0502040204020203" pitchFamily="34" charset="0"/>
                  <a:cs typeface="Segoe UI" panose="020B0502040204020203" pitchFamily="34" charset="0"/>
                </a:rPr>
                <a:t>denimaOstebus</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daname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lovera</a:t>
              </a:r>
              <a:r>
                <a:rPr lang="en-US" sz="1200" dirty="0">
                  <a:solidFill>
                    <a:srgbClr val="404041"/>
                  </a:solidFill>
                  <a:latin typeface="Segoe UI" panose="020B0502040204020203" pitchFamily="34" charset="0"/>
                  <a:cs typeface="Segoe UI" panose="020B0502040204020203" pitchFamily="34" charset="0"/>
                </a:rPr>
                <a:t>.</a:t>
              </a:r>
              <a:endParaRPr lang="id-ID" sz="1200" dirty="0">
                <a:solidFill>
                  <a:srgbClr val="404041"/>
                </a:solidFill>
                <a:latin typeface="Segoe UI" panose="020B0502040204020203" pitchFamily="34" charset="0"/>
                <a:cs typeface="Segoe UI" panose="020B0502040204020203" pitchFamily="34" charset="0"/>
              </a:endParaRPr>
            </a:p>
          </p:txBody>
        </p:sp>
      </p:grpSp>
      <p:grpSp>
        <p:nvGrpSpPr>
          <p:cNvPr id="51" name="Group 50"/>
          <p:cNvGrpSpPr/>
          <p:nvPr/>
        </p:nvGrpSpPr>
        <p:grpSpPr>
          <a:xfrm>
            <a:off x="5807952" y="5211365"/>
            <a:ext cx="277647" cy="276819"/>
            <a:chOff x="2138511" y="2464802"/>
            <a:chExt cx="354012" cy="352956"/>
          </a:xfrm>
          <a:solidFill>
            <a:srgbClr val="FEDA09"/>
          </a:solidFill>
        </p:grpSpPr>
        <p:sp>
          <p:nvSpPr>
            <p:cNvPr id="52" name="Oval 51"/>
            <p:cNvSpPr>
              <a:spLocks noChangeArrowheads="1"/>
            </p:cNvSpPr>
            <p:nvPr/>
          </p:nvSpPr>
          <p:spPr bwMode="auto">
            <a:xfrm>
              <a:off x="2229830" y="2555417"/>
              <a:ext cx="171376" cy="171727"/>
            </a:xfrm>
            <a:prstGeom prst="ellipse">
              <a:avLst/>
            </a:prstGeom>
            <a:grpFill/>
            <a:ln>
              <a:solidFill>
                <a:srgbClr val="FEDA09"/>
              </a:solidFill>
            </a:ln>
            <a:extLst>
              <a:ext uri="{91240B29-F687-4f45-9708-019B960494DF}"/>
            </a:extLst>
          </p:spPr>
          <p:txBody>
            <a:bodyPr/>
            <a:lstStyle/>
            <a:p>
              <a:pPr eaLnBrk="1" fontAlgn="auto" hangingPunct="1">
                <a:spcBef>
                  <a:spcPts val="0"/>
                </a:spcBef>
                <a:spcAft>
                  <a:spcPts val="0"/>
                </a:spcAft>
                <a:defRPr/>
              </a:pPr>
              <a:endParaRPr lang="id-ID">
                <a:solidFill>
                  <a:srgbClr val="404041"/>
                </a:solidFill>
                <a:latin typeface="Segoe UI" panose="020B0502040204020203" pitchFamily="34" charset="0"/>
                <a:cs typeface="Segoe UI" panose="020B0502040204020203" pitchFamily="34" charset="0"/>
              </a:endParaRPr>
            </a:p>
          </p:txBody>
        </p:sp>
        <p:sp>
          <p:nvSpPr>
            <p:cNvPr id="53" name="Freeform 5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solidFill>
                <a:srgbClr val="FEDA09"/>
              </a:solidFill>
            </a:ln>
            <a:extLst>
              <a:ext uri="{91240B29-F687-4f45-9708-019B960494DF}"/>
            </a:extLst>
          </p:spPr>
          <p:txBody>
            <a:bodyPr/>
            <a:lstStyle/>
            <a:p>
              <a:pPr eaLnBrk="1" fontAlgn="auto" hangingPunct="1">
                <a:spcBef>
                  <a:spcPts val="0"/>
                </a:spcBef>
                <a:spcAft>
                  <a:spcPts val="0"/>
                </a:spcAft>
                <a:defRPr/>
              </a:pPr>
              <a:endParaRPr lang="id-ID">
                <a:solidFill>
                  <a:srgbClr val="404041"/>
                </a:solidFill>
                <a:latin typeface="Segoe UI" panose="020B0502040204020203" pitchFamily="34" charset="0"/>
                <a:cs typeface="Segoe UI" panose="020B0502040204020203" pitchFamily="34" charset="0"/>
              </a:endParaRPr>
            </a:p>
          </p:txBody>
        </p:sp>
      </p:grpSp>
      <p:grpSp>
        <p:nvGrpSpPr>
          <p:cNvPr id="54" name="Group 53"/>
          <p:cNvGrpSpPr>
            <a:grpSpLocks/>
          </p:cNvGrpSpPr>
          <p:nvPr/>
        </p:nvGrpSpPr>
        <p:grpSpPr bwMode="auto">
          <a:xfrm>
            <a:off x="6180138" y="5165725"/>
            <a:ext cx="5345112" cy="728365"/>
            <a:chOff x="2249510" y="1913094"/>
            <a:chExt cx="4376849" cy="728597"/>
          </a:xfrm>
        </p:grpSpPr>
        <p:sp>
          <p:nvSpPr>
            <p:cNvPr id="55" name="Rectangle 54"/>
            <p:cNvSpPr/>
            <p:nvPr/>
          </p:nvSpPr>
          <p:spPr>
            <a:xfrm>
              <a:off x="2249510" y="1913094"/>
              <a:ext cx="1871710" cy="370006"/>
            </a:xfrm>
            <a:prstGeom prst="rect">
              <a:avLst/>
            </a:prstGeom>
          </p:spPr>
          <p:txBody>
            <a:bodyPr>
              <a:spAutoFit/>
            </a:bodyPr>
            <a:lstStyle/>
            <a:p>
              <a:pPr eaLnBrk="1" hangingPunct="1">
                <a:defRPr/>
              </a:pPr>
              <a:r>
                <a:rPr lang="en-US" b="1" dirty="0">
                  <a:solidFill>
                    <a:srgbClr val="404041"/>
                  </a:solidFill>
                  <a:latin typeface="Segoe UI" panose="020B0502040204020203" pitchFamily="34" charset="0"/>
                  <a:ea typeface="Roboto" panose="02000000000000000000" pitchFamily="2" charset="0"/>
                  <a:cs typeface="Segoe UI" panose="020B0502040204020203" pitchFamily="34" charset="0"/>
                </a:rPr>
                <a:t>Full Support</a:t>
              </a:r>
            </a:p>
          </p:txBody>
        </p:sp>
        <p:sp>
          <p:nvSpPr>
            <p:cNvPr id="56" name="TextBox 55"/>
            <p:cNvSpPr txBox="1"/>
            <p:nvPr/>
          </p:nvSpPr>
          <p:spPr>
            <a:xfrm>
              <a:off x="2249510" y="2179879"/>
              <a:ext cx="4376849" cy="461812"/>
            </a:xfrm>
            <a:prstGeom prst="rect">
              <a:avLst/>
            </a:prstGeom>
            <a:noFill/>
          </p:spPr>
          <p:txBody>
            <a:bodyPr>
              <a:spAutoFit/>
            </a:bodyPr>
            <a:lstStyle/>
            <a:p>
              <a:pPr algn="just" eaLnBrk="1" fontAlgn="auto" hangingPunct="1">
                <a:spcBef>
                  <a:spcPts val="0"/>
                </a:spcBef>
                <a:spcAft>
                  <a:spcPts val="0"/>
                </a:spcAft>
                <a:defRPr/>
              </a:pPr>
              <a:r>
                <a:rPr lang="en-US" sz="1200" dirty="0" err="1">
                  <a:solidFill>
                    <a:srgbClr val="404041"/>
                  </a:solidFill>
                  <a:latin typeface="Segoe UI" panose="020B0502040204020203" pitchFamily="34" charset="0"/>
                  <a:cs typeface="Segoe UI" panose="020B0502040204020203" pitchFamily="34" charset="0"/>
                </a:rPr>
                <a:t>Denima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ostebus</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danaime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lovera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donWakamare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dimasa</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quosam</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santLoirem</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ipsume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koler</a:t>
              </a:r>
              <a:r>
                <a:rPr lang="en-US" sz="1200" dirty="0">
                  <a:solidFill>
                    <a:srgbClr val="404041"/>
                  </a:solidFill>
                  <a:latin typeface="Segoe UI" panose="020B0502040204020203" pitchFamily="34" charset="0"/>
                  <a:cs typeface="Segoe UI" panose="020B0502040204020203" pitchFamily="34" charset="0"/>
                </a:rPr>
                <a:t> sit </a:t>
              </a:r>
              <a:r>
                <a:rPr lang="en-US" sz="1200" dirty="0" err="1">
                  <a:solidFill>
                    <a:srgbClr val="404041"/>
                  </a:solidFill>
                  <a:latin typeface="Segoe UI" panose="020B0502040204020203" pitchFamily="34" charset="0"/>
                  <a:cs typeface="Segoe UI" panose="020B0502040204020203" pitchFamily="34" charset="0"/>
                </a:rPr>
                <a:t>denimaOstebus</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daname</a:t>
              </a:r>
              <a:r>
                <a:rPr lang="en-US" sz="1200" dirty="0">
                  <a:solidFill>
                    <a:srgbClr val="404041"/>
                  </a:solidFill>
                  <a:latin typeface="Segoe UI" panose="020B0502040204020203" pitchFamily="34" charset="0"/>
                  <a:cs typeface="Segoe UI" panose="020B0502040204020203" pitchFamily="34" charset="0"/>
                </a:rPr>
                <a:t> </a:t>
              </a:r>
              <a:r>
                <a:rPr lang="en-US" sz="1200" dirty="0" err="1">
                  <a:solidFill>
                    <a:srgbClr val="404041"/>
                  </a:solidFill>
                  <a:latin typeface="Segoe UI" panose="020B0502040204020203" pitchFamily="34" charset="0"/>
                  <a:cs typeface="Segoe UI" panose="020B0502040204020203" pitchFamily="34" charset="0"/>
                </a:rPr>
                <a:t>lovera</a:t>
              </a:r>
              <a:r>
                <a:rPr lang="en-US" sz="1200" dirty="0">
                  <a:solidFill>
                    <a:srgbClr val="404041"/>
                  </a:solidFill>
                  <a:latin typeface="Segoe UI" panose="020B0502040204020203" pitchFamily="34" charset="0"/>
                  <a:cs typeface="Segoe UI" panose="020B0502040204020203" pitchFamily="34" charset="0"/>
                </a:rPr>
                <a:t>.</a:t>
              </a:r>
              <a:endParaRPr lang="id-ID" sz="1200" dirty="0">
                <a:solidFill>
                  <a:srgbClr val="404041"/>
                </a:solidFill>
                <a:latin typeface="Segoe UI" panose="020B0502040204020203" pitchFamily="34" charset="0"/>
                <a:cs typeface="Segoe UI" panose="020B0502040204020203" pitchFamily="34" charset="0"/>
              </a:endParaRPr>
            </a:p>
          </p:txBody>
        </p:sp>
      </p:grpSp>
      <p:sp>
        <p:nvSpPr>
          <p:cNvPr id="57" name="Rectangle 56"/>
          <p:cNvSpPr/>
          <p:nvPr/>
        </p:nvSpPr>
        <p:spPr>
          <a:xfrm>
            <a:off x="5753100" y="1876426"/>
            <a:ext cx="5772150" cy="707886"/>
          </a:xfrm>
          <a:prstGeom prst="rect">
            <a:avLst/>
          </a:prstGeom>
        </p:spPr>
        <p:txBody>
          <a:bodyPr wrap="square">
            <a:spAutoFit/>
          </a:bodyPr>
          <a:lstStyle/>
          <a:p>
            <a:pPr eaLnBrk="1" fontAlgn="auto" hangingPunct="1">
              <a:spcBef>
                <a:spcPts val="0"/>
              </a:spcBef>
              <a:spcAft>
                <a:spcPts val="0"/>
              </a:spcAft>
              <a:defRPr/>
            </a:pPr>
            <a:r>
              <a:rPr lang="en-US" sz="2000" b="1" dirty="0">
                <a:solidFill>
                  <a:srgbClr val="404041"/>
                </a:solidFill>
                <a:latin typeface="Segoe UI" panose="020B0502040204020203" pitchFamily="34" charset="0"/>
                <a:cs typeface="Segoe UI" panose="020B0502040204020203" pitchFamily="34" charset="0"/>
              </a:rPr>
              <a:t>How to Calculate Net Market Contributions to</a:t>
            </a:r>
          </a:p>
          <a:p>
            <a:pPr eaLnBrk="1" fontAlgn="auto" hangingPunct="1">
              <a:spcBef>
                <a:spcPts val="0"/>
              </a:spcBef>
              <a:spcAft>
                <a:spcPts val="0"/>
              </a:spcAft>
              <a:defRPr/>
            </a:pPr>
            <a:r>
              <a:rPr lang="en-US" sz="2000" b="1" dirty="0">
                <a:solidFill>
                  <a:srgbClr val="404041"/>
                </a:solidFill>
                <a:latin typeface="Segoe UI" panose="020B0502040204020203" pitchFamily="34" charset="0"/>
                <a:cs typeface="Segoe UI" panose="020B0502040204020203" pitchFamily="34" charset="0"/>
              </a:rPr>
              <a:t>Sales Revenue ?</a:t>
            </a:r>
          </a:p>
        </p:txBody>
      </p:sp>
      <p:sp>
        <p:nvSpPr>
          <p:cNvPr id="30" name="Rectangle 29"/>
          <p:cNvSpPr/>
          <p:nvPr/>
        </p:nvSpPr>
        <p:spPr>
          <a:xfrm>
            <a:off x="0" y="0"/>
            <a:ext cx="12206112" cy="70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4041"/>
              </a:solidFill>
            </a:endParaRPr>
          </a:p>
        </p:txBody>
      </p:sp>
    </p:spTree>
    <p:extLst>
      <p:ext uri="{BB962C8B-B14F-4D97-AF65-F5344CB8AC3E}">
        <p14:creationId xmlns:p14="http://schemas.microsoft.com/office/powerpoint/2010/main" val="116885210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861" r="14861"/>
          <a:stretch>
            <a:fillRect/>
          </a:stretch>
        </p:blipFill>
        <p:spPr>
          <a:solidFill>
            <a:schemeClr val="tx2">
              <a:lumMod val="20000"/>
              <a:lumOff val="80000"/>
            </a:schemeClr>
          </a:solidFill>
        </p:spPr>
      </p:pic>
      <p:sp>
        <p:nvSpPr>
          <p:cNvPr id="15" name="Right Triangle 14"/>
          <p:cNvSpPr/>
          <p:nvPr/>
        </p:nvSpPr>
        <p:spPr>
          <a:xfrm flipH="1">
            <a:off x="10002031" y="4668031"/>
            <a:ext cx="2189969" cy="2189969"/>
          </a:xfrm>
          <a:prstGeom prst="rtTriangle">
            <a:avLst/>
          </a:prstGeom>
          <a:solidFill>
            <a:srgbClr val="FED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4325"/>
          <p:cNvSpPr txBox="1">
            <a:spLocks/>
          </p:cNvSpPr>
          <p:nvPr/>
        </p:nvSpPr>
        <p:spPr>
          <a:xfrm>
            <a:off x="486552" y="1175544"/>
            <a:ext cx="8143097" cy="7794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t">
            <a:normAutofit/>
          </a:bodyPr>
          <a:lstStyle>
            <a:lvl1pPr algn="l" defTabSz="874902" rtl="0" eaLnBrk="1" latinLnBrk="0" hangingPunct="1">
              <a:lnSpc>
                <a:spcPct val="100000"/>
              </a:lnSpc>
              <a:spcBef>
                <a:spcPts val="400"/>
              </a:spcBef>
              <a:buNone/>
              <a:defRPr sz="8300" kern="1200" spc="0" baseline="7228">
                <a:solidFill>
                  <a:srgbClr val="53585F"/>
                </a:solidFill>
                <a:latin typeface="Roboto Regular"/>
                <a:ea typeface="Roboto Regular"/>
                <a:cs typeface="Roboto Regular"/>
                <a:sym typeface="Roboto Regular"/>
              </a:defRPr>
            </a:lvl1pPr>
          </a:lstStyle>
          <a:p>
            <a:pPr>
              <a:defRPr sz="1800" spc="0" baseline="0">
                <a:solidFill>
                  <a:srgbClr val="000000"/>
                </a:solidFill>
              </a:defRPr>
            </a:pPr>
            <a:r>
              <a:rPr lang="en-US" sz="4000" b="1" baseline="0" dirty="0">
                <a:solidFill>
                  <a:srgbClr val="404041"/>
                </a:solidFill>
                <a:latin typeface="Segoe UI" panose="020B0502040204020203" pitchFamily="34" charset="0"/>
                <a:cs typeface="Segoe UI" panose="020B0502040204020203" pitchFamily="34" charset="0"/>
              </a:rPr>
              <a:t>ADD YOUR </a:t>
            </a:r>
            <a:r>
              <a:rPr lang="en-US" sz="4000" b="1" baseline="0" dirty="0">
                <a:solidFill>
                  <a:srgbClr val="FEDA09"/>
                </a:solidFill>
                <a:latin typeface="Segoe UI" panose="020B0502040204020203" pitchFamily="34" charset="0"/>
                <a:cs typeface="Segoe UI" panose="020B0502040204020203" pitchFamily="34" charset="0"/>
              </a:rPr>
              <a:t>TITTLE HERE</a:t>
            </a:r>
          </a:p>
        </p:txBody>
      </p:sp>
      <p:sp>
        <p:nvSpPr>
          <p:cNvPr id="22" name="Shape 1289"/>
          <p:cNvSpPr/>
          <p:nvPr/>
        </p:nvSpPr>
        <p:spPr>
          <a:xfrm>
            <a:off x="1062023" y="2439004"/>
            <a:ext cx="6053111" cy="6817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lgn="l">
              <a:spcBef>
                <a:spcPts val="600"/>
              </a:spcBef>
              <a:defRPr sz="1800"/>
            </a:pPr>
            <a:r>
              <a:rPr sz="2000" spc="0" dirty="0">
                <a:solidFill>
                  <a:srgbClr val="404041"/>
                </a:solidFill>
                <a:latin typeface="Segoe UI" panose="020B0502040204020203" pitchFamily="34" charset="0"/>
                <a:ea typeface="Roboto Bold"/>
                <a:cs typeface="Segoe UI" panose="020B0502040204020203" pitchFamily="34" charset="0"/>
                <a:sym typeface="Roboto Bold"/>
              </a:rPr>
              <a:t>Lorem ipsum dolor</a:t>
            </a:r>
          </a:p>
          <a:p>
            <a:pPr lvl="0" algn="l">
              <a:spcBef>
                <a:spcPts val="600"/>
              </a:spcBef>
              <a:defRPr sz="1800"/>
            </a:pP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adipiscing</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elit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sed</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diam</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nonmmy</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nibh</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euismod</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tincidunt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ut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laoreet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dolore</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magana</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aliquam</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a:t>
            </a:r>
          </a:p>
        </p:txBody>
      </p:sp>
      <p:grpSp>
        <p:nvGrpSpPr>
          <p:cNvPr id="23" name="Group 1292"/>
          <p:cNvGrpSpPr/>
          <p:nvPr/>
        </p:nvGrpSpPr>
        <p:grpSpPr>
          <a:xfrm>
            <a:off x="486553" y="2376932"/>
            <a:ext cx="470879" cy="470879"/>
            <a:chOff x="0" y="0"/>
            <a:chExt cx="1373622" cy="1373622"/>
          </a:xfrm>
        </p:grpSpPr>
        <p:sp>
          <p:nvSpPr>
            <p:cNvPr id="24" name="Shape 1290"/>
            <p:cNvSpPr/>
            <p:nvPr/>
          </p:nvSpPr>
          <p:spPr>
            <a:xfrm>
              <a:off x="0" y="0"/>
              <a:ext cx="1373623" cy="1373623"/>
            </a:xfrm>
            <a:prstGeom prst="roundRect">
              <a:avLst>
                <a:gd name="adj" fmla="val 50000"/>
              </a:avLst>
            </a:pr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2000"/>
            </a:p>
          </p:txBody>
        </p:sp>
        <p:sp>
          <p:nvSpPr>
            <p:cNvPr id="25" name="Shape 1291"/>
            <p:cNvSpPr/>
            <p:nvPr/>
          </p:nvSpPr>
          <p:spPr>
            <a:xfrm>
              <a:off x="313925" y="381701"/>
              <a:ext cx="745774" cy="610221"/>
            </a:xfrm>
            <a:custGeom>
              <a:avLst/>
              <a:gdLst/>
              <a:ahLst/>
              <a:cxnLst>
                <a:cxn ang="0">
                  <a:pos x="wd2" y="hd2"/>
                </a:cxn>
                <a:cxn ang="5400000">
                  <a:pos x="wd2" y="hd2"/>
                </a:cxn>
                <a:cxn ang="10800000">
                  <a:pos x="wd2" y="hd2"/>
                </a:cxn>
                <a:cxn ang="16200000">
                  <a:pos x="wd2" y="hd2"/>
                </a:cxn>
              </a:cxnLst>
              <a:rect l="0" t="0" r="r" b="b"/>
              <a:pathLst>
                <a:path w="21598" h="21593" extrusionOk="0">
                  <a:moveTo>
                    <a:pt x="2238" y="4295"/>
                  </a:moveTo>
                  <a:lnTo>
                    <a:pt x="1411" y="3147"/>
                  </a:lnTo>
                  <a:lnTo>
                    <a:pt x="2243" y="1991"/>
                  </a:lnTo>
                  <a:lnTo>
                    <a:pt x="3070" y="3140"/>
                  </a:lnTo>
                  <a:cubicBezTo>
                    <a:pt x="3070" y="3140"/>
                    <a:pt x="2238" y="4295"/>
                    <a:pt x="2238" y="4295"/>
                  </a:cubicBezTo>
                  <a:close/>
                  <a:moveTo>
                    <a:pt x="19343" y="1974"/>
                  </a:moveTo>
                  <a:lnTo>
                    <a:pt x="20185" y="3143"/>
                  </a:lnTo>
                  <a:lnTo>
                    <a:pt x="19344" y="4310"/>
                  </a:lnTo>
                  <a:lnTo>
                    <a:pt x="18502" y="3141"/>
                  </a:lnTo>
                  <a:cubicBezTo>
                    <a:pt x="18502" y="3141"/>
                    <a:pt x="19343" y="1974"/>
                    <a:pt x="19343" y="1974"/>
                  </a:cubicBezTo>
                  <a:close/>
                  <a:moveTo>
                    <a:pt x="21575" y="12000"/>
                  </a:moveTo>
                  <a:cubicBezTo>
                    <a:pt x="21569" y="11855"/>
                    <a:pt x="21502" y="11724"/>
                    <a:pt x="21405" y="11663"/>
                  </a:cubicBezTo>
                  <a:lnTo>
                    <a:pt x="14636" y="7446"/>
                  </a:lnTo>
                  <a:cubicBezTo>
                    <a:pt x="15959" y="6916"/>
                    <a:pt x="17240" y="6113"/>
                    <a:pt x="18429" y="5025"/>
                  </a:cubicBezTo>
                  <a:lnTo>
                    <a:pt x="18630" y="5303"/>
                  </a:lnTo>
                  <a:lnTo>
                    <a:pt x="19335" y="6284"/>
                  </a:lnTo>
                  <a:lnTo>
                    <a:pt x="20040" y="5306"/>
                  </a:lnTo>
                  <a:lnTo>
                    <a:pt x="20891" y="4124"/>
                  </a:lnTo>
                  <a:lnTo>
                    <a:pt x="21596" y="3143"/>
                  </a:lnTo>
                  <a:lnTo>
                    <a:pt x="20889" y="2164"/>
                  </a:lnTo>
                  <a:lnTo>
                    <a:pt x="19331" y="0"/>
                  </a:lnTo>
                  <a:lnTo>
                    <a:pt x="18626" y="977"/>
                  </a:lnTo>
                  <a:lnTo>
                    <a:pt x="17774" y="2160"/>
                  </a:lnTo>
                  <a:lnTo>
                    <a:pt x="17069" y="3138"/>
                  </a:lnTo>
                  <a:lnTo>
                    <a:pt x="17551" y="3807"/>
                  </a:lnTo>
                  <a:cubicBezTo>
                    <a:pt x="16073" y="5101"/>
                    <a:pt x="14449" y="5924"/>
                    <a:pt x="12783" y="6293"/>
                  </a:cubicBezTo>
                  <a:lnTo>
                    <a:pt x="9370" y="4166"/>
                  </a:lnTo>
                  <a:cubicBezTo>
                    <a:pt x="9174" y="4046"/>
                    <a:pt x="8958" y="4347"/>
                    <a:pt x="9045" y="4618"/>
                  </a:cubicBezTo>
                  <a:lnTo>
                    <a:pt x="9633" y="6439"/>
                  </a:lnTo>
                  <a:cubicBezTo>
                    <a:pt x="7683" y="6192"/>
                    <a:pt x="5764" y="5327"/>
                    <a:pt x="4042" y="3826"/>
                  </a:cubicBezTo>
                  <a:lnTo>
                    <a:pt x="4526" y="3151"/>
                  </a:lnTo>
                  <a:lnTo>
                    <a:pt x="3821" y="2170"/>
                  </a:lnTo>
                  <a:lnTo>
                    <a:pt x="2967" y="986"/>
                  </a:lnTo>
                  <a:lnTo>
                    <a:pt x="2261" y="5"/>
                  </a:lnTo>
                  <a:lnTo>
                    <a:pt x="1556" y="983"/>
                  </a:lnTo>
                  <a:lnTo>
                    <a:pt x="705" y="2167"/>
                  </a:lnTo>
                  <a:lnTo>
                    <a:pt x="0" y="3145"/>
                  </a:lnTo>
                  <a:lnTo>
                    <a:pt x="706" y="4124"/>
                  </a:lnTo>
                  <a:lnTo>
                    <a:pt x="1559" y="5310"/>
                  </a:lnTo>
                  <a:lnTo>
                    <a:pt x="2266" y="6290"/>
                  </a:lnTo>
                  <a:lnTo>
                    <a:pt x="2970" y="5311"/>
                  </a:lnTo>
                  <a:lnTo>
                    <a:pt x="3163" y="5045"/>
                  </a:lnTo>
                  <a:cubicBezTo>
                    <a:pt x="5304" y="6995"/>
                    <a:pt x="7738" y="8031"/>
                    <a:pt x="10194" y="8176"/>
                  </a:cubicBezTo>
                  <a:lnTo>
                    <a:pt x="14444" y="21329"/>
                  </a:lnTo>
                  <a:cubicBezTo>
                    <a:pt x="14486" y="21462"/>
                    <a:pt x="14582" y="21555"/>
                    <a:pt x="14687" y="21560"/>
                  </a:cubicBezTo>
                  <a:lnTo>
                    <a:pt x="15338" y="21592"/>
                  </a:lnTo>
                  <a:cubicBezTo>
                    <a:pt x="15444" y="21600"/>
                    <a:pt x="15539" y="21515"/>
                    <a:pt x="15572" y="21378"/>
                  </a:cubicBezTo>
                  <a:lnTo>
                    <a:pt x="17110" y="15364"/>
                  </a:lnTo>
                  <a:lnTo>
                    <a:pt x="21441" y="13230"/>
                  </a:lnTo>
                  <a:cubicBezTo>
                    <a:pt x="21475" y="13214"/>
                    <a:pt x="21505" y="13188"/>
                    <a:pt x="21528" y="13154"/>
                  </a:cubicBezTo>
                  <a:cubicBezTo>
                    <a:pt x="21575" y="13092"/>
                    <a:pt x="21600" y="13003"/>
                    <a:pt x="21597" y="12903"/>
                  </a:cubicBezTo>
                  <a:cubicBezTo>
                    <a:pt x="21597" y="12903"/>
                    <a:pt x="21575" y="12000"/>
                    <a:pt x="21575" y="12000"/>
                  </a:cubicBezTo>
                  <a:close/>
                </a:path>
              </a:pathLst>
            </a:custGeom>
            <a:solidFill>
              <a:srgbClr val="40404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p>
          </p:txBody>
        </p:sp>
      </p:grpSp>
      <p:grpSp>
        <p:nvGrpSpPr>
          <p:cNvPr id="26" name="Group 1295"/>
          <p:cNvGrpSpPr/>
          <p:nvPr/>
        </p:nvGrpSpPr>
        <p:grpSpPr>
          <a:xfrm>
            <a:off x="486553" y="3234328"/>
            <a:ext cx="470879" cy="470879"/>
            <a:chOff x="0" y="0"/>
            <a:chExt cx="1373622" cy="1373622"/>
          </a:xfrm>
        </p:grpSpPr>
        <p:sp>
          <p:nvSpPr>
            <p:cNvPr id="27" name="Shape 1293"/>
            <p:cNvSpPr/>
            <p:nvPr/>
          </p:nvSpPr>
          <p:spPr>
            <a:xfrm>
              <a:off x="0" y="0"/>
              <a:ext cx="1373623" cy="1373623"/>
            </a:xfrm>
            <a:prstGeom prst="roundRect">
              <a:avLst>
                <a:gd name="adj" fmla="val 50000"/>
              </a:avLst>
            </a:pr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2000"/>
            </a:p>
          </p:txBody>
        </p:sp>
        <p:sp>
          <p:nvSpPr>
            <p:cNvPr id="28" name="Shape 1294"/>
            <p:cNvSpPr/>
            <p:nvPr/>
          </p:nvSpPr>
          <p:spPr>
            <a:xfrm>
              <a:off x="305106" y="344609"/>
              <a:ext cx="745775" cy="709413"/>
            </a:xfrm>
            <a:custGeom>
              <a:avLst/>
              <a:gdLst/>
              <a:ahLst/>
              <a:cxnLst>
                <a:cxn ang="0">
                  <a:pos x="wd2" y="hd2"/>
                </a:cxn>
                <a:cxn ang="5400000">
                  <a:pos x="wd2" y="hd2"/>
                </a:cxn>
                <a:cxn ang="10800000">
                  <a:pos x="wd2" y="hd2"/>
                </a:cxn>
                <a:cxn ang="16200000">
                  <a:pos x="wd2" y="hd2"/>
                </a:cxn>
              </a:cxnLst>
              <a:rect l="0" t="0" r="r" b="b"/>
              <a:pathLst>
                <a:path w="21600" h="21600" extrusionOk="0">
                  <a:moveTo>
                    <a:pt x="6945" y="0"/>
                  </a:moveTo>
                  <a:cubicBezTo>
                    <a:pt x="5683" y="0"/>
                    <a:pt x="4623" y="908"/>
                    <a:pt x="4316" y="2135"/>
                  </a:cubicBezTo>
                  <a:lnTo>
                    <a:pt x="688" y="2135"/>
                  </a:lnTo>
                  <a:cubicBezTo>
                    <a:pt x="307" y="2135"/>
                    <a:pt x="0" y="2456"/>
                    <a:pt x="0" y="2858"/>
                  </a:cubicBezTo>
                  <a:cubicBezTo>
                    <a:pt x="0" y="3260"/>
                    <a:pt x="307" y="3589"/>
                    <a:pt x="688" y="3589"/>
                  </a:cubicBezTo>
                  <a:lnTo>
                    <a:pt x="4316" y="3589"/>
                  </a:lnTo>
                  <a:cubicBezTo>
                    <a:pt x="4623" y="4817"/>
                    <a:pt x="5683" y="5724"/>
                    <a:pt x="6945" y="5724"/>
                  </a:cubicBezTo>
                  <a:cubicBezTo>
                    <a:pt x="8208" y="5724"/>
                    <a:pt x="9274" y="4817"/>
                    <a:pt x="9582" y="3589"/>
                  </a:cubicBezTo>
                  <a:lnTo>
                    <a:pt x="20912" y="3589"/>
                  </a:lnTo>
                  <a:cubicBezTo>
                    <a:pt x="21293" y="3589"/>
                    <a:pt x="21600" y="3260"/>
                    <a:pt x="21600" y="2858"/>
                  </a:cubicBezTo>
                  <a:cubicBezTo>
                    <a:pt x="21600" y="2456"/>
                    <a:pt x="21293" y="2135"/>
                    <a:pt x="20912" y="2135"/>
                  </a:cubicBezTo>
                  <a:lnTo>
                    <a:pt x="9582" y="2135"/>
                  </a:lnTo>
                  <a:cubicBezTo>
                    <a:pt x="9275" y="908"/>
                    <a:pt x="8208" y="0"/>
                    <a:pt x="6945" y="0"/>
                  </a:cubicBezTo>
                  <a:close/>
                  <a:moveTo>
                    <a:pt x="6945" y="1454"/>
                  </a:moveTo>
                  <a:cubicBezTo>
                    <a:pt x="7684" y="1454"/>
                    <a:pt x="8288" y="2082"/>
                    <a:pt x="8288" y="2858"/>
                  </a:cubicBezTo>
                  <a:cubicBezTo>
                    <a:pt x="8288" y="3634"/>
                    <a:pt x="7684" y="4269"/>
                    <a:pt x="6945" y="4269"/>
                  </a:cubicBezTo>
                  <a:cubicBezTo>
                    <a:pt x="6207" y="4269"/>
                    <a:pt x="5610" y="3634"/>
                    <a:pt x="5610" y="2858"/>
                  </a:cubicBezTo>
                  <a:cubicBezTo>
                    <a:pt x="5610" y="2082"/>
                    <a:pt x="6207" y="1454"/>
                    <a:pt x="6945" y="1454"/>
                  </a:cubicBezTo>
                  <a:close/>
                  <a:moveTo>
                    <a:pt x="13663" y="7996"/>
                  </a:moveTo>
                  <a:cubicBezTo>
                    <a:pt x="12401" y="7996"/>
                    <a:pt x="11334" y="8903"/>
                    <a:pt x="11027" y="10131"/>
                  </a:cubicBezTo>
                  <a:lnTo>
                    <a:pt x="688" y="10131"/>
                  </a:lnTo>
                  <a:cubicBezTo>
                    <a:pt x="307" y="10131"/>
                    <a:pt x="0" y="10459"/>
                    <a:pt x="0" y="10862"/>
                  </a:cubicBezTo>
                  <a:cubicBezTo>
                    <a:pt x="0" y="11263"/>
                    <a:pt x="307" y="11585"/>
                    <a:pt x="688" y="11585"/>
                  </a:cubicBezTo>
                  <a:lnTo>
                    <a:pt x="11027" y="11585"/>
                  </a:lnTo>
                  <a:cubicBezTo>
                    <a:pt x="11335" y="12812"/>
                    <a:pt x="12401" y="13720"/>
                    <a:pt x="13663" y="13720"/>
                  </a:cubicBezTo>
                  <a:cubicBezTo>
                    <a:pt x="14926" y="13720"/>
                    <a:pt x="15986" y="12812"/>
                    <a:pt x="16293" y="11585"/>
                  </a:cubicBezTo>
                  <a:lnTo>
                    <a:pt x="20912" y="11585"/>
                  </a:lnTo>
                  <a:cubicBezTo>
                    <a:pt x="21294" y="11585"/>
                    <a:pt x="21600" y="11263"/>
                    <a:pt x="21600" y="10862"/>
                  </a:cubicBezTo>
                  <a:cubicBezTo>
                    <a:pt x="21600" y="10459"/>
                    <a:pt x="21293" y="10131"/>
                    <a:pt x="20912" y="10131"/>
                  </a:cubicBezTo>
                  <a:lnTo>
                    <a:pt x="16293" y="10131"/>
                  </a:lnTo>
                  <a:cubicBezTo>
                    <a:pt x="15986" y="8903"/>
                    <a:pt x="14926" y="7996"/>
                    <a:pt x="13663" y="7996"/>
                  </a:cubicBezTo>
                  <a:close/>
                  <a:moveTo>
                    <a:pt x="13663" y="9450"/>
                  </a:moveTo>
                  <a:cubicBezTo>
                    <a:pt x="14402" y="9450"/>
                    <a:pt x="14999" y="10085"/>
                    <a:pt x="14999" y="10862"/>
                  </a:cubicBezTo>
                  <a:cubicBezTo>
                    <a:pt x="14999" y="11637"/>
                    <a:pt x="14402" y="12265"/>
                    <a:pt x="13663" y="12265"/>
                  </a:cubicBezTo>
                  <a:cubicBezTo>
                    <a:pt x="12926" y="12265"/>
                    <a:pt x="12321" y="11637"/>
                    <a:pt x="12321" y="10862"/>
                  </a:cubicBezTo>
                  <a:cubicBezTo>
                    <a:pt x="12321" y="10085"/>
                    <a:pt x="12926" y="9450"/>
                    <a:pt x="13663" y="9450"/>
                  </a:cubicBezTo>
                  <a:close/>
                  <a:moveTo>
                    <a:pt x="6945" y="15869"/>
                  </a:moveTo>
                  <a:cubicBezTo>
                    <a:pt x="5683" y="15869"/>
                    <a:pt x="4623" y="16776"/>
                    <a:pt x="4316" y="18004"/>
                  </a:cubicBezTo>
                  <a:lnTo>
                    <a:pt x="688" y="18004"/>
                  </a:lnTo>
                  <a:cubicBezTo>
                    <a:pt x="307" y="18004"/>
                    <a:pt x="0" y="18332"/>
                    <a:pt x="0" y="18734"/>
                  </a:cubicBezTo>
                  <a:cubicBezTo>
                    <a:pt x="0" y="19136"/>
                    <a:pt x="307" y="19465"/>
                    <a:pt x="688" y="19465"/>
                  </a:cubicBezTo>
                  <a:lnTo>
                    <a:pt x="4316" y="19465"/>
                  </a:lnTo>
                  <a:cubicBezTo>
                    <a:pt x="4623" y="20693"/>
                    <a:pt x="5683" y="21600"/>
                    <a:pt x="6945" y="21600"/>
                  </a:cubicBezTo>
                  <a:cubicBezTo>
                    <a:pt x="8208" y="21600"/>
                    <a:pt x="9274" y="20693"/>
                    <a:pt x="9582" y="19465"/>
                  </a:cubicBezTo>
                  <a:lnTo>
                    <a:pt x="20912" y="19465"/>
                  </a:lnTo>
                  <a:cubicBezTo>
                    <a:pt x="21293" y="19465"/>
                    <a:pt x="21600" y="19136"/>
                    <a:pt x="21600" y="18734"/>
                  </a:cubicBezTo>
                  <a:cubicBezTo>
                    <a:pt x="21600" y="18332"/>
                    <a:pt x="21293" y="18004"/>
                    <a:pt x="20912" y="18004"/>
                  </a:cubicBezTo>
                  <a:lnTo>
                    <a:pt x="9582" y="18004"/>
                  </a:lnTo>
                  <a:cubicBezTo>
                    <a:pt x="9275" y="16776"/>
                    <a:pt x="8208" y="15869"/>
                    <a:pt x="6945" y="15869"/>
                  </a:cubicBezTo>
                  <a:close/>
                  <a:moveTo>
                    <a:pt x="6945" y="17323"/>
                  </a:moveTo>
                  <a:cubicBezTo>
                    <a:pt x="7684" y="17323"/>
                    <a:pt x="8288" y="17958"/>
                    <a:pt x="8288" y="18734"/>
                  </a:cubicBezTo>
                  <a:cubicBezTo>
                    <a:pt x="8288" y="19510"/>
                    <a:pt x="7684" y="20138"/>
                    <a:pt x="6945" y="20138"/>
                  </a:cubicBezTo>
                  <a:cubicBezTo>
                    <a:pt x="6207" y="20138"/>
                    <a:pt x="5610" y="19510"/>
                    <a:pt x="5610" y="18734"/>
                  </a:cubicBezTo>
                  <a:cubicBezTo>
                    <a:pt x="5610" y="17958"/>
                    <a:pt x="6207" y="17323"/>
                    <a:pt x="6945" y="17323"/>
                  </a:cubicBezTo>
                  <a:close/>
                </a:path>
              </a:pathLst>
            </a:custGeom>
            <a:solidFill>
              <a:srgbClr val="40404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p>
          </p:txBody>
        </p:sp>
      </p:grpSp>
      <p:grpSp>
        <p:nvGrpSpPr>
          <p:cNvPr id="29" name="Group 1298"/>
          <p:cNvGrpSpPr/>
          <p:nvPr/>
        </p:nvGrpSpPr>
        <p:grpSpPr>
          <a:xfrm>
            <a:off x="486553" y="4167925"/>
            <a:ext cx="470879" cy="470879"/>
            <a:chOff x="0" y="0"/>
            <a:chExt cx="1373622" cy="1373622"/>
          </a:xfrm>
        </p:grpSpPr>
        <p:sp>
          <p:nvSpPr>
            <p:cNvPr id="30" name="Shape 1296"/>
            <p:cNvSpPr/>
            <p:nvPr/>
          </p:nvSpPr>
          <p:spPr>
            <a:xfrm>
              <a:off x="0" y="0"/>
              <a:ext cx="1373623" cy="1373623"/>
            </a:xfrm>
            <a:prstGeom prst="roundRect">
              <a:avLst>
                <a:gd name="adj" fmla="val 50000"/>
              </a:avLst>
            </a:prstGeom>
            <a:solidFill>
              <a:srgbClr val="FEDA09"/>
            </a:solidFill>
            <a:ln w="12700" cap="flat">
              <a:noFill/>
              <a:miter lim="400000"/>
            </a:ln>
            <a:effectLst/>
          </p:spPr>
          <p:txBody>
            <a:bodyPr wrap="square" lIns="0" tIns="0" rIns="0" bIns="0" numCol="1" anchor="ctr">
              <a:noAutofit/>
            </a:bodyPr>
            <a:lstStyle/>
            <a:p>
              <a:pPr lvl="0">
                <a:defRPr sz="3200">
                  <a:solidFill>
                    <a:srgbClr val="FFFFFF"/>
                  </a:solidFill>
                </a:defRPr>
              </a:pPr>
              <a:endParaRPr sz="2000"/>
            </a:p>
          </p:txBody>
        </p:sp>
        <p:sp>
          <p:nvSpPr>
            <p:cNvPr id="31" name="Shape 1297"/>
            <p:cNvSpPr/>
            <p:nvPr/>
          </p:nvSpPr>
          <p:spPr>
            <a:xfrm>
              <a:off x="381072" y="307167"/>
              <a:ext cx="611478" cy="810228"/>
            </a:xfrm>
            <a:custGeom>
              <a:avLst/>
              <a:gdLst/>
              <a:ahLst/>
              <a:cxnLst>
                <a:cxn ang="0">
                  <a:pos x="wd2" y="hd2"/>
                </a:cxn>
                <a:cxn ang="5400000">
                  <a:pos x="wd2" y="hd2"/>
                </a:cxn>
                <a:cxn ang="10800000">
                  <a:pos x="wd2" y="hd2"/>
                </a:cxn>
                <a:cxn ang="16200000">
                  <a:pos x="wd2" y="hd2"/>
                </a:cxn>
              </a:cxnLst>
              <a:rect l="0" t="0" r="r" b="b"/>
              <a:pathLst>
                <a:path w="21600" h="21600" extrusionOk="0">
                  <a:moveTo>
                    <a:pt x="2394" y="0"/>
                  </a:moveTo>
                  <a:cubicBezTo>
                    <a:pt x="1068" y="0"/>
                    <a:pt x="0" y="806"/>
                    <a:pt x="0" y="1807"/>
                  </a:cubicBezTo>
                  <a:lnTo>
                    <a:pt x="0" y="18555"/>
                  </a:lnTo>
                  <a:cubicBezTo>
                    <a:pt x="0" y="19374"/>
                    <a:pt x="733" y="20056"/>
                    <a:pt x="1722" y="20280"/>
                  </a:cubicBezTo>
                  <a:lnTo>
                    <a:pt x="1722" y="15023"/>
                  </a:lnTo>
                  <a:cubicBezTo>
                    <a:pt x="1722" y="14676"/>
                    <a:pt x="1858" y="14357"/>
                    <a:pt x="2098" y="14089"/>
                  </a:cubicBezTo>
                  <a:lnTo>
                    <a:pt x="2098" y="1949"/>
                  </a:lnTo>
                  <a:cubicBezTo>
                    <a:pt x="2098" y="1731"/>
                    <a:pt x="2347" y="1543"/>
                    <a:pt x="2636" y="1543"/>
                  </a:cubicBezTo>
                  <a:lnTo>
                    <a:pt x="18964" y="1543"/>
                  </a:lnTo>
                  <a:cubicBezTo>
                    <a:pt x="19253" y="1543"/>
                    <a:pt x="19502" y="1731"/>
                    <a:pt x="19502" y="1949"/>
                  </a:cubicBezTo>
                  <a:lnTo>
                    <a:pt x="19502" y="16647"/>
                  </a:lnTo>
                  <a:cubicBezTo>
                    <a:pt x="19502" y="16865"/>
                    <a:pt x="19253" y="17032"/>
                    <a:pt x="18964" y="17032"/>
                  </a:cubicBezTo>
                  <a:lnTo>
                    <a:pt x="15198" y="17032"/>
                  </a:lnTo>
                  <a:lnTo>
                    <a:pt x="12266" y="20382"/>
                  </a:lnTo>
                  <a:lnTo>
                    <a:pt x="19206" y="20382"/>
                  </a:lnTo>
                  <a:cubicBezTo>
                    <a:pt x="20531" y="20382"/>
                    <a:pt x="21600" y="19556"/>
                    <a:pt x="21600" y="18555"/>
                  </a:cubicBezTo>
                  <a:lnTo>
                    <a:pt x="21600" y="1807"/>
                  </a:lnTo>
                  <a:cubicBezTo>
                    <a:pt x="21600" y="806"/>
                    <a:pt x="20531" y="0"/>
                    <a:pt x="19206" y="0"/>
                  </a:cubicBezTo>
                  <a:lnTo>
                    <a:pt x="2394" y="0"/>
                  </a:lnTo>
                  <a:close/>
                  <a:moveTo>
                    <a:pt x="11109" y="4547"/>
                  </a:moveTo>
                  <a:cubicBezTo>
                    <a:pt x="9367" y="4547"/>
                    <a:pt x="7621" y="5049"/>
                    <a:pt x="6294" y="6050"/>
                  </a:cubicBezTo>
                  <a:cubicBezTo>
                    <a:pt x="5010" y="7019"/>
                    <a:pt x="4304" y="8312"/>
                    <a:pt x="4304" y="9683"/>
                  </a:cubicBezTo>
                  <a:cubicBezTo>
                    <a:pt x="4304" y="10657"/>
                    <a:pt x="4656" y="11577"/>
                    <a:pt x="5326" y="12383"/>
                  </a:cubicBezTo>
                  <a:cubicBezTo>
                    <a:pt x="5535" y="12334"/>
                    <a:pt x="5767" y="12302"/>
                    <a:pt x="5999" y="12302"/>
                  </a:cubicBezTo>
                  <a:cubicBezTo>
                    <a:pt x="6248" y="12302"/>
                    <a:pt x="6499" y="12346"/>
                    <a:pt x="6725" y="12404"/>
                  </a:cubicBezTo>
                  <a:cubicBezTo>
                    <a:pt x="6789" y="12333"/>
                    <a:pt x="6862" y="12263"/>
                    <a:pt x="6940" y="12201"/>
                  </a:cubicBezTo>
                  <a:cubicBezTo>
                    <a:pt x="6173" y="11483"/>
                    <a:pt x="5730" y="10618"/>
                    <a:pt x="5730" y="9683"/>
                  </a:cubicBezTo>
                  <a:cubicBezTo>
                    <a:pt x="5730" y="8600"/>
                    <a:pt x="6301" y="7587"/>
                    <a:pt x="7317" y="6821"/>
                  </a:cubicBezTo>
                  <a:cubicBezTo>
                    <a:pt x="9411" y="5242"/>
                    <a:pt x="12808" y="5242"/>
                    <a:pt x="14902" y="6821"/>
                  </a:cubicBezTo>
                  <a:cubicBezTo>
                    <a:pt x="15917" y="7587"/>
                    <a:pt x="16489" y="8600"/>
                    <a:pt x="16489" y="9683"/>
                  </a:cubicBezTo>
                  <a:cubicBezTo>
                    <a:pt x="16489" y="10766"/>
                    <a:pt x="15917" y="11780"/>
                    <a:pt x="14902" y="12546"/>
                  </a:cubicBezTo>
                  <a:cubicBezTo>
                    <a:pt x="14669" y="12722"/>
                    <a:pt x="14637" y="12989"/>
                    <a:pt x="14795" y="13195"/>
                  </a:cubicBezTo>
                  <a:cubicBezTo>
                    <a:pt x="14872" y="13190"/>
                    <a:pt x="14958" y="13175"/>
                    <a:pt x="15037" y="13175"/>
                  </a:cubicBezTo>
                  <a:cubicBezTo>
                    <a:pt x="15339" y="13175"/>
                    <a:pt x="15623" y="13229"/>
                    <a:pt x="15897" y="13317"/>
                  </a:cubicBezTo>
                  <a:cubicBezTo>
                    <a:pt x="15904" y="13313"/>
                    <a:pt x="15918" y="13322"/>
                    <a:pt x="15924" y="13317"/>
                  </a:cubicBezTo>
                  <a:cubicBezTo>
                    <a:pt x="17210" y="12347"/>
                    <a:pt x="17915" y="11055"/>
                    <a:pt x="17915" y="9683"/>
                  </a:cubicBezTo>
                  <a:cubicBezTo>
                    <a:pt x="17915" y="8312"/>
                    <a:pt x="17210" y="7019"/>
                    <a:pt x="15924" y="6050"/>
                  </a:cubicBezTo>
                  <a:cubicBezTo>
                    <a:pt x="14598" y="5049"/>
                    <a:pt x="12851" y="4547"/>
                    <a:pt x="11109" y="4547"/>
                  </a:cubicBezTo>
                  <a:close/>
                  <a:moveTo>
                    <a:pt x="10813" y="6496"/>
                  </a:moveTo>
                  <a:cubicBezTo>
                    <a:pt x="9766" y="6496"/>
                    <a:pt x="8783" y="6811"/>
                    <a:pt x="8043" y="7369"/>
                  </a:cubicBezTo>
                  <a:cubicBezTo>
                    <a:pt x="7303" y="7928"/>
                    <a:pt x="6886" y="8669"/>
                    <a:pt x="6886" y="9460"/>
                  </a:cubicBezTo>
                  <a:cubicBezTo>
                    <a:pt x="6886" y="10217"/>
                    <a:pt x="7280" y="10920"/>
                    <a:pt x="7962" y="11470"/>
                  </a:cubicBezTo>
                  <a:cubicBezTo>
                    <a:pt x="8064" y="11459"/>
                    <a:pt x="8154" y="11450"/>
                    <a:pt x="8258" y="11450"/>
                  </a:cubicBezTo>
                  <a:cubicBezTo>
                    <a:pt x="8344" y="11450"/>
                    <a:pt x="8416" y="11442"/>
                    <a:pt x="8500" y="11450"/>
                  </a:cubicBezTo>
                  <a:lnTo>
                    <a:pt x="8500" y="10171"/>
                  </a:lnTo>
                  <a:cubicBezTo>
                    <a:pt x="8374" y="9944"/>
                    <a:pt x="8312" y="9713"/>
                    <a:pt x="8312" y="9460"/>
                  </a:cubicBezTo>
                  <a:cubicBezTo>
                    <a:pt x="8312" y="8959"/>
                    <a:pt x="8568" y="8475"/>
                    <a:pt x="9038" y="8120"/>
                  </a:cubicBezTo>
                  <a:cubicBezTo>
                    <a:pt x="9977" y="7412"/>
                    <a:pt x="11622" y="7412"/>
                    <a:pt x="12562" y="8120"/>
                  </a:cubicBezTo>
                  <a:cubicBezTo>
                    <a:pt x="13031" y="8475"/>
                    <a:pt x="13288" y="8959"/>
                    <a:pt x="13288" y="9460"/>
                  </a:cubicBezTo>
                  <a:cubicBezTo>
                    <a:pt x="13288" y="9778"/>
                    <a:pt x="13188" y="10082"/>
                    <a:pt x="12992" y="10353"/>
                  </a:cubicBezTo>
                  <a:cubicBezTo>
                    <a:pt x="12992" y="10353"/>
                    <a:pt x="12992" y="11693"/>
                    <a:pt x="12992" y="11693"/>
                  </a:cubicBezTo>
                  <a:cubicBezTo>
                    <a:pt x="13022" y="11695"/>
                    <a:pt x="13044" y="11693"/>
                    <a:pt x="13073" y="11693"/>
                  </a:cubicBezTo>
                  <a:cubicBezTo>
                    <a:pt x="13255" y="11693"/>
                    <a:pt x="13444" y="11657"/>
                    <a:pt x="13584" y="11551"/>
                  </a:cubicBezTo>
                  <a:cubicBezTo>
                    <a:pt x="14325" y="10993"/>
                    <a:pt x="14714" y="10250"/>
                    <a:pt x="14714" y="9460"/>
                  </a:cubicBezTo>
                  <a:cubicBezTo>
                    <a:pt x="14714" y="8669"/>
                    <a:pt x="14325" y="7928"/>
                    <a:pt x="13584" y="7369"/>
                  </a:cubicBezTo>
                  <a:cubicBezTo>
                    <a:pt x="12844" y="6811"/>
                    <a:pt x="11860" y="6496"/>
                    <a:pt x="10813" y="6496"/>
                  </a:cubicBezTo>
                  <a:close/>
                  <a:moveTo>
                    <a:pt x="11486" y="8445"/>
                  </a:moveTo>
                  <a:cubicBezTo>
                    <a:pt x="10779" y="8445"/>
                    <a:pt x="10195" y="8887"/>
                    <a:pt x="10195" y="9420"/>
                  </a:cubicBezTo>
                  <a:lnTo>
                    <a:pt x="10195" y="12911"/>
                  </a:lnTo>
                  <a:cubicBezTo>
                    <a:pt x="10026" y="12528"/>
                    <a:pt x="9550" y="12241"/>
                    <a:pt x="8984" y="12241"/>
                  </a:cubicBezTo>
                  <a:cubicBezTo>
                    <a:pt x="8277" y="12241"/>
                    <a:pt x="7720" y="12682"/>
                    <a:pt x="7720" y="13216"/>
                  </a:cubicBezTo>
                  <a:lnTo>
                    <a:pt x="7720" y="13865"/>
                  </a:lnTo>
                  <a:cubicBezTo>
                    <a:pt x="7720" y="13331"/>
                    <a:pt x="7135" y="12891"/>
                    <a:pt x="6429" y="12891"/>
                  </a:cubicBezTo>
                  <a:cubicBezTo>
                    <a:pt x="5722" y="12891"/>
                    <a:pt x="5138" y="13331"/>
                    <a:pt x="5138" y="13865"/>
                  </a:cubicBezTo>
                  <a:lnTo>
                    <a:pt x="5138" y="14231"/>
                  </a:lnTo>
                  <a:cubicBezTo>
                    <a:pt x="5004" y="14194"/>
                    <a:pt x="4886" y="14190"/>
                    <a:pt x="4734" y="14190"/>
                  </a:cubicBezTo>
                  <a:cubicBezTo>
                    <a:pt x="4029" y="14190"/>
                    <a:pt x="3443" y="14611"/>
                    <a:pt x="3443" y="15144"/>
                  </a:cubicBezTo>
                  <a:lnTo>
                    <a:pt x="3443" y="21214"/>
                  </a:lnTo>
                  <a:cubicBezTo>
                    <a:pt x="3443" y="21425"/>
                    <a:pt x="3673" y="21600"/>
                    <a:pt x="3954" y="21600"/>
                  </a:cubicBezTo>
                  <a:lnTo>
                    <a:pt x="10652" y="21600"/>
                  </a:lnTo>
                  <a:cubicBezTo>
                    <a:pt x="10821" y="21600"/>
                    <a:pt x="10962" y="21523"/>
                    <a:pt x="11056" y="21417"/>
                  </a:cubicBezTo>
                  <a:lnTo>
                    <a:pt x="16516" y="15246"/>
                  </a:lnTo>
                  <a:cubicBezTo>
                    <a:pt x="16909" y="14802"/>
                    <a:pt x="16755" y="14202"/>
                    <a:pt x="16166" y="13906"/>
                  </a:cubicBezTo>
                  <a:cubicBezTo>
                    <a:pt x="15948" y="13797"/>
                    <a:pt x="15711" y="13764"/>
                    <a:pt x="15467" y="13764"/>
                  </a:cubicBezTo>
                  <a:cubicBezTo>
                    <a:pt x="15054" y="13764"/>
                    <a:pt x="14639" y="13911"/>
                    <a:pt x="14391" y="14190"/>
                  </a:cubicBezTo>
                  <a:lnTo>
                    <a:pt x="12965" y="15794"/>
                  </a:lnTo>
                  <a:cubicBezTo>
                    <a:pt x="12944" y="15818"/>
                    <a:pt x="12895" y="15835"/>
                    <a:pt x="12858" y="15835"/>
                  </a:cubicBezTo>
                  <a:cubicBezTo>
                    <a:pt x="12847" y="15835"/>
                    <a:pt x="12843" y="15836"/>
                    <a:pt x="12831" y="15835"/>
                  </a:cubicBezTo>
                  <a:cubicBezTo>
                    <a:pt x="12783" y="15823"/>
                    <a:pt x="12750" y="15790"/>
                    <a:pt x="12750" y="15753"/>
                  </a:cubicBezTo>
                  <a:lnTo>
                    <a:pt x="12750" y="9420"/>
                  </a:lnTo>
                  <a:cubicBezTo>
                    <a:pt x="12750" y="8887"/>
                    <a:pt x="12192" y="8445"/>
                    <a:pt x="11486" y="8445"/>
                  </a:cubicBezTo>
                  <a:close/>
                </a:path>
              </a:pathLst>
            </a:custGeom>
            <a:solidFill>
              <a:srgbClr val="40404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p>
          </p:txBody>
        </p:sp>
      </p:grpSp>
      <p:sp>
        <p:nvSpPr>
          <p:cNvPr id="32" name="Shape 1303"/>
          <p:cNvSpPr/>
          <p:nvPr/>
        </p:nvSpPr>
        <p:spPr>
          <a:xfrm>
            <a:off x="1062023" y="3364340"/>
            <a:ext cx="6053111" cy="6817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lgn="l">
              <a:spcBef>
                <a:spcPts val="600"/>
              </a:spcBef>
              <a:defRPr sz="1800"/>
            </a:pPr>
            <a:r>
              <a:rPr sz="2000" spc="0" dirty="0">
                <a:solidFill>
                  <a:srgbClr val="404041"/>
                </a:solidFill>
                <a:latin typeface="Segoe UI" panose="020B0502040204020203" pitchFamily="34" charset="0"/>
                <a:ea typeface="Roboto Bold"/>
                <a:cs typeface="Segoe UI" panose="020B0502040204020203" pitchFamily="34" charset="0"/>
                <a:sym typeface="Roboto Bold"/>
              </a:rPr>
              <a:t>Lorem ipsum dolor</a:t>
            </a:r>
          </a:p>
          <a:p>
            <a:pPr lvl="0" algn="l">
              <a:spcBef>
                <a:spcPts val="600"/>
              </a:spcBef>
              <a:defRPr sz="1800"/>
            </a:pP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adipiscing</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elit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sed</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diam</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nonmmy</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nibh</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euismod</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tincidunt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ut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laoreet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dolore</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magana</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aliquam</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a:t>
            </a:r>
          </a:p>
        </p:txBody>
      </p:sp>
      <p:sp>
        <p:nvSpPr>
          <p:cNvPr id="33" name="Shape 1304"/>
          <p:cNvSpPr/>
          <p:nvPr/>
        </p:nvSpPr>
        <p:spPr>
          <a:xfrm>
            <a:off x="1062023" y="4289676"/>
            <a:ext cx="6053111" cy="6817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lgn="l">
              <a:spcBef>
                <a:spcPts val="600"/>
              </a:spcBef>
              <a:defRPr sz="1800"/>
            </a:pPr>
            <a:r>
              <a:rPr sz="2000" spc="0" dirty="0">
                <a:solidFill>
                  <a:srgbClr val="404041"/>
                </a:solidFill>
                <a:latin typeface="Segoe UI" panose="020B0502040204020203" pitchFamily="34" charset="0"/>
                <a:ea typeface="Roboto Bold"/>
                <a:cs typeface="Segoe UI" panose="020B0502040204020203" pitchFamily="34" charset="0"/>
                <a:sym typeface="Roboto Bold"/>
              </a:rPr>
              <a:t>Lorem ipsum dolor</a:t>
            </a:r>
          </a:p>
          <a:p>
            <a:pPr lvl="0" algn="l">
              <a:spcBef>
                <a:spcPts val="600"/>
              </a:spcBef>
              <a:defRPr sz="1800"/>
            </a:pP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adipiscing</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elit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sed</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diam</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nonmmy</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nibh</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euismod</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tincidunt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ut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laoreet</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dolore</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magana</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 </a:t>
            </a:r>
            <a:r>
              <a:rPr sz="1600" spc="0" dirty="0" err="1">
                <a:solidFill>
                  <a:srgbClr val="404041"/>
                </a:solidFill>
                <a:latin typeface="Segoe UI" panose="020B0502040204020203" pitchFamily="34" charset="0"/>
                <a:ea typeface="Roboto Regular"/>
                <a:cs typeface="Segoe UI" panose="020B0502040204020203" pitchFamily="34" charset="0"/>
                <a:sym typeface="Roboto Regular"/>
              </a:rPr>
              <a:t>aliquam</a:t>
            </a:r>
            <a:r>
              <a:rPr sz="1600" spc="0" dirty="0">
                <a:solidFill>
                  <a:srgbClr val="404041"/>
                </a:solidFill>
                <a:latin typeface="Segoe UI" panose="020B0502040204020203" pitchFamily="34" charset="0"/>
                <a:ea typeface="Roboto Regular"/>
                <a:cs typeface="Segoe UI" panose="020B0502040204020203" pitchFamily="34" charset="0"/>
                <a:sym typeface="Roboto Regular"/>
              </a:rPr>
              <a:t>.</a:t>
            </a:r>
          </a:p>
        </p:txBody>
      </p:sp>
      <p:sp>
        <p:nvSpPr>
          <p:cNvPr id="34" name="Rectangle 33"/>
          <p:cNvSpPr/>
          <p:nvPr/>
        </p:nvSpPr>
        <p:spPr>
          <a:xfrm>
            <a:off x="0" y="0"/>
            <a:ext cx="12206112" cy="70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2715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7917" r="17917"/>
          <a:stretch>
            <a:fillRect/>
          </a:stretch>
        </p:blipFill>
        <p:spPr/>
      </p:pic>
      <p:sp>
        <p:nvSpPr>
          <p:cNvPr id="6" name="Rectangle 5"/>
          <p:cNvSpPr/>
          <p:nvPr/>
        </p:nvSpPr>
        <p:spPr>
          <a:xfrm>
            <a:off x="6324600" y="762000"/>
            <a:ext cx="209550" cy="6096000"/>
          </a:xfrm>
          <a:prstGeom prst="rect">
            <a:avLst/>
          </a:prstGeom>
          <a:solidFill>
            <a:srgbClr val="FEDA0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4325"/>
          <p:cNvSpPr txBox="1">
            <a:spLocks/>
          </p:cNvSpPr>
          <p:nvPr/>
        </p:nvSpPr>
        <p:spPr>
          <a:xfrm>
            <a:off x="315103" y="1537494"/>
            <a:ext cx="4275948" cy="1281906"/>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t">
            <a:noAutofit/>
          </a:bodyPr>
          <a:lstStyle>
            <a:lvl1pPr algn="l" defTabSz="874902" rtl="0" eaLnBrk="1" latinLnBrk="0" hangingPunct="1">
              <a:lnSpc>
                <a:spcPct val="100000"/>
              </a:lnSpc>
              <a:spcBef>
                <a:spcPts val="400"/>
              </a:spcBef>
              <a:buNone/>
              <a:defRPr sz="8300" kern="1200" spc="0" baseline="7228">
                <a:solidFill>
                  <a:srgbClr val="53585F"/>
                </a:solidFill>
                <a:latin typeface="Roboto Regular"/>
                <a:ea typeface="Roboto Regular"/>
                <a:cs typeface="Roboto Regular"/>
                <a:sym typeface="Roboto Regular"/>
              </a:defRPr>
            </a:lvl1pPr>
          </a:lstStyle>
          <a:p>
            <a:pPr>
              <a:defRPr sz="1800" spc="0" baseline="0">
                <a:solidFill>
                  <a:srgbClr val="000000"/>
                </a:solidFill>
              </a:defRPr>
            </a:pPr>
            <a:r>
              <a:rPr lang="en-US" sz="4000" b="1" baseline="0" dirty="0">
                <a:solidFill>
                  <a:srgbClr val="404041"/>
                </a:solidFill>
                <a:latin typeface="Segoe UI" panose="020B0502040204020203" pitchFamily="34" charset="0"/>
                <a:cs typeface="Segoe UI" panose="020B0502040204020203" pitchFamily="34" charset="0"/>
              </a:rPr>
              <a:t>ADD YOUR </a:t>
            </a:r>
            <a:r>
              <a:rPr lang="en-US" sz="4000" b="1" baseline="0" dirty="0">
                <a:solidFill>
                  <a:srgbClr val="FEDA09"/>
                </a:solidFill>
                <a:latin typeface="Segoe UI" panose="020B0502040204020203" pitchFamily="34" charset="0"/>
                <a:cs typeface="Segoe UI" panose="020B0502040204020203" pitchFamily="34" charset="0"/>
              </a:rPr>
              <a:t>TITTLE HERE</a:t>
            </a:r>
          </a:p>
        </p:txBody>
      </p:sp>
      <p:sp>
        <p:nvSpPr>
          <p:cNvPr id="8" name="Rectangle 7"/>
          <p:cNvSpPr/>
          <p:nvPr/>
        </p:nvSpPr>
        <p:spPr>
          <a:xfrm>
            <a:off x="315103" y="3078983"/>
            <a:ext cx="4904597" cy="3046988"/>
          </a:xfrm>
          <a:prstGeom prst="rect">
            <a:avLst/>
          </a:prstGeom>
        </p:spPr>
        <p:txBody>
          <a:bodyPr wrap="square">
            <a:spAutoFit/>
          </a:bodyPr>
          <a:lstStyle/>
          <a:p>
            <a:pPr>
              <a:defRPr sz="1800" spc="0">
                <a:solidFill>
                  <a:srgbClr val="000000"/>
                </a:solidFill>
              </a:defRPr>
            </a:pPr>
            <a:r>
              <a:rPr lang="en-US" sz="1600" dirty="0">
                <a:solidFill>
                  <a:srgbClr val="404041"/>
                </a:solidFill>
                <a:latin typeface="Segoe UI" panose="020B0502040204020203" pitchFamily="34" charset="0"/>
                <a:cs typeface="Segoe UI" panose="020B0502040204020203" pitchFamily="34" charset="0"/>
              </a:rPr>
              <a:t>Lorem ipsum dolor sit </a:t>
            </a:r>
            <a:r>
              <a:rPr lang="en-US" sz="1600" dirty="0" err="1">
                <a:solidFill>
                  <a:srgbClr val="404041"/>
                </a:solidFill>
                <a:latin typeface="Segoe UI" panose="020B0502040204020203" pitchFamily="34" charset="0"/>
                <a:cs typeface="Segoe UI" panose="020B0502040204020203" pitchFamily="34" charset="0"/>
              </a:rPr>
              <a:t>amet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consectetuer</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adipiscing</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elit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diam</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nonummy</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nibhe</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euismod</a:t>
            </a:r>
            <a:r>
              <a:rPr lang="en-US" sz="1600" dirty="0">
                <a:solidFill>
                  <a:srgbClr val="404041"/>
                </a:solidFill>
                <a:latin typeface="Segoe UI" panose="020B0502040204020203" pitchFamily="34" charset="0"/>
                <a:cs typeface="Segoe UI" panose="020B0502040204020203" pitchFamily="34" charset="0"/>
              </a:rPr>
              <a:t>. Lorem ipsum dolor sit </a:t>
            </a:r>
            <a:r>
              <a:rPr lang="en-US" sz="1600" dirty="0" err="1">
                <a:solidFill>
                  <a:srgbClr val="404041"/>
                </a:solidFill>
                <a:latin typeface="Segoe UI" panose="020B0502040204020203" pitchFamily="34" charset="0"/>
                <a:cs typeface="Segoe UI" panose="020B0502040204020203" pitchFamily="34" charset="0"/>
              </a:rPr>
              <a:t>amet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consectetuer</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adipiscing</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elit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diam</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nonummy</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nibhe</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euismod</a:t>
            </a:r>
            <a:r>
              <a:rPr lang="en-US" sz="1600" dirty="0">
                <a:solidFill>
                  <a:srgbClr val="404041"/>
                </a:solidFill>
                <a:latin typeface="Segoe UI" panose="020B0502040204020203" pitchFamily="34" charset="0"/>
                <a:cs typeface="Segoe UI" panose="020B0502040204020203" pitchFamily="34" charset="0"/>
              </a:rPr>
              <a:t>.</a:t>
            </a:r>
          </a:p>
          <a:p>
            <a:pPr>
              <a:defRPr sz="1800" spc="0">
                <a:solidFill>
                  <a:srgbClr val="000000"/>
                </a:solidFill>
              </a:defRPr>
            </a:pPr>
            <a:r>
              <a:rPr lang="en-US" sz="1600" dirty="0">
                <a:solidFill>
                  <a:srgbClr val="404041"/>
                </a:solidFill>
                <a:latin typeface="Segoe UI" panose="020B0502040204020203" pitchFamily="34" charset="0"/>
                <a:cs typeface="Segoe UI" panose="020B0502040204020203" pitchFamily="34" charset="0"/>
              </a:rPr>
              <a:t>Lorem ipsum dolor sit </a:t>
            </a:r>
            <a:r>
              <a:rPr lang="en-US" sz="1600" dirty="0" err="1">
                <a:solidFill>
                  <a:srgbClr val="404041"/>
                </a:solidFill>
                <a:latin typeface="Segoe UI" panose="020B0502040204020203" pitchFamily="34" charset="0"/>
                <a:cs typeface="Segoe UI" panose="020B0502040204020203" pitchFamily="34" charset="0"/>
              </a:rPr>
              <a:t>amet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consectetuer</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adipiscing</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elit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diam</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nonummy</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nibhe</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euismod</a:t>
            </a:r>
            <a:r>
              <a:rPr lang="en-US" sz="1600" dirty="0">
                <a:solidFill>
                  <a:srgbClr val="404041"/>
                </a:solidFill>
                <a:latin typeface="Segoe UI" panose="020B0502040204020203" pitchFamily="34" charset="0"/>
                <a:cs typeface="Segoe UI" panose="020B0502040204020203" pitchFamily="34" charset="0"/>
              </a:rPr>
              <a:t>. Lorem ipsum dolor sit </a:t>
            </a:r>
            <a:r>
              <a:rPr lang="en-US" sz="1600" dirty="0" err="1">
                <a:solidFill>
                  <a:srgbClr val="404041"/>
                </a:solidFill>
                <a:latin typeface="Segoe UI" panose="020B0502040204020203" pitchFamily="34" charset="0"/>
                <a:cs typeface="Segoe UI" panose="020B0502040204020203" pitchFamily="34" charset="0"/>
              </a:rPr>
              <a:t>amet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consectetuer</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adipiscing</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elit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diam</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nonummy</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nibhe</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euismod</a:t>
            </a:r>
            <a:r>
              <a:rPr lang="en-US" sz="1600" dirty="0">
                <a:solidFill>
                  <a:srgbClr val="404041"/>
                </a:solidFill>
                <a:latin typeface="Segoe UI" panose="020B0502040204020203" pitchFamily="34" charset="0"/>
                <a:cs typeface="Segoe UI" panose="020B0502040204020203" pitchFamily="34" charset="0"/>
              </a:rPr>
              <a:t>.</a:t>
            </a:r>
          </a:p>
          <a:p>
            <a:pPr>
              <a:defRPr sz="1800" spc="0">
                <a:solidFill>
                  <a:srgbClr val="000000"/>
                </a:solidFill>
              </a:defRPr>
            </a:pPr>
            <a:r>
              <a:rPr lang="en-US" sz="1600" dirty="0">
                <a:solidFill>
                  <a:srgbClr val="404041"/>
                </a:solidFill>
                <a:latin typeface="Segoe UI" panose="020B0502040204020203" pitchFamily="34" charset="0"/>
                <a:cs typeface="Segoe UI" panose="020B0502040204020203" pitchFamily="34" charset="0"/>
              </a:rPr>
              <a:t>Lorem ipsum dolor sit </a:t>
            </a:r>
            <a:r>
              <a:rPr lang="en-US" sz="1600" dirty="0" err="1">
                <a:solidFill>
                  <a:srgbClr val="404041"/>
                </a:solidFill>
                <a:latin typeface="Segoe UI" panose="020B0502040204020203" pitchFamily="34" charset="0"/>
                <a:cs typeface="Segoe UI" panose="020B0502040204020203" pitchFamily="34" charset="0"/>
              </a:rPr>
              <a:t>amet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consectetuer</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adipiscing</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elit</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diam</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nonummy</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nibhe</a:t>
            </a:r>
            <a:r>
              <a:rPr lang="en-US" sz="1600" dirty="0">
                <a:solidFill>
                  <a:srgbClr val="404041"/>
                </a:solidFill>
                <a:latin typeface="Segoe UI" panose="020B0502040204020203" pitchFamily="34" charset="0"/>
                <a:cs typeface="Segoe UI" panose="020B0502040204020203" pitchFamily="34" charset="0"/>
              </a:rPr>
              <a:t> </a:t>
            </a:r>
            <a:r>
              <a:rPr lang="en-US" sz="1600" dirty="0" err="1">
                <a:solidFill>
                  <a:srgbClr val="404041"/>
                </a:solidFill>
                <a:latin typeface="Segoe UI" panose="020B0502040204020203" pitchFamily="34" charset="0"/>
                <a:cs typeface="Segoe UI" panose="020B0502040204020203" pitchFamily="34" charset="0"/>
              </a:rPr>
              <a:t>euismod</a:t>
            </a:r>
            <a:r>
              <a:rPr lang="en-US" sz="1600" dirty="0">
                <a:solidFill>
                  <a:srgbClr val="404041"/>
                </a:solidFill>
                <a:latin typeface="Segoe UI" panose="020B0502040204020203" pitchFamily="34" charset="0"/>
                <a:cs typeface="Segoe UI" panose="020B0502040204020203" pitchFamily="34" charset="0"/>
              </a:rPr>
              <a:t>.</a:t>
            </a:r>
          </a:p>
          <a:p>
            <a:pPr>
              <a:defRPr sz="1800" spc="0">
                <a:solidFill>
                  <a:srgbClr val="000000"/>
                </a:solidFill>
              </a:defRPr>
            </a:pPr>
            <a:endParaRPr lang="en-US" sz="1600" dirty="0">
              <a:solidFill>
                <a:srgbClr val="404041"/>
              </a:solidFill>
              <a:latin typeface="Segoe UI" panose="020B0502040204020203" pitchFamily="34" charset="0"/>
              <a:cs typeface="Segoe UI" panose="020B0502040204020203" pitchFamily="34" charset="0"/>
            </a:endParaRPr>
          </a:p>
          <a:p>
            <a:pPr lvl="0">
              <a:defRPr sz="1800" spc="0">
                <a:solidFill>
                  <a:srgbClr val="000000"/>
                </a:solidFill>
              </a:defRPr>
            </a:pPr>
            <a:endParaRPr lang="en-US" sz="1600" dirty="0">
              <a:solidFill>
                <a:srgbClr val="404041"/>
              </a:solidFill>
              <a:latin typeface="Segoe UI" panose="020B0502040204020203" pitchFamily="34" charset="0"/>
              <a:cs typeface="Segoe UI" panose="020B0502040204020203" pitchFamily="34" charset="0"/>
            </a:endParaRPr>
          </a:p>
        </p:txBody>
      </p:sp>
      <p:sp>
        <p:nvSpPr>
          <p:cNvPr id="9" name="Rectangle 8"/>
          <p:cNvSpPr/>
          <p:nvPr/>
        </p:nvSpPr>
        <p:spPr>
          <a:xfrm>
            <a:off x="0" y="0"/>
            <a:ext cx="12206112" cy="70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6631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695325" y="2365375"/>
            <a:ext cx="10801350" cy="1061829"/>
          </a:xfrm>
          <a:prstGeom prst="rect">
            <a:avLst/>
          </a:prstGeom>
          <a:noFill/>
        </p:spPr>
        <p:txBody>
          <a:bodyPr>
            <a:spAutoFit/>
          </a:bodyPr>
          <a:lstStyle/>
          <a:p>
            <a:pPr algn="ctr" eaLnBrk="1" fontAlgn="auto" hangingPunct="1">
              <a:lnSpc>
                <a:spcPct val="150000"/>
              </a:lnSpc>
              <a:spcBef>
                <a:spcPts val="0"/>
              </a:spcBef>
              <a:spcAft>
                <a:spcPts val="0"/>
              </a:spcAft>
              <a:defRPr/>
            </a:pP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Banh</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mi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dreamcatcher</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mixtape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messenger</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bag,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fingerstache</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heirloom</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bitters pour-over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franzen</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raw</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denim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street</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art.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Organic</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fixie</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lumbersexual</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semiotics</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locavore</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farm</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-to-table fanny pack XOXO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keffiyeh</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cardigan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wolf</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normcore</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tattooed</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ethical</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Pabst jean shorts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cornhole</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art party chartreuse </a:t>
            </a:r>
            <a:r>
              <a:rPr lang="fr-CA" sz="1400" spc="100" dirty="0" err="1">
                <a:solidFill>
                  <a:srgbClr val="404041"/>
                </a:solidFill>
                <a:latin typeface="Segoe UI" panose="020B0502040204020203" pitchFamily="34" charset="0"/>
                <a:ea typeface="Open Sans" panose="020B0606030504020204" pitchFamily="34" charset="0"/>
                <a:cs typeface="Segoe UI" panose="020B0502040204020203" pitchFamily="34" charset="0"/>
              </a:rPr>
              <a:t>fingerstache</a:t>
            </a:r>
            <a:r>
              <a:rPr lang="fr-CA" sz="1400" spc="100" dirty="0">
                <a:solidFill>
                  <a:srgbClr val="404041"/>
                </a:solidFill>
                <a:latin typeface="Segoe UI" panose="020B0502040204020203" pitchFamily="34" charset="0"/>
                <a:ea typeface="Open Sans" panose="020B0606030504020204" pitchFamily="34" charset="0"/>
                <a:cs typeface="Segoe UI" panose="020B0502040204020203" pitchFamily="34" charset="0"/>
              </a:rPr>
              <a:t>. </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16" r="9016"/>
          <a:stretch>
            <a:fillRect/>
          </a:stretch>
        </p:blipFill>
        <p:spPr>
          <a:custGeom>
            <a:avLst/>
            <a:gdLst>
              <a:gd name="T0" fmla="*/ 0 w 3886200"/>
              <a:gd name="T1" fmla="*/ 0 h 3162300"/>
              <a:gd name="T2" fmla="*/ 12700 w 3886200"/>
              <a:gd name="T3" fmla="*/ 0 h 3162300"/>
              <a:gd name="T4" fmla="*/ 3886200 w 3886200"/>
              <a:gd name="T5" fmla="*/ 443839 h 3162300"/>
              <a:gd name="T6" fmla="*/ 3886200 w 3886200"/>
              <a:gd name="T7" fmla="*/ 3162300 h 3162300"/>
              <a:gd name="T8" fmla="*/ 0 w 3886200"/>
              <a:gd name="T9" fmla="*/ 3162300 h 3162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6200" h="3162300">
                <a:moveTo>
                  <a:pt x="0" y="0"/>
                </a:moveTo>
                <a:lnTo>
                  <a:pt x="12700" y="0"/>
                </a:lnTo>
                <a:lnTo>
                  <a:pt x="3886200" y="443839"/>
                </a:lnTo>
                <a:lnTo>
                  <a:pt x="3886200" y="3162300"/>
                </a:lnTo>
                <a:lnTo>
                  <a:pt x="0" y="3162300"/>
                </a:lnTo>
                <a:lnTo>
                  <a:pt x="0" y="0"/>
                </a:lnTo>
                <a:close/>
              </a:path>
            </a:pathLst>
          </a:custGeom>
        </p:spPr>
      </p:pic>
      <p:pic>
        <p:nvPicPr>
          <p:cNvPr id="3" name="Picture Placeholder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777" r="1777"/>
          <a:stretch>
            <a:fillRect/>
          </a:stretch>
        </p:blipFill>
        <p:spPr>
          <a:xfrm>
            <a:off x="4165600" y="4170363"/>
            <a:ext cx="3886200" cy="2687637"/>
          </a:xfrm>
          <a:custGeom>
            <a:avLst/>
            <a:gdLst>
              <a:gd name="T0" fmla="*/ 3886200 w 3886200"/>
              <a:gd name="T1" fmla="*/ 0 h 2687902"/>
              <a:gd name="T2" fmla="*/ 3886200 w 3886200"/>
              <a:gd name="T3" fmla="*/ 2687902 h 2687902"/>
              <a:gd name="T4" fmla="*/ 0 w 3886200"/>
              <a:gd name="T5" fmla="*/ 2687902 h 2687902"/>
              <a:gd name="T6" fmla="*/ 0 w 3886200"/>
              <a:gd name="T7" fmla="*/ 2911 h 2687902"/>
              <a:gd name="T8" fmla="*/ 1930400 w 3886200"/>
              <a:gd name="T9" fmla="*/ 224102 h 2687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6200" h="2687902">
                <a:moveTo>
                  <a:pt x="3886200" y="0"/>
                </a:moveTo>
                <a:lnTo>
                  <a:pt x="3886200" y="2687902"/>
                </a:lnTo>
                <a:lnTo>
                  <a:pt x="0" y="2687902"/>
                </a:lnTo>
                <a:lnTo>
                  <a:pt x="0" y="2911"/>
                </a:lnTo>
                <a:lnTo>
                  <a:pt x="1930400" y="224102"/>
                </a:lnTo>
                <a:lnTo>
                  <a:pt x="3886200" y="0"/>
                </a:lnTo>
                <a:close/>
              </a:path>
            </a:pathLst>
          </a:custGeom>
        </p:spPr>
      </p:pic>
      <p:pic>
        <p:nvPicPr>
          <p:cNvPr id="4" name="Picture Placeholder 3"/>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9016" r="9016"/>
          <a:stretch>
            <a:fillRect/>
          </a:stretch>
        </p:blipFill>
        <p:spPr>
          <a:custGeom>
            <a:avLst/>
            <a:gdLst>
              <a:gd name="T0" fmla="*/ 3886200 w 3886200"/>
              <a:gd name="T1" fmla="*/ 0 h 3162300"/>
              <a:gd name="T2" fmla="*/ 3886200 w 3886200"/>
              <a:gd name="T3" fmla="*/ 3162300 h 3162300"/>
              <a:gd name="T4" fmla="*/ 0 w 3886200"/>
              <a:gd name="T5" fmla="*/ 3162300 h 3162300"/>
              <a:gd name="T6" fmla="*/ 0 w 3886200"/>
              <a:gd name="T7" fmla="*/ 445294 h 3162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86200" h="3162300">
                <a:moveTo>
                  <a:pt x="3886200" y="0"/>
                </a:moveTo>
                <a:lnTo>
                  <a:pt x="3886200" y="3162300"/>
                </a:lnTo>
                <a:lnTo>
                  <a:pt x="0" y="3162300"/>
                </a:lnTo>
                <a:lnTo>
                  <a:pt x="0" y="445294"/>
                </a:lnTo>
                <a:lnTo>
                  <a:pt x="3886200" y="0"/>
                </a:lnTo>
                <a:close/>
              </a:path>
            </a:pathLst>
          </a:custGeom>
        </p:spPr>
      </p:pic>
      <p:sp>
        <p:nvSpPr>
          <p:cNvPr id="13" name="Shape 4325"/>
          <p:cNvSpPr txBox="1">
            <a:spLocks/>
          </p:cNvSpPr>
          <p:nvPr/>
        </p:nvSpPr>
        <p:spPr>
          <a:xfrm>
            <a:off x="0" y="1421592"/>
            <a:ext cx="12192000" cy="7794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t">
            <a:normAutofit/>
          </a:bodyPr>
          <a:lstStyle>
            <a:lvl1pPr algn="l" defTabSz="874902" rtl="0" eaLnBrk="1" latinLnBrk="0" hangingPunct="1">
              <a:lnSpc>
                <a:spcPct val="100000"/>
              </a:lnSpc>
              <a:spcBef>
                <a:spcPts val="400"/>
              </a:spcBef>
              <a:buNone/>
              <a:defRPr sz="8300" kern="1200" spc="0" baseline="7228">
                <a:solidFill>
                  <a:srgbClr val="53585F"/>
                </a:solidFill>
                <a:latin typeface="Roboto Regular"/>
                <a:ea typeface="Roboto Regular"/>
                <a:cs typeface="Roboto Regular"/>
                <a:sym typeface="Roboto Regular"/>
              </a:defRPr>
            </a:lvl1pPr>
          </a:lstStyle>
          <a:p>
            <a:pPr algn="ctr">
              <a:defRPr sz="1800" spc="0" baseline="0">
                <a:solidFill>
                  <a:srgbClr val="000000"/>
                </a:solidFill>
              </a:defRPr>
            </a:pPr>
            <a:r>
              <a:rPr lang="en-US" sz="4000" b="1" baseline="0" dirty="0">
                <a:solidFill>
                  <a:srgbClr val="404041"/>
                </a:solidFill>
                <a:latin typeface="Segoe UI" panose="020B0502040204020203" pitchFamily="34" charset="0"/>
                <a:cs typeface="Segoe UI" panose="020B0502040204020203" pitchFamily="34" charset="0"/>
              </a:rPr>
              <a:t>ADD YOUR </a:t>
            </a:r>
            <a:r>
              <a:rPr lang="en-US" sz="4000" b="1" baseline="0" dirty="0">
                <a:solidFill>
                  <a:srgbClr val="FEDA09"/>
                </a:solidFill>
                <a:latin typeface="Segoe UI" panose="020B0502040204020203" pitchFamily="34" charset="0"/>
                <a:cs typeface="Segoe UI" panose="020B0502040204020203" pitchFamily="34" charset="0"/>
              </a:rPr>
              <a:t>TITTLE HERE</a:t>
            </a:r>
          </a:p>
        </p:txBody>
      </p:sp>
      <p:sp>
        <p:nvSpPr>
          <p:cNvPr id="9" name="Rectangle 8"/>
          <p:cNvSpPr/>
          <p:nvPr/>
        </p:nvSpPr>
        <p:spPr>
          <a:xfrm>
            <a:off x="0" y="0"/>
            <a:ext cx="12206112" cy="70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0070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600" r="16600"/>
          <a:stretch>
            <a:fillRect/>
          </a:stretch>
        </p:blipFill>
        <p:spPr>
          <a:xfrm>
            <a:off x="1314450" y="2243138"/>
            <a:ext cx="2959100" cy="2959100"/>
          </a:xfrm>
        </p:spPr>
      </p:pic>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6650" r="16650"/>
          <a:stretch>
            <a:fillRect/>
          </a:stretch>
        </p:blipFill>
        <p:spPr>
          <a:xfrm>
            <a:off x="7980363" y="2243138"/>
            <a:ext cx="2959100" cy="2959100"/>
          </a:xfrm>
        </p:spPr>
      </p:pic>
      <p:pic>
        <p:nvPicPr>
          <p:cNvPr id="3" name="Picture Placeholder 2"/>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16650" r="16650"/>
          <a:stretch>
            <a:fillRect/>
          </a:stretch>
        </p:blipFill>
        <p:spPr>
          <a:xfrm>
            <a:off x="4648200" y="2243138"/>
            <a:ext cx="2959100" cy="2959100"/>
          </a:xfrm>
        </p:spPr>
      </p:pic>
      <p:grpSp>
        <p:nvGrpSpPr>
          <p:cNvPr id="8" name="Group 7"/>
          <p:cNvGrpSpPr>
            <a:grpSpLocks/>
          </p:cNvGrpSpPr>
          <p:nvPr/>
        </p:nvGrpSpPr>
        <p:grpSpPr bwMode="auto">
          <a:xfrm>
            <a:off x="7394575" y="3343275"/>
            <a:ext cx="758825" cy="758825"/>
            <a:chOff x="7394964" y="3343513"/>
            <a:chExt cx="758005" cy="758005"/>
          </a:xfrm>
        </p:grpSpPr>
        <p:sp>
          <p:nvSpPr>
            <p:cNvPr id="6" name="Diamond 5"/>
            <p:cNvSpPr/>
            <p:nvPr/>
          </p:nvSpPr>
          <p:spPr>
            <a:xfrm>
              <a:off x="7394964" y="3343513"/>
              <a:ext cx="758005" cy="758005"/>
            </a:xfrm>
            <a:prstGeom prst="diamond">
              <a:avLst/>
            </a:prstGeom>
            <a:solidFill>
              <a:srgbClr val="FEDA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nvGrpSpPr>
            <p:cNvPr id="13" name="Group 12"/>
            <p:cNvGrpSpPr/>
            <p:nvPr/>
          </p:nvGrpSpPr>
          <p:grpSpPr>
            <a:xfrm>
              <a:off x="7650265" y="3577778"/>
              <a:ext cx="247402" cy="289474"/>
              <a:chOff x="6550964" y="4923734"/>
              <a:chExt cx="301457" cy="352721"/>
            </a:xfrm>
            <a:solidFill>
              <a:schemeClr val="bg1"/>
            </a:solidFill>
          </p:grpSpPr>
          <p:sp>
            <p:nvSpPr>
              <p:cNvPr id="11" name="Chevron 10"/>
              <p:cNvSpPr/>
              <p:nvPr/>
            </p:nvSpPr>
            <p:spPr>
              <a:xfrm>
                <a:off x="6664672" y="4923734"/>
                <a:ext cx="187749" cy="352721"/>
              </a:xfrm>
              <a:prstGeom prst="chevron">
                <a:avLst>
                  <a:gd name="adj" fmla="val 83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2" name="Chevron 11"/>
              <p:cNvSpPr/>
              <p:nvPr/>
            </p:nvSpPr>
            <p:spPr>
              <a:xfrm>
                <a:off x="6550964" y="4954975"/>
                <a:ext cx="154491" cy="290239"/>
              </a:xfrm>
              <a:prstGeom prst="chevron">
                <a:avLst>
                  <a:gd name="adj" fmla="val 83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grpSp>
      <p:grpSp>
        <p:nvGrpSpPr>
          <p:cNvPr id="7" name="Group 6"/>
          <p:cNvGrpSpPr>
            <a:grpSpLocks/>
          </p:cNvGrpSpPr>
          <p:nvPr/>
        </p:nvGrpSpPr>
        <p:grpSpPr bwMode="auto">
          <a:xfrm>
            <a:off x="4087813" y="3343275"/>
            <a:ext cx="758825" cy="758825"/>
            <a:chOff x="4087963" y="3343513"/>
            <a:chExt cx="758005" cy="758005"/>
          </a:xfrm>
        </p:grpSpPr>
        <p:sp>
          <p:nvSpPr>
            <p:cNvPr id="5" name="Diamond 4"/>
            <p:cNvSpPr/>
            <p:nvPr/>
          </p:nvSpPr>
          <p:spPr>
            <a:xfrm>
              <a:off x="4087963" y="3343513"/>
              <a:ext cx="758005" cy="758005"/>
            </a:xfrm>
            <a:prstGeom prst="diamond">
              <a:avLst/>
            </a:prstGeom>
            <a:solidFill>
              <a:srgbClr val="FEDA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nvGrpSpPr>
            <p:cNvPr id="14" name="Group 13"/>
            <p:cNvGrpSpPr/>
            <p:nvPr/>
          </p:nvGrpSpPr>
          <p:grpSpPr>
            <a:xfrm>
              <a:off x="4343264" y="3577778"/>
              <a:ext cx="247402" cy="289474"/>
              <a:chOff x="6550964" y="4923734"/>
              <a:chExt cx="301457" cy="352721"/>
            </a:xfrm>
            <a:solidFill>
              <a:schemeClr val="bg1"/>
            </a:solidFill>
          </p:grpSpPr>
          <p:sp>
            <p:nvSpPr>
              <p:cNvPr id="15" name="Chevron 14"/>
              <p:cNvSpPr/>
              <p:nvPr/>
            </p:nvSpPr>
            <p:spPr>
              <a:xfrm>
                <a:off x="6664672" y="4923734"/>
                <a:ext cx="187749" cy="352721"/>
              </a:xfrm>
              <a:prstGeom prst="chevron">
                <a:avLst>
                  <a:gd name="adj" fmla="val 83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6" name="Chevron 15"/>
              <p:cNvSpPr/>
              <p:nvPr/>
            </p:nvSpPr>
            <p:spPr>
              <a:xfrm>
                <a:off x="6550964" y="4954975"/>
                <a:ext cx="154491" cy="290239"/>
              </a:xfrm>
              <a:prstGeom prst="chevron">
                <a:avLst>
                  <a:gd name="adj" fmla="val 83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grpSp>
      <p:sp>
        <p:nvSpPr>
          <p:cNvPr id="30" name="TextBox 29"/>
          <p:cNvSpPr txBox="1">
            <a:spLocks noChangeArrowheads="1"/>
          </p:cNvSpPr>
          <p:nvPr/>
        </p:nvSpPr>
        <p:spPr bwMode="auto">
          <a:xfrm>
            <a:off x="985838" y="5737225"/>
            <a:ext cx="3616325" cy="5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oppins Light" panose="02000000000000000000" pitchFamily="2" charset="0"/>
              </a:defRPr>
            </a:lvl1pPr>
            <a:lvl2pPr marL="742950" indent="-285750">
              <a:defRPr>
                <a:solidFill>
                  <a:schemeClr val="tx1"/>
                </a:solidFill>
                <a:latin typeface="Poppins Light" panose="02000000000000000000" pitchFamily="2" charset="0"/>
              </a:defRPr>
            </a:lvl2pPr>
            <a:lvl3pPr marL="1143000" indent="-228600">
              <a:defRPr>
                <a:solidFill>
                  <a:schemeClr val="tx1"/>
                </a:solidFill>
                <a:latin typeface="Poppins Light" panose="02000000000000000000" pitchFamily="2" charset="0"/>
              </a:defRPr>
            </a:lvl3pPr>
            <a:lvl4pPr marL="1600200" indent="-228600">
              <a:defRPr>
                <a:solidFill>
                  <a:schemeClr val="tx1"/>
                </a:solidFill>
                <a:latin typeface="Poppins Light" panose="02000000000000000000" pitchFamily="2" charset="0"/>
              </a:defRPr>
            </a:lvl4pPr>
            <a:lvl5pPr marL="2057400" indent="-228600">
              <a:defRPr>
                <a:solidFill>
                  <a:schemeClr val="tx1"/>
                </a:solidFill>
                <a:latin typeface="Poppins Light" panose="02000000000000000000" pitchFamily="2" charset="0"/>
              </a:defRPr>
            </a:lvl5pPr>
            <a:lvl6pPr marL="2514600" indent="-228600" fontAlgn="base">
              <a:spcBef>
                <a:spcPct val="0"/>
              </a:spcBef>
              <a:spcAft>
                <a:spcPct val="0"/>
              </a:spcAft>
              <a:defRPr>
                <a:solidFill>
                  <a:schemeClr val="tx1"/>
                </a:solidFill>
                <a:latin typeface="Poppins Light" panose="02000000000000000000" pitchFamily="2" charset="0"/>
              </a:defRPr>
            </a:lvl6pPr>
            <a:lvl7pPr marL="2971800" indent="-228600" fontAlgn="base">
              <a:spcBef>
                <a:spcPct val="0"/>
              </a:spcBef>
              <a:spcAft>
                <a:spcPct val="0"/>
              </a:spcAft>
              <a:defRPr>
                <a:solidFill>
                  <a:schemeClr val="tx1"/>
                </a:solidFill>
                <a:latin typeface="Poppins Light" panose="02000000000000000000" pitchFamily="2" charset="0"/>
              </a:defRPr>
            </a:lvl7pPr>
            <a:lvl8pPr marL="3429000" indent="-228600" fontAlgn="base">
              <a:spcBef>
                <a:spcPct val="0"/>
              </a:spcBef>
              <a:spcAft>
                <a:spcPct val="0"/>
              </a:spcAft>
              <a:defRPr>
                <a:solidFill>
                  <a:schemeClr val="tx1"/>
                </a:solidFill>
                <a:latin typeface="Poppins Light" panose="02000000000000000000" pitchFamily="2" charset="0"/>
              </a:defRPr>
            </a:lvl8pPr>
            <a:lvl9pPr marL="3886200" indent="-228600" fontAlgn="base">
              <a:spcBef>
                <a:spcPct val="0"/>
              </a:spcBef>
              <a:spcAft>
                <a:spcPct val="0"/>
              </a:spcAft>
              <a:defRPr>
                <a:solidFill>
                  <a:schemeClr val="tx1"/>
                </a:solidFill>
                <a:latin typeface="Poppins Light" panose="02000000000000000000" pitchFamily="2" charset="0"/>
              </a:defRPr>
            </a:lvl9pPr>
          </a:lstStyle>
          <a:p>
            <a:pPr algn="ctr" eaLnBrk="1" hangingPunct="1">
              <a:lnSpc>
                <a:spcPct val="120000"/>
              </a:lnSpc>
            </a:pPr>
            <a:r>
              <a:rPr lang="de-DE" altLang="en-US" sz="1300" dirty="0">
                <a:solidFill>
                  <a:srgbClr val="404041"/>
                </a:solidFill>
                <a:latin typeface="Segoe UI" panose="020B0502040204020203" pitchFamily="34" charset="0"/>
                <a:ea typeface="Open Sans" panose="020B0606030504020204" pitchFamily="34" charset="0"/>
                <a:cs typeface="Segoe UI" panose="020B0502040204020203" pitchFamily="34" charset="0"/>
              </a:rPr>
              <a:t>sadipscing elitr, diam nonumy </a:t>
            </a:r>
          </a:p>
          <a:p>
            <a:pPr algn="ctr" eaLnBrk="1" hangingPunct="1">
              <a:lnSpc>
                <a:spcPct val="120000"/>
              </a:lnSpc>
            </a:pPr>
            <a:r>
              <a:rPr lang="de-DE" altLang="en-US" sz="1300" dirty="0">
                <a:solidFill>
                  <a:srgbClr val="404041"/>
                </a:solidFill>
                <a:latin typeface="Segoe UI" panose="020B0502040204020203" pitchFamily="34" charset="0"/>
                <a:ea typeface="Open Sans" panose="020B0606030504020204" pitchFamily="34" charset="0"/>
                <a:cs typeface="Segoe UI" panose="020B0502040204020203" pitchFamily="34" charset="0"/>
              </a:rPr>
              <a:t>eirmod tempor invidunt ut</a:t>
            </a:r>
            <a:endParaRPr lang="en-US" altLang="en-US" sz="1300" dirty="0">
              <a:solidFill>
                <a:srgbClr val="404041"/>
              </a:solidFill>
              <a:latin typeface="Segoe UI" panose="020B0502040204020203" pitchFamily="34" charset="0"/>
              <a:ea typeface="Open Sans" panose="020B0606030504020204" pitchFamily="34" charset="0"/>
              <a:cs typeface="Segoe UI" panose="020B0502040204020203" pitchFamily="34" charset="0"/>
            </a:endParaRPr>
          </a:p>
        </p:txBody>
      </p:sp>
      <p:sp>
        <p:nvSpPr>
          <p:cNvPr id="31" name="Rectangle 30"/>
          <p:cNvSpPr/>
          <p:nvPr/>
        </p:nvSpPr>
        <p:spPr>
          <a:xfrm>
            <a:off x="1233488" y="5383213"/>
            <a:ext cx="3121025" cy="338137"/>
          </a:xfrm>
          <a:prstGeom prst="rect">
            <a:avLst/>
          </a:prstGeom>
        </p:spPr>
        <p:txBody>
          <a:bodyPr>
            <a:spAutoFit/>
          </a:bodyPr>
          <a:lstStyle/>
          <a:p>
            <a:pPr algn="ctr" eaLnBrk="1" fontAlgn="auto" hangingPunct="1">
              <a:spcBef>
                <a:spcPts val="0"/>
              </a:spcBef>
              <a:spcAft>
                <a:spcPts val="0"/>
              </a:spcAft>
              <a:defRPr/>
            </a:pPr>
            <a:r>
              <a:rPr lang="en-US" sz="1600" b="1" dirty="0">
                <a:solidFill>
                  <a:srgbClr val="FEDA09"/>
                </a:solidFill>
                <a:latin typeface="Segoe UI" panose="020B0502040204020203" pitchFamily="34" charset="0"/>
                <a:cs typeface="Segoe UI" panose="020B0502040204020203" pitchFamily="34" charset="0"/>
              </a:rPr>
              <a:t>Write A Title Here</a:t>
            </a:r>
          </a:p>
        </p:txBody>
      </p:sp>
      <p:sp>
        <p:nvSpPr>
          <p:cNvPr id="32" name="TextBox 31"/>
          <p:cNvSpPr txBox="1">
            <a:spLocks noChangeArrowheads="1"/>
          </p:cNvSpPr>
          <p:nvPr/>
        </p:nvSpPr>
        <p:spPr bwMode="auto">
          <a:xfrm>
            <a:off x="4322763" y="5737225"/>
            <a:ext cx="3616325" cy="5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oppins Light" panose="02000000000000000000" pitchFamily="2" charset="0"/>
              </a:defRPr>
            </a:lvl1pPr>
            <a:lvl2pPr marL="742950" indent="-285750">
              <a:defRPr>
                <a:solidFill>
                  <a:schemeClr val="tx1"/>
                </a:solidFill>
                <a:latin typeface="Poppins Light" panose="02000000000000000000" pitchFamily="2" charset="0"/>
              </a:defRPr>
            </a:lvl2pPr>
            <a:lvl3pPr marL="1143000" indent="-228600">
              <a:defRPr>
                <a:solidFill>
                  <a:schemeClr val="tx1"/>
                </a:solidFill>
                <a:latin typeface="Poppins Light" panose="02000000000000000000" pitchFamily="2" charset="0"/>
              </a:defRPr>
            </a:lvl3pPr>
            <a:lvl4pPr marL="1600200" indent="-228600">
              <a:defRPr>
                <a:solidFill>
                  <a:schemeClr val="tx1"/>
                </a:solidFill>
                <a:latin typeface="Poppins Light" panose="02000000000000000000" pitchFamily="2" charset="0"/>
              </a:defRPr>
            </a:lvl4pPr>
            <a:lvl5pPr marL="2057400" indent="-228600">
              <a:defRPr>
                <a:solidFill>
                  <a:schemeClr val="tx1"/>
                </a:solidFill>
                <a:latin typeface="Poppins Light" panose="02000000000000000000" pitchFamily="2" charset="0"/>
              </a:defRPr>
            </a:lvl5pPr>
            <a:lvl6pPr marL="2514600" indent="-228600" fontAlgn="base">
              <a:spcBef>
                <a:spcPct val="0"/>
              </a:spcBef>
              <a:spcAft>
                <a:spcPct val="0"/>
              </a:spcAft>
              <a:defRPr>
                <a:solidFill>
                  <a:schemeClr val="tx1"/>
                </a:solidFill>
                <a:latin typeface="Poppins Light" panose="02000000000000000000" pitchFamily="2" charset="0"/>
              </a:defRPr>
            </a:lvl6pPr>
            <a:lvl7pPr marL="2971800" indent="-228600" fontAlgn="base">
              <a:spcBef>
                <a:spcPct val="0"/>
              </a:spcBef>
              <a:spcAft>
                <a:spcPct val="0"/>
              </a:spcAft>
              <a:defRPr>
                <a:solidFill>
                  <a:schemeClr val="tx1"/>
                </a:solidFill>
                <a:latin typeface="Poppins Light" panose="02000000000000000000" pitchFamily="2" charset="0"/>
              </a:defRPr>
            </a:lvl7pPr>
            <a:lvl8pPr marL="3429000" indent="-228600" fontAlgn="base">
              <a:spcBef>
                <a:spcPct val="0"/>
              </a:spcBef>
              <a:spcAft>
                <a:spcPct val="0"/>
              </a:spcAft>
              <a:defRPr>
                <a:solidFill>
                  <a:schemeClr val="tx1"/>
                </a:solidFill>
                <a:latin typeface="Poppins Light" panose="02000000000000000000" pitchFamily="2" charset="0"/>
              </a:defRPr>
            </a:lvl8pPr>
            <a:lvl9pPr marL="3886200" indent="-228600" fontAlgn="base">
              <a:spcBef>
                <a:spcPct val="0"/>
              </a:spcBef>
              <a:spcAft>
                <a:spcPct val="0"/>
              </a:spcAft>
              <a:defRPr>
                <a:solidFill>
                  <a:schemeClr val="tx1"/>
                </a:solidFill>
                <a:latin typeface="Poppins Light" panose="02000000000000000000" pitchFamily="2" charset="0"/>
              </a:defRPr>
            </a:lvl9pPr>
          </a:lstStyle>
          <a:p>
            <a:pPr algn="ctr" eaLnBrk="1" hangingPunct="1">
              <a:lnSpc>
                <a:spcPct val="120000"/>
              </a:lnSpc>
            </a:pPr>
            <a:r>
              <a:rPr lang="de-DE" altLang="en-US" sz="1300">
                <a:solidFill>
                  <a:srgbClr val="404041"/>
                </a:solidFill>
                <a:latin typeface="Segoe UI" panose="020B0502040204020203" pitchFamily="34" charset="0"/>
                <a:ea typeface="Open Sans" panose="020B0606030504020204" pitchFamily="34" charset="0"/>
                <a:cs typeface="Segoe UI" panose="020B0502040204020203" pitchFamily="34" charset="0"/>
              </a:rPr>
              <a:t>sadipscing elitr, diam nonumy </a:t>
            </a:r>
          </a:p>
          <a:p>
            <a:pPr algn="ctr" eaLnBrk="1" hangingPunct="1">
              <a:lnSpc>
                <a:spcPct val="120000"/>
              </a:lnSpc>
            </a:pPr>
            <a:r>
              <a:rPr lang="de-DE" altLang="en-US" sz="1300">
                <a:solidFill>
                  <a:srgbClr val="404041"/>
                </a:solidFill>
                <a:latin typeface="Segoe UI" panose="020B0502040204020203" pitchFamily="34" charset="0"/>
                <a:ea typeface="Open Sans" panose="020B0606030504020204" pitchFamily="34" charset="0"/>
                <a:cs typeface="Segoe UI" panose="020B0502040204020203" pitchFamily="34" charset="0"/>
              </a:rPr>
              <a:t>eirmod tempor invidunt ut</a:t>
            </a:r>
            <a:endParaRPr lang="en-US" altLang="en-US" sz="1300">
              <a:solidFill>
                <a:srgbClr val="404041"/>
              </a:solidFill>
              <a:latin typeface="Segoe UI" panose="020B0502040204020203" pitchFamily="34" charset="0"/>
              <a:ea typeface="Open Sans" panose="020B0606030504020204" pitchFamily="34" charset="0"/>
              <a:cs typeface="Segoe UI" panose="020B0502040204020203" pitchFamily="34" charset="0"/>
            </a:endParaRPr>
          </a:p>
        </p:txBody>
      </p:sp>
      <p:sp>
        <p:nvSpPr>
          <p:cNvPr id="33" name="Rectangle 32"/>
          <p:cNvSpPr/>
          <p:nvPr/>
        </p:nvSpPr>
        <p:spPr>
          <a:xfrm>
            <a:off x="4570413" y="5383213"/>
            <a:ext cx="3121025" cy="338137"/>
          </a:xfrm>
          <a:prstGeom prst="rect">
            <a:avLst/>
          </a:prstGeom>
        </p:spPr>
        <p:txBody>
          <a:bodyPr>
            <a:spAutoFit/>
          </a:bodyPr>
          <a:lstStyle/>
          <a:p>
            <a:pPr algn="ctr" eaLnBrk="1" fontAlgn="auto" hangingPunct="1">
              <a:spcBef>
                <a:spcPts val="0"/>
              </a:spcBef>
              <a:spcAft>
                <a:spcPts val="0"/>
              </a:spcAft>
              <a:defRPr/>
            </a:pPr>
            <a:r>
              <a:rPr lang="en-US" sz="1600" b="1">
                <a:solidFill>
                  <a:srgbClr val="FEDA09"/>
                </a:solidFill>
                <a:latin typeface="Segoe UI" panose="020B0502040204020203" pitchFamily="34" charset="0"/>
                <a:cs typeface="Segoe UI" panose="020B0502040204020203" pitchFamily="34" charset="0"/>
              </a:rPr>
              <a:t>Write A Title Here</a:t>
            </a:r>
          </a:p>
        </p:txBody>
      </p:sp>
      <p:sp>
        <p:nvSpPr>
          <p:cNvPr id="34" name="TextBox 33"/>
          <p:cNvSpPr txBox="1">
            <a:spLocks noChangeArrowheads="1"/>
          </p:cNvSpPr>
          <p:nvPr/>
        </p:nvSpPr>
        <p:spPr bwMode="auto">
          <a:xfrm>
            <a:off x="7654925" y="5737225"/>
            <a:ext cx="3617913" cy="5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oppins Light" panose="02000000000000000000" pitchFamily="2" charset="0"/>
              </a:defRPr>
            </a:lvl1pPr>
            <a:lvl2pPr marL="742950" indent="-285750">
              <a:defRPr>
                <a:solidFill>
                  <a:schemeClr val="tx1"/>
                </a:solidFill>
                <a:latin typeface="Poppins Light" panose="02000000000000000000" pitchFamily="2" charset="0"/>
              </a:defRPr>
            </a:lvl2pPr>
            <a:lvl3pPr marL="1143000" indent="-228600">
              <a:defRPr>
                <a:solidFill>
                  <a:schemeClr val="tx1"/>
                </a:solidFill>
                <a:latin typeface="Poppins Light" panose="02000000000000000000" pitchFamily="2" charset="0"/>
              </a:defRPr>
            </a:lvl3pPr>
            <a:lvl4pPr marL="1600200" indent="-228600">
              <a:defRPr>
                <a:solidFill>
                  <a:schemeClr val="tx1"/>
                </a:solidFill>
                <a:latin typeface="Poppins Light" panose="02000000000000000000" pitchFamily="2" charset="0"/>
              </a:defRPr>
            </a:lvl4pPr>
            <a:lvl5pPr marL="2057400" indent="-228600">
              <a:defRPr>
                <a:solidFill>
                  <a:schemeClr val="tx1"/>
                </a:solidFill>
                <a:latin typeface="Poppins Light" panose="02000000000000000000" pitchFamily="2" charset="0"/>
              </a:defRPr>
            </a:lvl5pPr>
            <a:lvl6pPr marL="2514600" indent="-228600" fontAlgn="base">
              <a:spcBef>
                <a:spcPct val="0"/>
              </a:spcBef>
              <a:spcAft>
                <a:spcPct val="0"/>
              </a:spcAft>
              <a:defRPr>
                <a:solidFill>
                  <a:schemeClr val="tx1"/>
                </a:solidFill>
                <a:latin typeface="Poppins Light" panose="02000000000000000000" pitchFamily="2" charset="0"/>
              </a:defRPr>
            </a:lvl6pPr>
            <a:lvl7pPr marL="2971800" indent="-228600" fontAlgn="base">
              <a:spcBef>
                <a:spcPct val="0"/>
              </a:spcBef>
              <a:spcAft>
                <a:spcPct val="0"/>
              </a:spcAft>
              <a:defRPr>
                <a:solidFill>
                  <a:schemeClr val="tx1"/>
                </a:solidFill>
                <a:latin typeface="Poppins Light" panose="02000000000000000000" pitchFamily="2" charset="0"/>
              </a:defRPr>
            </a:lvl7pPr>
            <a:lvl8pPr marL="3429000" indent="-228600" fontAlgn="base">
              <a:spcBef>
                <a:spcPct val="0"/>
              </a:spcBef>
              <a:spcAft>
                <a:spcPct val="0"/>
              </a:spcAft>
              <a:defRPr>
                <a:solidFill>
                  <a:schemeClr val="tx1"/>
                </a:solidFill>
                <a:latin typeface="Poppins Light" panose="02000000000000000000" pitchFamily="2" charset="0"/>
              </a:defRPr>
            </a:lvl8pPr>
            <a:lvl9pPr marL="3886200" indent="-228600" fontAlgn="base">
              <a:spcBef>
                <a:spcPct val="0"/>
              </a:spcBef>
              <a:spcAft>
                <a:spcPct val="0"/>
              </a:spcAft>
              <a:defRPr>
                <a:solidFill>
                  <a:schemeClr val="tx1"/>
                </a:solidFill>
                <a:latin typeface="Poppins Light" panose="02000000000000000000" pitchFamily="2" charset="0"/>
              </a:defRPr>
            </a:lvl9pPr>
          </a:lstStyle>
          <a:p>
            <a:pPr algn="ctr" eaLnBrk="1" hangingPunct="1">
              <a:lnSpc>
                <a:spcPct val="120000"/>
              </a:lnSpc>
            </a:pPr>
            <a:r>
              <a:rPr lang="de-DE" altLang="en-US" sz="1300">
                <a:solidFill>
                  <a:srgbClr val="404041"/>
                </a:solidFill>
                <a:latin typeface="Segoe UI" panose="020B0502040204020203" pitchFamily="34" charset="0"/>
                <a:ea typeface="Open Sans" panose="020B0606030504020204" pitchFamily="34" charset="0"/>
                <a:cs typeface="Segoe UI" panose="020B0502040204020203" pitchFamily="34" charset="0"/>
              </a:rPr>
              <a:t>sadipscing elitr, diam nonumy </a:t>
            </a:r>
          </a:p>
          <a:p>
            <a:pPr algn="ctr" eaLnBrk="1" hangingPunct="1">
              <a:lnSpc>
                <a:spcPct val="120000"/>
              </a:lnSpc>
            </a:pPr>
            <a:r>
              <a:rPr lang="de-DE" altLang="en-US" sz="1300">
                <a:solidFill>
                  <a:srgbClr val="404041"/>
                </a:solidFill>
                <a:latin typeface="Segoe UI" panose="020B0502040204020203" pitchFamily="34" charset="0"/>
                <a:ea typeface="Open Sans" panose="020B0606030504020204" pitchFamily="34" charset="0"/>
                <a:cs typeface="Segoe UI" panose="020B0502040204020203" pitchFamily="34" charset="0"/>
              </a:rPr>
              <a:t>eirmod tempor invidunt ut</a:t>
            </a:r>
            <a:endParaRPr lang="en-US" altLang="en-US" sz="1300">
              <a:solidFill>
                <a:srgbClr val="404041"/>
              </a:solidFill>
              <a:latin typeface="Segoe UI" panose="020B0502040204020203" pitchFamily="34" charset="0"/>
              <a:ea typeface="Open Sans" panose="020B0606030504020204" pitchFamily="34" charset="0"/>
              <a:cs typeface="Segoe UI" panose="020B0502040204020203" pitchFamily="34" charset="0"/>
            </a:endParaRPr>
          </a:p>
        </p:txBody>
      </p:sp>
      <p:sp>
        <p:nvSpPr>
          <p:cNvPr id="35" name="Rectangle 34"/>
          <p:cNvSpPr/>
          <p:nvPr/>
        </p:nvSpPr>
        <p:spPr>
          <a:xfrm>
            <a:off x="7902575" y="5383213"/>
            <a:ext cx="3122613" cy="338137"/>
          </a:xfrm>
          <a:prstGeom prst="rect">
            <a:avLst/>
          </a:prstGeom>
        </p:spPr>
        <p:txBody>
          <a:bodyPr>
            <a:spAutoFit/>
          </a:bodyPr>
          <a:lstStyle/>
          <a:p>
            <a:pPr algn="ctr" eaLnBrk="1" fontAlgn="auto" hangingPunct="1">
              <a:spcBef>
                <a:spcPts val="0"/>
              </a:spcBef>
              <a:spcAft>
                <a:spcPts val="0"/>
              </a:spcAft>
              <a:defRPr/>
            </a:pPr>
            <a:r>
              <a:rPr lang="en-US" sz="1600" b="1">
                <a:solidFill>
                  <a:srgbClr val="FEDA09"/>
                </a:solidFill>
                <a:latin typeface="Segoe UI" panose="020B0502040204020203" pitchFamily="34" charset="0"/>
                <a:cs typeface="Segoe UI" panose="020B0502040204020203" pitchFamily="34" charset="0"/>
              </a:rPr>
              <a:t>Write A Title Here</a:t>
            </a:r>
          </a:p>
        </p:txBody>
      </p:sp>
      <p:sp>
        <p:nvSpPr>
          <p:cNvPr id="37" name="Shape 4325"/>
          <p:cNvSpPr txBox="1">
            <a:spLocks/>
          </p:cNvSpPr>
          <p:nvPr/>
        </p:nvSpPr>
        <p:spPr>
          <a:xfrm>
            <a:off x="2973831" y="1112043"/>
            <a:ext cx="6244337" cy="7794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t">
            <a:normAutofit/>
          </a:bodyPr>
          <a:lstStyle>
            <a:lvl1pPr algn="l" defTabSz="874902" rtl="0" eaLnBrk="1" latinLnBrk="0" hangingPunct="1">
              <a:lnSpc>
                <a:spcPct val="100000"/>
              </a:lnSpc>
              <a:spcBef>
                <a:spcPts val="400"/>
              </a:spcBef>
              <a:buNone/>
              <a:defRPr sz="8300" kern="1200" spc="0" baseline="7228">
                <a:solidFill>
                  <a:srgbClr val="53585F"/>
                </a:solidFill>
                <a:latin typeface="Roboto Regular"/>
                <a:ea typeface="Roboto Regular"/>
                <a:cs typeface="Roboto Regular"/>
                <a:sym typeface="Roboto Regular"/>
              </a:defRPr>
            </a:lvl1pPr>
          </a:lstStyle>
          <a:p>
            <a:pPr algn="ctr">
              <a:defRPr sz="1800" spc="0" baseline="0">
                <a:solidFill>
                  <a:srgbClr val="000000"/>
                </a:solidFill>
              </a:defRPr>
            </a:pPr>
            <a:r>
              <a:rPr lang="en-US" sz="4000" b="1" baseline="0" dirty="0">
                <a:solidFill>
                  <a:srgbClr val="404041"/>
                </a:solidFill>
                <a:latin typeface="Segoe UI" panose="020B0502040204020203" pitchFamily="34" charset="0"/>
                <a:cs typeface="Segoe UI" panose="020B0502040204020203" pitchFamily="34" charset="0"/>
              </a:rPr>
              <a:t>ADD YOUR </a:t>
            </a:r>
            <a:r>
              <a:rPr lang="en-US" sz="4000" b="1" baseline="0" dirty="0">
                <a:solidFill>
                  <a:srgbClr val="FEDA09"/>
                </a:solidFill>
                <a:latin typeface="Segoe UI" panose="020B0502040204020203" pitchFamily="34" charset="0"/>
                <a:cs typeface="Segoe UI" panose="020B0502040204020203" pitchFamily="34" charset="0"/>
              </a:rPr>
              <a:t>TITTLE HERE</a:t>
            </a:r>
          </a:p>
        </p:txBody>
      </p:sp>
      <p:sp>
        <p:nvSpPr>
          <p:cNvPr id="24" name="Rectangle 23"/>
          <p:cNvSpPr/>
          <p:nvPr/>
        </p:nvSpPr>
        <p:spPr>
          <a:xfrm>
            <a:off x="0" y="0"/>
            <a:ext cx="12206112" cy="70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27349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par>
                          <p:cTn id="18" fill="hold" nodeType="afterGroup">
                            <p:stCondLst>
                              <p:cond delay="1000"/>
                            </p:stCondLst>
                            <p:childTnLst>
                              <p:par>
                                <p:cTn id="19" presetID="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nodeType="afterGroup">
                            <p:stCondLst>
                              <p:cond delay="1000"/>
                            </p:stCondLst>
                            <p:childTnLst>
                              <p:par>
                                <p:cTn id="33" presetID="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nodeType="afterGroup">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7767" r="27767"/>
          <a:stretch>
            <a:fillRect/>
          </a:stretch>
        </p:blipFill>
        <p:spPr>
          <a:xfrm>
            <a:off x="0" y="706410"/>
            <a:ext cx="4572000" cy="6151589"/>
          </a:xfrm>
        </p:spPr>
      </p:pic>
      <p:sp>
        <p:nvSpPr>
          <p:cNvPr id="10" name="Rectangle 9"/>
          <p:cNvSpPr>
            <a:spLocks noChangeArrowheads="1"/>
          </p:cNvSpPr>
          <p:nvPr/>
        </p:nvSpPr>
        <p:spPr bwMode="auto">
          <a:xfrm>
            <a:off x="5541676" y="4202113"/>
            <a:ext cx="582521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oppins Light" panose="02000000000000000000" pitchFamily="2" charset="0"/>
              </a:defRPr>
            </a:lvl1pPr>
            <a:lvl2pPr marL="742950" indent="-285750">
              <a:defRPr>
                <a:solidFill>
                  <a:schemeClr val="tx1"/>
                </a:solidFill>
                <a:latin typeface="Poppins Light" panose="02000000000000000000" pitchFamily="2" charset="0"/>
              </a:defRPr>
            </a:lvl2pPr>
            <a:lvl3pPr marL="1143000" indent="-228600">
              <a:defRPr>
                <a:solidFill>
                  <a:schemeClr val="tx1"/>
                </a:solidFill>
                <a:latin typeface="Poppins Light" panose="02000000000000000000" pitchFamily="2" charset="0"/>
              </a:defRPr>
            </a:lvl3pPr>
            <a:lvl4pPr marL="1600200" indent="-228600">
              <a:defRPr>
                <a:solidFill>
                  <a:schemeClr val="tx1"/>
                </a:solidFill>
                <a:latin typeface="Poppins Light" panose="02000000000000000000" pitchFamily="2" charset="0"/>
              </a:defRPr>
            </a:lvl4pPr>
            <a:lvl5pPr marL="2057400" indent="-228600">
              <a:defRPr>
                <a:solidFill>
                  <a:schemeClr val="tx1"/>
                </a:solidFill>
                <a:latin typeface="Poppins Light" panose="02000000000000000000" pitchFamily="2" charset="0"/>
              </a:defRPr>
            </a:lvl5pPr>
            <a:lvl6pPr marL="2514600" indent="-228600" fontAlgn="base">
              <a:spcBef>
                <a:spcPct val="0"/>
              </a:spcBef>
              <a:spcAft>
                <a:spcPct val="0"/>
              </a:spcAft>
              <a:defRPr>
                <a:solidFill>
                  <a:schemeClr val="tx1"/>
                </a:solidFill>
                <a:latin typeface="Poppins Light" panose="02000000000000000000" pitchFamily="2" charset="0"/>
              </a:defRPr>
            </a:lvl6pPr>
            <a:lvl7pPr marL="2971800" indent="-228600" fontAlgn="base">
              <a:spcBef>
                <a:spcPct val="0"/>
              </a:spcBef>
              <a:spcAft>
                <a:spcPct val="0"/>
              </a:spcAft>
              <a:defRPr>
                <a:solidFill>
                  <a:schemeClr val="tx1"/>
                </a:solidFill>
                <a:latin typeface="Poppins Light" panose="02000000000000000000" pitchFamily="2" charset="0"/>
              </a:defRPr>
            </a:lvl7pPr>
            <a:lvl8pPr marL="3429000" indent="-228600" fontAlgn="base">
              <a:spcBef>
                <a:spcPct val="0"/>
              </a:spcBef>
              <a:spcAft>
                <a:spcPct val="0"/>
              </a:spcAft>
              <a:defRPr>
                <a:solidFill>
                  <a:schemeClr val="tx1"/>
                </a:solidFill>
                <a:latin typeface="Poppins Light" panose="02000000000000000000" pitchFamily="2" charset="0"/>
              </a:defRPr>
            </a:lvl8pPr>
            <a:lvl9pPr marL="3886200" indent="-228600" fontAlgn="base">
              <a:spcBef>
                <a:spcPct val="0"/>
              </a:spcBef>
              <a:spcAft>
                <a:spcPct val="0"/>
              </a:spcAft>
              <a:defRPr>
                <a:solidFill>
                  <a:schemeClr val="tx1"/>
                </a:solidFill>
                <a:latin typeface="Poppins Light" panose="02000000000000000000" pitchFamily="2" charset="0"/>
              </a:defRPr>
            </a:lvl9pPr>
          </a:lstStyle>
          <a:p>
            <a:pPr eaLnBrk="1" hangingPunct="1">
              <a:lnSpc>
                <a:spcPct val="120000"/>
              </a:lnSpc>
            </a:pPr>
            <a:r>
              <a:rPr lang="de-DE" altLang="en-US" sz="1400" dirty="0">
                <a:solidFill>
                  <a:srgbClr val="404041"/>
                </a:solidFill>
                <a:latin typeface="Segoe UI" panose="020B0502040204020203" pitchFamily="34" charset="0"/>
                <a:ea typeface="Open Sans" panose="020B0606030504020204" pitchFamily="34" charset="0"/>
                <a:cs typeface="Segoe UI" panose="020B0502040204020203" pitchFamily="34" charset="0"/>
              </a:rPr>
              <a:t>Lorem ipsum dolor sit amet, consetetur sadipscing elitr  sed diam nonumy eirmod tempor invidunt ut labore dolore magna aliquyam erat, sed diam voluptua. At vero eos et accusm et justo dolores et ea rebum. </a:t>
            </a:r>
            <a:endParaRPr lang="en-US" altLang="en-US" sz="1400" dirty="0">
              <a:solidFill>
                <a:srgbClr val="404041"/>
              </a:solidFill>
              <a:latin typeface="Segoe UI" panose="020B0502040204020203" pitchFamily="34" charset="0"/>
              <a:ea typeface="Open Sans" panose="020B0606030504020204" pitchFamily="34" charset="0"/>
              <a:cs typeface="Segoe UI" panose="020B0502040204020203" pitchFamily="34" charset="0"/>
            </a:endParaRPr>
          </a:p>
        </p:txBody>
      </p:sp>
      <p:sp>
        <p:nvSpPr>
          <p:cNvPr id="11" name="Rectangle 10"/>
          <p:cNvSpPr/>
          <p:nvPr/>
        </p:nvSpPr>
        <p:spPr>
          <a:xfrm>
            <a:off x="5541675" y="3706813"/>
            <a:ext cx="6186593" cy="369332"/>
          </a:xfrm>
          <a:prstGeom prst="rect">
            <a:avLst/>
          </a:prstGeom>
        </p:spPr>
        <p:txBody>
          <a:bodyPr wrap="square">
            <a:spAutoFit/>
          </a:bodyPr>
          <a:lstStyle/>
          <a:p>
            <a:pPr eaLnBrk="1" fontAlgn="auto" hangingPunct="1">
              <a:spcBef>
                <a:spcPts val="0"/>
              </a:spcBef>
              <a:spcAft>
                <a:spcPts val="0"/>
              </a:spcAft>
              <a:defRPr/>
            </a:pPr>
            <a:r>
              <a:rPr lang="en-US" dirty="0">
                <a:solidFill>
                  <a:srgbClr val="404041"/>
                </a:solidFill>
                <a:latin typeface="Segoe UI" panose="020B0502040204020203" pitchFamily="34" charset="0"/>
                <a:cs typeface="Segoe UI" panose="020B0502040204020203" pitchFamily="34" charset="0"/>
              </a:rPr>
              <a:t>WHO I'M? CREATIVE PERFORMER...</a:t>
            </a:r>
          </a:p>
        </p:txBody>
      </p:sp>
      <p:grpSp>
        <p:nvGrpSpPr>
          <p:cNvPr id="18" name="Group 17"/>
          <p:cNvGrpSpPr>
            <a:grpSpLocks/>
          </p:cNvGrpSpPr>
          <p:nvPr/>
        </p:nvGrpSpPr>
        <p:grpSpPr bwMode="auto">
          <a:xfrm>
            <a:off x="3724923" y="3080266"/>
            <a:ext cx="1398587" cy="1622425"/>
            <a:chOff x="3818534" y="2485933"/>
            <a:chExt cx="1560288" cy="1809934"/>
          </a:xfrm>
        </p:grpSpPr>
        <p:sp>
          <p:nvSpPr>
            <p:cNvPr id="17" name="Hexagon 16"/>
            <p:cNvSpPr/>
            <p:nvPr/>
          </p:nvSpPr>
          <p:spPr>
            <a:xfrm rot="5400000">
              <a:off x="3693711" y="2610756"/>
              <a:ext cx="1809934" cy="1560288"/>
            </a:xfrm>
            <a:prstGeom prst="hexagon">
              <a:avLst>
                <a:gd name="adj" fmla="val 27569"/>
                <a:gd name="vf" fmla="val 115470"/>
              </a:avLst>
            </a:prstGeom>
            <a:solidFill>
              <a:srgbClr val="FEDA09"/>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Poppins Light" panose="02000000000000000000" pitchFamily="2" charset="0"/>
              </a:endParaRPr>
            </a:p>
          </p:txBody>
        </p:sp>
        <p:grpSp>
          <p:nvGrpSpPr>
            <p:cNvPr id="12" name="Group 11"/>
            <p:cNvGrpSpPr/>
            <p:nvPr/>
          </p:nvGrpSpPr>
          <p:grpSpPr>
            <a:xfrm>
              <a:off x="4211621" y="2938026"/>
              <a:ext cx="774114" cy="905749"/>
              <a:chOff x="6458199" y="2898316"/>
              <a:chExt cx="301457" cy="352721"/>
            </a:xfrm>
            <a:solidFill>
              <a:schemeClr val="bg1"/>
            </a:solidFill>
          </p:grpSpPr>
          <p:sp>
            <p:nvSpPr>
              <p:cNvPr id="13" name="Chevron 12"/>
              <p:cNvSpPr/>
              <p:nvPr/>
            </p:nvSpPr>
            <p:spPr>
              <a:xfrm>
                <a:off x="6571907" y="2898316"/>
                <a:ext cx="187749" cy="352721"/>
              </a:xfrm>
              <a:prstGeom prst="chevron">
                <a:avLst>
                  <a:gd name="adj" fmla="val 83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4" name="Chevron 13"/>
              <p:cNvSpPr/>
              <p:nvPr/>
            </p:nvSpPr>
            <p:spPr>
              <a:xfrm>
                <a:off x="6458199" y="2929557"/>
                <a:ext cx="154491" cy="290239"/>
              </a:xfrm>
              <a:prstGeom prst="chevron">
                <a:avLst>
                  <a:gd name="adj" fmla="val 83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grpSp>
      <p:sp>
        <p:nvSpPr>
          <p:cNvPr id="16" name="Shape 4325"/>
          <p:cNvSpPr txBox="1">
            <a:spLocks/>
          </p:cNvSpPr>
          <p:nvPr/>
        </p:nvSpPr>
        <p:spPr>
          <a:xfrm>
            <a:off x="5332116" y="2801382"/>
            <a:ext cx="6244337" cy="7794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t">
            <a:normAutofit/>
          </a:bodyPr>
          <a:lstStyle>
            <a:lvl1pPr algn="l" defTabSz="874902" rtl="0" eaLnBrk="1" latinLnBrk="0" hangingPunct="1">
              <a:lnSpc>
                <a:spcPct val="100000"/>
              </a:lnSpc>
              <a:spcBef>
                <a:spcPts val="400"/>
              </a:spcBef>
              <a:buNone/>
              <a:defRPr sz="8300" kern="1200" spc="0" baseline="7228">
                <a:solidFill>
                  <a:srgbClr val="53585F"/>
                </a:solidFill>
                <a:latin typeface="Roboto Regular"/>
                <a:ea typeface="Roboto Regular"/>
                <a:cs typeface="Roboto Regular"/>
                <a:sym typeface="Roboto Regular"/>
              </a:defRPr>
            </a:lvl1pPr>
          </a:lstStyle>
          <a:p>
            <a:pPr algn="ctr">
              <a:defRPr sz="1800" spc="0" baseline="0">
                <a:solidFill>
                  <a:srgbClr val="000000"/>
                </a:solidFill>
              </a:defRPr>
            </a:pPr>
            <a:r>
              <a:rPr lang="en-US" sz="4000" b="1" baseline="0" dirty="0">
                <a:solidFill>
                  <a:srgbClr val="404041"/>
                </a:solidFill>
                <a:latin typeface="Segoe UI" panose="020B0502040204020203" pitchFamily="34" charset="0"/>
                <a:cs typeface="Segoe UI" panose="020B0502040204020203" pitchFamily="34" charset="0"/>
              </a:rPr>
              <a:t>ADD YOUR </a:t>
            </a:r>
            <a:r>
              <a:rPr lang="en-US" sz="4000" b="1" baseline="0" dirty="0">
                <a:solidFill>
                  <a:srgbClr val="FEDA09"/>
                </a:solidFill>
                <a:latin typeface="Segoe UI" panose="020B0502040204020203" pitchFamily="34" charset="0"/>
                <a:cs typeface="Segoe UI" panose="020B0502040204020203" pitchFamily="34" charset="0"/>
              </a:rPr>
              <a:t>TITTLE HERE</a:t>
            </a:r>
          </a:p>
        </p:txBody>
      </p:sp>
      <p:sp>
        <p:nvSpPr>
          <p:cNvPr id="15" name="Rectangle 14"/>
          <p:cNvSpPr/>
          <p:nvPr/>
        </p:nvSpPr>
        <p:spPr>
          <a:xfrm>
            <a:off x="0" y="0"/>
            <a:ext cx="12206112" cy="70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6580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569</Words>
  <Application>Microsoft Office PowerPoint</Application>
  <PresentationFormat>Widescreen</PresentationFormat>
  <Paragraphs>71</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Gill Sans</vt:lpstr>
      <vt:lpstr>Segoe UI</vt:lpstr>
      <vt:lpstr>Office Theme</vt:lpstr>
      <vt:lpstr>PowerPoint Presentation</vt:lpstr>
      <vt:lpstr>ADD YOUR TITTLE HERE</vt:lpstr>
      <vt:lpstr>ADD YOUR TITLE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Ammar Khan</cp:lastModifiedBy>
  <cp:revision>15</cp:revision>
  <dcterms:created xsi:type="dcterms:W3CDTF">2019-03-31T20:04:08Z</dcterms:created>
  <dcterms:modified xsi:type="dcterms:W3CDTF">2019-07-16T11:08:11Z</dcterms:modified>
</cp:coreProperties>
</file>