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345" r:id="rId2"/>
    <p:sldId id="322" r:id="rId3"/>
    <p:sldId id="291" r:id="rId4"/>
    <p:sldId id="289" r:id="rId5"/>
    <p:sldId id="292" r:id="rId6"/>
    <p:sldId id="339" r:id="rId7"/>
    <p:sldId id="349" r:id="rId8"/>
    <p:sldId id="351" r:id="rId9"/>
    <p:sldId id="336" r:id="rId10"/>
    <p:sldId id="338" r:id="rId11"/>
    <p:sldId id="364" r:id="rId12"/>
    <p:sldId id="323" r:id="rId13"/>
    <p:sldId id="354" r:id="rId14"/>
    <p:sldId id="331" r:id="rId15"/>
    <p:sldId id="333" r:id="rId16"/>
    <p:sldId id="334" r:id="rId17"/>
    <p:sldId id="361" r:id="rId18"/>
    <p:sldId id="363" r:id="rId19"/>
    <p:sldId id="366" r:id="rId20"/>
    <p:sldId id="385" r:id="rId21"/>
    <p:sldId id="389" r:id="rId22"/>
    <p:sldId id="390" r:id="rId23"/>
    <p:sldId id="367" r:id="rId24"/>
    <p:sldId id="36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A2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2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>
                <a:outerShdw blurRad="508000" dist="254000" dir="5400000" algn="t" rotWithShape="0">
                  <a:prstClr val="black">
                    <a:alpha val="3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4EC-49F7-BA09-D2567C0628D4}"/>
              </c:ext>
            </c:extLst>
          </c:dPt>
          <c:dPt>
            <c:idx val="1"/>
            <c:bubble3D val="0"/>
            <c:spPr>
              <a:solidFill>
                <a:schemeClr val="bg1">
                  <a:lumMod val="90000"/>
                  <a:lumOff val="1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4EC-49F7-BA09-D2567C0628D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4EC-49F7-BA09-D2567C0628D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4EC-49F7-BA09-D2567C0628D4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4EC-49F7-BA09-D2567C0628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>
                <a:outerShdw blurRad="508000" dist="254000" dir="5400000" algn="t" rotWithShape="0">
                  <a:prstClr val="black">
                    <a:alpha val="3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76F-4360-BB0E-68B15CB4FE04}"/>
              </c:ext>
            </c:extLst>
          </c:dPt>
          <c:dPt>
            <c:idx val="1"/>
            <c:bubble3D val="0"/>
            <c:spPr>
              <a:solidFill>
                <a:schemeClr val="bg1">
                  <a:lumMod val="90000"/>
                  <a:lumOff val="1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76F-4360-BB0E-68B15CB4FE0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76F-4360-BB0E-68B15CB4FE0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76F-4360-BB0E-68B15CB4FE04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76F-4360-BB0E-68B15CB4F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>
                <a:outerShdw blurRad="381000" dist="127000" dir="5400000" algn="t" rotWithShape="0">
                  <a:prstClr val="black">
                    <a:alpha val="3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335-4772-A893-2131F9157B31}"/>
              </c:ext>
            </c:extLst>
          </c:dPt>
          <c:dPt>
            <c:idx val="1"/>
            <c:bubble3D val="0"/>
            <c:spPr>
              <a:solidFill>
                <a:schemeClr val="bg1">
                  <a:lumMod val="90000"/>
                  <a:lumOff val="1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335-4772-A893-2131F9157B3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335-4772-A893-2131F9157B3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335-4772-A893-2131F9157B31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335-4772-A893-2131F9157B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>
                <a:outerShdw blurRad="381000" dist="127000" dir="5400000" algn="t" rotWithShape="0">
                  <a:prstClr val="black">
                    <a:alpha val="3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8F6-4943-9018-B57946AB9461}"/>
              </c:ext>
            </c:extLst>
          </c:dPt>
          <c:dPt>
            <c:idx val="1"/>
            <c:bubble3D val="0"/>
            <c:spPr>
              <a:solidFill>
                <a:schemeClr val="bg1">
                  <a:lumMod val="90000"/>
                  <a:lumOff val="1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8F6-4943-9018-B57946AB946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8F6-4943-9018-B57946AB946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8F6-4943-9018-B57946AB9461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F6-4943-9018-B57946AB94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347333664250798E-2"/>
          <c:y val="0.13582762736930701"/>
          <c:w val="0.91874796503659895"/>
          <c:h val="0.694309899135798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91-5642-9480-C5D2B91FF4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6801264"/>
        <c:axId val="866803040"/>
      </c:barChart>
      <c:catAx>
        <c:axId val="86680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alpha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6803040"/>
        <c:crosses val="autoZero"/>
        <c:auto val="1"/>
        <c:lblAlgn val="ctr"/>
        <c:lblOffset val="100"/>
        <c:tickMarkSkip val="2"/>
        <c:noMultiLvlLbl val="0"/>
      </c:catAx>
      <c:valAx>
        <c:axId val="866803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20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6801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4455245797505"/>
          <c:y val="2.1243812687281701E-2"/>
          <c:w val="0.44301678781658699"/>
          <c:h val="6.84629696191851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758-8F41-B48B-E4D347F8A95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758-8F41-B48B-E4D347F8A950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758-8F41-B48B-E4D347F8A950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758-8F41-B48B-E4D347F8A95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758-8F41-B48B-E4D347F8A95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4758-8F41-B48B-E4D347F8A950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4758-8F41-B48B-E4D347F8A950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4758-8F41-B48B-E4D347F8A950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4758-8F41-B48B-E4D347F8A95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758-8F41-B48B-E4D347F8A95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tx1"/>
            </a:solidFill>
            <a:ln w="25400">
              <a:noFill/>
              <a:headEnd w="lg" len="lg"/>
              <a:tailEnd w="lg" len="lg"/>
            </a:ln>
          </c:spPr>
          <c:dPt>
            <c:idx val="0"/>
            <c:bubble3D val="0"/>
            <c:spPr>
              <a:solidFill>
                <a:schemeClr val="tx1"/>
              </a:solidFill>
              <a:ln w="25400">
                <a:noFill/>
                <a:headEnd w="lg" len="lg"/>
                <a:tailEnd w="lg" len="lg"/>
              </a:ln>
              <a:effectLst/>
            </c:spPr>
            <c:extLst>
              <c:ext xmlns:c16="http://schemas.microsoft.com/office/drawing/2014/chart" uri="{C3380CC4-5D6E-409C-BE32-E72D297353CC}">
                <c16:uniqueId val="{00000013-4758-8F41-B48B-E4D347F8A950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25400">
                <a:noFill/>
                <a:headEnd w="lg" len="lg"/>
                <a:tailEnd w="lg" len="lg"/>
              </a:ln>
              <a:effectLst/>
            </c:spPr>
            <c:extLst>
              <c:ext xmlns:c16="http://schemas.microsoft.com/office/drawing/2014/chart" uri="{C3380CC4-5D6E-409C-BE32-E72D297353CC}">
                <c16:uniqueId val="{00000015-4758-8F41-B48B-E4D347F8A950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25400">
                <a:noFill/>
                <a:headEnd w="lg" len="lg"/>
                <a:tailEnd w="lg" len="lg"/>
              </a:ln>
              <a:effectLst/>
            </c:spPr>
            <c:extLst>
              <c:ext xmlns:c16="http://schemas.microsoft.com/office/drawing/2014/chart" uri="{C3380CC4-5D6E-409C-BE32-E72D297353CC}">
                <c16:uniqueId val="{00000017-4758-8F41-B48B-E4D347F8A950}"/>
              </c:ext>
            </c:extLst>
          </c:dPt>
          <c:dPt>
            <c:idx val="3"/>
            <c:bubble3D val="0"/>
            <c:spPr>
              <a:solidFill>
                <a:schemeClr val="tx1"/>
              </a:solidFill>
              <a:ln w="25400">
                <a:noFill/>
                <a:headEnd w="lg" len="lg"/>
                <a:tailEnd w="lg" len="lg"/>
              </a:ln>
              <a:effectLst/>
            </c:spPr>
            <c:extLst>
              <c:ext xmlns:c16="http://schemas.microsoft.com/office/drawing/2014/chart" uri="{C3380CC4-5D6E-409C-BE32-E72D297353CC}">
                <c16:uniqueId val="{00000019-4758-8F41-B48B-E4D347F8A95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4758-8F41-B48B-E4D347F8A95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347333664250798E-2"/>
          <c:y val="0.13582762736930701"/>
          <c:w val="0.91874796503659895"/>
          <c:h val="0.6943098991357989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9FD-8441-9762-E12A13CEA1A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9FD-8441-9762-E12A13CEA1A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9FD-8441-9762-E12A13CEA1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3282512"/>
        <c:axId val="853283872"/>
      </c:scatterChart>
      <c:valAx>
        <c:axId val="85328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  <a:alpha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3283872"/>
        <c:crosses val="autoZero"/>
        <c:crossBetween val="midCat"/>
      </c:valAx>
      <c:valAx>
        <c:axId val="853283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20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32825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4455245797505"/>
          <c:y val="2.1243812687281701E-2"/>
          <c:w val="0.48573782167104501"/>
          <c:h val="6.07452617417797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40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16000" y="4572000"/>
            <a:ext cx="1117600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79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91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48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1996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33840" y="0"/>
            <a:ext cx="305816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2854960"/>
            <a:ext cx="3048000" cy="4003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10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33840" y="0"/>
            <a:ext cx="305816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62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2032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8000" y="2286000"/>
            <a:ext cx="2032000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0" y="0"/>
            <a:ext cx="2032000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34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14720" y="2171395"/>
            <a:ext cx="2194560" cy="3094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800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400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028825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-635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95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261360" y="2286000"/>
            <a:ext cx="2032000" cy="2865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509895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75843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012825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5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4" y="946702"/>
            <a:ext cx="4057015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68884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133840" y="-30480"/>
            <a:ext cx="3058160" cy="68884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3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300" y="946702"/>
            <a:ext cx="611422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23580" y="0"/>
            <a:ext cx="3043596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83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824" y="946702"/>
            <a:ext cx="4067175" cy="12498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112000" y="1135075"/>
            <a:ext cx="4053840" cy="45748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140319"/>
            <a:ext cx="2042161" cy="45696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70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078852" y="0"/>
            <a:ext cx="3059307" cy="228997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672452" y="2289977"/>
            <a:ext cx="3059307" cy="22899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078852" y="4578183"/>
            <a:ext cx="3059307" cy="228997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76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" y="0"/>
            <a:ext cx="1117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79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49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360158" y="3429000"/>
            <a:ext cx="4821363" cy="2860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028823" y="3429000"/>
            <a:ext cx="4067177" cy="2860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38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030852" y="1152057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31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2028824" y="2780576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6162132" y="2780576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8228786" y="2780576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31"/>
          </p:nvPr>
        </p:nvSpPr>
        <p:spPr>
          <a:xfrm>
            <a:off x="10295441" y="2780576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2028824" y="48420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4095478" y="48420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162132" y="48420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8228786" y="48420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6"/>
          </p:nvPr>
        </p:nvSpPr>
        <p:spPr>
          <a:xfrm>
            <a:off x="10295441" y="4842000"/>
            <a:ext cx="2016000" cy="201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095478" y="2780576"/>
            <a:ext cx="2015999" cy="201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82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hone6_mockup_front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971" y="1118383"/>
            <a:ext cx="3196773" cy="5000340"/>
          </a:xfrm>
          <a:prstGeom prst="rect">
            <a:avLst/>
          </a:prstGeom>
        </p:spPr>
      </p:pic>
      <p:pic>
        <p:nvPicPr>
          <p:cNvPr id="8" name="Picture 7" descr="iPhone6_mockup_front_white.png">
            <a:extLst>
              <a:ext uri="{FF2B5EF4-FFF2-40B4-BE49-F238E27FC236}">
                <a16:creationId xmlns:a16="http://schemas.microsoft.com/office/drawing/2014/main" id="{874DFAB0-A0E5-774B-B082-264D740A06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93" y="1118383"/>
            <a:ext cx="3196773" cy="5000340"/>
          </a:xfrm>
          <a:prstGeom prst="rect">
            <a:avLst/>
          </a:prstGeom>
        </p:spPr>
      </p:pic>
      <p:pic>
        <p:nvPicPr>
          <p:cNvPr id="12" name="Picture 11" descr="iPhone6_mockup_front_white.png">
            <a:extLst>
              <a:ext uri="{FF2B5EF4-FFF2-40B4-BE49-F238E27FC236}">
                <a16:creationId xmlns:a16="http://schemas.microsoft.com/office/drawing/2014/main" id="{20219FE1-0C8D-B445-9F5A-DD4371250C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615" y="1118383"/>
            <a:ext cx="3196773" cy="50003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2D716B-E962-C346-B017-AEFBBA8E6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4" y="946702"/>
            <a:ext cx="3781257" cy="12498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C1BA476-0B97-2147-B640-B1F9F7BA9BD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506437" y="1895961"/>
            <a:ext cx="1937655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FCEB10-15F8-FA49-94DC-72E48FF18E9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811707" y="1895961"/>
            <a:ext cx="1937655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5E8AF3DD-00D0-684A-A373-E026F1B1C8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135083" y="1895961"/>
            <a:ext cx="1937655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77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BCF96FE-8515-DE46-BDEC-64F8185D3005}"/>
              </a:ext>
            </a:extLst>
          </p:cNvPr>
          <p:cNvGrpSpPr/>
          <p:nvPr userDrawn="1"/>
        </p:nvGrpSpPr>
        <p:grpSpPr>
          <a:xfrm>
            <a:off x="4675416" y="-2068118"/>
            <a:ext cx="6506105" cy="11121547"/>
            <a:chOff x="4675416" y="-2068118"/>
            <a:chExt cx="6506105" cy="11121547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75416" y="-2068118"/>
              <a:ext cx="6506105" cy="11121547"/>
            </a:xfrm>
            <a:prstGeom prst="rect">
              <a:avLst/>
            </a:prstGeom>
            <a:effectLst/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4091" y="623455"/>
              <a:ext cx="2388867" cy="4870248"/>
            </a:xfrm>
            <a:prstGeom prst="rect">
              <a:avLst/>
            </a:prstGeom>
            <a:effectLst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79A993D-2290-0249-9D4F-83C7F4A0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4158" cy="12498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55251FD-5E23-C64A-B6BF-363058C4972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898650" y="1222217"/>
            <a:ext cx="2109548" cy="371192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08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840">
          <p15:clr>
            <a:srgbClr val="FBAE40"/>
          </p15:clr>
        </p15:guide>
        <p15:guide id="8" pos="655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891FDEDE-8365-4819-AF6F-7B464C669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6938" y="6251399"/>
            <a:ext cx="705137" cy="2693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67" b="1">
                <a:solidFill>
                  <a:schemeClr val="bg1"/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B56F9134-ED86-408C-BAE8-01A89777C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925" y="6251399"/>
            <a:ext cx="4114271" cy="2693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67" b="1">
                <a:solidFill>
                  <a:schemeClr val="bg1"/>
                </a:solidFill>
              </a:defRPr>
            </a:lvl1pPr>
          </a:lstStyle>
          <a:p>
            <a:r>
              <a:rPr lang="en-US"/>
              <a:t>DCARE.COM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3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5083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128000" y="0"/>
            <a:ext cx="4064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8000" y="3217090"/>
            <a:ext cx="1561920" cy="156192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6127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8DAD8B-915E-4AEE-BB3A-0B7C28B5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5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9148404" y="0"/>
            <a:ext cx="3043596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75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9420" y="946702"/>
            <a:ext cx="4066580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99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0"/>
            <a:ext cx="508000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33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4064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56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4572000"/>
            <a:ext cx="508000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69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305816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074160" y="4572000"/>
            <a:ext cx="710184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24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824" y="946702"/>
            <a:ext cx="9152697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8824" y="2514600"/>
            <a:ext cx="9152698" cy="342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2"/>
            <a:r>
              <a:rPr lang="en-US" dirty="0"/>
              <a:t>Write here text</a:t>
            </a:r>
          </a:p>
          <a:p>
            <a:pPr lvl="3"/>
            <a:r>
              <a:rPr lang="en-US" dirty="0"/>
              <a:t>Write here text</a:t>
            </a:r>
          </a:p>
          <a:p>
            <a:pPr lvl="4"/>
            <a:r>
              <a:rPr lang="en-US" dirty="0"/>
              <a:t>Write here text 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6291470"/>
            <a:ext cx="1003853" cy="566529"/>
          </a:xfrm>
          <a:prstGeom prst="rect">
            <a:avLst/>
          </a:prstGeom>
          <a:solidFill>
            <a:schemeClr val="tx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 rot="16200000">
            <a:off x="115350" y="430271"/>
            <a:ext cx="7425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i="0" dirty="0">
                <a:solidFill>
                  <a:schemeClr val="bg1">
                    <a:lumMod val="75000"/>
                    <a:lumOff val="25000"/>
                  </a:schemeClr>
                </a:solidFill>
                <a:latin typeface="Montserrat SemiBold" charset="0"/>
                <a:ea typeface="Montserrat SemiBold" charset="0"/>
                <a:cs typeface="Montserrat SemiBold" charset="0"/>
              </a:rPr>
              <a:t>MODERN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315367" y="3389244"/>
            <a:ext cx="402102" cy="0"/>
          </a:xfrm>
          <a:prstGeom prst="line">
            <a:avLst/>
          </a:prstGeom>
          <a:ln w="1905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315367" y="3468757"/>
            <a:ext cx="201051" cy="0"/>
          </a:xfrm>
          <a:prstGeom prst="line">
            <a:avLst/>
          </a:prstGeom>
          <a:ln w="1905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4"/>
          <p:cNvSpPr txBox="1">
            <a:spLocks/>
          </p:cNvSpPr>
          <p:nvPr userDrawn="1"/>
        </p:nvSpPr>
        <p:spPr>
          <a:xfrm>
            <a:off x="0" y="6376228"/>
            <a:ext cx="1003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bg1">
                    <a:lumMod val="50000"/>
                    <a:lumOff val="50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pPr algn="ctr"/>
              <a:t>‹#›</a:t>
            </a:fld>
            <a:endParaRPr lang="en-US" sz="800" b="1" i="0" dirty="0">
              <a:solidFill>
                <a:schemeClr val="bg1">
                  <a:lumMod val="50000"/>
                  <a:lumOff val="50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1660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1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1" r:id="rId14"/>
    <p:sldLayoutId id="2147483674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3600" b="1" i="0" kern="1200" spc="-100" baseline="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>
          <p15:clr>
            <a:srgbClr val="F26B43"/>
          </p15:clr>
        </p15:guide>
        <p15:guide id="27" orient="horz" pos="3952">
          <p15:clr>
            <a:srgbClr val="F26B43"/>
          </p15:clr>
        </p15:guide>
        <p15:guide id="28" pos="642">
          <p15:clr>
            <a:srgbClr val="F26B43"/>
          </p15:clr>
        </p15:guide>
        <p15:guide id="29" pos="7038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>
          <p15:clr>
            <a:srgbClr val="F26B43"/>
          </p15:clr>
        </p15:guide>
        <p15:guide id="51" orient="horz" pos="709">
          <p15:clr>
            <a:srgbClr val="F26B43"/>
          </p15:clr>
        </p15:guide>
        <p15:guide id="52" pos="1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4E6C724-4119-4831-8A25-FF59B54CFF0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986110" y="0"/>
            <a:ext cx="1120589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86110" y="5587"/>
            <a:ext cx="0" cy="685800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 txBox="1">
            <a:spLocks/>
          </p:cNvSpPr>
          <p:nvPr/>
        </p:nvSpPr>
        <p:spPr>
          <a:xfrm>
            <a:off x="1978658" y="2788863"/>
            <a:ext cx="8364221" cy="2433926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FFFF"/>
                </a:solidFill>
              </a:rPr>
              <a:t>A peep at some distant orb has power to raise and purify our </a:t>
            </a:r>
            <a:r>
              <a:rPr lang="en-US" sz="4000" dirty="0">
                <a:solidFill>
                  <a:schemeClr val="accent1"/>
                </a:solidFill>
              </a:rPr>
              <a:t>thoughts</a:t>
            </a:r>
            <a:r>
              <a:rPr lang="en-US" sz="4000" dirty="0">
                <a:solidFill>
                  <a:srgbClr val="FFFFFF"/>
                </a:solidFill>
              </a:rPr>
              <a:t> like a strain.</a:t>
            </a:r>
            <a:endParaRPr lang="en-US" sz="4000" spc="0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78658" y="1132500"/>
            <a:ext cx="914400" cy="1068080"/>
            <a:chOff x="4080046" y="1228215"/>
            <a:chExt cx="914400" cy="1068080"/>
          </a:xfrm>
        </p:grpSpPr>
        <p:sp>
          <p:nvSpPr>
            <p:cNvPr id="17" name="Freeform 16"/>
            <p:cNvSpPr/>
            <p:nvPr/>
          </p:nvSpPr>
          <p:spPr>
            <a:xfrm rot="16200000" flipH="1" flipV="1">
              <a:off x="4003206" y="1305055"/>
              <a:ext cx="1068080" cy="914400"/>
            </a:xfrm>
            <a:custGeom>
              <a:avLst/>
              <a:gdLst>
                <a:gd name="connsiteX0" fmla="*/ 0 w 1068080"/>
                <a:gd name="connsiteY0" fmla="*/ 914400 h 914400"/>
                <a:gd name="connsiteX1" fmla="*/ 0 w 1068080"/>
                <a:gd name="connsiteY1" fmla="*/ 0 h 914400"/>
                <a:gd name="connsiteX2" fmla="*/ 914400 w 1068080"/>
                <a:gd name="connsiteY2" fmla="*/ 0 h 914400"/>
                <a:gd name="connsiteX3" fmla="*/ 914400 w 1068080"/>
                <a:gd name="connsiteY3" fmla="*/ 760720 h 914400"/>
                <a:gd name="connsiteX4" fmla="*/ 1068080 w 1068080"/>
                <a:gd name="connsiteY4" fmla="*/ 914400 h 914400"/>
                <a:gd name="connsiteX5" fmla="*/ 914400 w 1068080"/>
                <a:gd name="connsiteY5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8080" h="914400">
                  <a:moveTo>
                    <a:pt x="0" y="914400"/>
                  </a:moveTo>
                  <a:lnTo>
                    <a:pt x="0" y="0"/>
                  </a:lnTo>
                  <a:lnTo>
                    <a:pt x="914400" y="0"/>
                  </a:lnTo>
                  <a:lnTo>
                    <a:pt x="914400" y="760720"/>
                  </a:lnTo>
                  <a:lnTo>
                    <a:pt x="1068080" y="914400"/>
                  </a:lnTo>
                  <a:lnTo>
                    <a:pt x="914400" y="914400"/>
                  </a:lnTo>
                  <a:close/>
                </a:path>
              </a:pathLst>
            </a:custGeom>
            <a:solidFill>
              <a:schemeClr val="accent1"/>
            </a:solidFill>
            <a:ln w="6350">
              <a:noFill/>
            </a:ln>
            <a:effectLst>
              <a:outerShdw blurRad="508000" dist="2540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en-US"/>
            </a:p>
          </p:txBody>
        </p:sp>
        <p:sp>
          <p:nvSpPr>
            <p:cNvPr id="14" name="Shape 3626"/>
            <p:cNvSpPr/>
            <p:nvPr/>
          </p:nvSpPr>
          <p:spPr>
            <a:xfrm>
              <a:off x="4315992" y="1489297"/>
              <a:ext cx="456990" cy="415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8100"/>
                  </a:moveTo>
                  <a:cubicBezTo>
                    <a:pt x="14896" y="8100"/>
                    <a:pt x="14236" y="8826"/>
                    <a:pt x="14236" y="9720"/>
                  </a:cubicBezTo>
                  <a:cubicBezTo>
                    <a:pt x="14236" y="10615"/>
                    <a:pt x="14896" y="11340"/>
                    <a:pt x="15709" y="11340"/>
                  </a:cubicBezTo>
                  <a:cubicBezTo>
                    <a:pt x="16522" y="11340"/>
                    <a:pt x="17182" y="10615"/>
                    <a:pt x="17182" y="9720"/>
                  </a:cubicBezTo>
                  <a:cubicBezTo>
                    <a:pt x="17182" y="8826"/>
                    <a:pt x="16522" y="8100"/>
                    <a:pt x="15709" y="8100"/>
                  </a:cubicBezTo>
                  <a:moveTo>
                    <a:pt x="10800" y="18360"/>
                  </a:moveTo>
                  <a:cubicBezTo>
                    <a:pt x="9864" y="18360"/>
                    <a:pt x="8922" y="18237"/>
                    <a:pt x="7998" y="17995"/>
                  </a:cubicBezTo>
                  <a:cubicBezTo>
                    <a:pt x="7923" y="17975"/>
                    <a:pt x="7846" y="17965"/>
                    <a:pt x="7770" y="17965"/>
                  </a:cubicBezTo>
                  <a:cubicBezTo>
                    <a:pt x="7646" y="17965"/>
                    <a:pt x="7522" y="17991"/>
                    <a:pt x="7406" y="18043"/>
                  </a:cubicBezTo>
                  <a:lnTo>
                    <a:pt x="3352" y="19826"/>
                  </a:lnTo>
                  <a:lnTo>
                    <a:pt x="4013" y="16735"/>
                  </a:lnTo>
                  <a:cubicBezTo>
                    <a:pt x="4098" y="16339"/>
                    <a:pt x="3972" y="15924"/>
                    <a:pt x="3689" y="15662"/>
                  </a:cubicBezTo>
                  <a:cubicBezTo>
                    <a:pt x="1944" y="14045"/>
                    <a:pt x="982" y="11934"/>
                    <a:pt x="982" y="9720"/>
                  </a:cubicBezTo>
                  <a:cubicBezTo>
                    <a:pt x="982" y="4956"/>
                    <a:pt x="5387" y="1080"/>
                    <a:pt x="10800" y="1080"/>
                  </a:cubicBezTo>
                  <a:cubicBezTo>
                    <a:pt x="16214" y="1080"/>
                    <a:pt x="20618" y="4956"/>
                    <a:pt x="20618" y="9720"/>
                  </a:cubicBezTo>
                  <a:cubicBezTo>
                    <a:pt x="20618" y="14484"/>
                    <a:pt x="16214" y="18360"/>
                    <a:pt x="10800" y="18360"/>
                  </a:cubicBezTo>
                  <a:moveTo>
                    <a:pt x="10800" y="0"/>
                  </a:moveTo>
                  <a:cubicBezTo>
                    <a:pt x="4835" y="0"/>
                    <a:pt x="0" y="4352"/>
                    <a:pt x="0" y="9720"/>
                  </a:cubicBezTo>
                  <a:cubicBezTo>
                    <a:pt x="0" y="12353"/>
                    <a:pt x="1168" y="14738"/>
                    <a:pt x="3057" y="16488"/>
                  </a:cubicBezTo>
                  <a:lnTo>
                    <a:pt x="1964" y="21600"/>
                  </a:lnTo>
                  <a:lnTo>
                    <a:pt x="7770" y="19046"/>
                  </a:lnTo>
                  <a:cubicBezTo>
                    <a:pt x="8732" y="19298"/>
                    <a:pt x="9747" y="19440"/>
                    <a:pt x="10800" y="19440"/>
                  </a:cubicBezTo>
                  <a:cubicBezTo>
                    <a:pt x="16765" y="19440"/>
                    <a:pt x="21600" y="15089"/>
                    <a:pt x="21600" y="9720"/>
                  </a:cubicBezTo>
                  <a:cubicBezTo>
                    <a:pt x="21600" y="4352"/>
                    <a:pt x="16765" y="0"/>
                    <a:pt x="10800" y="0"/>
                  </a:cubicBezTo>
                  <a:moveTo>
                    <a:pt x="10800" y="8100"/>
                  </a:moveTo>
                  <a:cubicBezTo>
                    <a:pt x="9987" y="8100"/>
                    <a:pt x="9327" y="8826"/>
                    <a:pt x="9327" y="9720"/>
                  </a:cubicBezTo>
                  <a:cubicBezTo>
                    <a:pt x="9327" y="10615"/>
                    <a:pt x="9987" y="11340"/>
                    <a:pt x="10800" y="11340"/>
                  </a:cubicBezTo>
                  <a:cubicBezTo>
                    <a:pt x="11613" y="11340"/>
                    <a:pt x="12273" y="10615"/>
                    <a:pt x="12273" y="9720"/>
                  </a:cubicBezTo>
                  <a:cubicBezTo>
                    <a:pt x="12273" y="8826"/>
                    <a:pt x="11613" y="8100"/>
                    <a:pt x="10800" y="8100"/>
                  </a:cubicBezTo>
                  <a:moveTo>
                    <a:pt x="5891" y="8100"/>
                  </a:moveTo>
                  <a:cubicBezTo>
                    <a:pt x="5078" y="8100"/>
                    <a:pt x="4418" y="8826"/>
                    <a:pt x="4418" y="9720"/>
                  </a:cubicBezTo>
                  <a:cubicBezTo>
                    <a:pt x="4418" y="10615"/>
                    <a:pt x="5078" y="11340"/>
                    <a:pt x="5891" y="11340"/>
                  </a:cubicBezTo>
                  <a:cubicBezTo>
                    <a:pt x="6704" y="11340"/>
                    <a:pt x="7364" y="10615"/>
                    <a:pt x="7364" y="9720"/>
                  </a:cubicBezTo>
                  <a:cubicBezTo>
                    <a:pt x="7364" y="8826"/>
                    <a:pt x="6704" y="8100"/>
                    <a:pt x="5891" y="8100"/>
                  </a:cubicBezTo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978658" y="5275165"/>
            <a:ext cx="2018416" cy="552835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Victor Hugo</a:t>
            </a:r>
          </a:p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/>
                </a:solidFill>
              </a:rPr>
              <a:t>Graphic Designer</a:t>
            </a:r>
          </a:p>
        </p:txBody>
      </p:sp>
    </p:spTree>
    <p:extLst>
      <p:ext uri="{BB962C8B-B14F-4D97-AF65-F5344CB8AC3E}">
        <p14:creationId xmlns:p14="http://schemas.microsoft.com/office/powerpoint/2010/main" val="127816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business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Philosophy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082029" y="2732324"/>
            <a:ext cx="2392064" cy="1355521"/>
            <a:chOff x="5082029" y="2732324"/>
            <a:chExt cx="2392064" cy="1355521"/>
          </a:xfrm>
        </p:grpSpPr>
        <p:sp>
          <p:nvSpPr>
            <p:cNvPr id="29" name="Shape 3620"/>
            <p:cNvSpPr/>
            <p:nvPr/>
          </p:nvSpPr>
          <p:spPr>
            <a:xfrm>
              <a:off x="5082029" y="2732324"/>
              <a:ext cx="451877" cy="45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73" y="17379"/>
                  </a:moveTo>
                  <a:lnTo>
                    <a:pt x="15643" y="14949"/>
                  </a:lnTo>
                  <a:cubicBezTo>
                    <a:pt x="16600" y="13832"/>
                    <a:pt x="17182" y="12386"/>
                    <a:pt x="17182" y="10800"/>
                  </a:cubicBezTo>
                  <a:cubicBezTo>
                    <a:pt x="17182" y="9214"/>
                    <a:pt x="16600" y="7767"/>
                    <a:pt x="15643" y="6651"/>
                  </a:cubicBezTo>
                  <a:lnTo>
                    <a:pt x="18073" y="4221"/>
                  </a:lnTo>
                  <a:cubicBezTo>
                    <a:pt x="19649" y="5963"/>
                    <a:pt x="20618" y="8266"/>
                    <a:pt x="20618" y="10800"/>
                  </a:cubicBezTo>
                  <a:cubicBezTo>
                    <a:pt x="20618" y="13335"/>
                    <a:pt x="19649" y="15637"/>
                    <a:pt x="18073" y="17379"/>
                  </a:cubicBezTo>
                  <a:moveTo>
                    <a:pt x="10800" y="20619"/>
                  </a:moveTo>
                  <a:cubicBezTo>
                    <a:pt x="8265" y="20619"/>
                    <a:pt x="5963" y="19650"/>
                    <a:pt x="4221" y="18073"/>
                  </a:cubicBezTo>
                  <a:lnTo>
                    <a:pt x="6651" y="15643"/>
                  </a:lnTo>
                  <a:cubicBezTo>
                    <a:pt x="7767" y="16600"/>
                    <a:pt x="9214" y="17182"/>
                    <a:pt x="10800" y="17182"/>
                  </a:cubicBezTo>
                  <a:cubicBezTo>
                    <a:pt x="12386" y="17182"/>
                    <a:pt x="13833" y="16600"/>
                    <a:pt x="14949" y="15643"/>
                  </a:cubicBezTo>
                  <a:lnTo>
                    <a:pt x="17379" y="18073"/>
                  </a:lnTo>
                  <a:cubicBezTo>
                    <a:pt x="15637" y="19650"/>
                    <a:pt x="13334" y="20619"/>
                    <a:pt x="10800" y="20619"/>
                  </a:cubicBezTo>
                  <a:moveTo>
                    <a:pt x="982" y="10800"/>
                  </a:moveTo>
                  <a:cubicBezTo>
                    <a:pt x="982" y="8266"/>
                    <a:pt x="1950" y="5963"/>
                    <a:pt x="3527" y="4221"/>
                  </a:cubicBezTo>
                  <a:lnTo>
                    <a:pt x="5957" y="6651"/>
                  </a:lnTo>
                  <a:cubicBezTo>
                    <a:pt x="4999" y="7767"/>
                    <a:pt x="4418" y="9214"/>
                    <a:pt x="4418" y="10800"/>
                  </a:cubicBezTo>
                  <a:cubicBezTo>
                    <a:pt x="4418" y="12386"/>
                    <a:pt x="4999" y="13832"/>
                    <a:pt x="5957" y="14949"/>
                  </a:cubicBezTo>
                  <a:lnTo>
                    <a:pt x="3527" y="17379"/>
                  </a:lnTo>
                  <a:cubicBezTo>
                    <a:pt x="1950" y="15637"/>
                    <a:pt x="982" y="13335"/>
                    <a:pt x="982" y="10800"/>
                  </a:cubicBezTo>
                  <a:moveTo>
                    <a:pt x="16200" y="10800"/>
                  </a:moveTo>
                  <a:cubicBezTo>
                    <a:pt x="16200" y="13782"/>
                    <a:pt x="13782" y="16200"/>
                    <a:pt x="10800" y="16200"/>
                  </a:cubicBezTo>
                  <a:cubicBezTo>
                    <a:pt x="7817" y="16200"/>
                    <a:pt x="5400" y="13782"/>
                    <a:pt x="5400" y="10800"/>
                  </a:cubicBez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200" y="7817"/>
                    <a:pt x="16200" y="10800"/>
                  </a:cubicBezTo>
                  <a:moveTo>
                    <a:pt x="10800" y="982"/>
                  </a:moveTo>
                  <a:cubicBezTo>
                    <a:pt x="13334" y="982"/>
                    <a:pt x="15637" y="1950"/>
                    <a:pt x="17379" y="3527"/>
                  </a:cubicBezTo>
                  <a:lnTo>
                    <a:pt x="14949" y="5957"/>
                  </a:lnTo>
                  <a:cubicBezTo>
                    <a:pt x="13832" y="4999"/>
                    <a:pt x="12386" y="4418"/>
                    <a:pt x="10800" y="4418"/>
                  </a:cubicBezTo>
                  <a:cubicBezTo>
                    <a:pt x="9214" y="4418"/>
                    <a:pt x="7767" y="4999"/>
                    <a:pt x="6651" y="5957"/>
                  </a:cubicBezTo>
                  <a:lnTo>
                    <a:pt x="4221" y="3527"/>
                  </a:lnTo>
                  <a:cubicBezTo>
                    <a:pt x="5963" y="1950"/>
                    <a:pt x="8265" y="982"/>
                    <a:pt x="10800" y="98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82030" y="3372877"/>
              <a:ext cx="2023534" cy="22730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Web design</a:t>
              </a:r>
              <a:endParaRPr lang="en-US" sz="1200" b="1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82031" y="3626180"/>
              <a:ext cx="2392062" cy="46166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tx1">
                      <a:alpha val="80000"/>
                    </a:schemeClr>
                  </a:solidFill>
                </a:rPr>
                <a:t>There are many variations of passages of Lorem Ipsum available.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503765" y="2732324"/>
            <a:ext cx="2392063" cy="1355521"/>
            <a:chOff x="8503765" y="2732324"/>
            <a:chExt cx="2392063" cy="1355521"/>
          </a:xfrm>
        </p:grpSpPr>
        <p:sp>
          <p:nvSpPr>
            <p:cNvPr id="11" name="Shape 3599"/>
            <p:cNvSpPr/>
            <p:nvPr/>
          </p:nvSpPr>
          <p:spPr>
            <a:xfrm>
              <a:off x="8503765" y="2732324"/>
              <a:ext cx="451877" cy="45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moveTo>
                    <a:pt x="14236" y="16752"/>
                  </a:moveTo>
                  <a:cubicBezTo>
                    <a:pt x="14001" y="16887"/>
                    <a:pt x="13921" y="17188"/>
                    <a:pt x="14057" y="17422"/>
                  </a:cubicBezTo>
                  <a:cubicBezTo>
                    <a:pt x="14192" y="17658"/>
                    <a:pt x="14493" y="17738"/>
                    <a:pt x="14727" y="17602"/>
                  </a:cubicBezTo>
                  <a:cubicBezTo>
                    <a:pt x="14962" y="17467"/>
                    <a:pt x="15042" y="17167"/>
                    <a:pt x="14907" y="16932"/>
                  </a:cubicBezTo>
                  <a:cubicBezTo>
                    <a:pt x="14771" y="16697"/>
                    <a:pt x="14472" y="16617"/>
                    <a:pt x="14236" y="16752"/>
                  </a:cubicBezTo>
                  <a:moveTo>
                    <a:pt x="10800" y="11782"/>
                  </a:moveTo>
                  <a:cubicBezTo>
                    <a:pt x="10258" y="11782"/>
                    <a:pt x="9818" y="11342"/>
                    <a:pt x="9818" y="10800"/>
                  </a:cubicBezTo>
                  <a:cubicBezTo>
                    <a:pt x="9818" y="10258"/>
                    <a:pt x="10258" y="9818"/>
                    <a:pt x="10800" y="9818"/>
                  </a:cubicBezTo>
                  <a:cubicBezTo>
                    <a:pt x="11342" y="9818"/>
                    <a:pt x="11782" y="10258"/>
                    <a:pt x="11782" y="10800"/>
                  </a:cubicBezTo>
                  <a:cubicBezTo>
                    <a:pt x="11782" y="11342"/>
                    <a:pt x="11342" y="11782"/>
                    <a:pt x="10800" y="11782"/>
                  </a:cubicBezTo>
                  <a:moveTo>
                    <a:pt x="15218" y="10309"/>
                  </a:moveTo>
                  <a:lnTo>
                    <a:pt x="12694" y="10309"/>
                  </a:lnTo>
                  <a:cubicBezTo>
                    <a:pt x="12515" y="9624"/>
                    <a:pt x="11978" y="9084"/>
                    <a:pt x="11291" y="8906"/>
                  </a:cubicBezTo>
                  <a:lnTo>
                    <a:pt x="11291" y="3436"/>
                  </a:lnTo>
                  <a:cubicBezTo>
                    <a:pt x="11291" y="3166"/>
                    <a:pt x="11071" y="2945"/>
                    <a:pt x="10800" y="2945"/>
                  </a:cubicBezTo>
                  <a:cubicBezTo>
                    <a:pt x="10529" y="2945"/>
                    <a:pt x="10309" y="3166"/>
                    <a:pt x="10309" y="3436"/>
                  </a:cubicBezTo>
                  <a:lnTo>
                    <a:pt x="10309" y="8906"/>
                  </a:lnTo>
                  <a:cubicBezTo>
                    <a:pt x="9464" y="9125"/>
                    <a:pt x="8836" y="9886"/>
                    <a:pt x="8836" y="10800"/>
                  </a:cubicBezTo>
                  <a:cubicBezTo>
                    <a:pt x="8836" y="11885"/>
                    <a:pt x="9716" y="12764"/>
                    <a:pt x="10800" y="12764"/>
                  </a:cubicBezTo>
                  <a:cubicBezTo>
                    <a:pt x="11714" y="12764"/>
                    <a:pt x="12476" y="12137"/>
                    <a:pt x="12694" y="11291"/>
                  </a:cubicBezTo>
                  <a:lnTo>
                    <a:pt x="15218" y="11291"/>
                  </a:lnTo>
                  <a:cubicBezTo>
                    <a:pt x="15489" y="11291"/>
                    <a:pt x="15709" y="11072"/>
                    <a:pt x="15709" y="10800"/>
                  </a:cubicBezTo>
                  <a:cubicBezTo>
                    <a:pt x="15709" y="10529"/>
                    <a:pt x="15489" y="10309"/>
                    <a:pt x="15218" y="10309"/>
                  </a:cubicBezTo>
                  <a:moveTo>
                    <a:pt x="16932" y="6693"/>
                  </a:moveTo>
                  <a:cubicBezTo>
                    <a:pt x="16697" y="6829"/>
                    <a:pt x="16616" y="7129"/>
                    <a:pt x="16752" y="7364"/>
                  </a:cubicBezTo>
                  <a:cubicBezTo>
                    <a:pt x="16887" y="7599"/>
                    <a:pt x="17188" y="7679"/>
                    <a:pt x="17422" y="7543"/>
                  </a:cubicBezTo>
                  <a:cubicBezTo>
                    <a:pt x="17657" y="7408"/>
                    <a:pt x="17737" y="7108"/>
                    <a:pt x="17602" y="6873"/>
                  </a:cubicBezTo>
                  <a:cubicBezTo>
                    <a:pt x="17467" y="6638"/>
                    <a:pt x="17166" y="6557"/>
                    <a:pt x="16932" y="6693"/>
                  </a:cubicBezTo>
                  <a:moveTo>
                    <a:pt x="10800" y="17673"/>
                  </a:moveTo>
                  <a:cubicBezTo>
                    <a:pt x="10529" y="17673"/>
                    <a:pt x="10309" y="17893"/>
                    <a:pt x="10309" y="18164"/>
                  </a:cubicBezTo>
                  <a:cubicBezTo>
                    <a:pt x="10309" y="18435"/>
                    <a:pt x="10529" y="18655"/>
                    <a:pt x="10800" y="18655"/>
                  </a:cubicBezTo>
                  <a:cubicBezTo>
                    <a:pt x="11071" y="18655"/>
                    <a:pt x="11291" y="18435"/>
                    <a:pt x="11291" y="18164"/>
                  </a:cubicBezTo>
                  <a:cubicBezTo>
                    <a:pt x="11291" y="17893"/>
                    <a:pt x="11071" y="17673"/>
                    <a:pt x="10800" y="17673"/>
                  </a:cubicBezTo>
                  <a:moveTo>
                    <a:pt x="17422" y="14057"/>
                  </a:moveTo>
                  <a:cubicBezTo>
                    <a:pt x="17188" y="13921"/>
                    <a:pt x="16887" y="14001"/>
                    <a:pt x="16752" y="14236"/>
                  </a:cubicBezTo>
                  <a:cubicBezTo>
                    <a:pt x="16616" y="14472"/>
                    <a:pt x="16697" y="14772"/>
                    <a:pt x="16932" y="14907"/>
                  </a:cubicBezTo>
                  <a:cubicBezTo>
                    <a:pt x="17166" y="15043"/>
                    <a:pt x="17467" y="14962"/>
                    <a:pt x="17602" y="14727"/>
                  </a:cubicBezTo>
                  <a:cubicBezTo>
                    <a:pt x="17737" y="14492"/>
                    <a:pt x="17657" y="14192"/>
                    <a:pt x="17422" y="14057"/>
                  </a:cubicBezTo>
                  <a:moveTo>
                    <a:pt x="4668" y="6693"/>
                  </a:moveTo>
                  <a:cubicBezTo>
                    <a:pt x="4433" y="6557"/>
                    <a:pt x="4133" y="6638"/>
                    <a:pt x="3998" y="6873"/>
                  </a:cubicBezTo>
                  <a:cubicBezTo>
                    <a:pt x="3863" y="7108"/>
                    <a:pt x="3942" y="7408"/>
                    <a:pt x="4178" y="7543"/>
                  </a:cubicBezTo>
                  <a:cubicBezTo>
                    <a:pt x="4412" y="7679"/>
                    <a:pt x="4713" y="7599"/>
                    <a:pt x="4848" y="7364"/>
                  </a:cubicBezTo>
                  <a:cubicBezTo>
                    <a:pt x="4984" y="7129"/>
                    <a:pt x="4903" y="6829"/>
                    <a:pt x="4668" y="6693"/>
                  </a:cubicBezTo>
                  <a:moveTo>
                    <a:pt x="14236" y="4848"/>
                  </a:moveTo>
                  <a:cubicBezTo>
                    <a:pt x="14472" y="4984"/>
                    <a:pt x="14771" y="4903"/>
                    <a:pt x="14907" y="4669"/>
                  </a:cubicBezTo>
                  <a:cubicBezTo>
                    <a:pt x="15042" y="4434"/>
                    <a:pt x="14962" y="4134"/>
                    <a:pt x="14727" y="3998"/>
                  </a:cubicBezTo>
                  <a:cubicBezTo>
                    <a:pt x="14493" y="3863"/>
                    <a:pt x="14192" y="3943"/>
                    <a:pt x="14057" y="4178"/>
                  </a:cubicBezTo>
                  <a:cubicBezTo>
                    <a:pt x="13921" y="4412"/>
                    <a:pt x="14001" y="4713"/>
                    <a:pt x="14236" y="4848"/>
                  </a:cubicBezTo>
                  <a:moveTo>
                    <a:pt x="3436" y="10309"/>
                  </a:moveTo>
                  <a:cubicBezTo>
                    <a:pt x="3166" y="10309"/>
                    <a:pt x="2945" y="10529"/>
                    <a:pt x="2945" y="10800"/>
                  </a:cubicBezTo>
                  <a:cubicBezTo>
                    <a:pt x="2945" y="11072"/>
                    <a:pt x="3166" y="11291"/>
                    <a:pt x="3436" y="11291"/>
                  </a:cubicBezTo>
                  <a:cubicBezTo>
                    <a:pt x="3707" y="11291"/>
                    <a:pt x="3927" y="11072"/>
                    <a:pt x="3927" y="10800"/>
                  </a:cubicBezTo>
                  <a:cubicBezTo>
                    <a:pt x="3927" y="10529"/>
                    <a:pt x="3707" y="10309"/>
                    <a:pt x="3436" y="10309"/>
                  </a:cubicBezTo>
                  <a:moveTo>
                    <a:pt x="6873" y="3998"/>
                  </a:moveTo>
                  <a:cubicBezTo>
                    <a:pt x="6638" y="4134"/>
                    <a:pt x="6558" y="4434"/>
                    <a:pt x="6693" y="4669"/>
                  </a:cubicBezTo>
                  <a:cubicBezTo>
                    <a:pt x="6829" y="4903"/>
                    <a:pt x="7129" y="4984"/>
                    <a:pt x="7364" y="4848"/>
                  </a:cubicBezTo>
                  <a:cubicBezTo>
                    <a:pt x="7599" y="4713"/>
                    <a:pt x="7679" y="4412"/>
                    <a:pt x="7543" y="4178"/>
                  </a:cubicBezTo>
                  <a:cubicBezTo>
                    <a:pt x="7408" y="3943"/>
                    <a:pt x="7108" y="3863"/>
                    <a:pt x="6873" y="3998"/>
                  </a:cubicBezTo>
                  <a:moveTo>
                    <a:pt x="4178" y="14057"/>
                  </a:moveTo>
                  <a:cubicBezTo>
                    <a:pt x="3942" y="14192"/>
                    <a:pt x="3863" y="14492"/>
                    <a:pt x="3998" y="14727"/>
                  </a:cubicBezTo>
                  <a:cubicBezTo>
                    <a:pt x="4133" y="14962"/>
                    <a:pt x="4433" y="15043"/>
                    <a:pt x="4668" y="14907"/>
                  </a:cubicBezTo>
                  <a:cubicBezTo>
                    <a:pt x="4903" y="14772"/>
                    <a:pt x="4984" y="14472"/>
                    <a:pt x="4848" y="14236"/>
                  </a:cubicBezTo>
                  <a:cubicBezTo>
                    <a:pt x="4713" y="14001"/>
                    <a:pt x="4412" y="13921"/>
                    <a:pt x="4178" y="14057"/>
                  </a:cubicBezTo>
                  <a:moveTo>
                    <a:pt x="7364" y="16752"/>
                  </a:moveTo>
                  <a:cubicBezTo>
                    <a:pt x="7129" y="16617"/>
                    <a:pt x="6829" y="16697"/>
                    <a:pt x="6693" y="16932"/>
                  </a:cubicBezTo>
                  <a:cubicBezTo>
                    <a:pt x="6558" y="17167"/>
                    <a:pt x="6638" y="17467"/>
                    <a:pt x="6873" y="17602"/>
                  </a:cubicBezTo>
                  <a:cubicBezTo>
                    <a:pt x="7108" y="17738"/>
                    <a:pt x="7408" y="17658"/>
                    <a:pt x="7543" y="17422"/>
                  </a:cubicBezTo>
                  <a:cubicBezTo>
                    <a:pt x="7679" y="17188"/>
                    <a:pt x="7599" y="16887"/>
                    <a:pt x="7364" y="16752"/>
                  </a:cubicBezTo>
                  <a:moveTo>
                    <a:pt x="18164" y="10309"/>
                  </a:moveTo>
                  <a:cubicBezTo>
                    <a:pt x="17893" y="10309"/>
                    <a:pt x="17673" y="10529"/>
                    <a:pt x="17673" y="10800"/>
                  </a:cubicBezTo>
                  <a:cubicBezTo>
                    <a:pt x="17673" y="11072"/>
                    <a:pt x="17893" y="11291"/>
                    <a:pt x="18164" y="11291"/>
                  </a:cubicBezTo>
                  <a:cubicBezTo>
                    <a:pt x="18434" y="11291"/>
                    <a:pt x="18655" y="11072"/>
                    <a:pt x="18655" y="10800"/>
                  </a:cubicBezTo>
                  <a:cubicBezTo>
                    <a:pt x="18655" y="10529"/>
                    <a:pt x="18434" y="10309"/>
                    <a:pt x="18164" y="10309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503765" y="3372877"/>
              <a:ext cx="2023534" cy="22730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Keynote</a:t>
              </a:r>
              <a:endParaRPr lang="en-US" sz="1200" b="1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503766" y="3626180"/>
              <a:ext cx="2392062" cy="46166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tx1">
                      <a:alpha val="80000"/>
                    </a:schemeClr>
                  </a:solidFill>
                </a:rPr>
                <a:t>There are many variations of passages of Lorem Ipsum available.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503765" y="4585602"/>
            <a:ext cx="2392063" cy="1357199"/>
            <a:chOff x="8503765" y="4585602"/>
            <a:chExt cx="2392063" cy="1357199"/>
          </a:xfrm>
        </p:grpSpPr>
        <p:sp>
          <p:nvSpPr>
            <p:cNvPr id="13" name="Shape 3759"/>
            <p:cNvSpPr/>
            <p:nvPr/>
          </p:nvSpPr>
          <p:spPr>
            <a:xfrm>
              <a:off x="8503765" y="4585602"/>
              <a:ext cx="451877" cy="45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0309"/>
                  </a:moveTo>
                  <a:cubicBezTo>
                    <a:pt x="20618" y="10851"/>
                    <a:pt x="20179" y="11291"/>
                    <a:pt x="19636" y="11291"/>
                  </a:cubicBezTo>
                  <a:lnTo>
                    <a:pt x="19636" y="7364"/>
                  </a:lnTo>
                  <a:cubicBezTo>
                    <a:pt x="20179" y="7364"/>
                    <a:pt x="20618" y="7804"/>
                    <a:pt x="20618" y="8345"/>
                  </a:cubicBezTo>
                  <a:cubicBezTo>
                    <a:pt x="20618" y="8345"/>
                    <a:pt x="20618" y="10309"/>
                    <a:pt x="20618" y="10309"/>
                  </a:cubicBezTo>
                  <a:close/>
                  <a:moveTo>
                    <a:pt x="18655" y="17182"/>
                  </a:moveTo>
                  <a:cubicBezTo>
                    <a:pt x="18655" y="17453"/>
                    <a:pt x="18434" y="17673"/>
                    <a:pt x="18164" y="17673"/>
                  </a:cubicBezTo>
                  <a:cubicBezTo>
                    <a:pt x="17893" y="17673"/>
                    <a:pt x="17673" y="17453"/>
                    <a:pt x="17673" y="17182"/>
                  </a:cubicBezTo>
                  <a:lnTo>
                    <a:pt x="17673" y="1473"/>
                  </a:lnTo>
                  <a:cubicBezTo>
                    <a:pt x="17673" y="1202"/>
                    <a:pt x="17893" y="982"/>
                    <a:pt x="18164" y="982"/>
                  </a:cubicBezTo>
                  <a:cubicBezTo>
                    <a:pt x="18434" y="982"/>
                    <a:pt x="18655" y="1202"/>
                    <a:pt x="18655" y="1473"/>
                  </a:cubicBezTo>
                  <a:cubicBezTo>
                    <a:pt x="18655" y="1473"/>
                    <a:pt x="18655" y="17182"/>
                    <a:pt x="18655" y="17182"/>
                  </a:cubicBezTo>
                  <a:close/>
                  <a:moveTo>
                    <a:pt x="16691" y="15788"/>
                  </a:moveTo>
                  <a:lnTo>
                    <a:pt x="2945" y="11745"/>
                  </a:lnTo>
                  <a:lnTo>
                    <a:pt x="2945" y="6910"/>
                  </a:lnTo>
                  <a:lnTo>
                    <a:pt x="16691" y="2867"/>
                  </a:lnTo>
                  <a:cubicBezTo>
                    <a:pt x="16691" y="2867"/>
                    <a:pt x="16691" y="15788"/>
                    <a:pt x="16691" y="15788"/>
                  </a:cubicBezTo>
                  <a:close/>
                  <a:moveTo>
                    <a:pt x="8251" y="18655"/>
                  </a:moveTo>
                  <a:lnTo>
                    <a:pt x="5357" y="18655"/>
                  </a:lnTo>
                  <a:lnTo>
                    <a:pt x="4126" y="13116"/>
                  </a:lnTo>
                  <a:lnTo>
                    <a:pt x="7167" y="14010"/>
                  </a:lnTo>
                  <a:cubicBezTo>
                    <a:pt x="7167" y="14010"/>
                    <a:pt x="8251" y="18655"/>
                    <a:pt x="8251" y="18655"/>
                  </a:cubicBezTo>
                  <a:close/>
                  <a:moveTo>
                    <a:pt x="8709" y="20618"/>
                  </a:moveTo>
                  <a:lnTo>
                    <a:pt x="5794" y="20618"/>
                  </a:lnTo>
                  <a:lnTo>
                    <a:pt x="5576" y="19636"/>
                  </a:lnTo>
                  <a:lnTo>
                    <a:pt x="8479" y="19636"/>
                  </a:lnTo>
                  <a:cubicBezTo>
                    <a:pt x="8479" y="19636"/>
                    <a:pt x="8709" y="20618"/>
                    <a:pt x="8709" y="20618"/>
                  </a:cubicBezTo>
                  <a:close/>
                  <a:moveTo>
                    <a:pt x="1964" y="11782"/>
                  </a:moveTo>
                  <a:lnTo>
                    <a:pt x="982" y="11782"/>
                  </a:lnTo>
                  <a:lnTo>
                    <a:pt x="982" y="6873"/>
                  </a:lnTo>
                  <a:lnTo>
                    <a:pt x="1964" y="6873"/>
                  </a:lnTo>
                  <a:cubicBezTo>
                    <a:pt x="1964" y="6873"/>
                    <a:pt x="1964" y="11782"/>
                    <a:pt x="1964" y="11782"/>
                  </a:cubicBezTo>
                  <a:close/>
                  <a:moveTo>
                    <a:pt x="19636" y="6382"/>
                  </a:moveTo>
                  <a:lnTo>
                    <a:pt x="19636" y="1473"/>
                  </a:lnTo>
                  <a:cubicBezTo>
                    <a:pt x="19636" y="660"/>
                    <a:pt x="18977" y="0"/>
                    <a:pt x="18164" y="0"/>
                  </a:cubicBezTo>
                  <a:cubicBezTo>
                    <a:pt x="17350" y="0"/>
                    <a:pt x="16691" y="660"/>
                    <a:pt x="16691" y="1473"/>
                  </a:cubicBezTo>
                  <a:lnTo>
                    <a:pt x="16691" y="1844"/>
                  </a:lnTo>
                  <a:lnTo>
                    <a:pt x="2459" y="6030"/>
                  </a:lnTo>
                  <a:cubicBezTo>
                    <a:pt x="2313" y="5944"/>
                    <a:pt x="2145" y="5891"/>
                    <a:pt x="1964" y="5891"/>
                  </a:cubicBezTo>
                  <a:lnTo>
                    <a:pt x="982" y="5891"/>
                  </a:lnTo>
                  <a:cubicBezTo>
                    <a:pt x="440" y="5891"/>
                    <a:pt x="0" y="6331"/>
                    <a:pt x="0" y="6873"/>
                  </a:cubicBezTo>
                  <a:lnTo>
                    <a:pt x="0" y="11782"/>
                  </a:lnTo>
                  <a:cubicBezTo>
                    <a:pt x="0" y="12324"/>
                    <a:pt x="440" y="12764"/>
                    <a:pt x="982" y="12764"/>
                  </a:cubicBezTo>
                  <a:lnTo>
                    <a:pt x="1964" y="12764"/>
                  </a:lnTo>
                  <a:cubicBezTo>
                    <a:pt x="2145" y="12764"/>
                    <a:pt x="2313" y="12711"/>
                    <a:pt x="2458" y="12626"/>
                  </a:cubicBezTo>
                  <a:lnTo>
                    <a:pt x="3050" y="12799"/>
                  </a:lnTo>
                  <a:lnTo>
                    <a:pt x="4921" y="21216"/>
                  </a:lnTo>
                  <a:lnTo>
                    <a:pt x="4930" y="21214"/>
                  </a:lnTo>
                  <a:cubicBezTo>
                    <a:pt x="4980" y="21433"/>
                    <a:pt x="5166" y="21600"/>
                    <a:pt x="5400" y="21600"/>
                  </a:cubicBezTo>
                  <a:lnTo>
                    <a:pt x="9327" y="21600"/>
                  </a:lnTo>
                  <a:cubicBezTo>
                    <a:pt x="9598" y="21600"/>
                    <a:pt x="9818" y="21380"/>
                    <a:pt x="9818" y="21109"/>
                  </a:cubicBezTo>
                  <a:cubicBezTo>
                    <a:pt x="9818" y="21073"/>
                    <a:pt x="9805" y="21039"/>
                    <a:pt x="9797" y="21005"/>
                  </a:cubicBezTo>
                  <a:lnTo>
                    <a:pt x="9806" y="21003"/>
                  </a:lnTo>
                  <a:lnTo>
                    <a:pt x="8249" y="14329"/>
                  </a:lnTo>
                  <a:lnTo>
                    <a:pt x="16691" y="16812"/>
                  </a:lnTo>
                  <a:lnTo>
                    <a:pt x="16691" y="17182"/>
                  </a:lnTo>
                  <a:cubicBezTo>
                    <a:pt x="16691" y="17996"/>
                    <a:pt x="17350" y="18655"/>
                    <a:pt x="18164" y="18655"/>
                  </a:cubicBezTo>
                  <a:cubicBezTo>
                    <a:pt x="18977" y="18655"/>
                    <a:pt x="19636" y="17996"/>
                    <a:pt x="19636" y="17182"/>
                  </a:cubicBezTo>
                  <a:lnTo>
                    <a:pt x="19636" y="12273"/>
                  </a:lnTo>
                  <a:cubicBezTo>
                    <a:pt x="20721" y="12273"/>
                    <a:pt x="21600" y="11394"/>
                    <a:pt x="21600" y="10309"/>
                  </a:cubicBezTo>
                  <a:lnTo>
                    <a:pt x="21600" y="8345"/>
                  </a:lnTo>
                  <a:cubicBezTo>
                    <a:pt x="21600" y="7261"/>
                    <a:pt x="20721" y="6382"/>
                    <a:pt x="19636" y="6382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03765" y="5227833"/>
              <a:ext cx="2023534" cy="22730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Graphic design</a:t>
              </a:r>
              <a:endParaRPr lang="en-US" sz="1200" b="1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503766" y="5481136"/>
              <a:ext cx="2392062" cy="46166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tx1">
                      <a:alpha val="80000"/>
                    </a:schemeClr>
                  </a:solidFill>
                </a:rPr>
                <a:t>There are many variations of passages of Lorem </a:t>
              </a:r>
              <a:r>
                <a:rPr lang="en-US" sz="1000">
                  <a:solidFill>
                    <a:schemeClr val="tx1">
                      <a:alpha val="80000"/>
                    </a:schemeClr>
                  </a:solidFill>
                </a:rPr>
                <a:t>Ipsum available.</a:t>
              </a:r>
              <a:endParaRPr lang="en-US" sz="1000" dirty="0">
                <a:solidFill>
                  <a:schemeClr val="tx1">
                    <a:alpha val="80000"/>
                  </a:schemeClr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082028" y="4586700"/>
            <a:ext cx="2392065" cy="1356101"/>
            <a:chOff x="5082028" y="4586700"/>
            <a:chExt cx="2392065" cy="1356101"/>
          </a:xfrm>
        </p:grpSpPr>
        <p:sp>
          <p:nvSpPr>
            <p:cNvPr id="17" name="TextBox 16"/>
            <p:cNvSpPr txBox="1"/>
            <p:nvPr/>
          </p:nvSpPr>
          <p:spPr>
            <a:xfrm>
              <a:off x="5082030" y="5227833"/>
              <a:ext cx="2023534" cy="22730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200" b="1" dirty="0" err="1">
                  <a:latin typeface="Open Sans" charset="0"/>
                  <a:ea typeface="Open Sans" charset="0"/>
                  <a:cs typeface="Open Sans" charset="0"/>
                </a:rPr>
                <a:t>Powerpoint</a:t>
              </a:r>
              <a:endParaRPr lang="en-US" sz="1200" b="1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82031" y="5481136"/>
              <a:ext cx="2392062" cy="46166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tx1">
                      <a:alpha val="80000"/>
                    </a:schemeClr>
                  </a:solidFill>
                </a:rPr>
                <a:t>There are many variations of passages of Lorem </a:t>
              </a:r>
              <a:r>
                <a:rPr lang="en-US" sz="1000">
                  <a:solidFill>
                    <a:schemeClr val="tx1">
                      <a:alpha val="80000"/>
                    </a:schemeClr>
                  </a:solidFill>
                </a:rPr>
                <a:t>Ipsum available.</a:t>
              </a:r>
              <a:endParaRPr lang="en-US" sz="1000" dirty="0">
                <a:solidFill>
                  <a:schemeClr val="tx1">
                    <a:alpha val="80000"/>
                  </a:schemeClr>
                </a:solidFill>
              </a:endParaRPr>
            </a:p>
          </p:txBody>
        </p:sp>
        <p:sp>
          <p:nvSpPr>
            <p:cNvPr id="30" name="Shape 3624"/>
            <p:cNvSpPr/>
            <p:nvPr/>
          </p:nvSpPr>
          <p:spPr>
            <a:xfrm>
              <a:off x="5082028" y="4586700"/>
              <a:ext cx="451877" cy="45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28824" y="2742022"/>
            <a:ext cx="2392063" cy="1345823"/>
            <a:chOff x="2028824" y="2742022"/>
            <a:chExt cx="2392063" cy="1345823"/>
          </a:xfrm>
        </p:grpSpPr>
        <p:sp>
          <p:nvSpPr>
            <p:cNvPr id="5" name="TextBox 4"/>
            <p:cNvSpPr txBox="1"/>
            <p:nvPr/>
          </p:nvSpPr>
          <p:spPr>
            <a:xfrm>
              <a:off x="2028824" y="3372877"/>
              <a:ext cx="2023534" cy="22730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Creation</a:t>
              </a:r>
              <a:endParaRPr lang="en-US" sz="1200" b="1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28825" y="3626180"/>
              <a:ext cx="2392062" cy="46166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tx1">
                      <a:alpha val="80000"/>
                    </a:schemeClr>
                  </a:solidFill>
                </a:rPr>
                <a:t>There are many variations of passages of Lorem Ipsum available.</a:t>
              </a:r>
            </a:p>
          </p:txBody>
        </p:sp>
        <p:sp>
          <p:nvSpPr>
            <p:cNvPr id="31" name="Shape 3643"/>
            <p:cNvSpPr/>
            <p:nvPr/>
          </p:nvSpPr>
          <p:spPr>
            <a:xfrm>
              <a:off x="2028824" y="2742022"/>
              <a:ext cx="451877" cy="441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9" extrusionOk="0">
                  <a:moveTo>
                    <a:pt x="7530" y="4197"/>
                  </a:moveTo>
                  <a:lnTo>
                    <a:pt x="6680" y="3701"/>
                  </a:lnTo>
                  <a:lnTo>
                    <a:pt x="6189" y="4560"/>
                  </a:lnTo>
                  <a:lnTo>
                    <a:pt x="7040" y="5056"/>
                  </a:lnTo>
                  <a:cubicBezTo>
                    <a:pt x="7040" y="5056"/>
                    <a:pt x="7530" y="4197"/>
                    <a:pt x="7530" y="4197"/>
                  </a:cubicBezTo>
                  <a:close/>
                  <a:moveTo>
                    <a:pt x="8512" y="2479"/>
                  </a:moveTo>
                  <a:lnTo>
                    <a:pt x="7662" y="1984"/>
                  </a:lnTo>
                  <a:lnTo>
                    <a:pt x="7171" y="2843"/>
                  </a:lnTo>
                  <a:lnTo>
                    <a:pt x="8021" y="3339"/>
                  </a:lnTo>
                  <a:cubicBezTo>
                    <a:pt x="8021" y="3339"/>
                    <a:pt x="8512" y="2479"/>
                    <a:pt x="8512" y="2479"/>
                  </a:cubicBezTo>
                  <a:close/>
                  <a:moveTo>
                    <a:pt x="20618" y="8428"/>
                  </a:moveTo>
                  <a:lnTo>
                    <a:pt x="982" y="8428"/>
                  </a:lnTo>
                  <a:lnTo>
                    <a:pt x="982" y="6445"/>
                  </a:lnTo>
                  <a:lnTo>
                    <a:pt x="20618" y="6445"/>
                  </a:lnTo>
                  <a:cubicBezTo>
                    <a:pt x="20618" y="6445"/>
                    <a:pt x="20618" y="8428"/>
                    <a:pt x="20618" y="8428"/>
                  </a:cubicBezTo>
                  <a:close/>
                  <a:moveTo>
                    <a:pt x="18655" y="20327"/>
                  </a:moveTo>
                  <a:lnTo>
                    <a:pt x="2945" y="20327"/>
                  </a:lnTo>
                  <a:lnTo>
                    <a:pt x="2945" y="9420"/>
                  </a:lnTo>
                  <a:lnTo>
                    <a:pt x="18655" y="9420"/>
                  </a:lnTo>
                  <a:cubicBezTo>
                    <a:pt x="18655" y="9420"/>
                    <a:pt x="18655" y="20327"/>
                    <a:pt x="18655" y="20327"/>
                  </a:cubicBezTo>
                  <a:close/>
                  <a:moveTo>
                    <a:pt x="6811" y="1488"/>
                  </a:moveTo>
                  <a:cubicBezTo>
                    <a:pt x="7083" y="1014"/>
                    <a:pt x="7683" y="851"/>
                    <a:pt x="8153" y="1125"/>
                  </a:cubicBezTo>
                  <a:lnTo>
                    <a:pt x="9854" y="2117"/>
                  </a:lnTo>
                  <a:lnTo>
                    <a:pt x="7946" y="5454"/>
                  </a:lnTo>
                  <a:lnTo>
                    <a:pt x="5759" y="5454"/>
                  </a:lnTo>
                  <a:lnTo>
                    <a:pt x="5698" y="5419"/>
                  </a:lnTo>
                  <a:lnTo>
                    <a:pt x="5678" y="5454"/>
                  </a:lnTo>
                  <a:lnTo>
                    <a:pt x="4545" y="5454"/>
                  </a:lnTo>
                  <a:cubicBezTo>
                    <a:pt x="4545" y="5454"/>
                    <a:pt x="6811" y="1488"/>
                    <a:pt x="6811" y="1488"/>
                  </a:cubicBezTo>
                  <a:close/>
                  <a:moveTo>
                    <a:pt x="15577" y="5454"/>
                  </a:moveTo>
                  <a:lnTo>
                    <a:pt x="9079" y="5454"/>
                  </a:lnTo>
                  <a:lnTo>
                    <a:pt x="10704" y="2612"/>
                  </a:lnTo>
                  <a:cubicBezTo>
                    <a:pt x="10704" y="2612"/>
                    <a:pt x="15577" y="5454"/>
                    <a:pt x="15577" y="5454"/>
                  </a:cubicBezTo>
                  <a:close/>
                  <a:moveTo>
                    <a:pt x="15930" y="2759"/>
                  </a:moveTo>
                  <a:cubicBezTo>
                    <a:pt x="16454" y="2617"/>
                    <a:pt x="16991" y="2931"/>
                    <a:pt x="17132" y="3460"/>
                  </a:cubicBezTo>
                  <a:lnTo>
                    <a:pt x="17661" y="5454"/>
                  </a:lnTo>
                  <a:lnTo>
                    <a:pt x="17540" y="5454"/>
                  </a:lnTo>
                  <a:lnTo>
                    <a:pt x="16279" y="4718"/>
                  </a:lnTo>
                  <a:lnTo>
                    <a:pt x="16438" y="4674"/>
                  </a:lnTo>
                  <a:lnTo>
                    <a:pt x="16184" y="3716"/>
                  </a:lnTo>
                  <a:lnTo>
                    <a:pt x="15236" y="3973"/>
                  </a:lnTo>
                  <a:lnTo>
                    <a:pt x="15279" y="4135"/>
                  </a:lnTo>
                  <a:lnTo>
                    <a:pt x="14076" y="3434"/>
                  </a:lnTo>
                  <a:lnTo>
                    <a:pt x="14033" y="3272"/>
                  </a:lnTo>
                  <a:cubicBezTo>
                    <a:pt x="14033" y="3272"/>
                    <a:pt x="15930" y="2759"/>
                    <a:pt x="15930" y="2759"/>
                  </a:cubicBezTo>
                  <a:close/>
                  <a:moveTo>
                    <a:pt x="20618" y="5454"/>
                  </a:moveTo>
                  <a:lnTo>
                    <a:pt x="18678" y="5454"/>
                  </a:lnTo>
                  <a:lnTo>
                    <a:pt x="18081" y="3203"/>
                  </a:lnTo>
                  <a:cubicBezTo>
                    <a:pt x="17800" y="2145"/>
                    <a:pt x="16724" y="1518"/>
                    <a:pt x="15676" y="1801"/>
                  </a:cubicBezTo>
                  <a:lnTo>
                    <a:pt x="12671" y="2615"/>
                  </a:lnTo>
                  <a:lnTo>
                    <a:pt x="8644" y="266"/>
                  </a:lnTo>
                  <a:cubicBezTo>
                    <a:pt x="7704" y="-281"/>
                    <a:pt x="6504" y="44"/>
                    <a:pt x="5961" y="992"/>
                  </a:cubicBezTo>
                  <a:lnTo>
                    <a:pt x="3410" y="5454"/>
                  </a:lnTo>
                  <a:lnTo>
                    <a:pt x="982" y="5454"/>
                  </a:lnTo>
                  <a:cubicBezTo>
                    <a:pt x="440" y="5454"/>
                    <a:pt x="0" y="5898"/>
                    <a:pt x="0" y="6445"/>
                  </a:cubicBezTo>
                  <a:lnTo>
                    <a:pt x="0" y="8428"/>
                  </a:lnTo>
                  <a:cubicBezTo>
                    <a:pt x="0" y="8977"/>
                    <a:pt x="440" y="9420"/>
                    <a:pt x="982" y="9420"/>
                  </a:cubicBezTo>
                  <a:lnTo>
                    <a:pt x="1964" y="9420"/>
                  </a:lnTo>
                  <a:lnTo>
                    <a:pt x="1964" y="20327"/>
                  </a:lnTo>
                  <a:cubicBezTo>
                    <a:pt x="1964" y="20875"/>
                    <a:pt x="2403" y="21319"/>
                    <a:pt x="2945" y="21319"/>
                  </a:cubicBezTo>
                  <a:lnTo>
                    <a:pt x="18655" y="21319"/>
                  </a:lnTo>
                  <a:cubicBezTo>
                    <a:pt x="19197" y="21319"/>
                    <a:pt x="19636" y="20875"/>
                    <a:pt x="19636" y="20327"/>
                  </a:cubicBezTo>
                  <a:lnTo>
                    <a:pt x="19636" y="9420"/>
                  </a:lnTo>
                  <a:lnTo>
                    <a:pt x="20618" y="9420"/>
                  </a:lnTo>
                  <a:cubicBezTo>
                    <a:pt x="21160" y="9420"/>
                    <a:pt x="21600" y="8977"/>
                    <a:pt x="21600" y="8428"/>
                  </a:cubicBezTo>
                  <a:lnTo>
                    <a:pt x="21600" y="6445"/>
                  </a:lnTo>
                  <a:cubicBezTo>
                    <a:pt x="21600" y="5898"/>
                    <a:pt x="21160" y="5454"/>
                    <a:pt x="20618" y="5454"/>
                  </a:cubicBezTo>
                  <a:moveTo>
                    <a:pt x="7855" y="12395"/>
                  </a:moveTo>
                  <a:lnTo>
                    <a:pt x="13745" y="12395"/>
                  </a:lnTo>
                  <a:lnTo>
                    <a:pt x="13745" y="13386"/>
                  </a:lnTo>
                  <a:lnTo>
                    <a:pt x="7855" y="13386"/>
                  </a:lnTo>
                  <a:cubicBezTo>
                    <a:pt x="7855" y="13386"/>
                    <a:pt x="7855" y="12395"/>
                    <a:pt x="7855" y="12395"/>
                  </a:cubicBezTo>
                  <a:close/>
                  <a:moveTo>
                    <a:pt x="7855" y="14378"/>
                  </a:moveTo>
                  <a:lnTo>
                    <a:pt x="13745" y="14378"/>
                  </a:lnTo>
                  <a:cubicBezTo>
                    <a:pt x="14288" y="14378"/>
                    <a:pt x="14727" y="13934"/>
                    <a:pt x="14727" y="13386"/>
                  </a:cubicBezTo>
                  <a:lnTo>
                    <a:pt x="14727" y="12395"/>
                  </a:lnTo>
                  <a:cubicBezTo>
                    <a:pt x="14727" y="11847"/>
                    <a:pt x="14288" y="11403"/>
                    <a:pt x="13745" y="11403"/>
                  </a:cubicBezTo>
                  <a:lnTo>
                    <a:pt x="7855" y="11403"/>
                  </a:lnTo>
                  <a:cubicBezTo>
                    <a:pt x="7312" y="11403"/>
                    <a:pt x="6873" y="11847"/>
                    <a:pt x="6873" y="12395"/>
                  </a:cubicBezTo>
                  <a:lnTo>
                    <a:pt x="6873" y="13386"/>
                  </a:lnTo>
                  <a:cubicBezTo>
                    <a:pt x="6873" y="13934"/>
                    <a:pt x="7312" y="14378"/>
                    <a:pt x="7855" y="14378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28824" y="4667762"/>
            <a:ext cx="2392063" cy="1275039"/>
            <a:chOff x="2028824" y="4667762"/>
            <a:chExt cx="2392063" cy="1275039"/>
          </a:xfrm>
        </p:grpSpPr>
        <p:sp>
          <p:nvSpPr>
            <p:cNvPr id="6" name="TextBox 5"/>
            <p:cNvSpPr txBox="1"/>
            <p:nvPr/>
          </p:nvSpPr>
          <p:spPr>
            <a:xfrm>
              <a:off x="2028824" y="5227833"/>
              <a:ext cx="2023534" cy="22730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200" b="1" dirty="0">
                  <a:latin typeface="Open Sans" charset="0"/>
                  <a:ea typeface="Open Sans" charset="0"/>
                  <a:cs typeface="Open Sans" charset="0"/>
                </a:rPr>
                <a:t>Supporting</a:t>
              </a:r>
              <a:endParaRPr lang="en-US" sz="1200" b="1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28825" y="5481136"/>
              <a:ext cx="2392062" cy="46166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tx1">
                      <a:alpha val="80000"/>
                    </a:schemeClr>
                  </a:solidFill>
                </a:rPr>
                <a:t>There are many variations of passages of Lorem </a:t>
              </a:r>
              <a:r>
                <a:rPr lang="en-US" sz="1000">
                  <a:solidFill>
                    <a:schemeClr val="tx1">
                      <a:alpha val="80000"/>
                    </a:schemeClr>
                  </a:solidFill>
                </a:rPr>
                <a:t>Ipsum available.</a:t>
              </a:r>
              <a:endParaRPr lang="en-US" sz="1000" dirty="0">
                <a:solidFill>
                  <a:schemeClr val="tx1">
                    <a:alpha val="80000"/>
                  </a:schemeClr>
                </a:solidFill>
              </a:endParaRPr>
            </a:p>
          </p:txBody>
        </p:sp>
        <p:sp>
          <p:nvSpPr>
            <p:cNvPr id="32" name="Shape 3677"/>
            <p:cNvSpPr/>
            <p:nvPr/>
          </p:nvSpPr>
          <p:spPr>
            <a:xfrm>
              <a:off x="2057087" y="4667762"/>
              <a:ext cx="451877" cy="369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9600"/>
                  </a:moveTo>
                  <a:lnTo>
                    <a:pt x="17673" y="9600"/>
                  </a:lnTo>
                  <a:lnTo>
                    <a:pt x="17673" y="8400"/>
                  </a:lnTo>
                  <a:cubicBezTo>
                    <a:pt x="17673" y="7738"/>
                    <a:pt x="17233" y="7200"/>
                    <a:pt x="16691" y="7200"/>
                  </a:cubicBezTo>
                  <a:lnTo>
                    <a:pt x="14727" y="7200"/>
                  </a:lnTo>
                  <a:cubicBezTo>
                    <a:pt x="14186" y="7200"/>
                    <a:pt x="13745" y="7738"/>
                    <a:pt x="13745" y="8400"/>
                  </a:cubicBezTo>
                  <a:lnTo>
                    <a:pt x="13745" y="9600"/>
                  </a:lnTo>
                  <a:lnTo>
                    <a:pt x="7855" y="9600"/>
                  </a:lnTo>
                  <a:lnTo>
                    <a:pt x="7855" y="8400"/>
                  </a:lnTo>
                  <a:cubicBezTo>
                    <a:pt x="7855" y="7738"/>
                    <a:pt x="7414" y="7200"/>
                    <a:pt x="6873" y="7200"/>
                  </a:cubicBezTo>
                  <a:lnTo>
                    <a:pt x="4909" y="7200"/>
                  </a:lnTo>
                  <a:cubicBezTo>
                    <a:pt x="4367" y="7200"/>
                    <a:pt x="3927" y="7738"/>
                    <a:pt x="3927" y="8400"/>
                  </a:cubicBezTo>
                  <a:lnTo>
                    <a:pt x="3927" y="9600"/>
                  </a:lnTo>
                  <a:lnTo>
                    <a:pt x="982" y="9600"/>
                  </a:lnTo>
                  <a:lnTo>
                    <a:pt x="982" y="3601"/>
                  </a:lnTo>
                  <a:lnTo>
                    <a:pt x="20618" y="3601"/>
                  </a:lnTo>
                  <a:cubicBezTo>
                    <a:pt x="20618" y="3601"/>
                    <a:pt x="20618" y="9600"/>
                    <a:pt x="20618" y="9600"/>
                  </a:cubicBezTo>
                  <a:close/>
                  <a:moveTo>
                    <a:pt x="14727" y="8400"/>
                  </a:moveTo>
                  <a:lnTo>
                    <a:pt x="16691" y="8400"/>
                  </a:lnTo>
                  <a:lnTo>
                    <a:pt x="16691" y="12001"/>
                  </a:lnTo>
                  <a:lnTo>
                    <a:pt x="14727" y="12001"/>
                  </a:lnTo>
                  <a:cubicBezTo>
                    <a:pt x="14727" y="12001"/>
                    <a:pt x="14727" y="8400"/>
                    <a:pt x="14727" y="8400"/>
                  </a:cubicBezTo>
                  <a:close/>
                  <a:moveTo>
                    <a:pt x="4909" y="8400"/>
                  </a:moveTo>
                  <a:lnTo>
                    <a:pt x="6873" y="8400"/>
                  </a:lnTo>
                  <a:lnTo>
                    <a:pt x="6873" y="12001"/>
                  </a:lnTo>
                  <a:lnTo>
                    <a:pt x="4909" y="12001"/>
                  </a:lnTo>
                  <a:cubicBezTo>
                    <a:pt x="4909" y="12001"/>
                    <a:pt x="4909" y="8400"/>
                    <a:pt x="4909" y="8400"/>
                  </a:cubicBezTo>
                  <a:close/>
                  <a:moveTo>
                    <a:pt x="19636" y="20400"/>
                  </a:moveTo>
                  <a:lnTo>
                    <a:pt x="1964" y="20400"/>
                  </a:lnTo>
                  <a:lnTo>
                    <a:pt x="1964" y="10800"/>
                  </a:lnTo>
                  <a:lnTo>
                    <a:pt x="3927" y="10800"/>
                  </a:lnTo>
                  <a:lnTo>
                    <a:pt x="3927" y="12001"/>
                  </a:lnTo>
                  <a:cubicBezTo>
                    <a:pt x="3927" y="12662"/>
                    <a:pt x="4367" y="13200"/>
                    <a:pt x="4909" y="13200"/>
                  </a:cubicBezTo>
                  <a:lnTo>
                    <a:pt x="6873" y="13200"/>
                  </a:lnTo>
                  <a:cubicBezTo>
                    <a:pt x="7414" y="13200"/>
                    <a:pt x="7855" y="12662"/>
                    <a:pt x="7855" y="12001"/>
                  </a:cubicBezTo>
                  <a:lnTo>
                    <a:pt x="7855" y="10800"/>
                  </a:lnTo>
                  <a:lnTo>
                    <a:pt x="13745" y="10800"/>
                  </a:lnTo>
                  <a:lnTo>
                    <a:pt x="13745" y="12001"/>
                  </a:lnTo>
                  <a:cubicBezTo>
                    <a:pt x="13745" y="12662"/>
                    <a:pt x="14186" y="13200"/>
                    <a:pt x="14727" y="13200"/>
                  </a:cubicBezTo>
                  <a:lnTo>
                    <a:pt x="16691" y="13200"/>
                  </a:lnTo>
                  <a:cubicBezTo>
                    <a:pt x="17233" y="13200"/>
                    <a:pt x="17673" y="12662"/>
                    <a:pt x="17673" y="12001"/>
                  </a:cubicBezTo>
                  <a:lnTo>
                    <a:pt x="17673" y="10800"/>
                  </a:lnTo>
                  <a:lnTo>
                    <a:pt x="19636" y="10800"/>
                  </a:lnTo>
                  <a:cubicBezTo>
                    <a:pt x="19636" y="10800"/>
                    <a:pt x="19636" y="20400"/>
                    <a:pt x="19636" y="20400"/>
                  </a:cubicBezTo>
                  <a:close/>
                  <a:moveTo>
                    <a:pt x="8836" y="1200"/>
                  </a:moveTo>
                  <a:lnTo>
                    <a:pt x="12764" y="1200"/>
                  </a:lnTo>
                  <a:cubicBezTo>
                    <a:pt x="13305" y="1200"/>
                    <a:pt x="13745" y="1738"/>
                    <a:pt x="13745" y="2400"/>
                  </a:cubicBezTo>
                  <a:lnTo>
                    <a:pt x="7855" y="2400"/>
                  </a:lnTo>
                  <a:cubicBezTo>
                    <a:pt x="7855" y="1738"/>
                    <a:pt x="8295" y="1200"/>
                    <a:pt x="8836" y="1200"/>
                  </a:cubicBezTo>
                  <a:moveTo>
                    <a:pt x="20618" y="2400"/>
                  </a:moveTo>
                  <a:lnTo>
                    <a:pt x="14727" y="2400"/>
                  </a:lnTo>
                  <a:cubicBezTo>
                    <a:pt x="14727" y="1075"/>
                    <a:pt x="13848" y="0"/>
                    <a:pt x="12764" y="0"/>
                  </a:cubicBezTo>
                  <a:lnTo>
                    <a:pt x="8836" y="0"/>
                  </a:lnTo>
                  <a:cubicBezTo>
                    <a:pt x="7752" y="0"/>
                    <a:pt x="6873" y="1075"/>
                    <a:pt x="6873" y="2400"/>
                  </a:cubicBezTo>
                  <a:lnTo>
                    <a:pt x="982" y="2400"/>
                  </a:lnTo>
                  <a:cubicBezTo>
                    <a:pt x="440" y="2400"/>
                    <a:pt x="0" y="2938"/>
                    <a:pt x="0" y="3601"/>
                  </a:cubicBezTo>
                  <a:lnTo>
                    <a:pt x="0" y="9600"/>
                  </a:lnTo>
                  <a:cubicBezTo>
                    <a:pt x="0" y="10262"/>
                    <a:pt x="440" y="10800"/>
                    <a:pt x="982" y="10800"/>
                  </a:cubicBezTo>
                  <a:lnTo>
                    <a:pt x="982" y="20400"/>
                  </a:lnTo>
                  <a:cubicBezTo>
                    <a:pt x="982" y="21062"/>
                    <a:pt x="1422" y="21600"/>
                    <a:pt x="1964" y="21600"/>
                  </a:cubicBezTo>
                  <a:lnTo>
                    <a:pt x="19636" y="21600"/>
                  </a:lnTo>
                  <a:cubicBezTo>
                    <a:pt x="20178" y="21600"/>
                    <a:pt x="20618" y="21062"/>
                    <a:pt x="20618" y="20400"/>
                  </a:cubicBezTo>
                  <a:lnTo>
                    <a:pt x="20618" y="10800"/>
                  </a:lnTo>
                  <a:cubicBezTo>
                    <a:pt x="21160" y="10800"/>
                    <a:pt x="21600" y="10262"/>
                    <a:pt x="21600" y="9600"/>
                  </a:cubicBezTo>
                  <a:lnTo>
                    <a:pt x="21600" y="3601"/>
                  </a:lnTo>
                  <a:cubicBezTo>
                    <a:pt x="21600" y="2938"/>
                    <a:pt x="21160" y="2400"/>
                    <a:pt x="20618" y="2400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215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DE335DA8-B658-48FA-BEAC-B208285B680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2" name="Group 11"/>
          <p:cNvGrpSpPr/>
          <p:nvPr/>
        </p:nvGrpSpPr>
        <p:grpSpPr>
          <a:xfrm>
            <a:off x="2036620" y="2839762"/>
            <a:ext cx="9129220" cy="1142706"/>
            <a:chOff x="2036620" y="2839762"/>
            <a:chExt cx="9129220" cy="1142706"/>
          </a:xfrm>
        </p:grpSpPr>
        <p:sp>
          <p:nvSpPr>
            <p:cNvPr id="9" name="Rectangle 8"/>
            <p:cNvSpPr/>
            <p:nvPr/>
          </p:nvSpPr>
          <p:spPr>
            <a:xfrm>
              <a:off x="2036620" y="2839762"/>
              <a:ext cx="9129220" cy="114270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762000" dist="2540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000" tIns="0" rtlCol="0" anchor="ctr"/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r>
                <a:rPr lang="en-US" b="1" dirty="0">
                  <a:solidFill>
                    <a:schemeClr val="tx1"/>
                  </a:solidFill>
                </a:rPr>
                <a:t>02. Another </a:t>
              </a:r>
              <a:r>
                <a:rPr lang="en-US" b="1" dirty="0" err="1">
                  <a:solidFill>
                    <a:schemeClr val="tx1"/>
                  </a:solidFill>
                </a:rPr>
                <a:t>Quate</a:t>
              </a:r>
              <a:endParaRPr lang="en-US" b="1" dirty="0">
                <a:solidFill>
                  <a:schemeClr val="tx1"/>
                </a:solidFill>
              </a:endParaRPr>
            </a:p>
            <a:p>
              <a:pPr>
                <a:lnSpc>
                  <a:spcPct val="130000"/>
                </a:lnSpc>
                <a:spcBef>
                  <a:spcPts val="1000"/>
                </a:spcBef>
              </a:pPr>
              <a:r>
                <a:rPr lang="en-US" sz="1000" b="1" dirty="0">
                  <a:solidFill>
                    <a:schemeClr val="tx1">
                      <a:alpha val="70000"/>
                    </a:schemeClr>
                  </a:solidFill>
                </a:rPr>
                <a:t>A peep at some distant orb has power to raise and purify </a:t>
              </a:r>
              <a:r>
                <a:rPr lang="en-US" sz="1000" dirty="0">
                  <a:solidFill>
                    <a:schemeClr val="tx1">
                      <a:alpha val="70000"/>
                    </a:schemeClr>
                  </a:solidFill>
                </a:rPr>
                <a:t>our thoughts like a strain of sacred music, or a noble picture.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36622" y="2839762"/>
              <a:ext cx="68400" cy="1141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497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7B8CAFF-2C0F-468B-A785-A75982FD9C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9133839" y="4572000"/>
            <a:ext cx="3058161" cy="228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432000" rtlCol="0" anchor="ctr"/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400" b="1" dirty="0">
                <a:solidFill>
                  <a:srgbClr val="FFFFFF"/>
                </a:solidFill>
              </a:rPr>
              <a:t>Photo Subtitle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rgbClr val="FFFFFF">
                    <a:alpha val="70000"/>
                  </a:srgb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rgbClr val="FFFFFF">
                    <a:alpha val="70000"/>
                  </a:srgbClr>
                </a:solidFill>
              </a:rPr>
              <a:t>our thoughts like a strain of sacred music, or a noble picture.</a:t>
            </a:r>
          </a:p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Portfolio</a:t>
            </a:r>
            <a:br>
              <a:rPr lang="en-US" dirty="0"/>
            </a:br>
            <a:r>
              <a:rPr lang="en-US" dirty="0"/>
              <a:t>Images</a:t>
            </a:r>
            <a:br>
              <a:rPr lang="en-US" dirty="0"/>
            </a:br>
            <a:r>
              <a:rPr lang="en-US" dirty="0"/>
              <a:t>Layout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40889" y="3334829"/>
            <a:ext cx="2490471" cy="1072977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our thoughts like a strain of sacred music, or a noble picture, or a passage from the grander poets.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78577" y="1713975"/>
            <a:ext cx="1025180" cy="228197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/>
            <a:endParaRPr lang="en-US" sz="1400" b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4" name="Freeform 35">
            <a:extLst>
              <a:ext uri="{FF2B5EF4-FFF2-40B4-BE49-F238E27FC236}">
                <a16:creationId xmlns:a16="http://schemas.microsoft.com/office/drawing/2014/main" id="{3A26843F-2528-4C20-8A0C-A36C00DC2D7D}"/>
              </a:ext>
            </a:extLst>
          </p:cNvPr>
          <p:cNvSpPr>
            <a:spLocks/>
          </p:cNvSpPr>
          <p:nvPr/>
        </p:nvSpPr>
        <p:spPr bwMode="auto">
          <a:xfrm>
            <a:off x="6037973" y="355481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08901F4-1BC1-472D-9012-9B012E94EB1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303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Portfolio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95ED1FB-8ED6-40D8-9C95-DF37A4FA325B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2774868B-2BEB-465C-A1D3-865C2D2190BA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DE024ACF-3CE6-4FFE-A8CB-0909383677AE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7E5EC2E4-CE27-4E9D-84D3-8A020CB4D93F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B4986EA-FB5A-4165-AB71-3D0D9C0429E7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84EBF6C6-9C27-40F6-9235-57D4F7CC3B49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A3B319C8-7579-40D9-BD3B-871A8AFCA820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D905E8CE-FA86-4DC5-8D99-1E9D65DCA11D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A96833BB-99C7-4CEF-879A-3BA2A9854B9D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9C69BBB-79C4-4E44-9893-4557304EBF1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6489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B0522157-F57A-43BF-A150-5BDF3DC316E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4A9B5AA5-9C6F-4932-ACA4-4894EB8DCA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4458655B-4E12-4519-832C-48D64CD68A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Team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28825" y="3322320"/>
            <a:ext cx="3406776" cy="2209698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400" b="1" dirty="0"/>
              <a:t>Subtitle</a:t>
            </a:r>
            <a:endParaRPr lang="en-US" sz="1400" b="1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our thoughts like a strain of sacred music, or a noble picture, or a passage from the grander poets. It always does one good. 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our thoughts like a strain of sacred music, or a noble picture, or a passage from the grander poets. It always does one good.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094729" y="4572000"/>
            <a:ext cx="2409191" cy="56404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</a:rPr>
              <a:t>Victor Hugo</a:t>
            </a:r>
          </a:p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>
                    <a:alpha val="70000"/>
                  </a:srgbClr>
                </a:solidFill>
              </a:rPr>
              <a:t>Graphic Designer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27365" y="1721955"/>
            <a:ext cx="2409191" cy="56404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</a:rPr>
              <a:t>Victor Hugo</a:t>
            </a:r>
          </a:p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>
                    <a:alpha val="70000"/>
                  </a:srgbClr>
                </a:solidFill>
              </a:rPr>
              <a:t>Graphic Designer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160000" y="4571999"/>
            <a:ext cx="2409191" cy="56404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</a:rPr>
              <a:t>Victor Hugo</a:t>
            </a:r>
          </a:p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>
                    <a:alpha val="70000"/>
                  </a:srgbClr>
                </a:solidFill>
              </a:rPr>
              <a:t>Graphic Designer</a:t>
            </a:r>
          </a:p>
        </p:txBody>
      </p:sp>
    </p:spTree>
    <p:extLst>
      <p:ext uri="{BB962C8B-B14F-4D97-AF65-F5344CB8AC3E}">
        <p14:creationId xmlns:p14="http://schemas.microsoft.com/office/powerpoint/2010/main" val="288894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</a:t>
            </a:r>
            <a:r>
              <a:rPr lang="en-US" dirty="0">
                <a:solidFill>
                  <a:schemeClr val="accent1"/>
                </a:solidFill>
              </a:rPr>
              <a:t>Team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61360" y="5151120"/>
            <a:ext cx="2032000" cy="56404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</a:rPr>
              <a:t>Victor Hugo</a:t>
            </a:r>
          </a:p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>
                    <a:alpha val="70000"/>
                  </a:srgbClr>
                </a:solidFill>
              </a:rPr>
              <a:t>Graphic Designer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3581" y="5165188"/>
            <a:ext cx="2018416" cy="535907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/>
              <a:t>Victor Hugo</a:t>
            </a:r>
          </a:p>
          <a:p>
            <a:pPr>
              <a:lnSpc>
                <a:spcPct val="130000"/>
              </a:lnSpc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Graphic Designer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09895" y="5165188"/>
            <a:ext cx="2018416" cy="535907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/>
              <a:t>Victor Hugo</a:t>
            </a:r>
          </a:p>
          <a:p>
            <a:pPr>
              <a:lnSpc>
                <a:spcPct val="130000"/>
              </a:lnSpc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Graphic Designer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58430" y="5165188"/>
            <a:ext cx="2018416" cy="535907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/>
              <a:t>Victor Hugo</a:t>
            </a:r>
          </a:p>
          <a:p>
            <a:pPr>
              <a:lnSpc>
                <a:spcPct val="130000"/>
              </a:lnSpc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Graphic Designer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D704083-1C5E-4EBC-B3BE-FEF7B8138E4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BD65F55-7C66-4122-8E71-A7824A205D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44D547F6-7250-4366-8875-0E0F03979B8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53721E9-B631-4AFF-82C1-0A4B5BAAA0C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5469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Emma Harper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028824" y="4003867"/>
            <a:ext cx="3630296" cy="564046"/>
            <a:chOff x="2028824" y="4575559"/>
            <a:chExt cx="4057016" cy="564046"/>
          </a:xfrm>
        </p:grpSpPr>
        <p:sp>
          <p:nvSpPr>
            <p:cNvPr id="7" name="Rectangle 6"/>
            <p:cNvSpPr/>
            <p:nvPr/>
          </p:nvSpPr>
          <p:spPr>
            <a:xfrm>
              <a:off x="2028824" y="4575560"/>
              <a:ext cx="4057016" cy="56404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pPr algn="r"/>
              <a:endParaRPr lang="en-US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028824" y="4575559"/>
              <a:ext cx="3041016" cy="564045"/>
            </a:xfrm>
            <a:prstGeom prst="rect">
              <a:avLst/>
            </a:prstGeom>
            <a:solidFill>
              <a:schemeClr val="bg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144000" rtlCol="0" anchor="ctr"/>
            <a:lstStyle/>
            <a:p>
              <a:pPr algn="r"/>
              <a:r>
                <a:rPr lang="en-US" b="1">
                  <a:solidFill>
                    <a:srgbClr val="FFFFFF"/>
                  </a:solidFill>
                  <a:latin typeface="Open Sans" charset="0"/>
                  <a:ea typeface="Open Sans" charset="0"/>
                  <a:cs typeface="Open Sans" charset="0"/>
                </a:rPr>
                <a:t>75%</a:t>
              </a:r>
              <a:endParaRPr lang="en-US" b="1" dirty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97381" y="4729666"/>
              <a:ext cx="1074969" cy="255830"/>
            </a:xfrm>
            <a:prstGeom prst="rect">
              <a:avLst/>
            </a:prstGeom>
            <a:noFill/>
          </p:spPr>
          <p:txBody>
            <a:bodyPr wrap="none" lIns="0" tIns="36000" rIns="216000" bIns="36000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r>
                <a:rPr lang="en-US" sz="1000" b="1" dirty="0" err="1">
                  <a:solidFill>
                    <a:srgbClr val="FFFFFF"/>
                  </a:solidFill>
                </a:rPr>
                <a:t>Powerpoint</a:t>
              </a:r>
              <a:endParaRPr lang="en-US" sz="10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28824" y="5488505"/>
            <a:ext cx="3630296" cy="564046"/>
            <a:chOff x="2028824" y="4575559"/>
            <a:chExt cx="4057016" cy="564046"/>
          </a:xfrm>
        </p:grpSpPr>
        <p:sp>
          <p:nvSpPr>
            <p:cNvPr id="11" name="Rectangle 10"/>
            <p:cNvSpPr/>
            <p:nvPr/>
          </p:nvSpPr>
          <p:spPr>
            <a:xfrm>
              <a:off x="2028824" y="4575560"/>
              <a:ext cx="4057016" cy="56404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pPr algn="r"/>
              <a:endParaRPr lang="en-US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028824" y="4575559"/>
              <a:ext cx="3742056" cy="564045"/>
            </a:xfrm>
            <a:prstGeom prst="rect">
              <a:avLst/>
            </a:prstGeom>
            <a:solidFill>
              <a:schemeClr val="bg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144000" rtlCol="0" anchor="ctr"/>
            <a:lstStyle/>
            <a:p>
              <a:pPr algn="r"/>
              <a:r>
                <a:rPr lang="en-US" b="1" dirty="0">
                  <a:solidFill>
                    <a:srgbClr val="FFFFFF"/>
                  </a:solidFill>
                  <a:latin typeface="Open Sans" charset="0"/>
                  <a:ea typeface="Open Sans" charset="0"/>
                  <a:cs typeface="Open Sans" charset="0"/>
                </a:rPr>
                <a:t>90%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97381" y="4729666"/>
              <a:ext cx="1017644" cy="255830"/>
            </a:xfrm>
            <a:prstGeom prst="rect">
              <a:avLst/>
            </a:prstGeom>
            <a:noFill/>
          </p:spPr>
          <p:txBody>
            <a:bodyPr wrap="none" lIns="0" tIns="36000" rIns="216000" bIns="36000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r>
                <a:rPr lang="en-US" sz="1000" b="1" dirty="0">
                  <a:solidFill>
                    <a:srgbClr val="FFFFFF"/>
                  </a:solidFill>
                </a:rPr>
                <a:t>Photoshop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028825" y="2771538"/>
            <a:ext cx="3630295" cy="872922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our thoughts like a strain of sacred music, or a noble picture, or a passage from the grander poets. It always does one good.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028824" y="4750034"/>
            <a:ext cx="3630296" cy="564046"/>
            <a:chOff x="2028824" y="4575559"/>
            <a:chExt cx="4057016" cy="564046"/>
          </a:xfrm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16" name="Rectangle 15"/>
            <p:cNvSpPr/>
            <p:nvPr/>
          </p:nvSpPr>
          <p:spPr>
            <a:xfrm>
              <a:off x="2028824" y="4575560"/>
              <a:ext cx="4057016" cy="56404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pPr algn="r"/>
              <a:endParaRPr lang="en-US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28824" y="4575559"/>
              <a:ext cx="2035176" cy="5640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144000" rtlCol="0" anchor="ctr"/>
            <a:lstStyle/>
            <a:p>
              <a:pPr algn="r"/>
              <a:r>
                <a:rPr lang="en-US" b="1" dirty="0">
                  <a:solidFill>
                    <a:srgbClr val="FFFFFF"/>
                  </a:solidFill>
                  <a:latin typeface="Open Sans" charset="0"/>
                  <a:ea typeface="Open Sans" charset="0"/>
                  <a:cs typeface="Open Sans" charset="0"/>
                </a:rPr>
                <a:t>50%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97381" y="4729666"/>
              <a:ext cx="727432" cy="255830"/>
            </a:xfrm>
            <a:prstGeom prst="rect">
              <a:avLst/>
            </a:prstGeom>
            <a:noFill/>
          </p:spPr>
          <p:txBody>
            <a:bodyPr wrap="none" lIns="0" tIns="36000" rIns="216000" bIns="36000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r>
                <a:rPr lang="en-US" sz="1000" b="1" dirty="0">
                  <a:solidFill>
                    <a:srgbClr val="FFFFFF"/>
                  </a:solidFill>
                </a:rPr>
                <a:t>Sketch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028822" y="1567492"/>
            <a:ext cx="3041017" cy="255830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00" b="1"/>
              <a:t>Marketing Manager</a:t>
            </a:r>
            <a:endParaRPr lang="en-US" sz="1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842392" y="1782682"/>
            <a:ext cx="2047681" cy="4033787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algn="r">
              <a:lnSpc>
                <a:spcPct val="130000"/>
              </a:lnSpc>
              <a:spcBef>
                <a:spcPts val="1000"/>
              </a:spcBef>
            </a:pPr>
            <a:r>
              <a:rPr lang="en-US" b="1" dirty="0">
                <a:solidFill>
                  <a:srgbClr val="FFFFFF"/>
                </a:solidFill>
              </a:rPr>
              <a:t>A peep at some distant orb has power to raise and purify </a:t>
            </a:r>
            <a:r>
              <a:rPr lang="en-US" dirty="0">
                <a:solidFill>
                  <a:srgbClr val="FFFFFF">
                    <a:alpha val="70000"/>
                  </a:srgbClr>
                </a:solidFill>
              </a:rPr>
              <a:t>our thoughts like a strain of sacred music, or a noble picture, or a passage from the grander poets.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101526" y="193040"/>
            <a:ext cx="832060" cy="2162571"/>
          </a:xfrm>
          <a:prstGeom prst="rect">
            <a:avLst/>
          </a:prstGeom>
          <a:noFill/>
        </p:spPr>
        <p:txBody>
          <a:bodyPr wrap="non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1500">
                <a:solidFill>
                  <a:srgbClr val="FFFFFF"/>
                </a:solidFill>
                <a:latin typeface="Montserrat Medium" charset="0"/>
                <a:ea typeface="Montserrat Medium" charset="0"/>
                <a:cs typeface="Montserrat Medium" charset="0"/>
              </a:rPr>
              <a:t>”</a:t>
            </a:r>
            <a:endParaRPr lang="en-US" sz="11500" dirty="0">
              <a:solidFill>
                <a:srgbClr val="FFFFFF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9C327CE-9744-4073-99C9-208106EFB0A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3089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61E6AF3-6ECA-4629-8A1A-6C2152C3C0E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8" name="Shape 3598"/>
          <p:cNvSpPr/>
          <p:nvPr/>
        </p:nvSpPr>
        <p:spPr>
          <a:xfrm>
            <a:off x="1123811" y="2103211"/>
            <a:ext cx="601449" cy="601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17673"/>
                </a:moveTo>
                <a:cubicBezTo>
                  <a:pt x="11562" y="17673"/>
                  <a:pt x="11782" y="17453"/>
                  <a:pt x="11782" y="17182"/>
                </a:cubicBezTo>
                <a:cubicBezTo>
                  <a:pt x="11782" y="16911"/>
                  <a:pt x="11562" y="16691"/>
                  <a:pt x="11291" y="16691"/>
                </a:cubicBezTo>
                <a:cubicBezTo>
                  <a:pt x="11020" y="16691"/>
                  <a:pt x="10800" y="16911"/>
                  <a:pt x="10800" y="17182"/>
                </a:cubicBezTo>
                <a:cubicBezTo>
                  <a:pt x="10800" y="17453"/>
                  <a:pt x="11020" y="17673"/>
                  <a:pt x="11291" y="17673"/>
                </a:cubicBezTo>
                <a:moveTo>
                  <a:pt x="17673" y="18655"/>
                </a:moveTo>
                <a:lnTo>
                  <a:pt x="13745" y="18655"/>
                </a:lnTo>
                <a:lnTo>
                  <a:pt x="13745" y="12273"/>
                </a:lnTo>
                <a:cubicBezTo>
                  <a:pt x="13745" y="12002"/>
                  <a:pt x="13525" y="11782"/>
                  <a:pt x="13255" y="11782"/>
                </a:cubicBezTo>
                <a:lnTo>
                  <a:pt x="8345" y="11782"/>
                </a:lnTo>
                <a:cubicBezTo>
                  <a:pt x="8075" y="11782"/>
                  <a:pt x="7855" y="12002"/>
                  <a:pt x="7855" y="12273"/>
                </a:cubicBezTo>
                <a:lnTo>
                  <a:pt x="7855" y="18655"/>
                </a:lnTo>
                <a:lnTo>
                  <a:pt x="3927" y="18655"/>
                </a:lnTo>
                <a:lnTo>
                  <a:pt x="3927" y="8058"/>
                </a:lnTo>
                <a:lnTo>
                  <a:pt x="10800" y="1185"/>
                </a:lnTo>
                <a:lnTo>
                  <a:pt x="17673" y="8058"/>
                </a:lnTo>
                <a:cubicBezTo>
                  <a:pt x="17673" y="8058"/>
                  <a:pt x="17673" y="18655"/>
                  <a:pt x="17673" y="18655"/>
                </a:cubicBezTo>
                <a:close/>
                <a:moveTo>
                  <a:pt x="17673" y="20618"/>
                </a:moveTo>
                <a:lnTo>
                  <a:pt x="13745" y="20618"/>
                </a:lnTo>
                <a:lnTo>
                  <a:pt x="13745" y="19636"/>
                </a:lnTo>
                <a:lnTo>
                  <a:pt x="17673" y="19636"/>
                </a:lnTo>
                <a:cubicBezTo>
                  <a:pt x="17673" y="19636"/>
                  <a:pt x="17673" y="20618"/>
                  <a:pt x="17673" y="20618"/>
                </a:cubicBezTo>
                <a:close/>
                <a:moveTo>
                  <a:pt x="12764" y="20618"/>
                </a:moveTo>
                <a:lnTo>
                  <a:pt x="8836" y="20618"/>
                </a:lnTo>
                <a:lnTo>
                  <a:pt x="8836" y="12764"/>
                </a:lnTo>
                <a:lnTo>
                  <a:pt x="12764" y="12764"/>
                </a:lnTo>
                <a:cubicBezTo>
                  <a:pt x="12764" y="12764"/>
                  <a:pt x="12764" y="20618"/>
                  <a:pt x="12764" y="20618"/>
                </a:cubicBezTo>
                <a:close/>
                <a:moveTo>
                  <a:pt x="7855" y="20618"/>
                </a:moveTo>
                <a:lnTo>
                  <a:pt x="3927" y="20618"/>
                </a:lnTo>
                <a:lnTo>
                  <a:pt x="3927" y="19636"/>
                </a:lnTo>
                <a:lnTo>
                  <a:pt x="7855" y="19636"/>
                </a:lnTo>
                <a:cubicBezTo>
                  <a:pt x="7855" y="19636"/>
                  <a:pt x="7855" y="20618"/>
                  <a:pt x="7855" y="20618"/>
                </a:cubicBezTo>
                <a:close/>
                <a:moveTo>
                  <a:pt x="14727" y="1964"/>
                </a:moveTo>
                <a:lnTo>
                  <a:pt x="16691" y="1964"/>
                </a:lnTo>
                <a:lnTo>
                  <a:pt x="16691" y="5688"/>
                </a:lnTo>
                <a:lnTo>
                  <a:pt x="14727" y="3724"/>
                </a:lnTo>
                <a:cubicBezTo>
                  <a:pt x="14727" y="3724"/>
                  <a:pt x="14727" y="1964"/>
                  <a:pt x="14727" y="1964"/>
                </a:cubicBezTo>
                <a:close/>
                <a:moveTo>
                  <a:pt x="21456" y="10453"/>
                </a:moveTo>
                <a:lnTo>
                  <a:pt x="17673" y="6670"/>
                </a:lnTo>
                <a:lnTo>
                  <a:pt x="17673" y="1473"/>
                </a:lnTo>
                <a:cubicBezTo>
                  <a:pt x="17673" y="1202"/>
                  <a:pt x="17453" y="982"/>
                  <a:pt x="17182" y="982"/>
                </a:cubicBezTo>
                <a:lnTo>
                  <a:pt x="14236" y="982"/>
                </a:lnTo>
                <a:cubicBezTo>
                  <a:pt x="13966" y="982"/>
                  <a:pt x="13745" y="1202"/>
                  <a:pt x="13745" y="1473"/>
                </a:cubicBezTo>
                <a:lnTo>
                  <a:pt x="13745" y="2742"/>
                </a:lnTo>
                <a:lnTo>
                  <a:pt x="11147" y="144"/>
                </a:lnTo>
                <a:cubicBezTo>
                  <a:pt x="11058" y="55"/>
                  <a:pt x="10935" y="0"/>
                  <a:pt x="10800" y="0"/>
                </a:cubicBezTo>
                <a:cubicBezTo>
                  <a:pt x="10665" y="0"/>
                  <a:pt x="10542" y="55"/>
                  <a:pt x="10453" y="144"/>
                </a:cubicBezTo>
                <a:lnTo>
                  <a:pt x="144" y="10453"/>
                </a:lnTo>
                <a:cubicBezTo>
                  <a:pt x="55" y="10542"/>
                  <a:pt x="0" y="10665"/>
                  <a:pt x="0" y="10800"/>
                </a:cubicBezTo>
                <a:cubicBezTo>
                  <a:pt x="0" y="11072"/>
                  <a:pt x="220" y="11291"/>
                  <a:pt x="491" y="11291"/>
                </a:cubicBezTo>
                <a:cubicBezTo>
                  <a:pt x="626" y="11291"/>
                  <a:pt x="749" y="11236"/>
                  <a:pt x="838" y="11147"/>
                </a:cubicBezTo>
                <a:lnTo>
                  <a:pt x="2945" y="9040"/>
                </a:lnTo>
                <a:lnTo>
                  <a:pt x="2945" y="21109"/>
                </a:lnTo>
                <a:cubicBezTo>
                  <a:pt x="2945" y="21381"/>
                  <a:pt x="3166" y="21600"/>
                  <a:pt x="3436" y="21600"/>
                </a:cubicBezTo>
                <a:lnTo>
                  <a:pt x="18164" y="21600"/>
                </a:lnTo>
                <a:cubicBezTo>
                  <a:pt x="18434" y="21600"/>
                  <a:pt x="18655" y="21381"/>
                  <a:pt x="18655" y="21109"/>
                </a:cubicBezTo>
                <a:lnTo>
                  <a:pt x="18655" y="9040"/>
                </a:lnTo>
                <a:lnTo>
                  <a:pt x="20762" y="11147"/>
                </a:lnTo>
                <a:cubicBezTo>
                  <a:pt x="20851" y="11236"/>
                  <a:pt x="20974" y="11291"/>
                  <a:pt x="21109" y="11291"/>
                </a:cubicBezTo>
                <a:cubicBezTo>
                  <a:pt x="21380" y="11291"/>
                  <a:pt x="21600" y="11072"/>
                  <a:pt x="21600" y="10800"/>
                </a:cubicBezTo>
                <a:cubicBezTo>
                  <a:pt x="21600" y="10665"/>
                  <a:pt x="21545" y="10542"/>
                  <a:pt x="21456" y="10453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schemeClr val="tx2"/>
              </a:solidFill>
            </a:endParaRPr>
          </a:p>
        </p:txBody>
      </p:sp>
      <p:sp>
        <p:nvSpPr>
          <p:cNvPr id="11" name="Shape 3627"/>
          <p:cNvSpPr/>
          <p:nvPr/>
        </p:nvSpPr>
        <p:spPr>
          <a:xfrm>
            <a:off x="8470061" y="2157888"/>
            <a:ext cx="601449" cy="546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8900"/>
                </a:moveTo>
                <a:cubicBezTo>
                  <a:pt x="7279" y="18900"/>
                  <a:pt x="6684" y="18827"/>
                  <a:pt x="6086" y="18683"/>
                </a:cubicBezTo>
                <a:cubicBezTo>
                  <a:pt x="6017" y="18666"/>
                  <a:pt x="5946" y="18658"/>
                  <a:pt x="5876" y="18658"/>
                </a:cubicBezTo>
                <a:cubicBezTo>
                  <a:pt x="5756" y="18658"/>
                  <a:pt x="5636" y="18682"/>
                  <a:pt x="5523" y="18729"/>
                </a:cubicBezTo>
                <a:lnTo>
                  <a:pt x="2957" y="19815"/>
                </a:lnTo>
                <a:lnTo>
                  <a:pt x="3365" y="18243"/>
                </a:lnTo>
                <a:cubicBezTo>
                  <a:pt x="3474" y="17827"/>
                  <a:pt x="3345" y="17380"/>
                  <a:pt x="3039" y="17108"/>
                </a:cubicBezTo>
                <a:cubicBezTo>
                  <a:pt x="1712" y="15926"/>
                  <a:pt x="982" y="14358"/>
                  <a:pt x="982" y="12690"/>
                </a:cubicBezTo>
                <a:cubicBezTo>
                  <a:pt x="982" y="9266"/>
                  <a:pt x="4065" y="6480"/>
                  <a:pt x="7855" y="6480"/>
                </a:cubicBezTo>
                <a:cubicBezTo>
                  <a:pt x="11644" y="6480"/>
                  <a:pt x="14727" y="9266"/>
                  <a:pt x="14727" y="12690"/>
                </a:cubicBezTo>
                <a:cubicBezTo>
                  <a:pt x="14727" y="16114"/>
                  <a:pt x="11644" y="18900"/>
                  <a:pt x="7855" y="18900"/>
                </a:cubicBezTo>
                <a:moveTo>
                  <a:pt x="7855" y="5400"/>
                </a:moveTo>
                <a:cubicBezTo>
                  <a:pt x="3517" y="5400"/>
                  <a:pt x="0" y="8664"/>
                  <a:pt x="0" y="12690"/>
                </a:cubicBezTo>
                <a:cubicBezTo>
                  <a:pt x="0" y="14758"/>
                  <a:pt x="932" y="16620"/>
                  <a:pt x="2422" y="17947"/>
                </a:cubicBezTo>
                <a:lnTo>
                  <a:pt x="1473" y="21600"/>
                </a:lnTo>
                <a:lnTo>
                  <a:pt x="5876" y="19738"/>
                </a:lnTo>
                <a:cubicBezTo>
                  <a:pt x="6509" y="19891"/>
                  <a:pt x="7169" y="19980"/>
                  <a:pt x="7855" y="19980"/>
                </a:cubicBezTo>
                <a:cubicBezTo>
                  <a:pt x="12192" y="19980"/>
                  <a:pt x="15709" y="16716"/>
                  <a:pt x="15709" y="12690"/>
                </a:cubicBezTo>
                <a:cubicBezTo>
                  <a:pt x="15709" y="8664"/>
                  <a:pt x="12192" y="5400"/>
                  <a:pt x="7855" y="5400"/>
                </a:cubicBezTo>
                <a:moveTo>
                  <a:pt x="21600" y="7290"/>
                </a:moveTo>
                <a:cubicBezTo>
                  <a:pt x="21600" y="3264"/>
                  <a:pt x="18084" y="0"/>
                  <a:pt x="13745" y="0"/>
                </a:cubicBezTo>
                <a:cubicBezTo>
                  <a:pt x="10506" y="0"/>
                  <a:pt x="7725" y="1821"/>
                  <a:pt x="6525" y="4422"/>
                </a:cubicBezTo>
                <a:cubicBezTo>
                  <a:pt x="6912" y="4367"/>
                  <a:pt x="7306" y="4332"/>
                  <a:pt x="7708" y="4326"/>
                </a:cubicBezTo>
                <a:cubicBezTo>
                  <a:pt x="8875" y="2394"/>
                  <a:pt x="11143" y="1080"/>
                  <a:pt x="13745" y="1080"/>
                </a:cubicBezTo>
                <a:cubicBezTo>
                  <a:pt x="17535" y="1080"/>
                  <a:pt x="20618" y="3866"/>
                  <a:pt x="20618" y="7290"/>
                </a:cubicBezTo>
                <a:cubicBezTo>
                  <a:pt x="20618" y="8958"/>
                  <a:pt x="19888" y="10526"/>
                  <a:pt x="18561" y="11707"/>
                </a:cubicBezTo>
                <a:cubicBezTo>
                  <a:pt x="18255" y="11980"/>
                  <a:pt x="18126" y="12428"/>
                  <a:pt x="18234" y="12843"/>
                </a:cubicBezTo>
                <a:lnTo>
                  <a:pt x="18643" y="14415"/>
                </a:lnTo>
                <a:lnTo>
                  <a:pt x="16613" y="13556"/>
                </a:lnTo>
                <a:cubicBezTo>
                  <a:pt x="16573" y="13922"/>
                  <a:pt x="16500" y="14278"/>
                  <a:pt x="16411" y="14628"/>
                </a:cubicBezTo>
                <a:lnTo>
                  <a:pt x="20127" y="16200"/>
                </a:lnTo>
                <a:lnTo>
                  <a:pt x="19178" y="12547"/>
                </a:lnTo>
                <a:cubicBezTo>
                  <a:pt x="20669" y="11220"/>
                  <a:pt x="21600" y="9358"/>
                  <a:pt x="21600" y="7290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schemeClr val="tx2"/>
              </a:solidFill>
            </a:endParaRPr>
          </a:p>
        </p:txBody>
      </p:sp>
      <p:sp>
        <p:nvSpPr>
          <p:cNvPr id="14" name="Shape 3691"/>
          <p:cNvSpPr/>
          <p:nvPr/>
        </p:nvSpPr>
        <p:spPr>
          <a:xfrm>
            <a:off x="4796965" y="2103211"/>
            <a:ext cx="601391" cy="601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extrusionOk="0">
                <a:moveTo>
                  <a:pt x="2560" y="18308"/>
                </a:moveTo>
                <a:cubicBezTo>
                  <a:pt x="2472" y="18397"/>
                  <a:pt x="2418" y="18519"/>
                  <a:pt x="2418" y="18655"/>
                </a:cubicBezTo>
                <a:cubicBezTo>
                  <a:pt x="2418" y="18926"/>
                  <a:pt x="2635" y="19146"/>
                  <a:pt x="2902" y="19146"/>
                </a:cubicBezTo>
                <a:cubicBezTo>
                  <a:pt x="3169" y="19146"/>
                  <a:pt x="3385" y="18926"/>
                  <a:pt x="3385" y="18655"/>
                </a:cubicBezTo>
                <a:cubicBezTo>
                  <a:pt x="3385" y="18384"/>
                  <a:pt x="3169" y="18164"/>
                  <a:pt x="2902" y="18164"/>
                </a:cubicBezTo>
                <a:cubicBezTo>
                  <a:pt x="2768" y="18164"/>
                  <a:pt x="2647" y="18219"/>
                  <a:pt x="2560" y="18308"/>
                </a:cubicBezTo>
                <a:moveTo>
                  <a:pt x="20499" y="4279"/>
                </a:moveTo>
                <a:lnTo>
                  <a:pt x="20091" y="4692"/>
                </a:lnTo>
                <a:lnTo>
                  <a:pt x="20088" y="4688"/>
                </a:lnTo>
                <a:lnTo>
                  <a:pt x="17670" y="7143"/>
                </a:lnTo>
                <a:lnTo>
                  <a:pt x="17664" y="7137"/>
                </a:lnTo>
                <a:cubicBezTo>
                  <a:pt x="17227" y="7580"/>
                  <a:pt x="16624" y="7853"/>
                  <a:pt x="15958" y="7853"/>
                </a:cubicBezTo>
                <a:cubicBezTo>
                  <a:pt x="14624" y="7853"/>
                  <a:pt x="13543" y="6755"/>
                  <a:pt x="13543" y="5401"/>
                </a:cubicBezTo>
                <a:cubicBezTo>
                  <a:pt x="13543" y="4725"/>
                  <a:pt x="13813" y="4113"/>
                  <a:pt x="14248" y="3670"/>
                </a:cubicBezTo>
                <a:lnTo>
                  <a:pt x="13563" y="2975"/>
                </a:lnTo>
                <a:cubicBezTo>
                  <a:pt x="12951" y="3596"/>
                  <a:pt x="12571" y="4453"/>
                  <a:pt x="12571" y="5401"/>
                </a:cubicBezTo>
                <a:cubicBezTo>
                  <a:pt x="12571" y="7300"/>
                  <a:pt x="14087" y="8840"/>
                  <a:pt x="15958" y="8840"/>
                </a:cubicBezTo>
                <a:cubicBezTo>
                  <a:pt x="16893" y="8840"/>
                  <a:pt x="17737" y="8453"/>
                  <a:pt x="18348" y="7832"/>
                </a:cubicBezTo>
                <a:lnTo>
                  <a:pt x="18353" y="7837"/>
                </a:lnTo>
                <a:lnTo>
                  <a:pt x="20152" y="6011"/>
                </a:lnTo>
                <a:cubicBezTo>
                  <a:pt x="20516" y="7368"/>
                  <a:pt x="20343" y="8670"/>
                  <a:pt x="19540" y="9505"/>
                </a:cubicBezTo>
                <a:lnTo>
                  <a:pt x="16947" y="12198"/>
                </a:lnTo>
                <a:cubicBezTo>
                  <a:pt x="16605" y="12553"/>
                  <a:pt x="16104" y="12766"/>
                  <a:pt x="15610" y="12766"/>
                </a:cubicBezTo>
                <a:cubicBezTo>
                  <a:pt x="15590" y="12765"/>
                  <a:pt x="13953" y="12652"/>
                  <a:pt x="12318" y="11611"/>
                </a:cubicBezTo>
                <a:lnTo>
                  <a:pt x="12314" y="11620"/>
                </a:lnTo>
                <a:cubicBezTo>
                  <a:pt x="12239" y="11572"/>
                  <a:pt x="12155" y="11537"/>
                  <a:pt x="12060" y="11537"/>
                </a:cubicBezTo>
                <a:cubicBezTo>
                  <a:pt x="11897" y="11537"/>
                  <a:pt x="11759" y="11625"/>
                  <a:pt x="11671" y="11753"/>
                </a:cubicBezTo>
                <a:lnTo>
                  <a:pt x="11654" y="11742"/>
                </a:lnTo>
                <a:lnTo>
                  <a:pt x="4270" y="20044"/>
                </a:lnTo>
                <a:cubicBezTo>
                  <a:pt x="3919" y="20399"/>
                  <a:pt x="3436" y="20618"/>
                  <a:pt x="2902" y="20618"/>
                </a:cubicBezTo>
                <a:cubicBezTo>
                  <a:pt x="1833" y="20618"/>
                  <a:pt x="967" y="19740"/>
                  <a:pt x="967" y="18655"/>
                </a:cubicBezTo>
                <a:cubicBezTo>
                  <a:pt x="967" y="18113"/>
                  <a:pt x="1184" y="17622"/>
                  <a:pt x="1534" y="17266"/>
                </a:cubicBezTo>
                <a:lnTo>
                  <a:pt x="9684" y="9801"/>
                </a:lnTo>
                <a:lnTo>
                  <a:pt x="9671" y="9786"/>
                </a:lnTo>
                <a:cubicBezTo>
                  <a:pt x="9796" y="9698"/>
                  <a:pt x="9884" y="9557"/>
                  <a:pt x="9884" y="9389"/>
                </a:cubicBezTo>
                <a:cubicBezTo>
                  <a:pt x="9884" y="9283"/>
                  <a:pt x="9844" y="9190"/>
                  <a:pt x="9787" y="9110"/>
                </a:cubicBezTo>
                <a:lnTo>
                  <a:pt x="9790" y="9107"/>
                </a:lnTo>
                <a:cubicBezTo>
                  <a:pt x="8390" y="7219"/>
                  <a:pt x="8340" y="5816"/>
                  <a:pt x="9546" y="4488"/>
                </a:cubicBezTo>
                <a:lnTo>
                  <a:pt x="12130" y="1805"/>
                </a:lnTo>
                <a:cubicBezTo>
                  <a:pt x="12785" y="1125"/>
                  <a:pt x="13641" y="982"/>
                  <a:pt x="14244" y="982"/>
                </a:cubicBezTo>
                <a:lnTo>
                  <a:pt x="14246" y="982"/>
                </a:lnTo>
                <a:cubicBezTo>
                  <a:pt x="14611" y="982"/>
                  <a:pt x="14988" y="1037"/>
                  <a:pt x="15366" y="1136"/>
                </a:cubicBezTo>
                <a:lnTo>
                  <a:pt x="13559" y="2970"/>
                </a:lnTo>
                <a:lnTo>
                  <a:pt x="14243" y="3664"/>
                </a:lnTo>
                <a:lnTo>
                  <a:pt x="16661" y="1210"/>
                </a:lnTo>
                <a:lnTo>
                  <a:pt x="16657" y="1206"/>
                </a:lnTo>
                <a:lnTo>
                  <a:pt x="17082" y="775"/>
                </a:lnTo>
                <a:cubicBezTo>
                  <a:pt x="16139" y="269"/>
                  <a:pt x="15160" y="0"/>
                  <a:pt x="14246" y="0"/>
                </a:cubicBezTo>
                <a:lnTo>
                  <a:pt x="14244" y="0"/>
                </a:lnTo>
                <a:cubicBezTo>
                  <a:pt x="13167" y="0"/>
                  <a:pt x="12182" y="361"/>
                  <a:pt x="11460" y="1111"/>
                </a:cubicBezTo>
                <a:lnTo>
                  <a:pt x="8867" y="3804"/>
                </a:lnTo>
                <a:cubicBezTo>
                  <a:pt x="7163" y="5672"/>
                  <a:pt x="7613" y="7584"/>
                  <a:pt x="8769" y="9314"/>
                </a:cubicBezTo>
                <a:lnTo>
                  <a:pt x="850" y="16572"/>
                </a:lnTo>
                <a:cubicBezTo>
                  <a:pt x="325" y="17105"/>
                  <a:pt x="0" y="17842"/>
                  <a:pt x="0" y="18655"/>
                </a:cubicBezTo>
                <a:cubicBezTo>
                  <a:pt x="0" y="20282"/>
                  <a:pt x="1299" y="21600"/>
                  <a:pt x="2902" y="21600"/>
                </a:cubicBezTo>
                <a:cubicBezTo>
                  <a:pt x="3703" y="21600"/>
                  <a:pt x="4429" y="21271"/>
                  <a:pt x="4954" y="20738"/>
                </a:cubicBezTo>
                <a:lnTo>
                  <a:pt x="12160" y="12652"/>
                </a:lnTo>
                <a:cubicBezTo>
                  <a:pt x="13800" y="13590"/>
                  <a:pt x="15363" y="13748"/>
                  <a:pt x="15606" y="13748"/>
                </a:cubicBezTo>
                <a:cubicBezTo>
                  <a:pt x="16313" y="13748"/>
                  <a:pt x="17067" y="13463"/>
                  <a:pt x="17617" y="12892"/>
                </a:cubicBezTo>
                <a:lnTo>
                  <a:pt x="20209" y="10198"/>
                </a:lnTo>
                <a:cubicBezTo>
                  <a:pt x="21560" y="8795"/>
                  <a:pt x="21600" y="6432"/>
                  <a:pt x="20499" y="4279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23811" y="2838164"/>
            <a:ext cx="2917963" cy="2489775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4400" dirty="0">
                <a:solidFill>
                  <a:schemeClr val="tx2"/>
                </a:solidFill>
                <a:latin typeface="+mj-lt"/>
                <a:ea typeface="Open Sans Light" charset="0"/>
                <a:cs typeface="Open Sans Light" charset="0"/>
              </a:rPr>
              <a:t>$34B</a:t>
            </a:r>
            <a:endParaRPr lang="en-US" sz="4400" b="1" dirty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tx2"/>
                </a:solidFill>
              </a:rPr>
              <a:t>Subtitle here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2"/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2"/>
                </a:solidFill>
              </a:rPr>
              <a:t>our thoughts like a strain of sacred music, or a noble picture, or a passage from the grander poets. It always does one good.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96965" y="2838164"/>
            <a:ext cx="2917963" cy="2489775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4400" dirty="0">
                <a:solidFill>
                  <a:schemeClr val="tx2"/>
                </a:solidFill>
                <a:latin typeface="+mj-lt"/>
                <a:ea typeface="Open Sans Light" charset="0"/>
                <a:cs typeface="Open Sans Light" charset="0"/>
              </a:rPr>
              <a:t>8800</a:t>
            </a:r>
            <a:endParaRPr lang="en-US" sz="4400" b="1" dirty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tx2"/>
                </a:solidFill>
              </a:rPr>
              <a:t>Subtitle here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2"/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2"/>
                </a:solidFill>
              </a:rPr>
              <a:t>our thoughts like a strain of sacred music, or a noble picture, or a passage from the grander poets. It always does one good.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70119" y="2838164"/>
            <a:ext cx="2917963" cy="2489775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4400" dirty="0">
                <a:solidFill>
                  <a:schemeClr val="tx2"/>
                </a:solidFill>
                <a:latin typeface="+mj-lt"/>
                <a:ea typeface="Open Sans Light" charset="0"/>
                <a:cs typeface="Open Sans Light" charset="0"/>
              </a:rPr>
              <a:t>389</a:t>
            </a:r>
            <a:endParaRPr lang="en-US" sz="4400" b="1" dirty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tx2"/>
                </a:solidFill>
              </a:rPr>
              <a:t>Subtitle here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2"/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2"/>
                </a:solidFill>
              </a:rPr>
              <a:t>our thoughts like a strain of sacred music, or a noble picture, or a passage from the grander poets. It always does one good.</a:t>
            </a:r>
          </a:p>
        </p:txBody>
      </p:sp>
    </p:spTree>
    <p:extLst>
      <p:ext uri="{BB962C8B-B14F-4D97-AF65-F5344CB8AC3E}">
        <p14:creationId xmlns:p14="http://schemas.microsoft.com/office/powerpoint/2010/main" val="1320270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/>
              <a:t>Data chart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093295" y="2196547"/>
            <a:ext cx="2722636" cy="2152650"/>
            <a:chOff x="4093295" y="2196547"/>
            <a:chExt cx="2722636" cy="2152650"/>
          </a:xfrm>
        </p:grpSpPr>
        <p:graphicFrame>
          <p:nvGraphicFramePr>
            <p:cNvPr id="6" name="Chart 5"/>
            <p:cNvGraphicFramePr/>
            <p:nvPr/>
          </p:nvGraphicFramePr>
          <p:xfrm>
            <a:off x="4093295" y="2196547"/>
            <a:ext cx="2722636" cy="21526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Текст 7"/>
            <p:cNvSpPr txBox="1">
              <a:spLocks/>
            </p:cNvSpPr>
            <p:nvPr/>
          </p:nvSpPr>
          <p:spPr>
            <a:xfrm>
              <a:off x="4859961" y="2986528"/>
              <a:ext cx="1164908" cy="523874"/>
            </a:xfrm>
            <a:prstGeom prst="rect">
              <a:avLst/>
            </a:prstGeom>
          </p:spPr>
          <p:txBody>
            <a:bodyPr tIns="0" anchor="ctr" anchorCtr="0">
              <a:noAutofit/>
            </a:bodyPr>
            <a:lstStyle>
              <a:lvl1pPr marL="0" marR="0" indent="0" algn="ctr" defTabSz="914318" rtl="0" eaLnBrk="1" fontAlgn="auto" latinLnBrk="0" hangingPunct="1">
                <a:lnSpc>
                  <a:spcPct val="14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1800" b="0" i="0" kern="1200" baseline="0">
                  <a:solidFill>
                    <a:schemeClr val="tx1"/>
                  </a:solidFill>
                  <a:latin typeface="+mj-lt"/>
                  <a:ea typeface="Source Sans Pro" charset="0"/>
                  <a:cs typeface="Source Sans Pro" charset="0"/>
                </a:defRPr>
              </a:lvl1pPr>
              <a:lvl2pPr marL="68580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b="0" i="0" kern="120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2pPr>
              <a:lvl3pPr marL="114300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b="0" i="0" kern="120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3pPr>
              <a:lvl4pPr marL="1600200" indent="-228600" algn="ctr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Font typeface="Arial"/>
                <a:buChar char="•"/>
                <a:defRPr sz="1800" b="0" i="0" kern="120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4pPr>
              <a:lvl5pPr marL="205740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b="0" i="0" kern="120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2800" b="1" dirty="0">
                  <a:latin typeface="Open Sans" charset="0"/>
                  <a:ea typeface="Open Sans" charset="0"/>
                  <a:cs typeface="Open Sans" charset="0"/>
                </a:rPr>
                <a:t>30%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82164" y="2196547"/>
            <a:ext cx="2722636" cy="2152650"/>
            <a:chOff x="1582164" y="2196547"/>
            <a:chExt cx="2722636" cy="2152650"/>
          </a:xfrm>
        </p:grpSpPr>
        <p:sp>
          <p:nvSpPr>
            <p:cNvPr id="5" name="Текст 7"/>
            <p:cNvSpPr txBox="1">
              <a:spLocks/>
            </p:cNvSpPr>
            <p:nvPr/>
          </p:nvSpPr>
          <p:spPr>
            <a:xfrm>
              <a:off x="2348830" y="2986528"/>
              <a:ext cx="1164908" cy="523874"/>
            </a:xfrm>
            <a:prstGeom prst="rect">
              <a:avLst/>
            </a:prstGeom>
          </p:spPr>
          <p:txBody>
            <a:bodyPr tIns="0" anchor="ctr" anchorCtr="0">
              <a:noAutofit/>
            </a:bodyPr>
            <a:lstStyle>
              <a:lvl1pPr marL="0" marR="0" indent="0" algn="ctr" defTabSz="914318" rtl="0" eaLnBrk="1" fontAlgn="auto" latinLnBrk="0" hangingPunct="1">
                <a:lnSpc>
                  <a:spcPct val="14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1800" b="0" i="0" kern="1200" baseline="0">
                  <a:solidFill>
                    <a:schemeClr val="tx1"/>
                  </a:solidFill>
                  <a:latin typeface="+mj-lt"/>
                  <a:ea typeface="Source Sans Pro" charset="0"/>
                  <a:cs typeface="Source Sans Pro" charset="0"/>
                </a:defRPr>
              </a:lvl1pPr>
              <a:lvl2pPr marL="68580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b="0" i="0" kern="120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2pPr>
              <a:lvl3pPr marL="114300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b="0" i="0" kern="120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3pPr>
              <a:lvl4pPr marL="1600200" indent="-228600" algn="ctr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Font typeface="Arial"/>
                <a:buChar char="•"/>
                <a:defRPr sz="1800" b="0" i="0" kern="120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4pPr>
              <a:lvl5pPr marL="205740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b="0" i="0" kern="120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2800" b="1" dirty="0">
                  <a:latin typeface="Open Sans" charset="0"/>
                  <a:ea typeface="Open Sans" charset="0"/>
                  <a:cs typeface="Open Sans" charset="0"/>
                </a:rPr>
                <a:t>50%</a:t>
              </a:r>
            </a:p>
          </p:txBody>
        </p:sp>
        <p:graphicFrame>
          <p:nvGraphicFramePr>
            <p:cNvPr id="8" name="Chart 4"/>
            <p:cNvGraphicFramePr/>
            <p:nvPr/>
          </p:nvGraphicFramePr>
          <p:xfrm>
            <a:off x="1582164" y="2196547"/>
            <a:ext cx="2722636" cy="21526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14" name="Group 13"/>
          <p:cNvGrpSpPr/>
          <p:nvPr/>
        </p:nvGrpSpPr>
        <p:grpSpPr>
          <a:xfrm>
            <a:off x="9115556" y="2196547"/>
            <a:ext cx="2722636" cy="2152650"/>
            <a:chOff x="9115556" y="2196547"/>
            <a:chExt cx="2722636" cy="2152650"/>
          </a:xfrm>
        </p:grpSpPr>
        <p:graphicFrame>
          <p:nvGraphicFramePr>
            <p:cNvPr id="4" name="Chart 4"/>
            <p:cNvGraphicFramePr/>
            <p:nvPr/>
          </p:nvGraphicFramePr>
          <p:xfrm>
            <a:off x="9115556" y="2196547"/>
            <a:ext cx="2722636" cy="21526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Текст 7"/>
            <p:cNvSpPr txBox="1">
              <a:spLocks/>
            </p:cNvSpPr>
            <p:nvPr/>
          </p:nvSpPr>
          <p:spPr>
            <a:xfrm>
              <a:off x="9896542" y="2986528"/>
              <a:ext cx="1164908" cy="523874"/>
            </a:xfrm>
            <a:prstGeom prst="rect">
              <a:avLst/>
            </a:prstGeom>
          </p:spPr>
          <p:txBody>
            <a:bodyPr tIns="0" anchor="ctr" anchorCtr="0">
              <a:noAutofit/>
            </a:bodyPr>
            <a:lstStyle>
              <a:lvl1pPr marL="0" marR="0" indent="0" algn="ctr" defTabSz="914318" rtl="0" eaLnBrk="1" fontAlgn="auto" latinLnBrk="0" hangingPunct="1">
                <a:lnSpc>
                  <a:spcPct val="14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1800" b="0" i="0" kern="1200" baseline="0">
                  <a:solidFill>
                    <a:schemeClr val="tx1"/>
                  </a:solidFill>
                  <a:latin typeface="+mj-lt"/>
                  <a:ea typeface="Source Sans Pro" charset="0"/>
                  <a:cs typeface="Source Sans Pro" charset="0"/>
                </a:defRPr>
              </a:lvl1pPr>
              <a:lvl2pPr marL="68580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b="0" i="0" kern="120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2pPr>
              <a:lvl3pPr marL="114300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b="0" i="0" kern="120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3pPr>
              <a:lvl4pPr marL="1600200" indent="-228600" algn="ctr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Font typeface="Arial"/>
                <a:buChar char="•"/>
                <a:defRPr sz="1800" b="0" i="0" kern="120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4pPr>
              <a:lvl5pPr marL="205740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b="0" i="0" kern="120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2800" b="1">
                  <a:latin typeface="Open Sans" charset="0"/>
                  <a:ea typeface="Open Sans" charset="0"/>
                  <a:cs typeface="Open Sans" charset="0"/>
                </a:rPr>
                <a:t>20%</a:t>
              </a:r>
              <a:endParaRPr lang="en-US" sz="2800" b="1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604426" y="2196547"/>
            <a:ext cx="2722636" cy="2152650"/>
            <a:chOff x="6604426" y="2196547"/>
            <a:chExt cx="2722636" cy="2152650"/>
          </a:xfrm>
        </p:grpSpPr>
        <p:graphicFrame>
          <p:nvGraphicFramePr>
            <p:cNvPr id="10" name="Chart 4"/>
            <p:cNvGraphicFramePr/>
            <p:nvPr/>
          </p:nvGraphicFramePr>
          <p:xfrm>
            <a:off x="6604426" y="2196547"/>
            <a:ext cx="2722636" cy="21526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9" name="Текст 7"/>
            <p:cNvSpPr txBox="1">
              <a:spLocks/>
            </p:cNvSpPr>
            <p:nvPr/>
          </p:nvSpPr>
          <p:spPr>
            <a:xfrm>
              <a:off x="7372884" y="2986528"/>
              <a:ext cx="1164908" cy="523874"/>
            </a:xfrm>
            <a:prstGeom prst="rect">
              <a:avLst/>
            </a:prstGeom>
          </p:spPr>
          <p:txBody>
            <a:bodyPr tIns="0" anchor="ctr" anchorCtr="0">
              <a:noAutofit/>
            </a:bodyPr>
            <a:lstStyle>
              <a:lvl1pPr marL="0" marR="0" indent="0" algn="ctr" defTabSz="914318" rtl="0" eaLnBrk="1" fontAlgn="auto" latinLnBrk="0" hangingPunct="1">
                <a:lnSpc>
                  <a:spcPct val="14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1800" b="0" i="0" kern="1200" baseline="0">
                  <a:solidFill>
                    <a:schemeClr val="tx1"/>
                  </a:solidFill>
                  <a:latin typeface="+mj-lt"/>
                  <a:ea typeface="Source Sans Pro" charset="0"/>
                  <a:cs typeface="Source Sans Pro" charset="0"/>
                </a:defRPr>
              </a:lvl1pPr>
              <a:lvl2pPr marL="68580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b="0" i="0" kern="120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2pPr>
              <a:lvl3pPr marL="114300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b="0" i="0" kern="120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3pPr>
              <a:lvl4pPr marL="1600200" indent="-228600" algn="ctr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Font typeface="Arial"/>
                <a:buChar char="•"/>
                <a:defRPr sz="1800" b="0" i="0" kern="120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4pPr>
              <a:lvl5pPr marL="2057400" indent="-22860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b="0" i="0" kern="1200">
                  <a:solidFill>
                    <a:schemeClr val="tx1">
                      <a:alpha val="60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2800" b="1">
                  <a:latin typeface="Open Sans" charset="0"/>
                  <a:ea typeface="Open Sans" charset="0"/>
                  <a:cs typeface="Open Sans" charset="0"/>
                </a:rPr>
                <a:t>10%</a:t>
              </a:r>
              <a:endParaRPr lang="en-US" sz="2800" b="1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028825" y="4495295"/>
            <a:ext cx="2167256" cy="1321250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600" b="1" dirty="0"/>
              <a:t>Data title here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our thoughts like a strain of sacred music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35019" y="4495295"/>
            <a:ext cx="2167256" cy="1321250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600" b="1" dirty="0"/>
              <a:t>Data title here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our thoughts like a strain of sacred music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41213" y="4495295"/>
            <a:ext cx="2167256" cy="1321250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600" b="1" dirty="0"/>
              <a:t>Data title here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our thoughts like a strain of sacred music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47406" y="4495295"/>
            <a:ext cx="2167256" cy="1321250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600" b="1" dirty="0"/>
              <a:t>Data title here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our thoughts like a strain of sacred music</a:t>
            </a:r>
          </a:p>
        </p:txBody>
      </p:sp>
    </p:spTree>
    <p:extLst>
      <p:ext uri="{BB962C8B-B14F-4D97-AF65-F5344CB8AC3E}">
        <p14:creationId xmlns:p14="http://schemas.microsoft.com/office/powerpoint/2010/main" val="1081129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570F043E-B5FE-194A-9984-7268242CAEB9}"/>
              </a:ext>
            </a:extLst>
          </p:cNvPr>
          <p:cNvGrpSpPr/>
          <p:nvPr/>
        </p:nvGrpSpPr>
        <p:grpSpPr>
          <a:xfrm>
            <a:off x="4136164" y="3992197"/>
            <a:ext cx="2285349" cy="2285349"/>
            <a:chOff x="4136164" y="3992197"/>
            <a:chExt cx="2285349" cy="228534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8973DA-D8D5-8943-A697-09004B9EA333}"/>
                </a:ext>
              </a:extLst>
            </p:cNvPr>
            <p:cNvSpPr/>
            <p:nvPr/>
          </p:nvSpPr>
          <p:spPr>
            <a:xfrm>
              <a:off x="4136164" y="3992197"/>
              <a:ext cx="2285349" cy="2285349"/>
            </a:xfrm>
            <a:prstGeom prst="rect">
              <a:avLst/>
            </a:prstGeom>
            <a:solidFill>
              <a:schemeClr val="bg1">
                <a:lumMod val="90000"/>
                <a:lumOff val="1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bIns="288000" rtlCol="0" anchor="b"/>
            <a:lstStyle/>
            <a:p>
              <a:r>
                <a:rPr lang="en-US" sz="40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50%</a:t>
              </a:r>
            </a:p>
            <a:p>
              <a:r>
                <a:rPr lang="en-US" sz="1000" dirty="0">
                  <a:solidFill>
                    <a:schemeClr val="tx1">
                      <a:alpha val="70000"/>
                    </a:schemeClr>
                  </a:solidFill>
                  <a:ea typeface="Roboto Light" charset="0"/>
                  <a:cs typeface="Roboto Light" charset="0"/>
                </a:rPr>
                <a:t>+0.16 (2.16%)</a:t>
              </a:r>
            </a:p>
            <a:p>
              <a:endParaRPr lang="en-US" sz="1000" dirty="0">
                <a:solidFill>
                  <a:schemeClr val="tx1">
                    <a:alpha val="70000"/>
                  </a:schemeClr>
                </a:solidFill>
                <a:ea typeface="Roboto Light" charset="0"/>
                <a:cs typeface="Roboto Light" charset="0"/>
              </a:endParaRPr>
            </a:p>
            <a:p>
              <a:endParaRPr lang="en-US" sz="1000" dirty="0">
                <a:solidFill>
                  <a:schemeClr val="tx1">
                    <a:alpha val="70000"/>
                  </a:schemeClr>
                </a:solidFill>
                <a:ea typeface="Roboto Light" charset="0"/>
                <a:cs typeface="Roboto Light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Good Feedback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0EE4C8A-7093-9743-9757-8D8AB0CF6AC4}"/>
                </a:ext>
              </a:extLst>
            </p:cNvPr>
            <p:cNvCxnSpPr>
              <a:cxnSpLocks/>
            </p:cNvCxnSpPr>
            <p:nvPr/>
          </p:nvCxnSpPr>
          <p:spPr>
            <a:xfrm>
              <a:off x="4136164" y="4010600"/>
              <a:ext cx="1316053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4875C9-A99C-B447-BBF1-A322BF8AEC2C}"/>
              </a:ext>
            </a:extLst>
          </p:cNvPr>
          <p:cNvGrpSpPr/>
          <p:nvPr/>
        </p:nvGrpSpPr>
        <p:grpSpPr>
          <a:xfrm>
            <a:off x="6528987" y="3992197"/>
            <a:ext cx="2285350" cy="2285349"/>
            <a:chOff x="6528987" y="3992197"/>
            <a:chExt cx="2285350" cy="228534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800CCF-2CEB-D541-9A82-82AEC2AB9F69}"/>
                </a:ext>
              </a:extLst>
            </p:cNvPr>
            <p:cNvSpPr/>
            <p:nvPr/>
          </p:nvSpPr>
          <p:spPr>
            <a:xfrm>
              <a:off x="6528988" y="3992197"/>
              <a:ext cx="2285349" cy="2285349"/>
            </a:xfrm>
            <a:prstGeom prst="rect">
              <a:avLst/>
            </a:prstGeom>
            <a:solidFill>
              <a:schemeClr val="bg1">
                <a:lumMod val="90000"/>
                <a:lumOff val="1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bIns="288000" rtlCol="0" anchor="b"/>
            <a:lstStyle/>
            <a:p>
              <a:r>
                <a:rPr lang="en-US" sz="40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30%</a:t>
              </a:r>
            </a:p>
            <a:p>
              <a:r>
                <a:rPr lang="en-US" sz="1000" dirty="0">
                  <a:solidFill>
                    <a:schemeClr val="tx1">
                      <a:alpha val="70000"/>
                    </a:schemeClr>
                  </a:solidFill>
                  <a:ea typeface="Roboto Light" charset="0"/>
                  <a:cs typeface="Roboto Light" charset="0"/>
                </a:rPr>
                <a:t>+0.16 (2.16%)</a:t>
              </a:r>
            </a:p>
            <a:p>
              <a:endParaRPr lang="en-US" sz="1000" dirty="0">
                <a:solidFill>
                  <a:schemeClr val="tx1">
                    <a:alpha val="70000"/>
                  </a:schemeClr>
                </a:solidFill>
                <a:ea typeface="Roboto Light" charset="0"/>
                <a:cs typeface="Roboto Light" charset="0"/>
              </a:endParaRPr>
            </a:p>
            <a:p>
              <a:endParaRPr lang="en-US" sz="1000" dirty="0">
                <a:solidFill>
                  <a:schemeClr val="tx1">
                    <a:alpha val="70000"/>
                  </a:schemeClr>
                </a:solidFill>
                <a:ea typeface="Roboto Light" charset="0"/>
                <a:cs typeface="Roboto Light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Good Feedback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0A5B96A-2CA2-CC48-BABF-B5B3D5D0F1D8}"/>
                </a:ext>
              </a:extLst>
            </p:cNvPr>
            <p:cNvCxnSpPr>
              <a:cxnSpLocks/>
            </p:cNvCxnSpPr>
            <p:nvPr/>
          </p:nvCxnSpPr>
          <p:spPr>
            <a:xfrm>
              <a:off x="6528987" y="4010600"/>
              <a:ext cx="837488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9BC507-D75D-CF4B-B01F-3D5FF7445B09}"/>
              </a:ext>
            </a:extLst>
          </p:cNvPr>
          <p:cNvGrpSpPr/>
          <p:nvPr/>
        </p:nvGrpSpPr>
        <p:grpSpPr>
          <a:xfrm>
            <a:off x="8896172" y="3992197"/>
            <a:ext cx="2285349" cy="2285349"/>
            <a:chOff x="8896172" y="3992197"/>
            <a:chExt cx="2285349" cy="228534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BE198FB-49A4-434F-A7DC-FA1BA416A660}"/>
                </a:ext>
              </a:extLst>
            </p:cNvPr>
            <p:cNvSpPr/>
            <p:nvPr/>
          </p:nvSpPr>
          <p:spPr>
            <a:xfrm>
              <a:off x="8896172" y="3992197"/>
              <a:ext cx="2285349" cy="2285349"/>
            </a:xfrm>
            <a:prstGeom prst="rect">
              <a:avLst/>
            </a:prstGeom>
            <a:solidFill>
              <a:schemeClr val="bg1">
                <a:lumMod val="90000"/>
                <a:lumOff val="1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bIns="288000" rtlCol="0" anchor="b"/>
            <a:lstStyle/>
            <a:p>
              <a:r>
                <a:rPr lang="en-US" sz="40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20%</a:t>
              </a:r>
            </a:p>
            <a:p>
              <a:r>
                <a:rPr lang="en-US" sz="1000" dirty="0">
                  <a:solidFill>
                    <a:schemeClr val="tx1">
                      <a:alpha val="70000"/>
                    </a:schemeClr>
                  </a:solidFill>
                  <a:ea typeface="Roboto Light" charset="0"/>
                  <a:cs typeface="Roboto Light" charset="0"/>
                </a:rPr>
                <a:t>+0.16 (2.16%)</a:t>
              </a:r>
            </a:p>
            <a:p>
              <a:endParaRPr lang="en-US" sz="1000" dirty="0">
                <a:solidFill>
                  <a:schemeClr val="tx1">
                    <a:alpha val="70000"/>
                  </a:schemeClr>
                </a:solidFill>
                <a:ea typeface="Roboto Light" charset="0"/>
                <a:cs typeface="Roboto Light" charset="0"/>
              </a:endParaRPr>
            </a:p>
            <a:p>
              <a:endParaRPr lang="en-US" sz="1000" dirty="0">
                <a:solidFill>
                  <a:schemeClr val="tx1">
                    <a:alpha val="70000"/>
                  </a:schemeClr>
                </a:solidFill>
                <a:ea typeface="Roboto Light" charset="0"/>
                <a:cs typeface="Roboto Light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Good Feedback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242B57B-0A57-F646-828E-3843EA8C92BE}"/>
                </a:ext>
              </a:extLst>
            </p:cNvPr>
            <p:cNvCxnSpPr>
              <a:cxnSpLocks/>
            </p:cNvCxnSpPr>
            <p:nvPr/>
          </p:nvCxnSpPr>
          <p:spPr>
            <a:xfrm>
              <a:off x="8896172" y="4010600"/>
              <a:ext cx="461473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1AC257E-85A3-F846-B225-554E0A4E8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Creative</a:t>
            </a:r>
            <a:br>
              <a:rPr lang="en-US" dirty="0"/>
            </a:br>
            <a:r>
              <a:rPr lang="en-US" dirty="0"/>
              <a:t>Data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F7C9066-1229-054A-8F98-5C7116E35C43}"/>
              </a:ext>
            </a:extLst>
          </p:cNvPr>
          <p:cNvGrpSpPr/>
          <p:nvPr/>
        </p:nvGrpSpPr>
        <p:grpSpPr>
          <a:xfrm>
            <a:off x="8896172" y="1625011"/>
            <a:ext cx="2285349" cy="2285349"/>
            <a:chOff x="8896172" y="1625011"/>
            <a:chExt cx="2285349" cy="2285349"/>
          </a:xfrm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1C756D1-0DBC-534C-83AC-28AA68B2D77D}"/>
                </a:ext>
              </a:extLst>
            </p:cNvPr>
            <p:cNvSpPr/>
            <p:nvPr/>
          </p:nvSpPr>
          <p:spPr>
            <a:xfrm>
              <a:off x="8896172" y="1625011"/>
              <a:ext cx="2285349" cy="22853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bIns="288000" rtlCol="0" anchor="b"/>
            <a:lstStyle/>
            <a:p>
              <a:r>
                <a:rPr lang="en-US" sz="4000" b="1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80%</a:t>
              </a:r>
            </a:p>
            <a:p>
              <a:r>
                <a:rPr lang="en-US" sz="1000" dirty="0">
                  <a:solidFill>
                    <a:srgbClr val="FFFFFF"/>
                  </a:solidFill>
                  <a:ea typeface="Roboto Light" charset="0"/>
                  <a:cs typeface="Roboto Light" charset="0"/>
                </a:rPr>
                <a:t>+0.16 (2.16%)</a:t>
              </a:r>
            </a:p>
            <a:p>
              <a:endParaRPr lang="en-US" sz="1000" dirty="0">
                <a:solidFill>
                  <a:srgbClr val="FFFFFF"/>
                </a:solidFill>
                <a:ea typeface="Roboto Light" charset="0"/>
                <a:cs typeface="Roboto Light" charset="0"/>
              </a:endParaRPr>
            </a:p>
            <a:p>
              <a:endParaRPr lang="en-US" sz="1000" dirty="0">
                <a:solidFill>
                  <a:srgbClr val="FFFFFF"/>
                </a:solidFill>
                <a:ea typeface="Roboto Light" charset="0"/>
                <a:cs typeface="Roboto Light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b="1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Good Feedback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9DE4E57-FEB2-9440-B58D-29D8A9075E21}"/>
                </a:ext>
              </a:extLst>
            </p:cNvPr>
            <p:cNvCxnSpPr>
              <a:cxnSpLocks/>
            </p:cNvCxnSpPr>
            <p:nvPr/>
          </p:nvCxnSpPr>
          <p:spPr>
            <a:xfrm>
              <a:off x="8896172" y="1653270"/>
              <a:ext cx="1811708" cy="0"/>
            </a:xfrm>
            <a:prstGeom prst="line">
              <a:avLst/>
            </a:prstGeom>
            <a:ln w="508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FD0762A-5C50-F64E-BD58-77AFA8533F67}"/>
              </a:ext>
            </a:extLst>
          </p:cNvPr>
          <p:cNvSpPr txBox="1"/>
          <p:nvPr/>
        </p:nvSpPr>
        <p:spPr>
          <a:xfrm>
            <a:off x="2040888" y="2214950"/>
            <a:ext cx="6077617" cy="855994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our thoughts like a strain of sacred music, or a noble picture, or a passage from the grander poets. It always does one good. A peep at some distant orb has power to raise and purify our thoughts like a strain of sacred music, or a noble picture, or a passage from the grander poets.</a:t>
            </a:r>
          </a:p>
        </p:txBody>
      </p:sp>
    </p:spTree>
    <p:extLst>
      <p:ext uri="{BB962C8B-B14F-4D97-AF65-F5344CB8AC3E}">
        <p14:creationId xmlns:p14="http://schemas.microsoft.com/office/powerpoint/2010/main" val="3074293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C22C8FF4-4C3D-46AA-A6D7-7A77D46D20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5080000" y="2854960"/>
            <a:ext cx="4988560" cy="2286000"/>
          </a:xfrm>
          <a:prstGeom prst="rect">
            <a:avLst/>
          </a:prstGeom>
          <a:solidFill>
            <a:schemeClr val="tx1">
              <a:lumMod val="25000"/>
            </a:schemeClr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John</a:t>
            </a:r>
            <a:r>
              <a:rPr lang="en-US" dirty="0"/>
              <a:t> Doe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Summit</a:t>
            </a:r>
            <a:br>
              <a:rPr lang="en-US" dirty="0"/>
            </a:br>
            <a:r>
              <a:rPr lang="en-US" dirty="0"/>
              <a:t>2018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4800" y="3217090"/>
            <a:ext cx="2743200" cy="1521305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algn="r">
              <a:lnSpc>
                <a:spcPct val="130000"/>
              </a:lnSpc>
              <a:spcBef>
                <a:spcPts val="1000"/>
              </a:spcBef>
            </a:pPr>
            <a:r>
              <a:rPr lang="en-US" sz="1600" b="1" dirty="0"/>
              <a:t>Subtitle here</a:t>
            </a:r>
          </a:p>
          <a:p>
            <a:pPr algn="r"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our thoughts like a strain of sacred music, or a noble picture, or a passage from the grander poets. It always does one good.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10056" y="4495902"/>
            <a:ext cx="2134097" cy="1273032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our thoughts like a strain of sacred music, or a noble picture, or a passage from the grander poets.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04977" y="4576030"/>
            <a:ext cx="1025180" cy="228197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/>
            <a:endParaRPr lang="en-US" sz="1400" b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Freeform 35">
            <a:extLst>
              <a:ext uri="{FF2B5EF4-FFF2-40B4-BE49-F238E27FC236}">
                <a16:creationId xmlns:a16="http://schemas.microsoft.com/office/drawing/2014/main" id="{3A26843F-2528-4C20-8A0C-A36C00DC2D7D}"/>
              </a:ext>
            </a:extLst>
          </p:cNvPr>
          <p:cNvSpPr>
            <a:spLocks/>
          </p:cNvSpPr>
          <p:nvPr/>
        </p:nvSpPr>
        <p:spPr bwMode="auto">
          <a:xfrm>
            <a:off x="1364373" y="6416872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4383680-F6D0-4670-83B2-759E2A9069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655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Clustered</a:t>
            </a:r>
            <a:br>
              <a:rPr lang="en-US" dirty="0"/>
            </a:br>
            <a:r>
              <a:rPr lang="en-US" dirty="0"/>
              <a:t>Chart Style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839182522"/>
              </p:ext>
            </p:extLst>
          </p:nvPr>
        </p:nvGraphicFramePr>
        <p:xfrm>
          <a:off x="5042780" y="1232785"/>
          <a:ext cx="6138741" cy="5117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AD91DC2-C382-CC44-B74E-ECD5ACDA10F4}"/>
              </a:ext>
            </a:extLst>
          </p:cNvPr>
          <p:cNvSpPr txBox="1"/>
          <p:nvPr/>
        </p:nvSpPr>
        <p:spPr>
          <a:xfrm>
            <a:off x="2028824" y="2762153"/>
            <a:ext cx="2506961" cy="2792935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400" b="1" dirty="0"/>
              <a:t>Subtitle</a:t>
            </a:r>
            <a:endParaRPr lang="en-US" sz="1400" b="1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our thoughts like a strain of sacred music, or a noble picture, or a passage from the grander poets. It always does one good. 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our thoughts like a strain of sacred music, or a noble picture, or a passage from the grander poets. It always does one good.</a:t>
            </a:r>
          </a:p>
        </p:txBody>
      </p:sp>
    </p:spTree>
    <p:extLst>
      <p:ext uri="{BB962C8B-B14F-4D97-AF65-F5344CB8AC3E}">
        <p14:creationId xmlns:p14="http://schemas.microsoft.com/office/powerpoint/2010/main" val="3836969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Pie</a:t>
            </a:r>
            <a:r>
              <a:rPr lang="en-US" dirty="0"/>
              <a:t> Chart</a:t>
            </a:r>
            <a:br>
              <a:rPr lang="en-US" dirty="0"/>
            </a:br>
            <a:r>
              <a:rPr lang="en-US" dirty="0"/>
              <a:t>Style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4635374" y="563246"/>
          <a:ext cx="6972301" cy="5939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8CBA8AC-26B9-4247-99C0-25CFFE33B9D5}"/>
              </a:ext>
            </a:extLst>
          </p:cNvPr>
          <p:cNvSpPr txBox="1"/>
          <p:nvPr/>
        </p:nvSpPr>
        <p:spPr>
          <a:xfrm>
            <a:off x="2028824" y="2762153"/>
            <a:ext cx="2506961" cy="2792935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400" b="1" dirty="0"/>
              <a:t>Subtitle</a:t>
            </a:r>
            <a:endParaRPr lang="en-US" sz="1400" b="1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our thoughts like a strain of sacred music, or a noble picture, or a passage from the grander poets. It always does one good. 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our thoughts like a strain of sacred music, or a noble picture, or a passage from the grander poets. It always does one good.</a:t>
            </a:r>
          </a:p>
        </p:txBody>
      </p:sp>
    </p:spTree>
    <p:extLst>
      <p:ext uri="{BB962C8B-B14F-4D97-AF65-F5344CB8AC3E}">
        <p14:creationId xmlns:p14="http://schemas.microsoft.com/office/powerpoint/2010/main" val="3377362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Area</a:t>
            </a:r>
            <a:r>
              <a:rPr lang="en-US" dirty="0"/>
              <a:t> Chart</a:t>
            </a:r>
            <a:br>
              <a:rPr lang="en-US" dirty="0"/>
            </a:br>
            <a:r>
              <a:rPr lang="en-US" dirty="0"/>
              <a:t>Style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5133315" y="946702"/>
          <a:ext cx="6048206" cy="561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C3AC7EF-D28D-AC4E-89AE-216B27F04557}"/>
              </a:ext>
            </a:extLst>
          </p:cNvPr>
          <p:cNvSpPr txBox="1"/>
          <p:nvPr/>
        </p:nvSpPr>
        <p:spPr>
          <a:xfrm>
            <a:off x="2028824" y="2762153"/>
            <a:ext cx="2506961" cy="2792935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400" b="1" dirty="0"/>
              <a:t>Subtitle</a:t>
            </a:r>
            <a:endParaRPr lang="en-US" sz="1400" b="1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our thoughts like a strain of sacred music, or a noble picture, or a passage from the grander poets. It always does one good. 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our thoughts like a strain of sacred music, or a noble picture, or a passage from the grander poets. It always does one good.</a:t>
            </a:r>
          </a:p>
        </p:txBody>
      </p:sp>
    </p:spTree>
    <p:extLst>
      <p:ext uri="{BB962C8B-B14F-4D97-AF65-F5344CB8AC3E}">
        <p14:creationId xmlns:p14="http://schemas.microsoft.com/office/powerpoint/2010/main" val="2901313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BBC1E-14F7-0544-BB0B-C8FD4A8A0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United</a:t>
            </a:r>
            <a:br>
              <a:rPr lang="en-US" dirty="0"/>
            </a:br>
            <a:r>
              <a:rPr lang="en-US" dirty="0"/>
              <a:t>States</a:t>
            </a:r>
          </a:p>
        </p:txBody>
      </p:sp>
      <p:grpSp>
        <p:nvGrpSpPr>
          <p:cNvPr id="191" name="Group 11">
            <a:extLst>
              <a:ext uri="{FF2B5EF4-FFF2-40B4-BE49-F238E27FC236}">
                <a16:creationId xmlns:a16="http://schemas.microsoft.com/office/drawing/2014/main" id="{B7C9EC74-20CD-5D45-BF32-EF8551DC6777}"/>
              </a:ext>
            </a:extLst>
          </p:cNvPr>
          <p:cNvGrpSpPr/>
          <p:nvPr/>
        </p:nvGrpSpPr>
        <p:grpSpPr>
          <a:xfrm>
            <a:off x="4303859" y="1632247"/>
            <a:ext cx="6665592" cy="4392403"/>
            <a:chOff x="5157992" y="1665629"/>
            <a:chExt cx="2936367" cy="1919171"/>
          </a:xfrm>
          <a:solidFill>
            <a:schemeClr val="tx1">
              <a:alpha val="20000"/>
            </a:schemeClr>
          </a:solidFill>
        </p:grpSpPr>
        <p:sp>
          <p:nvSpPr>
            <p:cNvPr id="192" name="Freeform 5">
              <a:extLst>
                <a:ext uri="{FF2B5EF4-FFF2-40B4-BE49-F238E27FC236}">
                  <a16:creationId xmlns:a16="http://schemas.microsoft.com/office/drawing/2014/main" id="{F440A3FC-B821-B741-9D70-E1DB0C4FE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9188" y="1665629"/>
              <a:ext cx="365958" cy="271518"/>
            </a:xfrm>
            <a:custGeom>
              <a:avLst/>
              <a:gdLst>
                <a:gd name="T0" fmla="*/ 228 w 257"/>
                <a:gd name="T1" fmla="*/ 167 h 190"/>
                <a:gd name="T2" fmla="*/ 227 w 257"/>
                <a:gd name="T3" fmla="*/ 190 h 190"/>
                <a:gd name="T4" fmla="*/ 150 w 257"/>
                <a:gd name="T5" fmla="*/ 172 h 190"/>
                <a:gd name="T6" fmla="*/ 141 w 257"/>
                <a:gd name="T7" fmla="*/ 172 h 190"/>
                <a:gd name="T8" fmla="*/ 108 w 257"/>
                <a:gd name="T9" fmla="*/ 174 h 190"/>
                <a:gd name="T10" fmla="*/ 102 w 257"/>
                <a:gd name="T11" fmla="*/ 173 h 190"/>
                <a:gd name="T12" fmla="*/ 97 w 257"/>
                <a:gd name="T13" fmla="*/ 174 h 190"/>
                <a:gd name="T14" fmla="*/ 94 w 257"/>
                <a:gd name="T15" fmla="*/ 172 h 190"/>
                <a:gd name="T16" fmla="*/ 86 w 257"/>
                <a:gd name="T17" fmla="*/ 171 h 190"/>
                <a:gd name="T18" fmla="*/ 85 w 257"/>
                <a:gd name="T19" fmla="*/ 168 h 190"/>
                <a:gd name="T20" fmla="*/ 73 w 257"/>
                <a:gd name="T21" fmla="*/ 165 h 190"/>
                <a:gd name="T22" fmla="*/ 66 w 257"/>
                <a:gd name="T23" fmla="*/ 162 h 190"/>
                <a:gd name="T24" fmla="*/ 51 w 257"/>
                <a:gd name="T25" fmla="*/ 165 h 190"/>
                <a:gd name="T26" fmla="*/ 33 w 257"/>
                <a:gd name="T27" fmla="*/ 156 h 190"/>
                <a:gd name="T28" fmla="*/ 29 w 257"/>
                <a:gd name="T29" fmla="*/ 128 h 190"/>
                <a:gd name="T30" fmla="*/ 20 w 257"/>
                <a:gd name="T31" fmla="*/ 126 h 190"/>
                <a:gd name="T32" fmla="*/ 10 w 257"/>
                <a:gd name="T33" fmla="*/ 120 h 190"/>
                <a:gd name="T34" fmla="*/ 0 w 257"/>
                <a:gd name="T35" fmla="*/ 116 h 190"/>
                <a:gd name="T36" fmla="*/ 3 w 257"/>
                <a:gd name="T37" fmla="*/ 103 h 190"/>
                <a:gd name="T38" fmla="*/ 5 w 257"/>
                <a:gd name="T39" fmla="*/ 105 h 190"/>
                <a:gd name="T40" fmla="*/ 7 w 257"/>
                <a:gd name="T41" fmla="*/ 105 h 190"/>
                <a:gd name="T42" fmla="*/ 11 w 257"/>
                <a:gd name="T43" fmla="*/ 99 h 190"/>
                <a:gd name="T44" fmla="*/ 9 w 257"/>
                <a:gd name="T45" fmla="*/ 96 h 190"/>
                <a:gd name="T46" fmla="*/ 7 w 257"/>
                <a:gd name="T47" fmla="*/ 88 h 190"/>
                <a:gd name="T48" fmla="*/ 16 w 257"/>
                <a:gd name="T49" fmla="*/ 85 h 190"/>
                <a:gd name="T50" fmla="*/ 8 w 257"/>
                <a:gd name="T51" fmla="*/ 78 h 190"/>
                <a:gd name="T52" fmla="*/ 6 w 257"/>
                <a:gd name="T53" fmla="*/ 60 h 190"/>
                <a:gd name="T54" fmla="*/ 8 w 257"/>
                <a:gd name="T55" fmla="*/ 41 h 190"/>
                <a:gd name="T56" fmla="*/ 3 w 257"/>
                <a:gd name="T57" fmla="*/ 23 h 190"/>
                <a:gd name="T58" fmla="*/ 10 w 257"/>
                <a:gd name="T59" fmla="*/ 10 h 190"/>
                <a:gd name="T60" fmla="*/ 33 w 257"/>
                <a:gd name="T61" fmla="*/ 30 h 190"/>
                <a:gd name="T62" fmla="*/ 49 w 257"/>
                <a:gd name="T63" fmla="*/ 36 h 190"/>
                <a:gd name="T64" fmla="*/ 55 w 257"/>
                <a:gd name="T65" fmla="*/ 36 h 190"/>
                <a:gd name="T66" fmla="*/ 65 w 257"/>
                <a:gd name="T67" fmla="*/ 42 h 190"/>
                <a:gd name="T68" fmla="*/ 63 w 257"/>
                <a:gd name="T69" fmla="*/ 56 h 190"/>
                <a:gd name="T70" fmla="*/ 48 w 257"/>
                <a:gd name="T71" fmla="*/ 69 h 190"/>
                <a:gd name="T72" fmla="*/ 48 w 257"/>
                <a:gd name="T73" fmla="*/ 74 h 190"/>
                <a:gd name="T74" fmla="*/ 55 w 257"/>
                <a:gd name="T75" fmla="*/ 66 h 190"/>
                <a:gd name="T76" fmla="*/ 70 w 257"/>
                <a:gd name="T77" fmla="*/ 57 h 190"/>
                <a:gd name="T78" fmla="*/ 66 w 257"/>
                <a:gd name="T79" fmla="*/ 64 h 190"/>
                <a:gd name="T80" fmla="*/ 52 w 257"/>
                <a:gd name="T81" fmla="*/ 80 h 190"/>
                <a:gd name="T82" fmla="*/ 46 w 257"/>
                <a:gd name="T83" fmla="*/ 91 h 190"/>
                <a:gd name="T84" fmla="*/ 55 w 257"/>
                <a:gd name="T85" fmla="*/ 87 h 190"/>
                <a:gd name="T86" fmla="*/ 65 w 257"/>
                <a:gd name="T87" fmla="*/ 82 h 190"/>
                <a:gd name="T88" fmla="*/ 71 w 257"/>
                <a:gd name="T89" fmla="*/ 68 h 190"/>
                <a:gd name="T90" fmla="*/ 80 w 257"/>
                <a:gd name="T91" fmla="*/ 54 h 190"/>
                <a:gd name="T92" fmla="*/ 78 w 257"/>
                <a:gd name="T93" fmla="*/ 42 h 190"/>
                <a:gd name="T94" fmla="*/ 75 w 257"/>
                <a:gd name="T95" fmla="*/ 35 h 190"/>
                <a:gd name="T96" fmla="*/ 74 w 257"/>
                <a:gd name="T97" fmla="*/ 46 h 190"/>
                <a:gd name="T98" fmla="*/ 76 w 257"/>
                <a:gd name="T99" fmla="*/ 54 h 190"/>
                <a:gd name="T100" fmla="*/ 72 w 257"/>
                <a:gd name="T101" fmla="*/ 51 h 190"/>
                <a:gd name="T102" fmla="*/ 68 w 257"/>
                <a:gd name="T103" fmla="*/ 41 h 190"/>
                <a:gd name="T104" fmla="*/ 73 w 257"/>
                <a:gd name="T105" fmla="*/ 32 h 190"/>
                <a:gd name="T106" fmla="*/ 74 w 257"/>
                <a:gd name="T107" fmla="*/ 24 h 190"/>
                <a:gd name="T108" fmla="*/ 80 w 257"/>
                <a:gd name="T109" fmla="*/ 30 h 190"/>
                <a:gd name="T110" fmla="*/ 79 w 257"/>
                <a:gd name="T111" fmla="*/ 15 h 190"/>
                <a:gd name="T112" fmla="*/ 77 w 257"/>
                <a:gd name="T113" fmla="*/ 11 h 190"/>
                <a:gd name="T114" fmla="*/ 145 w 257"/>
                <a:gd name="T115" fmla="*/ 19 h 190"/>
                <a:gd name="T116" fmla="*/ 246 w 257"/>
                <a:gd name="T117" fmla="*/ 4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7" h="190">
                  <a:moveTo>
                    <a:pt x="257" y="47"/>
                  </a:moveTo>
                  <a:cubicBezTo>
                    <a:pt x="257" y="47"/>
                    <a:pt x="233" y="161"/>
                    <a:pt x="228" y="167"/>
                  </a:cubicBezTo>
                  <a:cubicBezTo>
                    <a:pt x="224" y="174"/>
                    <a:pt x="229" y="172"/>
                    <a:pt x="229" y="179"/>
                  </a:cubicBezTo>
                  <a:cubicBezTo>
                    <a:pt x="229" y="185"/>
                    <a:pt x="227" y="190"/>
                    <a:pt x="227" y="190"/>
                  </a:cubicBezTo>
                  <a:cubicBezTo>
                    <a:pt x="161" y="173"/>
                    <a:pt x="161" y="173"/>
                    <a:pt x="161" y="173"/>
                  </a:cubicBezTo>
                  <a:cubicBezTo>
                    <a:pt x="150" y="172"/>
                    <a:pt x="150" y="172"/>
                    <a:pt x="150" y="172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1" y="172"/>
                    <a:pt x="141" y="172"/>
                    <a:pt x="141" y="172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08" y="174"/>
                    <a:pt x="108" y="174"/>
                    <a:pt x="108" y="174"/>
                  </a:cubicBezTo>
                  <a:cubicBezTo>
                    <a:pt x="105" y="172"/>
                    <a:pt x="105" y="172"/>
                    <a:pt x="105" y="172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89" y="172"/>
                    <a:pt x="89" y="172"/>
                    <a:pt x="89" y="172"/>
                  </a:cubicBezTo>
                  <a:cubicBezTo>
                    <a:pt x="86" y="171"/>
                    <a:pt x="86" y="171"/>
                    <a:pt x="86" y="171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73" y="165"/>
                    <a:pt x="73" y="165"/>
                    <a:pt x="73" y="165"/>
                  </a:cubicBezTo>
                  <a:cubicBezTo>
                    <a:pt x="68" y="163"/>
                    <a:pt x="68" y="163"/>
                    <a:pt x="68" y="163"/>
                  </a:cubicBezTo>
                  <a:cubicBezTo>
                    <a:pt x="66" y="162"/>
                    <a:pt x="66" y="162"/>
                    <a:pt x="66" y="162"/>
                  </a:cubicBezTo>
                  <a:cubicBezTo>
                    <a:pt x="60" y="163"/>
                    <a:pt x="60" y="163"/>
                    <a:pt x="60" y="163"/>
                  </a:cubicBezTo>
                  <a:cubicBezTo>
                    <a:pt x="51" y="165"/>
                    <a:pt x="51" y="165"/>
                    <a:pt x="51" y="165"/>
                  </a:cubicBezTo>
                  <a:cubicBezTo>
                    <a:pt x="40" y="162"/>
                    <a:pt x="40" y="162"/>
                    <a:pt x="40" y="162"/>
                  </a:cubicBezTo>
                  <a:cubicBezTo>
                    <a:pt x="33" y="156"/>
                    <a:pt x="33" y="156"/>
                    <a:pt x="33" y="156"/>
                  </a:cubicBezTo>
                  <a:cubicBezTo>
                    <a:pt x="33" y="156"/>
                    <a:pt x="36" y="149"/>
                    <a:pt x="35" y="140"/>
                  </a:cubicBezTo>
                  <a:cubicBezTo>
                    <a:pt x="34" y="130"/>
                    <a:pt x="29" y="128"/>
                    <a:pt x="29" y="128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0" y="126"/>
                    <a:pt x="20" y="126"/>
                    <a:pt x="20" y="126"/>
                  </a:cubicBezTo>
                  <a:cubicBezTo>
                    <a:pt x="20" y="126"/>
                    <a:pt x="20" y="120"/>
                    <a:pt x="15" y="120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7" y="101"/>
                    <a:pt x="7" y="101"/>
                    <a:pt x="7" y="101"/>
                  </a:cubicBezTo>
                  <a:cubicBezTo>
                    <a:pt x="11" y="99"/>
                    <a:pt x="11" y="99"/>
                    <a:pt x="11" y="99"/>
                  </a:cubicBezTo>
                  <a:cubicBezTo>
                    <a:pt x="11" y="98"/>
                    <a:pt x="11" y="98"/>
                    <a:pt x="11" y="98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48" y="69"/>
                    <a:pt x="48" y="69"/>
                    <a:pt x="48" y="69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0" y="46"/>
                    <a:pt x="70" y="46"/>
                    <a:pt x="70" y="4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133" y="16"/>
                    <a:pt x="145" y="19"/>
                  </a:cubicBezTo>
                  <a:cubicBezTo>
                    <a:pt x="156" y="22"/>
                    <a:pt x="230" y="42"/>
                    <a:pt x="235" y="43"/>
                  </a:cubicBezTo>
                  <a:cubicBezTo>
                    <a:pt x="240" y="45"/>
                    <a:pt x="246" y="45"/>
                    <a:pt x="246" y="45"/>
                  </a:cubicBezTo>
                  <a:lnTo>
                    <a:pt x="257" y="4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93" name="Freeform 6">
              <a:extLst>
                <a:ext uri="{FF2B5EF4-FFF2-40B4-BE49-F238E27FC236}">
                  <a16:creationId xmlns:a16="http://schemas.microsoft.com/office/drawing/2014/main" id="{C9F5B2D6-0909-A343-A622-1CD4816A7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5595" y="2621841"/>
              <a:ext cx="384509" cy="394627"/>
            </a:xfrm>
            <a:custGeom>
              <a:avLst/>
              <a:gdLst>
                <a:gd name="T0" fmla="*/ 34 w 228"/>
                <a:gd name="T1" fmla="*/ 0 h 234"/>
                <a:gd name="T2" fmla="*/ 228 w 228"/>
                <a:gd name="T3" fmla="*/ 23 h 234"/>
                <a:gd name="T4" fmla="*/ 227 w 228"/>
                <a:gd name="T5" fmla="*/ 44 h 234"/>
                <a:gd name="T6" fmla="*/ 224 w 228"/>
                <a:gd name="T7" fmla="*/ 44 h 234"/>
                <a:gd name="T8" fmla="*/ 210 w 228"/>
                <a:gd name="T9" fmla="*/ 226 h 234"/>
                <a:gd name="T10" fmla="*/ 91 w 228"/>
                <a:gd name="T11" fmla="*/ 215 h 234"/>
                <a:gd name="T12" fmla="*/ 90 w 228"/>
                <a:gd name="T13" fmla="*/ 224 h 234"/>
                <a:gd name="T14" fmla="*/ 32 w 228"/>
                <a:gd name="T15" fmla="*/ 218 h 234"/>
                <a:gd name="T16" fmla="*/ 29 w 228"/>
                <a:gd name="T17" fmla="*/ 234 h 234"/>
                <a:gd name="T18" fmla="*/ 0 w 228"/>
                <a:gd name="T19" fmla="*/ 230 h 234"/>
                <a:gd name="T20" fmla="*/ 34 w 228"/>
                <a:gd name="T2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8" h="234">
                  <a:moveTo>
                    <a:pt x="34" y="0"/>
                  </a:moveTo>
                  <a:lnTo>
                    <a:pt x="228" y="23"/>
                  </a:lnTo>
                  <a:lnTo>
                    <a:pt x="227" y="44"/>
                  </a:lnTo>
                  <a:lnTo>
                    <a:pt x="224" y="44"/>
                  </a:lnTo>
                  <a:lnTo>
                    <a:pt x="210" y="226"/>
                  </a:lnTo>
                  <a:lnTo>
                    <a:pt x="91" y="215"/>
                  </a:lnTo>
                  <a:lnTo>
                    <a:pt x="90" y="224"/>
                  </a:lnTo>
                  <a:lnTo>
                    <a:pt x="32" y="218"/>
                  </a:lnTo>
                  <a:lnTo>
                    <a:pt x="29" y="234"/>
                  </a:lnTo>
                  <a:lnTo>
                    <a:pt x="0" y="23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94" name="Freeform 7">
              <a:extLst>
                <a:ext uri="{FF2B5EF4-FFF2-40B4-BE49-F238E27FC236}">
                  <a16:creationId xmlns:a16="http://schemas.microsoft.com/office/drawing/2014/main" id="{987A23C8-49CA-6F4E-A493-6AAB97BAF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8941" y="2696045"/>
              <a:ext cx="762272" cy="752153"/>
            </a:xfrm>
            <a:custGeom>
              <a:avLst/>
              <a:gdLst>
                <a:gd name="T0" fmla="*/ 450 w 452"/>
                <a:gd name="T1" fmla="*/ 234 h 446"/>
                <a:gd name="T2" fmla="*/ 446 w 452"/>
                <a:gd name="T3" fmla="*/ 215 h 446"/>
                <a:gd name="T4" fmla="*/ 435 w 452"/>
                <a:gd name="T5" fmla="*/ 131 h 446"/>
                <a:gd name="T6" fmla="*/ 417 w 452"/>
                <a:gd name="T7" fmla="*/ 128 h 446"/>
                <a:gd name="T8" fmla="*/ 398 w 452"/>
                <a:gd name="T9" fmla="*/ 117 h 446"/>
                <a:gd name="T10" fmla="*/ 378 w 452"/>
                <a:gd name="T11" fmla="*/ 116 h 446"/>
                <a:gd name="T12" fmla="*/ 365 w 452"/>
                <a:gd name="T13" fmla="*/ 118 h 446"/>
                <a:gd name="T14" fmla="*/ 352 w 452"/>
                <a:gd name="T15" fmla="*/ 122 h 446"/>
                <a:gd name="T16" fmla="*/ 332 w 452"/>
                <a:gd name="T17" fmla="*/ 118 h 446"/>
                <a:gd name="T18" fmla="*/ 325 w 452"/>
                <a:gd name="T19" fmla="*/ 116 h 446"/>
                <a:gd name="T20" fmla="*/ 310 w 452"/>
                <a:gd name="T21" fmla="*/ 112 h 446"/>
                <a:gd name="T22" fmla="*/ 301 w 452"/>
                <a:gd name="T23" fmla="*/ 111 h 446"/>
                <a:gd name="T24" fmla="*/ 284 w 452"/>
                <a:gd name="T25" fmla="*/ 107 h 446"/>
                <a:gd name="T26" fmla="*/ 269 w 452"/>
                <a:gd name="T27" fmla="*/ 101 h 446"/>
                <a:gd name="T28" fmla="*/ 253 w 452"/>
                <a:gd name="T29" fmla="*/ 93 h 446"/>
                <a:gd name="T30" fmla="*/ 242 w 452"/>
                <a:gd name="T31" fmla="*/ 90 h 446"/>
                <a:gd name="T32" fmla="*/ 125 w 452"/>
                <a:gd name="T33" fmla="*/ 182 h 446"/>
                <a:gd name="T34" fmla="*/ 2 w 452"/>
                <a:gd name="T35" fmla="*/ 183 h 446"/>
                <a:gd name="T36" fmla="*/ 13 w 452"/>
                <a:gd name="T37" fmla="*/ 197 h 446"/>
                <a:gd name="T38" fmla="*/ 22 w 452"/>
                <a:gd name="T39" fmla="*/ 205 h 446"/>
                <a:gd name="T40" fmla="*/ 41 w 452"/>
                <a:gd name="T41" fmla="*/ 224 h 446"/>
                <a:gd name="T42" fmla="*/ 55 w 452"/>
                <a:gd name="T43" fmla="*/ 238 h 446"/>
                <a:gd name="T44" fmla="*/ 59 w 452"/>
                <a:gd name="T45" fmla="*/ 259 h 446"/>
                <a:gd name="T46" fmla="*/ 66 w 452"/>
                <a:gd name="T47" fmla="*/ 278 h 446"/>
                <a:gd name="T48" fmla="*/ 74 w 452"/>
                <a:gd name="T49" fmla="*/ 286 h 446"/>
                <a:gd name="T50" fmla="*/ 88 w 452"/>
                <a:gd name="T51" fmla="*/ 296 h 446"/>
                <a:gd name="T52" fmla="*/ 109 w 452"/>
                <a:gd name="T53" fmla="*/ 307 h 446"/>
                <a:gd name="T54" fmla="*/ 120 w 452"/>
                <a:gd name="T55" fmla="*/ 298 h 446"/>
                <a:gd name="T56" fmla="*/ 127 w 452"/>
                <a:gd name="T57" fmla="*/ 283 h 446"/>
                <a:gd name="T58" fmla="*/ 148 w 452"/>
                <a:gd name="T59" fmla="*/ 275 h 446"/>
                <a:gd name="T60" fmla="*/ 170 w 452"/>
                <a:gd name="T61" fmla="*/ 279 h 446"/>
                <a:gd name="T62" fmla="*/ 183 w 452"/>
                <a:gd name="T63" fmla="*/ 292 h 446"/>
                <a:gd name="T64" fmla="*/ 200 w 452"/>
                <a:gd name="T65" fmla="*/ 320 h 446"/>
                <a:gd name="T66" fmla="*/ 210 w 452"/>
                <a:gd name="T67" fmla="*/ 343 h 446"/>
                <a:gd name="T68" fmla="*/ 235 w 452"/>
                <a:gd name="T69" fmla="*/ 372 h 446"/>
                <a:gd name="T70" fmla="*/ 237 w 452"/>
                <a:gd name="T71" fmla="*/ 388 h 446"/>
                <a:gd name="T72" fmla="*/ 249 w 452"/>
                <a:gd name="T73" fmla="*/ 416 h 446"/>
                <a:gd name="T74" fmla="*/ 273 w 452"/>
                <a:gd name="T75" fmla="*/ 427 h 446"/>
                <a:gd name="T76" fmla="*/ 291 w 452"/>
                <a:gd name="T77" fmla="*/ 438 h 446"/>
                <a:gd name="T78" fmla="*/ 305 w 452"/>
                <a:gd name="T79" fmla="*/ 442 h 446"/>
                <a:gd name="T80" fmla="*/ 321 w 452"/>
                <a:gd name="T81" fmla="*/ 441 h 446"/>
                <a:gd name="T82" fmla="*/ 317 w 452"/>
                <a:gd name="T83" fmla="*/ 425 h 446"/>
                <a:gd name="T84" fmla="*/ 308 w 452"/>
                <a:gd name="T85" fmla="*/ 404 h 446"/>
                <a:gd name="T86" fmla="*/ 318 w 452"/>
                <a:gd name="T87" fmla="*/ 370 h 446"/>
                <a:gd name="T88" fmla="*/ 311 w 452"/>
                <a:gd name="T89" fmla="*/ 361 h 446"/>
                <a:gd name="T90" fmla="*/ 326 w 452"/>
                <a:gd name="T91" fmla="*/ 355 h 446"/>
                <a:gd name="T92" fmla="*/ 324 w 452"/>
                <a:gd name="T93" fmla="*/ 350 h 446"/>
                <a:gd name="T94" fmla="*/ 338 w 452"/>
                <a:gd name="T95" fmla="*/ 350 h 446"/>
                <a:gd name="T96" fmla="*/ 336 w 452"/>
                <a:gd name="T97" fmla="*/ 345 h 446"/>
                <a:gd name="T98" fmla="*/ 347 w 452"/>
                <a:gd name="T99" fmla="*/ 342 h 446"/>
                <a:gd name="T100" fmla="*/ 346 w 452"/>
                <a:gd name="T101" fmla="*/ 331 h 446"/>
                <a:gd name="T102" fmla="*/ 357 w 452"/>
                <a:gd name="T103" fmla="*/ 329 h 446"/>
                <a:gd name="T104" fmla="*/ 367 w 452"/>
                <a:gd name="T105" fmla="*/ 329 h 446"/>
                <a:gd name="T106" fmla="*/ 395 w 452"/>
                <a:gd name="T107" fmla="*/ 314 h 446"/>
                <a:gd name="T108" fmla="*/ 403 w 452"/>
                <a:gd name="T109" fmla="*/ 305 h 446"/>
                <a:gd name="T110" fmla="*/ 403 w 452"/>
                <a:gd name="T111" fmla="*/ 296 h 446"/>
                <a:gd name="T112" fmla="*/ 410 w 452"/>
                <a:gd name="T113" fmla="*/ 286 h 446"/>
                <a:gd name="T114" fmla="*/ 412 w 452"/>
                <a:gd name="T115" fmla="*/ 299 h 446"/>
                <a:gd name="T116" fmla="*/ 439 w 452"/>
                <a:gd name="T117" fmla="*/ 288 h 446"/>
                <a:gd name="T118" fmla="*/ 447 w 452"/>
                <a:gd name="T119" fmla="*/ 26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2" h="446">
                  <a:moveTo>
                    <a:pt x="446" y="253"/>
                  </a:moveTo>
                  <a:lnTo>
                    <a:pt x="448" y="245"/>
                  </a:lnTo>
                  <a:lnTo>
                    <a:pt x="452" y="240"/>
                  </a:lnTo>
                  <a:lnTo>
                    <a:pt x="450" y="234"/>
                  </a:lnTo>
                  <a:lnTo>
                    <a:pt x="448" y="226"/>
                  </a:lnTo>
                  <a:lnTo>
                    <a:pt x="447" y="223"/>
                  </a:lnTo>
                  <a:lnTo>
                    <a:pt x="447" y="217"/>
                  </a:lnTo>
                  <a:lnTo>
                    <a:pt x="446" y="215"/>
                  </a:lnTo>
                  <a:lnTo>
                    <a:pt x="442" y="206"/>
                  </a:lnTo>
                  <a:lnTo>
                    <a:pt x="442" y="204"/>
                  </a:lnTo>
                  <a:lnTo>
                    <a:pt x="435" y="198"/>
                  </a:lnTo>
                  <a:lnTo>
                    <a:pt x="435" y="131"/>
                  </a:lnTo>
                  <a:lnTo>
                    <a:pt x="425" y="130"/>
                  </a:lnTo>
                  <a:lnTo>
                    <a:pt x="423" y="132"/>
                  </a:lnTo>
                  <a:lnTo>
                    <a:pt x="420" y="131"/>
                  </a:lnTo>
                  <a:lnTo>
                    <a:pt x="417" y="128"/>
                  </a:lnTo>
                  <a:lnTo>
                    <a:pt x="413" y="126"/>
                  </a:lnTo>
                  <a:lnTo>
                    <a:pt x="408" y="126"/>
                  </a:lnTo>
                  <a:lnTo>
                    <a:pt x="402" y="122"/>
                  </a:lnTo>
                  <a:lnTo>
                    <a:pt x="398" y="117"/>
                  </a:lnTo>
                  <a:lnTo>
                    <a:pt x="393" y="116"/>
                  </a:lnTo>
                  <a:lnTo>
                    <a:pt x="385" y="118"/>
                  </a:lnTo>
                  <a:lnTo>
                    <a:pt x="383" y="117"/>
                  </a:lnTo>
                  <a:lnTo>
                    <a:pt x="378" y="116"/>
                  </a:lnTo>
                  <a:lnTo>
                    <a:pt x="374" y="119"/>
                  </a:lnTo>
                  <a:lnTo>
                    <a:pt x="372" y="120"/>
                  </a:lnTo>
                  <a:lnTo>
                    <a:pt x="369" y="118"/>
                  </a:lnTo>
                  <a:lnTo>
                    <a:pt x="365" y="118"/>
                  </a:lnTo>
                  <a:lnTo>
                    <a:pt x="363" y="121"/>
                  </a:lnTo>
                  <a:lnTo>
                    <a:pt x="358" y="124"/>
                  </a:lnTo>
                  <a:lnTo>
                    <a:pt x="354" y="125"/>
                  </a:lnTo>
                  <a:lnTo>
                    <a:pt x="352" y="122"/>
                  </a:lnTo>
                  <a:lnTo>
                    <a:pt x="349" y="119"/>
                  </a:lnTo>
                  <a:lnTo>
                    <a:pt x="341" y="120"/>
                  </a:lnTo>
                  <a:lnTo>
                    <a:pt x="336" y="117"/>
                  </a:lnTo>
                  <a:lnTo>
                    <a:pt x="332" y="118"/>
                  </a:lnTo>
                  <a:lnTo>
                    <a:pt x="330" y="122"/>
                  </a:lnTo>
                  <a:lnTo>
                    <a:pt x="328" y="123"/>
                  </a:lnTo>
                  <a:lnTo>
                    <a:pt x="327" y="118"/>
                  </a:lnTo>
                  <a:lnTo>
                    <a:pt x="325" y="116"/>
                  </a:lnTo>
                  <a:lnTo>
                    <a:pt x="319" y="120"/>
                  </a:lnTo>
                  <a:lnTo>
                    <a:pt x="318" y="116"/>
                  </a:lnTo>
                  <a:lnTo>
                    <a:pt x="312" y="112"/>
                  </a:lnTo>
                  <a:lnTo>
                    <a:pt x="310" y="112"/>
                  </a:lnTo>
                  <a:lnTo>
                    <a:pt x="308" y="115"/>
                  </a:lnTo>
                  <a:lnTo>
                    <a:pt x="305" y="117"/>
                  </a:lnTo>
                  <a:lnTo>
                    <a:pt x="302" y="116"/>
                  </a:lnTo>
                  <a:lnTo>
                    <a:pt x="301" y="111"/>
                  </a:lnTo>
                  <a:lnTo>
                    <a:pt x="298" y="111"/>
                  </a:lnTo>
                  <a:lnTo>
                    <a:pt x="295" y="105"/>
                  </a:lnTo>
                  <a:lnTo>
                    <a:pt x="287" y="105"/>
                  </a:lnTo>
                  <a:lnTo>
                    <a:pt x="284" y="107"/>
                  </a:lnTo>
                  <a:lnTo>
                    <a:pt x="281" y="104"/>
                  </a:lnTo>
                  <a:lnTo>
                    <a:pt x="280" y="104"/>
                  </a:lnTo>
                  <a:lnTo>
                    <a:pt x="275" y="105"/>
                  </a:lnTo>
                  <a:lnTo>
                    <a:pt x="269" y="101"/>
                  </a:lnTo>
                  <a:lnTo>
                    <a:pt x="261" y="101"/>
                  </a:lnTo>
                  <a:lnTo>
                    <a:pt x="259" y="94"/>
                  </a:lnTo>
                  <a:lnTo>
                    <a:pt x="255" y="92"/>
                  </a:lnTo>
                  <a:lnTo>
                    <a:pt x="253" y="93"/>
                  </a:lnTo>
                  <a:lnTo>
                    <a:pt x="250" y="92"/>
                  </a:lnTo>
                  <a:lnTo>
                    <a:pt x="247" y="93"/>
                  </a:lnTo>
                  <a:lnTo>
                    <a:pt x="244" y="93"/>
                  </a:lnTo>
                  <a:lnTo>
                    <a:pt x="242" y="90"/>
                  </a:lnTo>
                  <a:lnTo>
                    <a:pt x="235" y="83"/>
                  </a:lnTo>
                  <a:lnTo>
                    <a:pt x="239" y="6"/>
                  </a:lnTo>
                  <a:lnTo>
                    <a:pt x="139" y="0"/>
                  </a:lnTo>
                  <a:lnTo>
                    <a:pt x="125" y="182"/>
                  </a:lnTo>
                  <a:lnTo>
                    <a:pt x="6" y="171"/>
                  </a:lnTo>
                  <a:lnTo>
                    <a:pt x="5" y="180"/>
                  </a:lnTo>
                  <a:lnTo>
                    <a:pt x="0" y="180"/>
                  </a:lnTo>
                  <a:lnTo>
                    <a:pt x="2" y="183"/>
                  </a:lnTo>
                  <a:lnTo>
                    <a:pt x="7" y="186"/>
                  </a:lnTo>
                  <a:lnTo>
                    <a:pt x="10" y="190"/>
                  </a:lnTo>
                  <a:lnTo>
                    <a:pt x="11" y="193"/>
                  </a:lnTo>
                  <a:lnTo>
                    <a:pt x="13" y="197"/>
                  </a:lnTo>
                  <a:lnTo>
                    <a:pt x="15" y="198"/>
                  </a:lnTo>
                  <a:lnTo>
                    <a:pt x="18" y="200"/>
                  </a:lnTo>
                  <a:lnTo>
                    <a:pt x="21" y="202"/>
                  </a:lnTo>
                  <a:lnTo>
                    <a:pt x="22" y="205"/>
                  </a:lnTo>
                  <a:lnTo>
                    <a:pt x="26" y="210"/>
                  </a:lnTo>
                  <a:lnTo>
                    <a:pt x="30" y="213"/>
                  </a:lnTo>
                  <a:lnTo>
                    <a:pt x="38" y="224"/>
                  </a:lnTo>
                  <a:lnTo>
                    <a:pt x="41" y="224"/>
                  </a:lnTo>
                  <a:lnTo>
                    <a:pt x="44" y="227"/>
                  </a:lnTo>
                  <a:lnTo>
                    <a:pt x="48" y="230"/>
                  </a:lnTo>
                  <a:lnTo>
                    <a:pt x="53" y="234"/>
                  </a:lnTo>
                  <a:lnTo>
                    <a:pt x="55" y="238"/>
                  </a:lnTo>
                  <a:lnTo>
                    <a:pt x="55" y="245"/>
                  </a:lnTo>
                  <a:lnTo>
                    <a:pt x="59" y="251"/>
                  </a:lnTo>
                  <a:lnTo>
                    <a:pt x="60" y="255"/>
                  </a:lnTo>
                  <a:lnTo>
                    <a:pt x="59" y="259"/>
                  </a:lnTo>
                  <a:lnTo>
                    <a:pt x="59" y="264"/>
                  </a:lnTo>
                  <a:lnTo>
                    <a:pt x="60" y="270"/>
                  </a:lnTo>
                  <a:lnTo>
                    <a:pt x="65" y="275"/>
                  </a:lnTo>
                  <a:lnTo>
                    <a:pt x="66" y="278"/>
                  </a:lnTo>
                  <a:lnTo>
                    <a:pt x="67" y="279"/>
                  </a:lnTo>
                  <a:lnTo>
                    <a:pt x="69" y="281"/>
                  </a:lnTo>
                  <a:lnTo>
                    <a:pt x="71" y="283"/>
                  </a:lnTo>
                  <a:lnTo>
                    <a:pt x="74" y="286"/>
                  </a:lnTo>
                  <a:lnTo>
                    <a:pt x="78" y="289"/>
                  </a:lnTo>
                  <a:lnTo>
                    <a:pt x="81" y="292"/>
                  </a:lnTo>
                  <a:lnTo>
                    <a:pt x="84" y="293"/>
                  </a:lnTo>
                  <a:lnTo>
                    <a:pt x="88" y="296"/>
                  </a:lnTo>
                  <a:lnTo>
                    <a:pt x="94" y="299"/>
                  </a:lnTo>
                  <a:lnTo>
                    <a:pt x="101" y="304"/>
                  </a:lnTo>
                  <a:lnTo>
                    <a:pt x="104" y="305"/>
                  </a:lnTo>
                  <a:lnTo>
                    <a:pt x="109" y="307"/>
                  </a:lnTo>
                  <a:lnTo>
                    <a:pt x="113" y="307"/>
                  </a:lnTo>
                  <a:lnTo>
                    <a:pt x="115" y="303"/>
                  </a:lnTo>
                  <a:lnTo>
                    <a:pt x="118" y="300"/>
                  </a:lnTo>
                  <a:lnTo>
                    <a:pt x="120" y="298"/>
                  </a:lnTo>
                  <a:lnTo>
                    <a:pt x="123" y="297"/>
                  </a:lnTo>
                  <a:lnTo>
                    <a:pt x="123" y="292"/>
                  </a:lnTo>
                  <a:lnTo>
                    <a:pt x="125" y="288"/>
                  </a:lnTo>
                  <a:lnTo>
                    <a:pt x="127" y="283"/>
                  </a:lnTo>
                  <a:lnTo>
                    <a:pt x="132" y="277"/>
                  </a:lnTo>
                  <a:lnTo>
                    <a:pt x="139" y="276"/>
                  </a:lnTo>
                  <a:lnTo>
                    <a:pt x="143" y="275"/>
                  </a:lnTo>
                  <a:lnTo>
                    <a:pt x="148" y="275"/>
                  </a:lnTo>
                  <a:lnTo>
                    <a:pt x="153" y="277"/>
                  </a:lnTo>
                  <a:lnTo>
                    <a:pt x="159" y="278"/>
                  </a:lnTo>
                  <a:lnTo>
                    <a:pt x="162" y="278"/>
                  </a:lnTo>
                  <a:lnTo>
                    <a:pt x="170" y="279"/>
                  </a:lnTo>
                  <a:lnTo>
                    <a:pt x="173" y="281"/>
                  </a:lnTo>
                  <a:lnTo>
                    <a:pt x="176" y="287"/>
                  </a:lnTo>
                  <a:lnTo>
                    <a:pt x="178" y="287"/>
                  </a:lnTo>
                  <a:lnTo>
                    <a:pt x="183" y="292"/>
                  </a:lnTo>
                  <a:lnTo>
                    <a:pt x="187" y="294"/>
                  </a:lnTo>
                  <a:lnTo>
                    <a:pt x="190" y="300"/>
                  </a:lnTo>
                  <a:lnTo>
                    <a:pt x="196" y="308"/>
                  </a:lnTo>
                  <a:lnTo>
                    <a:pt x="200" y="320"/>
                  </a:lnTo>
                  <a:lnTo>
                    <a:pt x="203" y="324"/>
                  </a:lnTo>
                  <a:lnTo>
                    <a:pt x="207" y="332"/>
                  </a:lnTo>
                  <a:lnTo>
                    <a:pt x="207" y="335"/>
                  </a:lnTo>
                  <a:lnTo>
                    <a:pt x="210" y="343"/>
                  </a:lnTo>
                  <a:lnTo>
                    <a:pt x="218" y="350"/>
                  </a:lnTo>
                  <a:lnTo>
                    <a:pt x="220" y="358"/>
                  </a:lnTo>
                  <a:lnTo>
                    <a:pt x="230" y="370"/>
                  </a:lnTo>
                  <a:lnTo>
                    <a:pt x="235" y="372"/>
                  </a:lnTo>
                  <a:lnTo>
                    <a:pt x="234" y="381"/>
                  </a:lnTo>
                  <a:lnTo>
                    <a:pt x="232" y="383"/>
                  </a:lnTo>
                  <a:lnTo>
                    <a:pt x="234" y="385"/>
                  </a:lnTo>
                  <a:lnTo>
                    <a:pt x="237" y="388"/>
                  </a:lnTo>
                  <a:lnTo>
                    <a:pt x="237" y="394"/>
                  </a:lnTo>
                  <a:lnTo>
                    <a:pt x="243" y="405"/>
                  </a:lnTo>
                  <a:lnTo>
                    <a:pt x="246" y="411"/>
                  </a:lnTo>
                  <a:lnTo>
                    <a:pt x="249" y="416"/>
                  </a:lnTo>
                  <a:lnTo>
                    <a:pt x="251" y="421"/>
                  </a:lnTo>
                  <a:lnTo>
                    <a:pt x="259" y="422"/>
                  </a:lnTo>
                  <a:lnTo>
                    <a:pt x="264" y="427"/>
                  </a:lnTo>
                  <a:lnTo>
                    <a:pt x="273" y="427"/>
                  </a:lnTo>
                  <a:lnTo>
                    <a:pt x="280" y="434"/>
                  </a:lnTo>
                  <a:lnTo>
                    <a:pt x="284" y="434"/>
                  </a:lnTo>
                  <a:lnTo>
                    <a:pt x="286" y="437"/>
                  </a:lnTo>
                  <a:lnTo>
                    <a:pt x="291" y="438"/>
                  </a:lnTo>
                  <a:lnTo>
                    <a:pt x="292" y="436"/>
                  </a:lnTo>
                  <a:lnTo>
                    <a:pt x="302" y="438"/>
                  </a:lnTo>
                  <a:lnTo>
                    <a:pt x="302" y="439"/>
                  </a:lnTo>
                  <a:lnTo>
                    <a:pt x="305" y="442"/>
                  </a:lnTo>
                  <a:lnTo>
                    <a:pt x="310" y="446"/>
                  </a:lnTo>
                  <a:lnTo>
                    <a:pt x="313" y="444"/>
                  </a:lnTo>
                  <a:lnTo>
                    <a:pt x="314" y="442"/>
                  </a:lnTo>
                  <a:lnTo>
                    <a:pt x="321" y="441"/>
                  </a:lnTo>
                  <a:lnTo>
                    <a:pt x="319" y="436"/>
                  </a:lnTo>
                  <a:lnTo>
                    <a:pt x="319" y="433"/>
                  </a:lnTo>
                  <a:lnTo>
                    <a:pt x="318" y="429"/>
                  </a:lnTo>
                  <a:lnTo>
                    <a:pt x="317" y="425"/>
                  </a:lnTo>
                  <a:lnTo>
                    <a:pt x="314" y="423"/>
                  </a:lnTo>
                  <a:lnTo>
                    <a:pt x="312" y="417"/>
                  </a:lnTo>
                  <a:lnTo>
                    <a:pt x="311" y="411"/>
                  </a:lnTo>
                  <a:lnTo>
                    <a:pt x="308" y="404"/>
                  </a:lnTo>
                  <a:lnTo>
                    <a:pt x="308" y="398"/>
                  </a:lnTo>
                  <a:lnTo>
                    <a:pt x="311" y="389"/>
                  </a:lnTo>
                  <a:lnTo>
                    <a:pt x="314" y="380"/>
                  </a:lnTo>
                  <a:lnTo>
                    <a:pt x="318" y="370"/>
                  </a:lnTo>
                  <a:lnTo>
                    <a:pt x="317" y="368"/>
                  </a:lnTo>
                  <a:lnTo>
                    <a:pt x="314" y="366"/>
                  </a:lnTo>
                  <a:lnTo>
                    <a:pt x="311" y="363"/>
                  </a:lnTo>
                  <a:lnTo>
                    <a:pt x="311" y="361"/>
                  </a:lnTo>
                  <a:lnTo>
                    <a:pt x="313" y="362"/>
                  </a:lnTo>
                  <a:lnTo>
                    <a:pt x="322" y="361"/>
                  </a:lnTo>
                  <a:lnTo>
                    <a:pt x="323" y="361"/>
                  </a:lnTo>
                  <a:lnTo>
                    <a:pt x="326" y="355"/>
                  </a:lnTo>
                  <a:lnTo>
                    <a:pt x="323" y="355"/>
                  </a:lnTo>
                  <a:lnTo>
                    <a:pt x="322" y="353"/>
                  </a:lnTo>
                  <a:lnTo>
                    <a:pt x="322" y="351"/>
                  </a:lnTo>
                  <a:lnTo>
                    <a:pt x="324" y="350"/>
                  </a:lnTo>
                  <a:lnTo>
                    <a:pt x="328" y="350"/>
                  </a:lnTo>
                  <a:lnTo>
                    <a:pt x="333" y="350"/>
                  </a:lnTo>
                  <a:lnTo>
                    <a:pt x="335" y="351"/>
                  </a:lnTo>
                  <a:lnTo>
                    <a:pt x="338" y="350"/>
                  </a:lnTo>
                  <a:lnTo>
                    <a:pt x="343" y="346"/>
                  </a:lnTo>
                  <a:lnTo>
                    <a:pt x="341" y="346"/>
                  </a:lnTo>
                  <a:lnTo>
                    <a:pt x="337" y="349"/>
                  </a:lnTo>
                  <a:lnTo>
                    <a:pt x="336" y="345"/>
                  </a:lnTo>
                  <a:lnTo>
                    <a:pt x="338" y="339"/>
                  </a:lnTo>
                  <a:lnTo>
                    <a:pt x="340" y="341"/>
                  </a:lnTo>
                  <a:lnTo>
                    <a:pt x="342" y="342"/>
                  </a:lnTo>
                  <a:lnTo>
                    <a:pt x="347" y="342"/>
                  </a:lnTo>
                  <a:lnTo>
                    <a:pt x="349" y="340"/>
                  </a:lnTo>
                  <a:lnTo>
                    <a:pt x="348" y="336"/>
                  </a:lnTo>
                  <a:lnTo>
                    <a:pt x="345" y="332"/>
                  </a:lnTo>
                  <a:lnTo>
                    <a:pt x="346" y="331"/>
                  </a:lnTo>
                  <a:lnTo>
                    <a:pt x="349" y="331"/>
                  </a:lnTo>
                  <a:lnTo>
                    <a:pt x="352" y="329"/>
                  </a:lnTo>
                  <a:lnTo>
                    <a:pt x="354" y="331"/>
                  </a:lnTo>
                  <a:lnTo>
                    <a:pt x="357" y="329"/>
                  </a:lnTo>
                  <a:lnTo>
                    <a:pt x="358" y="331"/>
                  </a:lnTo>
                  <a:lnTo>
                    <a:pt x="361" y="333"/>
                  </a:lnTo>
                  <a:lnTo>
                    <a:pt x="364" y="331"/>
                  </a:lnTo>
                  <a:lnTo>
                    <a:pt x="367" y="329"/>
                  </a:lnTo>
                  <a:lnTo>
                    <a:pt x="374" y="327"/>
                  </a:lnTo>
                  <a:lnTo>
                    <a:pt x="381" y="326"/>
                  </a:lnTo>
                  <a:lnTo>
                    <a:pt x="392" y="320"/>
                  </a:lnTo>
                  <a:lnTo>
                    <a:pt x="395" y="314"/>
                  </a:lnTo>
                  <a:lnTo>
                    <a:pt x="396" y="309"/>
                  </a:lnTo>
                  <a:lnTo>
                    <a:pt x="399" y="307"/>
                  </a:lnTo>
                  <a:lnTo>
                    <a:pt x="402" y="306"/>
                  </a:lnTo>
                  <a:lnTo>
                    <a:pt x="403" y="305"/>
                  </a:lnTo>
                  <a:lnTo>
                    <a:pt x="406" y="303"/>
                  </a:lnTo>
                  <a:lnTo>
                    <a:pt x="405" y="300"/>
                  </a:lnTo>
                  <a:lnTo>
                    <a:pt x="404" y="297"/>
                  </a:lnTo>
                  <a:lnTo>
                    <a:pt x="403" y="296"/>
                  </a:lnTo>
                  <a:lnTo>
                    <a:pt x="402" y="294"/>
                  </a:lnTo>
                  <a:lnTo>
                    <a:pt x="403" y="291"/>
                  </a:lnTo>
                  <a:lnTo>
                    <a:pt x="407" y="288"/>
                  </a:lnTo>
                  <a:lnTo>
                    <a:pt x="410" y="286"/>
                  </a:lnTo>
                  <a:lnTo>
                    <a:pt x="412" y="286"/>
                  </a:lnTo>
                  <a:lnTo>
                    <a:pt x="412" y="289"/>
                  </a:lnTo>
                  <a:lnTo>
                    <a:pt x="412" y="293"/>
                  </a:lnTo>
                  <a:lnTo>
                    <a:pt x="412" y="299"/>
                  </a:lnTo>
                  <a:lnTo>
                    <a:pt x="413" y="300"/>
                  </a:lnTo>
                  <a:lnTo>
                    <a:pt x="419" y="295"/>
                  </a:lnTo>
                  <a:lnTo>
                    <a:pt x="424" y="294"/>
                  </a:lnTo>
                  <a:lnTo>
                    <a:pt x="439" y="288"/>
                  </a:lnTo>
                  <a:lnTo>
                    <a:pt x="441" y="287"/>
                  </a:lnTo>
                  <a:lnTo>
                    <a:pt x="444" y="282"/>
                  </a:lnTo>
                  <a:lnTo>
                    <a:pt x="447" y="272"/>
                  </a:lnTo>
                  <a:lnTo>
                    <a:pt x="447" y="268"/>
                  </a:lnTo>
                  <a:lnTo>
                    <a:pt x="444" y="261"/>
                  </a:lnTo>
                  <a:lnTo>
                    <a:pt x="446" y="256"/>
                  </a:lnTo>
                  <a:lnTo>
                    <a:pt x="446" y="25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95" name="Freeform 8">
              <a:extLst>
                <a:ext uri="{FF2B5EF4-FFF2-40B4-BE49-F238E27FC236}">
                  <a16:creationId xmlns:a16="http://schemas.microsoft.com/office/drawing/2014/main" id="{6F37CF32-CBBA-514B-8B69-94940655E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3602" y="2574620"/>
              <a:ext cx="369330" cy="435102"/>
            </a:xfrm>
            <a:custGeom>
              <a:avLst/>
              <a:gdLst>
                <a:gd name="T0" fmla="*/ 73 w 259"/>
                <a:gd name="T1" fmla="*/ 0 h 304"/>
                <a:gd name="T2" fmla="*/ 68 w 259"/>
                <a:gd name="T3" fmla="*/ 25 h 304"/>
                <a:gd name="T4" fmla="*/ 62 w 259"/>
                <a:gd name="T5" fmla="*/ 43 h 304"/>
                <a:gd name="T6" fmla="*/ 59 w 259"/>
                <a:gd name="T7" fmla="*/ 45 h 304"/>
                <a:gd name="T8" fmla="*/ 56 w 259"/>
                <a:gd name="T9" fmla="*/ 43 h 304"/>
                <a:gd name="T10" fmla="*/ 51 w 259"/>
                <a:gd name="T11" fmla="*/ 39 h 304"/>
                <a:gd name="T12" fmla="*/ 47 w 259"/>
                <a:gd name="T13" fmla="*/ 41 h 304"/>
                <a:gd name="T14" fmla="*/ 45 w 259"/>
                <a:gd name="T15" fmla="*/ 37 h 304"/>
                <a:gd name="T16" fmla="*/ 38 w 259"/>
                <a:gd name="T17" fmla="*/ 39 h 304"/>
                <a:gd name="T18" fmla="*/ 35 w 259"/>
                <a:gd name="T19" fmla="*/ 42 h 304"/>
                <a:gd name="T20" fmla="*/ 35 w 259"/>
                <a:gd name="T21" fmla="*/ 53 h 304"/>
                <a:gd name="T22" fmla="*/ 35 w 259"/>
                <a:gd name="T23" fmla="*/ 67 h 304"/>
                <a:gd name="T24" fmla="*/ 35 w 259"/>
                <a:gd name="T25" fmla="*/ 80 h 304"/>
                <a:gd name="T26" fmla="*/ 34 w 259"/>
                <a:gd name="T27" fmla="*/ 84 h 304"/>
                <a:gd name="T28" fmla="*/ 31 w 259"/>
                <a:gd name="T29" fmla="*/ 89 h 304"/>
                <a:gd name="T30" fmla="*/ 30 w 259"/>
                <a:gd name="T31" fmla="*/ 94 h 304"/>
                <a:gd name="T32" fmla="*/ 30 w 259"/>
                <a:gd name="T33" fmla="*/ 101 h 304"/>
                <a:gd name="T34" fmla="*/ 34 w 259"/>
                <a:gd name="T35" fmla="*/ 110 h 304"/>
                <a:gd name="T36" fmla="*/ 35 w 259"/>
                <a:gd name="T37" fmla="*/ 119 h 304"/>
                <a:gd name="T38" fmla="*/ 37 w 259"/>
                <a:gd name="T39" fmla="*/ 122 h 304"/>
                <a:gd name="T40" fmla="*/ 42 w 259"/>
                <a:gd name="T41" fmla="*/ 128 h 304"/>
                <a:gd name="T42" fmla="*/ 39 w 259"/>
                <a:gd name="T43" fmla="*/ 130 h 304"/>
                <a:gd name="T44" fmla="*/ 34 w 259"/>
                <a:gd name="T45" fmla="*/ 134 h 304"/>
                <a:gd name="T46" fmla="*/ 24 w 259"/>
                <a:gd name="T47" fmla="*/ 141 h 304"/>
                <a:gd name="T48" fmla="*/ 21 w 259"/>
                <a:gd name="T49" fmla="*/ 154 h 304"/>
                <a:gd name="T50" fmla="*/ 17 w 259"/>
                <a:gd name="T51" fmla="*/ 162 h 304"/>
                <a:gd name="T52" fmla="*/ 13 w 259"/>
                <a:gd name="T53" fmla="*/ 166 h 304"/>
                <a:gd name="T54" fmla="*/ 11 w 259"/>
                <a:gd name="T55" fmla="*/ 167 h 304"/>
                <a:gd name="T56" fmla="*/ 9 w 259"/>
                <a:gd name="T57" fmla="*/ 171 h 304"/>
                <a:gd name="T58" fmla="*/ 10 w 259"/>
                <a:gd name="T59" fmla="*/ 178 h 304"/>
                <a:gd name="T60" fmla="*/ 9 w 259"/>
                <a:gd name="T61" fmla="*/ 183 h 304"/>
                <a:gd name="T62" fmla="*/ 15 w 259"/>
                <a:gd name="T63" fmla="*/ 188 h 304"/>
                <a:gd name="T64" fmla="*/ 13 w 259"/>
                <a:gd name="T65" fmla="*/ 192 h 304"/>
                <a:gd name="T66" fmla="*/ 5 w 259"/>
                <a:gd name="T67" fmla="*/ 196 h 304"/>
                <a:gd name="T68" fmla="*/ 3 w 259"/>
                <a:gd name="T69" fmla="*/ 200 h 304"/>
                <a:gd name="T70" fmla="*/ 0 w 259"/>
                <a:gd name="T71" fmla="*/ 206 h 304"/>
                <a:gd name="T72" fmla="*/ 139 w 259"/>
                <a:gd name="T73" fmla="*/ 291 h 304"/>
                <a:gd name="T74" fmla="*/ 182 w 259"/>
                <a:gd name="T75" fmla="*/ 299 h 304"/>
                <a:gd name="T76" fmla="*/ 218 w 259"/>
                <a:gd name="T77" fmla="*/ 304 h 304"/>
                <a:gd name="T78" fmla="*/ 219 w 259"/>
                <a:gd name="T79" fmla="*/ 304 h 304"/>
                <a:gd name="T80" fmla="*/ 259 w 259"/>
                <a:gd name="T81" fmla="*/ 33 h 304"/>
                <a:gd name="T82" fmla="*/ 73 w 259"/>
                <a:gd name="T83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9" h="304">
                  <a:moveTo>
                    <a:pt x="73" y="0"/>
                  </a:moveTo>
                  <a:cubicBezTo>
                    <a:pt x="73" y="0"/>
                    <a:pt x="69" y="19"/>
                    <a:pt x="68" y="25"/>
                  </a:cubicBezTo>
                  <a:cubicBezTo>
                    <a:pt x="66" y="29"/>
                    <a:pt x="62" y="43"/>
                    <a:pt x="62" y="43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39" y="130"/>
                    <a:pt x="39" y="130"/>
                    <a:pt x="39" y="130"/>
                  </a:cubicBezTo>
                  <a:cubicBezTo>
                    <a:pt x="34" y="134"/>
                    <a:pt x="34" y="134"/>
                    <a:pt x="34" y="134"/>
                  </a:cubicBezTo>
                  <a:cubicBezTo>
                    <a:pt x="24" y="141"/>
                    <a:pt x="24" y="141"/>
                    <a:pt x="24" y="141"/>
                  </a:cubicBezTo>
                  <a:cubicBezTo>
                    <a:pt x="21" y="154"/>
                    <a:pt x="21" y="154"/>
                    <a:pt x="21" y="154"/>
                  </a:cubicBezTo>
                  <a:cubicBezTo>
                    <a:pt x="17" y="162"/>
                    <a:pt x="17" y="162"/>
                    <a:pt x="17" y="162"/>
                  </a:cubicBezTo>
                  <a:cubicBezTo>
                    <a:pt x="13" y="166"/>
                    <a:pt x="13" y="166"/>
                    <a:pt x="13" y="166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8"/>
                    <a:pt x="10" y="178"/>
                    <a:pt x="10" y="178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15" y="188"/>
                    <a:pt x="15" y="188"/>
                    <a:pt x="15" y="188"/>
                  </a:cubicBezTo>
                  <a:cubicBezTo>
                    <a:pt x="13" y="192"/>
                    <a:pt x="13" y="192"/>
                    <a:pt x="13" y="192"/>
                  </a:cubicBezTo>
                  <a:cubicBezTo>
                    <a:pt x="5" y="196"/>
                    <a:pt x="5" y="196"/>
                    <a:pt x="5" y="196"/>
                  </a:cubicBezTo>
                  <a:cubicBezTo>
                    <a:pt x="3" y="200"/>
                    <a:pt x="3" y="200"/>
                    <a:pt x="3" y="200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139" y="291"/>
                    <a:pt x="139" y="291"/>
                    <a:pt x="139" y="291"/>
                  </a:cubicBezTo>
                  <a:cubicBezTo>
                    <a:pt x="182" y="299"/>
                    <a:pt x="182" y="299"/>
                    <a:pt x="182" y="299"/>
                  </a:cubicBezTo>
                  <a:cubicBezTo>
                    <a:pt x="218" y="304"/>
                    <a:pt x="218" y="304"/>
                    <a:pt x="218" y="304"/>
                  </a:cubicBezTo>
                  <a:cubicBezTo>
                    <a:pt x="219" y="304"/>
                    <a:pt x="219" y="304"/>
                    <a:pt x="219" y="304"/>
                  </a:cubicBezTo>
                  <a:cubicBezTo>
                    <a:pt x="259" y="33"/>
                    <a:pt x="259" y="33"/>
                    <a:pt x="259" y="33"/>
                  </a:cubicBezTo>
                  <a:lnTo>
                    <a:pt x="73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96" name="Freeform 9">
              <a:extLst>
                <a:ext uri="{FF2B5EF4-FFF2-40B4-BE49-F238E27FC236}">
                  <a16:creationId xmlns:a16="http://schemas.microsoft.com/office/drawing/2014/main" id="{6D58276B-EA7F-BC4F-A131-A1B587F66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212" y="2105790"/>
              <a:ext cx="433415" cy="750467"/>
            </a:xfrm>
            <a:custGeom>
              <a:avLst/>
              <a:gdLst>
                <a:gd name="T0" fmla="*/ 229 w 257"/>
                <a:gd name="T1" fmla="*/ 433 h 445"/>
                <a:gd name="T2" fmla="*/ 231 w 257"/>
                <a:gd name="T3" fmla="*/ 420 h 445"/>
                <a:gd name="T4" fmla="*/ 239 w 257"/>
                <a:gd name="T5" fmla="*/ 409 h 445"/>
                <a:gd name="T6" fmla="*/ 255 w 257"/>
                <a:gd name="T7" fmla="*/ 388 h 445"/>
                <a:gd name="T8" fmla="*/ 251 w 257"/>
                <a:gd name="T9" fmla="*/ 379 h 445"/>
                <a:gd name="T10" fmla="*/ 247 w 257"/>
                <a:gd name="T11" fmla="*/ 358 h 445"/>
                <a:gd name="T12" fmla="*/ 118 w 257"/>
                <a:gd name="T13" fmla="*/ 158 h 445"/>
                <a:gd name="T14" fmla="*/ 113 w 257"/>
                <a:gd name="T15" fmla="*/ 153 h 445"/>
                <a:gd name="T16" fmla="*/ 117 w 257"/>
                <a:gd name="T17" fmla="*/ 146 h 445"/>
                <a:gd name="T18" fmla="*/ 26 w 257"/>
                <a:gd name="T19" fmla="*/ 0 h 445"/>
                <a:gd name="T20" fmla="*/ 23 w 257"/>
                <a:gd name="T21" fmla="*/ 9 h 445"/>
                <a:gd name="T22" fmla="*/ 22 w 257"/>
                <a:gd name="T23" fmla="*/ 25 h 445"/>
                <a:gd name="T24" fmla="*/ 17 w 257"/>
                <a:gd name="T25" fmla="*/ 34 h 445"/>
                <a:gd name="T26" fmla="*/ 7 w 257"/>
                <a:gd name="T27" fmla="*/ 50 h 445"/>
                <a:gd name="T28" fmla="*/ 0 w 257"/>
                <a:gd name="T29" fmla="*/ 62 h 445"/>
                <a:gd name="T30" fmla="*/ 3 w 257"/>
                <a:gd name="T31" fmla="*/ 75 h 445"/>
                <a:gd name="T32" fmla="*/ 9 w 257"/>
                <a:gd name="T33" fmla="*/ 90 h 445"/>
                <a:gd name="T34" fmla="*/ 5 w 257"/>
                <a:gd name="T35" fmla="*/ 110 h 445"/>
                <a:gd name="T36" fmla="*/ 2 w 257"/>
                <a:gd name="T37" fmla="*/ 122 h 445"/>
                <a:gd name="T38" fmla="*/ 11 w 257"/>
                <a:gd name="T39" fmla="*/ 145 h 445"/>
                <a:gd name="T40" fmla="*/ 17 w 257"/>
                <a:gd name="T41" fmla="*/ 161 h 445"/>
                <a:gd name="T42" fmla="*/ 14 w 257"/>
                <a:gd name="T43" fmla="*/ 169 h 445"/>
                <a:gd name="T44" fmla="*/ 23 w 257"/>
                <a:gd name="T45" fmla="*/ 176 h 445"/>
                <a:gd name="T46" fmla="*/ 29 w 257"/>
                <a:gd name="T47" fmla="*/ 175 h 445"/>
                <a:gd name="T48" fmla="*/ 37 w 257"/>
                <a:gd name="T49" fmla="*/ 172 h 445"/>
                <a:gd name="T50" fmla="*/ 51 w 257"/>
                <a:gd name="T51" fmla="*/ 177 h 445"/>
                <a:gd name="T52" fmla="*/ 49 w 257"/>
                <a:gd name="T53" fmla="*/ 179 h 445"/>
                <a:gd name="T54" fmla="*/ 40 w 257"/>
                <a:gd name="T55" fmla="*/ 176 h 445"/>
                <a:gd name="T56" fmla="*/ 33 w 257"/>
                <a:gd name="T57" fmla="*/ 175 h 445"/>
                <a:gd name="T58" fmla="*/ 35 w 257"/>
                <a:gd name="T59" fmla="*/ 187 h 445"/>
                <a:gd name="T60" fmla="*/ 30 w 257"/>
                <a:gd name="T61" fmla="*/ 192 h 445"/>
                <a:gd name="T62" fmla="*/ 29 w 257"/>
                <a:gd name="T63" fmla="*/ 185 h 445"/>
                <a:gd name="T64" fmla="*/ 24 w 257"/>
                <a:gd name="T65" fmla="*/ 187 h 445"/>
                <a:gd name="T66" fmla="*/ 23 w 257"/>
                <a:gd name="T67" fmla="*/ 204 h 445"/>
                <a:gd name="T68" fmla="*/ 30 w 257"/>
                <a:gd name="T69" fmla="*/ 217 h 445"/>
                <a:gd name="T70" fmla="*/ 35 w 257"/>
                <a:gd name="T71" fmla="*/ 229 h 445"/>
                <a:gd name="T72" fmla="*/ 28 w 257"/>
                <a:gd name="T73" fmla="*/ 234 h 445"/>
                <a:gd name="T74" fmla="*/ 34 w 257"/>
                <a:gd name="T75" fmla="*/ 255 h 445"/>
                <a:gd name="T76" fmla="*/ 42 w 257"/>
                <a:gd name="T77" fmla="*/ 275 h 445"/>
                <a:gd name="T78" fmla="*/ 50 w 257"/>
                <a:gd name="T79" fmla="*/ 288 h 445"/>
                <a:gd name="T80" fmla="*/ 50 w 257"/>
                <a:gd name="T81" fmla="*/ 298 h 445"/>
                <a:gd name="T82" fmla="*/ 53 w 257"/>
                <a:gd name="T83" fmla="*/ 307 h 445"/>
                <a:gd name="T84" fmla="*/ 50 w 257"/>
                <a:gd name="T85" fmla="*/ 327 h 445"/>
                <a:gd name="T86" fmla="*/ 73 w 257"/>
                <a:gd name="T87" fmla="*/ 339 h 445"/>
                <a:gd name="T88" fmla="*/ 91 w 257"/>
                <a:gd name="T89" fmla="*/ 355 h 445"/>
                <a:gd name="T90" fmla="*/ 112 w 257"/>
                <a:gd name="T91" fmla="*/ 374 h 445"/>
                <a:gd name="T92" fmla="*/ 128 w 257"/>
                <a:gd name="T93" fmla="*/ 388 h 445"/>
                <a:gd name="T94" fmla="*/ 143 w 257"/>
                <a:gd name="T95" fmla="*/ 414 h 445"/>
                <a:gd name="T96" fmla="*/ 143 w 257"/>
                <a:gd name="T97" fmla="*/ 434 h 445"/>
                <a:gd name="T98" fmla="*/ 226 w 257"/>
                <a:gd name="T99" fmla="*/ 444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7" h="445">
                  <a:moveTo>
                    <a:pt x="233" y="441"/>
                  </a:moveTo>
                  <a:lnTo>
                    <a:pt x="234" y="438"/>
                  </a:lnTo>
                  <a:lnTo>
                    <a:pt x="229" y="433"/>
                  </a:lnTo>
                  <a:lnTo>
                    <a:pt x="230" y="429"/>
                  </a:lnTo>
                  <a:lnTo>
                    <a:pt x="229" y="423"/>
                  </a:lnTo>
                  <a:lnTo>
                    <a:pt x="231" y="420"/>
                  </a:lnTo>
                  <a:lnTo>
                    <a:pt x="233" y="419"/>
                  </a:lnTo>
                  <a:lnTo>
                    <a:pt x="236" y="416"/>
                  </a:lnTo>
                  <a:lnTo>
                    <a:pt x="239" y="409"/>
                  </a:lnTo>
                  <a:lnTo>
                    <a:pt x="242" y="398"/>
                  </a:lnTo>
                  <a:lnTo>
                    <a:pt x="250" y="392"/>
                  </a:lnTo>
                  <a:lnTo>
                    <a:pt x="255" y="388"/>
                  </a:lnTo>
                  <a:lnTo>
                    <a:pt x="257" y="387"/>
                  </a:lnTo>
                  <a:lnTo>
                    <a:pt x="253" y="382"/>
                  </a:lnTo>
                  <a:lnTo>
                    <a:pt x="251" y="379"/>
                  </a:lnTo>
                  <a:lnTo>
                    <a:pt x="250" y="372"/>
                  </a:lnTo>
                  <a:lnTo>
                    <a:pt x="247" y="364"/>
                  </a:lnTo>
                  <a:lnTo>
                    <a:pt x="247" y="358"/>
                  </a:lnTo>
                  <a:lnTo>
                    <a:pt x="248" y="354"/>
                  </a:lnTo>
                  <a:lnTo>
                    <a:pt x="248" y="353"/>
                  </a:lnTo>
                  <a:lnTo>
                    <a:pt x="118" y="158"/>
                  </a:lnTo>
                  <a:lnTo>
                    <a:pt x="115" y="156"/>
                  </a:lnTo>
                  <a:lnTo>
                    <a:pt x="114" y="155"/>
                  </a:lnTo>
                  <a:lnTo>
                    <a:pt x="113" y="153"/>
                  </a:lnTo>
                  <a:lnTo>
                    <a:pt x="112" y="150"/>
                  </a:lnTo>
                  <a:lnTo>
                    <a:pt x="113" y="147"/>
                  </a:lnTo>
                  <a:lnTo>
                    <a:pt x="117" y="146"/>
                  </a:lnTo>
                  <a:lnTo>
                    <a:pt x="119" y="145"/>
                  </a:lnTo>
                  <a:lnTo>
                    <a:pt x="148" y="35"/>
                  </a:lnTo>
                  <a:lnTo>
                    <a:pt x="26" y="0"/>
                  </a:lnTo>
                  <a:lnTo>
                    <a:pt x="25" y="4"/>
                  </a:lnTo>
                  <a:lnTo>
                    <a:pt x="23" y="5"/>
                  </a:lnTo>
                  <a:lnTo>
                    <a:pt x="23" y="9"/>
                  </a:lnTo>
                  <a:lnTo>
                    <a:pt x="23" y="12"/>
                  </a:lnTo>
                  <a:lnTo>
                    <a:pt x="23" y="21"/>
                  </a:lnTo>
                  <a:lnTo>
                    <a:pt x="22" y="25"/>
                  </a:lnTo>
                  <a:lnTo>
                    <a:pt x="19" y="30"/>
                  </a:lnTo>
                  <a:lnTo>
                    <a:pt x="17" y="33"/>
                  </a:lnTo>
                  <a:lnTo>
                    <a:pt x="17" y="34"/>
                  </a:lnTo>
                  <a:lnTo>
                    <a:pt x="17" y="40"/>
                  </a:lnTo>
                  <a:lnTo>
                    <a:pt x="13" y="45"/>
                  </a:lnTo>
                  <a:lnTo>
                    <a:pt x="7" y="50"/>
                  </a:lnTo>
                  <a:lnTo>
                    <a:pt x="2" y="55"/>
                  </a:lnTo>
                  <a:lnTo>
                    <a:pt x="1" y="57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1" y="71"/>
                  </a:lnTo>
                  <a:lnTo>
                    <a:pt x="3" y="75"/>
                  </a:lnTo>
                  <a:lnTo>
                    <a:pt x="7" y="81"/>
                  </a:lnTo>
                  <a:lnTo>
                    <a:pt x="8" y="85"/>
                  </a:lnTo>
                  <a:lnTo>
                    <a:pt x="9" y="90"/>
                  </a:lnTo>
                  <a:lnTo>
                    <a:pt x="9" y="98"/>
                  </a:lnTo>
                  <a:lnTo>
                    <a:pt x="6" y="104"/>
                  </a:lnTo>
                  <a:lnTo>
                    <a:pt x="5" y="110"/>
                  </a:lnTo>
                  <a:lnTo>
                    <a:pt x="5" y="117"/>
                  </a:lnTo>
                  <a:lnTo>
                    <a:pt x="4" y="120"/>
                  </a:lnTo>
                  <a:lnTo>
                    <a:pt x="2" y="122"/>
                  </a:lnTo>
                  <a:lnTo>
                    <a:pt x="3" y="126"/>
                  </a:lnTo>
                  <a:lnTo>
                    <a:pt x="7" y="133"/>
                  </a:lnTo>
                  <a:lnTo>
                    <a:pt x="11" y="145"/>
                  </a:lnTo>
                  <a:lnTo>
                    <a:pt x="15" y="153"/>
                  </a:lnTo>
                  <a:lnTo>
                    <a:pt x="17" y="156"/>
                  </a:lnTo>
                  <a:lnTo>
                    <a:pt x="17" y="161"/>
                  </a:lnTo>
                  <a:lnTo>
                    <a:pt x="16" y="164"/>
                  </a:lnTo>
                  <a:lnTo>
                    <a:pt x="14" y="166"/>
                  </a:lnTo>
                  <a:lnTo>
                    <a:pt x="14" y="169"/>
                  </a:lnTo>
                  <a:lnTo>
                    <a:pt x="18" y="169"/>
                  </a:lnTo>
                  <a:lnTo>
                    <a:pt x="20" y="172"/>
                  </a:lnTo>
                  <a:lnTo>
                    <a:pt x="23" y="176"/>
                  </a:lnTo>
                  <a:lnTo>
                    <a:pt x="24" y="178"/>
                  </a:lnTo>
                  <a:lnTo>
                    <a:pt x="27" y="179"/>
                  </a:lnTo>
                  <a:lnTo>
                    <a:pt x="29" y="175"/>
                  </a:lnTo>
                  <a:lnTo>
                    <a:pt x="29" y="170"/>
                  </a:lnTo>
                  <a:lnTo>
                    <a:pt x="34" y="169"/>
                  </a:lnTo>
                  <a:lnTo>
                    <a:pt x="37" y="172"/>
                  </a:lnTo>
                  <a:lnTo>
                    <a:pt x="44" y="172"/>
                  </a:lnTo>
                  <a:lnTo>
                    <a:pt x="48" y="176"/>
                  </a:lnTo>
                  <a:lnTo>
                    <a:pt x="51" y="177"/>
                  </a:lnTo>
                  <a:lnTo>
                    <a:pt x="53" y="178"/>
                  </a:lnTo>
                  <a:lnTo>
                    <a:pt x="51" y="180"/>
                  </a:lnTo>
                  <a:lnTo>
                    <a:pt x="49" y="179"/>
                  </a:lnTo>
                  <a:lnTo>
                    <a:pt x="45" y="177"/>
                  </a:lnTo>
                  <a:lnTo>
                    <a:pt x="44" y="177"/>
                  </a:lnTo>
                  <a:lnTo>
                    <a:pt x="40" y="176"/>
                  </a:lnTo>
                  <a:lnTo>
                    <a:pt x="38" y="175"/>
                  </a:lnTo>
                  <a:lnTo>
                    <a:pt x="35" y="174"/>
                  </a:lnTo>
                  <a:lnTo>
                    <a:pt x="33" y="175"/>
                  </a:lnTo>
                  <a:lnTo>
                    <a:pt x="33" y="177"/>
                  </a:lnTo>
                  <a:lnTo>
                    <a:pt x="33" y="184"/>
                  </a:lnTo>
                  <a:lnTo>
                    <a:pt x="35" y="187"/>
                  </a:lnTo>
                  <a:lnTo>
                    <a:pt x="34" y="194"/>
                  </a:lnTo>
                  <a:lnTo>
                    <a:pt x="33" y="194"/>
                  </a:lnTo>
                  <a:lnTo>
                    <a:pt x="30" y="192"/>
                  </a:lnTo>
                  <a:lnTo>
                    <a:pt x="29" y="190"/>
                  </a:lnTo>
                  <a:lnTo>
                    <a:pt x="29" y="186"/>
                  </a:lnTo>
                  <a:lnTo>
                    <a:pt x="29" y="185"/>
                  </a:lnTo>
                  <a:lnTo>
                    <a:pt x="28" y="184"/>
                  </a:lnTo>
                  <a:lnTo>
                    <a:pt x="25" y="183"/>
                  </a:lnTo>
                  <a:lnTo>
                    <a:pt x="24" y="187"/>
                  </a:lnTo>
                  <a:lnTo>
                    <a:pt x="23" y="189"/>
                  </a:lnTo>
                  <a:lnTo>
                    <a:pt x="23" y="195"/>
                  </a:lnTo>
                  <a:lnTo>
                    <a:pt x="23" y="204"/>
                  </a:lnTo>
                  <a:lnTo>
                    <a:pt x="23" y="209"/>
                  </a:lnTo>
                  <a:lnTo>
                    <a:pt x="26" y="214"/>
                  </a:lnTo>
                  <a:lnTo>
                    <a:pt x="30" y="217"/>
                  </a:lnTo>
                  <a:lnTo>
                    <a:pt x="34" y="220"/>
                  </a:lnTo>
                  <a:lnTo>
                    <a:pt x="35" y="225"/>
                  </a:lnTo>
                  <a:lnTo>
                    <a:pt x="35" y="229"/>
                  </a:lnTo>
                  <a:lnTo>
                    <a:pt x="34" y="233"/>
                  </a:lnTo>
                  <a:lnTo>
                    <a:pt x="31" y="234"/>
                  </a:lnTo>
                  <a:lnTo>
                    <a:pt x="28" y="234"/>
                  </a:lnTo>
                  <a:lnTo>
                    <a:pt x="28" y="244"/>
                  </a:lnTo>
                  <a:lnTo>
                    <a:pt x="29" y="247"/>
                  </a:lnTo>
                  <a:lnTo>
                    <a:pt x="34" y="255"/>
                  </a:lnTo>
                  <a:lnTo>
                    <a:pt x="35" y="261"/>
                  </a:lnTo>
                  <a:lnTo>
                    <a:pt x="40" y="268"/>
                  </a:lnTo>
                  <a:lnTo>
                    <a:pt x="42" y="275"/>
                  </a:lnTo>
                  <a:lnTo>
                    <a:pt x="45" y="280"/>
                  </a:lnTo>
                  <a:lnTo>
                    <a:pt x="48" y="287"/>
                  </a:lnTo>
                  <a:lnTo>
                    <a:pt x="50" y="288"/>
                  </a:lnTo>
                  <a:lnTo>
                    <a:pt x="50" y="293"/>
                  </a:lnTo>
                  <a:lnTo>
                    <a:pt x="50" y="296"/>
                  </a:lnTo>
                  <a:lnTo>
                    <a:pt x="50" y="298"/>
                  </a:lnTo>
                  <a:lnTo>
                    <a:pt x="52" y="300"/>
                  </a:lnTo>
                  <a:lnTo>
                    <a:pt x="53" y="303"/>
                  </a:lnTo>
                  <a:lnTo>
                    <a:pt x="53" y="307"/>
                  </a:lnTo>
                  <a:lnTo>
                    <a:pt x="52" y="316"/>
                  </a:lnTo>
                  <a:lnTo>
                    <a:pt x="51" y="322"/>
                  </a:lnTo>
                  <a:lnTo>
                    <a:pt x="50" y="327"/>
                  </a:lnTo>
                  <a:lnTo>
                    <a:pt x="59" y="332"/>
                  </a:lnTo>
                  <a:lnTo>
                    <a:pt x="67" y="335"/>
                  </a:lnTo>
                  <a:lnTo>
                    <a:pt x="73" y="339"/>
                  </a:lnTo>
                  <a:lnTo>
                    <a:pt x="82" y="342"/>
                  </a:lnTo>
                  <a:lnTo>
                    <a:pt x="85" y="345"/>
                  </a:lnTo>
                  <a:lnTo>
                    <a:pt x="91" y="355"/>
                  </a:lnTo>
                  <a:lnTo>
                    <a:pt x="99" y="362"/>
                  </a:lnTo>
                  <a:lnTo>
                    <a:pt x="111" y="365"/>
                  </a:lnTo>
                  <a:lnTo>
                    <a:pt x="112" y="374"/>
                  </a:lnTo>
                  <a:lnTo>
                    <a:pt x="114" y="378"/>
                  </a:lnTo>
                  <a:lnTo>
                    <a:pt x="121" y="380"/>
                  </a:lnTo>
                  <a:lnTo>
                    <a:pt x="128" y="388"/>
                  </a:lnTo>
                  <a:lnTo>
                    <a:pt x="136" y="400"/>
                  </a:lnTo>
                  <a:lnTo>
                    <a:pt x="140" y="405"/>
                  </a:lnTo>
                  <a:lnTo>
                    <a:pt x="143" y="414"/>
                  </a:lnTo>
                  <a:lnTo>
                    <a:pt x="140" y="422"/>
                  </a:lnTo>
                  <a:lnTo>
                    <a:pt x="140" y="427"/>
                  </a:lnTo>
                  <a:lnTo>
                    <a:pt x="143" y="434"/>
                  </a:lnTo>
                  <a:lnTo>
                    <a:pt x="147" y="435"/>
                  </a:lnTo>
                  <a:lnTo>
                    <a:pt x="225" y="445"/>
                  </a:lnTo>
                  <a:lnTo>
                    <a:pt x="226" y="444"/>
                  </a:lnTo>
                  <a:lnTo>
                    <a:pt x="233" y="44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97" name="Freeform 10">
              <a:extLst>
                <a:ext uri="{FF2B5EF4-FFF2-40B4-BE49-F238E27FC236}">
                  <a16:creationId xmlns:a16="http://schemas.microsoft.com/office/drawing/2014/main" id="{A3B446C1-1ADC-C040-8113-15390CB96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358" y="2660630"/>
              <a:ext cx="473890" cy="254654"/>
            </a:xfrm>
            <a:custGeom>
              <a:avLst/>
              <a:gdLst>
                <a:gd name="T0" fmla="*/ 0 w 332"/>
                <a:gd name="T1" fmla="*/ 25 h 178"/>
                <a:gd name="T2" fmla="*/ 0 w 332"/>
                <a:gd name="T3" fmla="*/ 28 h 178"/>
                <a:gd name="T4" fmla="*/ 0 w 332"/>
                <a:gd name="T5" fmla="*/ 25 h 178"/>
                <a:gd name="T6" fmla="*/ 118 w 332"/>
                <a:gd name="T7" fmla="*/ 32 h 178"/>
                <a:gd name="T8" fmla="*/ 113 w 332"/>
                <a:gd name="T9" fmla="*/ 123 h 178"/>
                <a:gd name="T10" fmla="*/ 121 w 332"/>
                <a:gd name="T11" fmla="*/ 131 h 178"/>
                <a:gd name="T12" fmla="*/ 124 w 332"/>
                <a:gd name="T13" fmla="*/ 134 h 178"/>
                <a:gd name="T14" fmla="*/ 127 w 332"/>
                <a:gd name="T15" fmla="*/ 134 h 178"/>
                <a:gd name="T16" fmla="*/ 131 w 332"/>
                <a:gd name="T17" fmla="*/ 133 h 178"/>
                <a:gd name="T18" fmla="*/ 134 w 332"/>
                <a:gd name="T19" fmla="*/ 134 h 178"/>
                <a:gd name="T20" fmla="*/ 137 w 332"/>
                <a:gd name="T21" fmla="*/ 133 h 178"/>
                <a:gd name="T22" fmla="*/ 141 w 332"/>
                <a:gd name="T23" fmla="*/ 135 h 178"/>
                <a:gd name="T24" fmla="*/ 144 w 332"/>
                <a:gd name="T25" fmla="*/ 144 h 178"/>
                <a:gd name="T26" fmla="*/ 153 w 332"/>
                <a:gd name="T27" fmla="*/ 144 h 178"/>
                <a:gd name="T28" fmla="*/ 160 w 332"/>
                <a:gd name="T29" fmla="*/ 148 h 178"/>
                <a:gd name="T30" fmla="*/ 166 w 332"/>
                <a:gd name="T31" fmla="*/ 147 h 178"/>
                <a:gd name="T32" fmla="*/ 167 w 332"/>
                <a:gd name="T33" fmla="*/ 147 h 178"/>
                <a:gd name="T34" fmla="*/ 171 w 332"/>
                <a:gd name="T35" fmla="*/ 151 h 178"/>
                <a:gd name="T36" fmla="*/ 175 w 332"/>
                <a:gd name="T37" fmla="*/ 148 h 178"/>
                <a:gd name="T38" fmla="*/ 184 w 332"/>
                <a:gd name="T39" fmla="*/ 149 h 178"/>
                <a:gd name="T40" fmla="*/ 188 w 332"/>
                <a:gd name="T41" fmla="*/ 156 h 178"/>
                <a:gd name="T42" fmla="*/ 191 w 332"/>
                <a:gd name="T43" fmla="*/ 156 h 178"/>
                <a:gd name="T44" fmla="*/ 192 w 332"/>
                <a:gd name="T45" fmla="*/ 162 h 178"/>
                <a:gd name="T46" fmla="*/ 196 w 332"/>
                <a:gd name="T47" fmla="*/ 163 h 178"/>
                <a:gd name="T48" fmla="*/ 200 w 332"/>
                <a:gd name="T49" fmla="*/ 160 h 178"/>
                <a:gd name="T50" fmla="*/ 202 w 332"/>
                <a:gd name="T51" fmla="*/ 157 h 178"/>
                <a:gd name="T52" fmla="*/ 204 w 332"/>
                <a:gd name="T53" fmla="*/ 157 h 178"/>
                <a:gd name="T54" fmla="*/ 211 w 332"/>
                <a:gd name="T55" fmla="*/ 162 h 178"/>
                <a:gd name="T56" fmla="*/ 213 w 332"/>
                <a:gd name="T57" fmla="*/ 166 h 178"/>
                <a:gd name="T58" fmla="*/ 220 w 332"/>
                <a:gd name="T59" fmla="*/ 162 h 178"/>
                <a:gd name="T60" fmla="*/ 222 w 332"/>
                <a:gd name="T61" fmla="*/ 164 h 178"/>
                <a:gd name="T62" fmla="*/ 223 w 332"/>
                <a:gd name="T63" fmla="*/ 170 h 178"/>
                <a:gd name="T64" fmla="*/ 225 w 332"/>
                <a:gd name="T65" fmla="*/ 169 h 178"/>
                <a:gd name="T66" fmla="*/ 228 w 332"/>
                <a:gd name="T67" fmla="*/ 164 h 178"/>
                <a:gd name="T68" fmla="*/ 233 w 332"/>
                <a:gd name="T69" fmla="*/ 163 h 178"/>
                <a:gd name="T70" fmla="*/ 239 w 332"/>
                <a:gd name="T71" fmla="*/ 166 h 178"/>
                <a:gd name="T72" fmla="*/ 248 w 332"/>
                <a:gd name="T73" fmla="*/ 165 h 178"/>
                <a:gd name="T74" fmla="*/ 252 w 332"/>
                <a:gd name="T75" fmla="*/ 169 h 178"/>
                <a:gd name="T76" fmla="*/ 254 w 332"/>
                <a:gd name="T77" fmla="*/ 172 h 178"/>
                <a:gd name="T78" fmla="*/ 259 w 332"/>
                <a:gd name="T79" fmla="*/ 171 h 178"/>
                <a:gd name="T80" fmla="*/ 264 w 332"/>
                <a:gd name="T81" fmla="*/ 167 h 178"/>
                <a:gd name="T82" fmla="*/ 267 w 332"/>
                <a:gd name="T83" fmla="*/ 164 h 178"/>
                <a:gd name="T84" fmla="*/ 271 w 332"/>
                <a:gd name="T85" fmla="*/ 164 h 178"/>
                <a:gd name="T86" fmla="*/ 275 w 332"/>
                <a:gd name="T87" fmla="*/ 166 h 178"/>
                <a:gd name="T88" fmla="*/ 278 w 332"/>
                <a:gd name="T89" fmla="*/ 165 h 178"/>
                <a:gd name="T90" fmla="*/ 282 w 332"/>
                <a:gd name="T91" fmla="*/ 162 h 178"/>
                <a:gd name="T92" fmla="*/ 288 w 332"/>
                <a:gd name="T93" fmla="*/ 163 h 178"/>
                <a:gd name="T94" fmla="*/ 291 w 332"/>
                <a:gd name="T95" fmla="*/ 164 h 178"/>
                <a:gd name="T96" fmla="*/ 300 w 332"/>
                <a:gd name="T97" fmla="*/ 161 h 178"/>
                <a:gd name="T98" fmla="*/ 306 w 332"/>
                <a:gd name="T99" fmla="*/ 163 h 178"/>
                <a:gd name="T100" fmla="*/ 311 w 332"/>
                <a:gd name="T101" fmla="*/ 168 h 178"/>
                <a:gd name="T102" fmla="*/ 318 w 332"/>
                <a:gd name="T103" fmla="*/ 173 h 178"/>
                <a:gd name="T104" fmla="*/ 324 w 332"/>
                <a:gd name="T105" fmla="*/ 173 h 178"/>
                <a:gd name="T106" fmla="*/ 328 w 332"/>
                <a:gd name="T107" fmla="*/ 176 h 178"/>
                <a:gd name="T108" fmla="*/ 331 w 332"/>
                <a:gd name="T109" fmla="*/ 178 h 178"/>
                <a:gd name="T110" fmla="*/ 332 w 332"/>
                <a:gd name="T111" fmla="*/ 88 h 178"/>
                <a:gd name="T112" fmla="*/ 324 w 332"/>
                <a:gd name="T113" fmla="*/ 37 h 178"/>
                <a:gd name="T114" fmla="*/ 324 w 332"/>
                <a:gd name="T115" fmla="*/ 12 h 178"/>
                <a:gd name="T116" fmla="*/ 175 w 332"/>
                <a:gd name="T117" fmla="*/ 9 h 178"/>
                <a:gd name="T118" fmla="*/ 4 w 332"/>
                <a:gd name="T119" fmla="*/ 0 h 178"/>
                <a:gd name="T120" fmla="*/ 3 w 332"/>
                <a:gd name="T121" fmla="*/ 25 h 178"/>
                <a:gd name="T122" fmla="*/ 0 w 332"/>
                <a:gd name="T123" fmla="*/ 25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2" h="178">
                  <a:moveTo>
                    <a:pt x="0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3" y="123"/>
                    <a:pt x="113" y="123"/>
                    <a:pt x="113" y="123"/>
                  </a:cubicBezTo>
                  <a:cubicBezTo>
                    <a:pt x="121" y="131"/>
                    <a:pt x="121" y="131"/>
                    <a:pt x="121" y="131"/>
                  </a:cubicBezTo>
                  <a:cubicBezTo>
                    <a:pt x="124" y="134"/>
                    <a:pt x="124" y="134"/>
                    <a:pt x="124" y="134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31" y="133"/>
                    <a:pt x="131" y="133"/>
                    <a:pt x="131" y="133"/>
                  </a:cubicBezTo>
                  <a:cubicBezTo>
                    <a:pt x="134" y="134"/>
                    <a:pt x="134" y="134"/>
                    <a:pt x="134" y="134"/>
                  </a:cubicBezTo>
                  <a:cubicBezTo>
                    <a:pt x="137" y="133"/>
                    <a:pt x="137" y="133"/>
                    <a:pt x="137" y="133"/>
                  </a:cubicBezTo>
                  <a:cubicBezTo>
                    <a:pt x="141" y="135"/>
                    <a:pt x="141" y="135"/>
                    <a:pt x="141" y="135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53" y="144"/>
                    <a:pt x="153" y="144"/>
                    <a:pt x="153" y="144"/>
                  </a:cubicBezTo>
                  <a:cubicBezTo>
                    <a:pt x="160" y="148"/>
                    <a:pt x="160" y="148"/>
                    <a:pt x="160" y="148"/>
                  </a:cubicBezTo>
                  <a:cubicBezTo>
                    <a:pt x="166" y="147"/>
                    <a:pt x="166" y="147"/>
                    <a:pt x="166" y="147"/>
                  </a:cubicBezTo>
                  <a:cubicBezTo>
                    <a:pt x="167" y="147"/>
                    <a:pt x="167" y="147"/>
                    <a:pt x="167" y="147"/>
                  </a:cubicBezTo>
                  <a:cubicBezTo>
                    <a:pt x="171" y="151"/>
                    <a:pt x="171" y="151"/>
                    <a:pt x="171" y="151"/>
                  </a:cubicBezTo>
                  <a:cubicBezTo>
                    <a:pt x="175" y="148"/>
                    <a:pt x="175" y="148"/>
                    <a:pt x="175" y="148"/>
                  </a:cubicBezTo>
                  <a:cubicBezTo>
                    <a:pt x="184" y="149"/>
                    <a:pt x="184" y="149"/>
                    <a:pt x="184" y="149"/>
                  </a:cubicBezTo>
                  <a:cubicBezTo>
                    <a:pt x="188" y="156"/>
                    <a:pt x="188" y="156"/>
                    <a:pt x="188" y="156"/>
                  </a:cubicBezTo>
                  <a:cubicBezTo>
                    <a:pt x="191" y="156"/>
                    <a:pt x="191" y="156"/>
                    <a:pt x="191" y="156"/>
                  </a:cubicBezTo>
                  <a:cubicBezTo>
                    <a:pt x="192" y="162"/>
                    <a:pt x="192" y="162"/>
                    <a:pt x="192" y="162"/>
                  </a:cubicBezTo>
                  <a:cubicBezTo>
                    <a:pt x="196" y="163"/>
                    <a:pt x="196" y="163"/>
                    <a:pt x="196" y="163"/>
                  </a:cubicBezTo>
                  <a:cubicBezTo>
                    <a:pt x="200" y="160"/>
                    <a:pt x="200" y="160"/>
                    <a:pt x="200" y="160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4" y="157"/>
                    <a:pt x="204" y="157"/>
                    <a:pt x="204" y="157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13" y="166"/>
                    <a:pt x="213" y="166"/>
                    <a:pt x="213" y="166"/>
                  </a:cubicBezTo>
                  <a:cubicBezTo>
                    <a:pt x="220" y="162"/>
                    <a:pt x="220" y="162"/>
                    <a:pt x="220" y="162"/>
                  </a:cubicBezTo>
                  <a:cubicBezTo>
                    <a:pt x="222" y="164"/>
                    <a:pt x="222" y="164"/>
                    <a:pt x="222" y="164"/>
                  </a:cubicBezTo>
                  <a:cubicBezTo>
                    <a:pt x="223" y="170"/>
                    <a:pt x="223" y="170"/>
                    <a:pt x="223" y="170"/>
                  </a:cubicBezTo>
                  <a:cubicBezTo>
                    <a:pt x="225" y="169"/>
                    <a:pt x="225" y="169"/>
                    <a:pt x="225" y="169"/>
                  </a:cubicBezTo>
                  <a:cubicBezTo>
                    <a:pt x="228" y="164"/>
                    <a:pt x="228" y="164"/>
                    <a:pt x="228" y="164"/>
                  </a:cubicBezTo>
                  <a:cubicBezTo>
                    <a:pt x="233" y="163"/>
                    <a:pt x="233" y="163"/>
                    <a:pt x="233" y="163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48" y="165"/>
                    <a:pt x="248" y="165"/>
                    <a:pt x="248" y="165"/>
                  </a:cubicBezTo>
                  <a:cubicBezTo>
                    <a:pt x="252" y="169"/>
                    <a:pt x="252" y="169"/>
                    <a:pt x="252" y="169"/>
                  </a:cubicBezTo>
                  <a:cubicBezTo>
                    <a:pt x="254" y="172"/>
                    <a:pt x="254" y="172"/>
                    <a:pt x="254" y="172"/>
                  </a:cubicBezTo>
                  <a:cubicBezTo>
                    <a:pt x="259" y="171"/>
                    <a:pt x="259" y="171"/>
                    <a:pt x="259" y="171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7" y="164"/>
                    <a:pt x="267" y="164"/>
                    <a:pt x="267" y="164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75" y="166"/>
                    <a:pt x="275" y="166"/>
                    <a:pt x="275" y="166"/>
                  </a:cubicBezTo>
                  <a:cubicBezTo>
                    <a:pt x="278" y="165"/>
                    <a:pt x="278" y="165"/>
                    <a:pt x="278" y="165"/>
                  </a:cubicBezTo>
                  <a:cubicBezTo>
                    <a:pt x="282" y="162"/>
                    <a:pt x="282" y="162"/>
                    <a:pt x="282" y="162"/>
                  </a:cubicBezTo>
                  <a:cubicBezTo>
                    <a:pt x="288" y="163"/>
                    <a:pt x="288" y="163"/>
                    <a:pt x="288" y="163"/>
                  </a:cubicBezTo>
                  <a:cubicBezTo>
                    <a:pt x="291" y="164"/>
                    <a:pt x="291" y="164"/>
                    <a:pt x="291" y="164"/>
                  </a:cubicBezTo>
                  <a:cubicBezTo>
                    <a:pt x="300" y="161"/>
                    <a:pt x="300" y="161"/>
                    <a:pt x="300" y="161"/>
                  </a:cubicBezTo>
                  <a:cubicBezTo>
                    <a:pt x="306" y="163"/>
                    <a:pt x="306" y="163"/>
                    <a:pt x="306" y="163"/>
                  </a:cubicBezTo>
                  <a:cubicBezTo>
                    <a:pt x="311" y="168"/>
                    <a:pt x="311" y="168"/>
                    <a:pt x="311" y="168"/>
                  </a:cubicBezTo>
                  <a:cubicBezTo>
                    <a:pt x="318" y="173"/>
                    <a:pt x="318" y="173"/>
                    <a:pt x="318" y="173"/>
                  </a:cubicBezTo>
                  <a:cubicBezTo>
                    <a:pt x="324" y="173"/>
                    <a:pt x="324" y="173"/>
                    <a:pt x="324" y="173"/>
                  </a:cubicBezTo>
                  <a:cubicBezTo>
                    <a:pt x="328" y="176"/>
                    <a:pt x="328" y="176"/>
                    <a:pt x="328" y="176"/>
                  </a:cubicBezTo>
                  <a:cubicBezTo>
                    <a:pt x="331" y="178"/>
                    <a:pt x="331" y="178"/>
                    <a:pt x="331" y="178"/>
                  </a:cubicBezTo>
                  <a:cubicBezTo>
                    <a:pt x="332" y="88"/>
                    <a:pt x="332" y="88"/>
                    <a:pt x="332" y="88"/>
                  </a:cubicBezTo>
                  <a:cubicBezTo>
                    <a:pt x="324" y="37"/>
                    <a:pt x="324" y="37"/>
                    <a:pt x="324" y="37"/>
                  </a:cubicBezTo>
                  <a:cubicBezTo>
                    <a:pt x="324" y="12"/>
                    <a:pt x="324" y="12"/>
                    <a:pt x="324" y="12"/>
                  </a:cubicBezTo>
                  <a:cubicBezTo>
                    <a:pt x="324" y="12"/>
                    <a:pt x="211" y="10"/>
                    <a:pt x="175" y="9"/>
                  </a:cubicBezTo>
                  <a:cubicBezTo>
                    <a:pt x="131" y="7"/>
                    <a:pt x="4" y="0"/>
                    <a:pt x="4" y="0"/>
                  </a:cubicBezTo>
                  <a:cubicBezTo>
                    <a:pt x="3" y="25"/>
                    <a:pt x="3" y="25"/>
                    <a:pt x="3" y="25"/>
                  </a:cubicBezTo>
                  <a:lnTo>
                    <a:pt x="0" y="2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98" name="Freeform 11">
              <a:extLst>
                <a:ext uri="{FF2B5EF4-FFF2-40B4-BE49-F238E27FC236}">
                  <a16:creationId xmlns:a16="http://schemas.microsoft.com/office/drawing/2014/main" id="{39F7D672-4457-5843-BDC9-F6D67FB9C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4070" y="2454884"/>
              <a:ext cx="401373" cy="222611"/>
            </a:xfrm>
            <a:custGeom>
              <a:avLst/>
              <a:gdLst>
                <a:gd name="T0" fmla="*/ 282 w 282"/>
                <a:gd name="T1" fmla="*/ 156 h 156"/>
                <a:gd name="T2" fmla="*/ 282 w 282"/>
                <a:gd name="T3" fmla="*/ 52 h 156"/>
                <a:gd name="T4" fmla="*/ 276 w 282"/>
                <a:gd name="T5" fmla="*/ 49 h 156"/>
                <a:gd name="T6" fmla="*/ 273 w 282"/>
                <a:gd name="T7" fmla="*/ 47 h 156"/>
                <a:gd name="T8" fmla="*/ 271 w 282"/>
                <a:gd name="T9" fmla="*/ 41 h 156"/>
                <a:gd name="T10" fmla="*/ 265 w 282"/>
                <a:gd name="T11" fmla="*/ 35 h 156"/>
                <a:gd name="T12" fmla="*/ 268 w 282"/>
                <a:gd name="T13" fmla="*/ 30 h 156"/>
                <a:gd name="T14" fmla="*/ 271 w 282"/>
                <a:gd name="T15" fmla="*/ 24 h 156"/>
                <a:gd name="T16" fmla="*/ 271 w 282"/>
                <a:gd name="T17" fmla="*/ 19 h 156"/>
                <a:gd name="T18" fmla="*/ 269 w 282"/>
                <a:gd name="T19" fmla="*/ 19 h 156"/>
                <a:gd name="T20" fmla="*/ 260 w 282"/>
                <a:gd name="T21" fmla="*/ 19 h 156"/>
                <a:gd name="T22" fmla="*/ 258 w 282"/>
                <a:gd name="T23" fmla="*/ 15 h 156"/>
                <a:gd name="T24" fmla="*/ 254 w 282"/>
                <a:gd name="T25" fmla="*/ 9 h 156"/>
                <a:gd name="T26" fmla="*/ 165 w 282"/>
                <a:gd name="T27" fmla="*/ 6 h 156"/>
                <a:gd name="T28" fmla="*/ 10 w 282"/>
                <a:gd name="T29" fmla="*/ 0 h 156"/>
                <a:gd name="T30" fmla="*/ 0 w 282"/>
                <a:gd name="T31" fmla="*/ 146 h 156"/>
                <a:gd name="T32" fmla="*/ 133 w 282"/>
                <a:gd name="T33" fmla="*/ 153 h 156"/>
                <a:gd name="T34" fmla="*/ 282 w 282"/>
                <a:gd name="T35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2" h="156">
                  <a:moveTo>
                    <a:pt x="282" y="156"/>
                  </a:moveTo>
                  <a:cubicBezTo>
                    <a:pt x="282" y="52"/>
                    <a:pt x="282" y="52"/>
                    <a:pt x="282" y="52"/>
                  </a:cubicBezTo>
                  <a:cubicBezTo>
                    <a:pt x="276" y="49"/>
                    <a:pt x="276" y="49"/>
                    <a:pt x="276" y="49"/>
                  </a:cubicBezTo>
                  <a:cubicBezTo>
                    <a:pt x="273" y="47"/>
                    <a:pt x="273" y="47"/>
                    <a:pt x="273" y="47"/>
                  </a:cubicBezTo>
                  <a:cubicBezTo>
                    <a:pt x="271" y="41"/>
                    <a:pt x="271" y="41"/>
                    <a:pt x="271" y="41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1" y="24"/>
                    <a:pt x="271" y="24"/>
                    <a:pt x="271" y="24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69" y="19"/>
                    <a:pt x="269" y="19"/>
                    <a:pt x="269" y="19"/>
                  </a:cubicBezTo>
                  <a:cubicBezTo>
                    <a:pt x="260" y="19"/>
                    <a:pt x="260" y="19"/>
                    <a:pt x="260" y="19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4" y="9"/>
                    <a:pt x="254" y="9"/>
                    <a:pt x="254" y="9"/>
                  </a:cubicBezTo>
                  <a:cubicBezTo>
                    <a:pt x="254" y="9"/>
                    <a:pt x="187" y="7"/>
                    <a:pt x="165" y="6"/>
                  </a:cubicBezTo>
                  <a:cubicBezTo>
                    <a:pt x="126" y="5"/>
                    <a:pt x="10" y="0"/>
                    <a:pt x="10" y="0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41" y="148"/>
                    <a:pt x="104" y="151"/>
                    <a:pt x="133" y="153"/>
                  </a:cubicBezTo>
                  <a:cubicBezTo>
                    <a:pt x="169" y="154"/>
                    <a:pt x="282" y="156"/>
                    <a:pt x="282" y="156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199" name="Freeform 12">
              <a:extLst>
                <a:ext uri="{FF2B5EF4-FFF2-40B4-BE49-F238E27FC236}">
                  <a16:creationId xmlns:a16="http://schemas.microsoft.com/office/drawing/2014/main" id="{E931B079-E4F8-E649-B0F0-49E17E5C3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748" y="2242392"/>
              <a:ext cx="446907" cy="225984"/>
            </a:xfrm>
            <a:custGeom>
              <a:avLst/>
              <a:gdLst>
                <a:gd name="T0" fmla="*/ 313 w 313"/>
                <a:gd name="T1" fmla="*/ 158 h 158"/>
                <a:gd name="T2" fmla="*/ 313 w 313"/>
                <a:gd name="T3" fmla="*/ 158 h 158"/>
                <a:gd name="T4" fmla="*/ 313 w 313"/>
                <a:gd name="T5" fmla="*/ 158 h 158"/>
                <a:gd name="T6" fmla="*/ 311 w 313"/>
                <a:gd name="T7" fmla="*/ 154 h 158"/>
                <a:gd name="T8" fmla="*/ 310 w 313"/>
                <a:gd name="T9" fmla="*/ 148 h 158"/>
                <a:gd name="T10" fmla="*/ 304 w 313"/>
                <a:gd name="T11" fmla="*/ 146 h 158"/>
                <a:gd name="T12" fmla="*/ 304 w 313"/>
                <a:gd name="T13" fmla="*/ 145 h 158"/>
                <a:gd name="T14" fmla="*/ 302 w 313"/>
                <a:gd name="T15" fmla="*/ 142 h 158"/>
                <a:gd name="T16" fmla="*/ 304 w 313"/>
                <a:gd name="T17" fmla="*/ 140 h 158"/>
                <a:gd name="T18" fmla="*/ 303 w 313"/>
                <a:gd name="T19" fmla="*/ 135 h 158"/>
                <a:gd name="T20" fmla="*/ 300 w 313"/>
                <a:gd name="T21" fmla="*/ 133 h 158"/>
                <a:gd name="T22" fmla="*/ 299 w 313"/>
                <a:gd name="T23" fmla="*/ 130 h 158"/>
                <a:gd name="T24" fmla="*/ 297 w 313"/>
                <a:gd name="T25" fmla="*/ 123 h 158"/>
                <a:gd name="T26" fmla="*/ 297 w 313"/>
                <a:gd name="T27" fmla="*/ 113 h 158"/>
                <a:gd name="T28" fmla="*/ 296 w 313"/>
                <a:gd name="T29" fmla="*/ 111 h 158"/>
                <a:gd name="T30" fmla="*/ 294 w 313"/>
                <a:gd name="T31" fmla="*/ 108 h 158"/>
                <a:gd name="T32" fmla="*/ 295 w 313"/>
                <a:gd name="T33" fmla="*/ 104 h 158"/>
                <a:gd name="T34" fmla="*/ 295 w 313"/>
                <a:gd name="T35" fmla="*/ 94 h 158"/>
                <a:gd name="T36" fmla="*/ 293 w 313"/>
                <a:gd name="T37" fmla="*/ 87 h 158"/>
                <a:gd name="T38" fmla="*/ 291 w 313"/>
                <a:gd name="T39" fmla="*/ 85 h 158"/>
                <a:gd name="T40" fmla="*/ 289 w 313"/>
                <a:gd name="T41" fmla="*/ 85 h 158"/>
                <a:gd name="T42" fmla="*/ 288 w 313"/>
                <a:gd name="T43" fmla="*/ 83 h 158"/>
                <a:gd name="T44" fmla="*/ 287 w 313"/>
                <a:gd name="T45" fmla="*/ 78 h 158"/>
                <a:gd name="T46" fmla="*/ 286 w 313"/>
                <a:gd name="T47" fmla="*/ 74 h 158"/>
                <a:gd name="T48" fmla="*/ 289 w 313"/>
                <a:gd name="T49" fmla="*/ 73 h 158"/>
                <a:gd name="T50" fmla="*/ 289 w 313"/>
                <a:gd name="T51" fmla="*/ 72 h 158"/>
                <a:gd name="T52" fmla="*/ 288 w 313"/>
                <a:gd name="T53" fmla="*/ 71 h 158"/>
                <a:gd name="T54" fmla="*/ 287 w 313"/>
                <a:gd name="T55" fmla="*/ 68 h 158"/>
                <a:gd name="T56" fmla="*/ 285 w 313"/>
                <a:gd name="T57" fmla="*/ 65 h 158"/>
                <a:gd name="T58" fmla="*/ 283 w 313"/>
                <a:gd name="T59" fmla="*/ 60 h 158"/>
                <a:gd name="T60" fmla="*/ 281 w 313"/>
                <a:gd name="T61" fmla="*/ 54 h 158"/>
                <a:gd name="T62" fmla="*/ 278 w 313"/>
                <a:gd name="T63" fmla="*/ 49 h 158"/>
                <a:gd name="T64" fmla="*/ 275 w 313"/>
                <a:gd name="T65" fmla="*/ 40 h 158"/>
                <a:gd name="T66" fmla="*/ 272 w 313"/>
                <a:gd name="T67" fmla="*/ 36 h 158"/>
                <a:gd name="T68" fmla="*/ 271 w 313"/>
                <a:gd name="T69" fmla="*/ 35 h 158"/>
                <a:gd name="T70" fmla="*/ 267 w 313"/>
                <a:gd name="T71" fmla="*/ 32 h 158"/>
                <a:gd name="T72" fmla="*/ 260 w 313"/>
                <a:gd name="T73" fmla="*/ 27 h 158"/>
                <a:gd name="T74" fmla="*/ 255 w 313"/>
                <a:gd name="T75" fmla="*/ 25 h 158"/>
                <a:gd name="T76" fmla="*/ 250 w 313"/>
                <a:gd name="T77" fmla="*/ 23 h 158"/>
                <a:gd name="T78" fmla="*/ 246 w 313"/>
                <a:gd name="T79" fmla="*/ 19 h 158"/>
                <a:gd name="T80" fmla="*/ 239 w 313"/>
                <a:gd name="T81" fmla="*/ 18 h 158"/>
                <a:gd name="T82" fmla="*/ 230 w 313"/>
                <a:gd name="T83" fmla="*/ 19 h 158"/>
                <a:gd name="T84" fmla="*/ 227 w 313"/>
                <a:gd name="T85" fmla="*/ 19 h 158"/>
                <a:gd name="T86" fmla="*/ 224 w 313"/>
                <a:gd name="T87" fmla="*/ 20 h 158"/>
                <a:gd name="T88" fmla="*/ 222 w 313"/>
                <a:gd name="T89" fmla="*/ 22 h 158"/>
                <a:gd name="T90" fmla="*/ 219 w 313"/>
                <a:gd name="T91" fmla="*/ 21 h 158"/>
                <a:gd name="T92" fmla="*/ 216 w 313"/>
                <a:gd name="T93" fmla="*/ 19 h 158"/>
                <a:gd name="T94" fmla="*/ 210 w 313"/>
                <a:gd name="T95" fmla="*/ 16 h 158"/>
                <a:gd name="T96" fmla="*/ 202 w 313"/>
                <a:gd name="T97" fmla="*/ 12 h 158"/>
                <a:gd name="T98" fmla="*/ 10 w 313"/>
                <a:gd name="T99" fmla="*/ 0 h 158"/>
                <a:gd name="T100" fmla="*/ 0 w 313"/>
                <a:gd name="T101" fmla="*/ 95 h 158"/>
                <a:gd name="T102" fmla="*/ 73 w 313"/>
                <a:gd name="T103" fmla="*/ 102 h 158"/>
                <a:gd name="T104" fmla="*/ 69 w 313"/>
                <a:gd name="T105" fmla="*/ 149 h 158"/>
                <a:gd name="T106" fmla="*/ 69 w 313"/>
                <a:gd name="T107" fmla="*/ 149 h 158"/>
                <a:gd name="T108" fmla="*/ 224 w 313"/>
                <a:gd name="T109" fmla="*/ 155 h 158"/>
                <a:gd name="T110" fmla="*/ 313 w 313"/>
                <a:gd name="T11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3" h="158">
                  <a:moveTo>
                    <a:pt x="313" y="158"/>
                  </a:moveTo>
                  <a:cubicBezTo>
                    <a:pt x="313" y="158"/>
                    <a:pt x="313" y="158"/>
                    <a:pt x="313" y="158"/>
                  </a:cubicBezTo>
                  <a:cubicBezTo>
                    <a:pt x="313" y="158"/>
                    <a:pt x="313" y="158"/>
                    <a:pt x="313" y="158"/>
                  </a:cubicBezTo>
                  <a:cubicBezTo>
                    <a:pt x="311" y="154"/>
                    <a:pt x="311" y="154"/>
                    <a:pt x="311" y="154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10" y="148"/>
                    <a:pt x="305" y="147"/>
                    <a:pt x="304" y="146"/>
                  </a:cubicBezTo>
                  <a:cubicBezTo>
                    <a:pt x="303" y="145"/>
                    <a:pt x="304" y="145"/>
                    <a:pt x="304" y="145"/>
                  </a:cubicBezTo>
                  <a:cubicBezTo>
                    <a:pt x="302" y="142"/>
                    <a:pt x="302" y="142"/>
                    <a:pt x="302" y="142"/>
                  </a:cubicBezTo>
                  <a:cubicBezTo>
                    <a:pt x="304" y="140"/>
                    <a:pt x="304" y="140"/>
                    <a:pt x="304" y="140"/>
                  </a:cubicBezTo>
                  <a:cubicBezTo>
                    <a:pt x="303" y="135"/>
                    <a:pt x="303" y="135"/>
                    <a:pt x="303" y="135"/>
                  </a:cubicBezTo>
                  <a:cubicBezTo>
                    <a:pt x="300" y="133"/>
                    <a:pt x="300" y="133"/>
                    <a:pt x="300" y="133"/>
                  </a:cubicBezTo>
                  <a:cubicBezTo>
                    <a:pt x="299" y="130"/>
                    <a:pt x="299" y="130"/>
                    <a:pt x="299" y="130"/>
                  </a:cubicBezTo>
                  <a:cubicBezTo>
                    <a:pt x="297" y="123"/>
                    <a:pt x="297" y="123"/>
                    <a:pt x="297" y="123"/>
                  </a:cubicBezTo>
                  <a:cubicBezTo>
                    <a:pt x="297" y="113"/>
                    <a:pt x="297" y="113"/>
                    <a:pt x="297" y="113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294" y="108"/>
                    <a:pt x="294" y="108"/>
                    <a:pt x="294" y="108"/>
                  </a:cubicBezTo>
                  <a:cubicBezTo>
                    <a:pt x="295" y="104"/>
                    <a:pt x="295" y="104"/>
                    <a:pt x="295" y="104"/>
                  </a:cubicBezTo>
                  <a:cubicBezTo>
                    <a:pt x="295" y="94"/>
                    <a:pt x="295" y="94"/>
                    <a:pt x="295" y="94"/>
                  </a:cubicBezTo>
                  <a:cubicBezTo>
                    <a:pt x="293" y="87"/>
                    <a:pt x="293" y="87"/>
                    <a:pt x="293" y="87"/>
                  </a:cubicBezTo>
                  <a:cubicBezTo>
                    <a:pt x="291" y="85"/>
                    <a:pt x="291" y="85"/>
                    <a:pt x="291" y="85"/>
                  </a:cubicBezTo>
                  <a:cubicBezTo>
                    <a:pt x="289" y="85"/>
                    <a:pt x="289" y="85"/>
                    <a:pt x="289" y="85"/>
                  </a:cubicBezTo>
                  <a:cubicBezTo>
                    <a:pt x="288" y="83"/>
                    <a:pt x="288" y="83"/>
                    <a:pt x="288" y="83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6" y="74"/>
                    <a:pt x="286" y="74"/>
                    <a:pt x="286" y="74"/>
                  </a:cubicBezTo>
                  <a:cubicBezTo>
                    <a:pt x="289" y="73"/>
                    <a:pt x="289" y="73"/>
                    <a:pt x="289" y="73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88" y="71"/>
                    <a:pt x="288" y="71"/>
                    <a:pt x="288" y="71"/>
                  </a:cubicBezTo>
                  <a:cubicBezTo>
                    <a:pt x="287" y="68"/>
                    <a:pt x="287" y="68"/>
                    <a:pt x="287" y="68"/>
                  </a:cubicBezTo>
                  <a:cubicBezTo>
                    <a:pt x="285" y="65"/>
                    <a:pt x="285" y="65"/>
                    <a:pt x="285" y="65"/>
                  </a:cubicBezTo>
                  <a:cubicBezTo>
                    <a:pt x="283" y="60"/>
                    <a:pt x="283" y="60"/>
                    <a:pt x="283" y="60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78" y="49"/>
                    <a:pt x="278" y="49"/>
                    <a:pt x="278" y="49"/>
                  </a:cubicBezTo>
                  <a:cubicBezTo>
                    <a:pt x="275" y="40"/>
                    <a:pt x="275" y="40"/>
                    <a:pt x="275" y="40"/>
                  </a:cubicBezTo>
                  <a:cubicBezTo>
                    <a:pt x="272" y="36"/>
                    <a:pt x="272" y="36"/>
                    <a:pt x="272" y="36"/>
                  </a:cubicBezTo>
                  <a:cubicBezTo>
                    <a:pt x="271" y="35"/>
                    <a:pt x="271" y="35"/>
                    <a:pt x="271" y="35"/>
                  </a:cubicBezTo>
                  <a:cubicBezTo>
                    <a:pt x="267" y="32"/>
                    <a:pt x="267" y="32"/>
                    <a:pt x="267" y="32"/>
                  </a:cubicBezTo>
                  <a:cubicBezTo>
                    <a:pt x="260" y="27"/>
                    <a:pt x="260" y="27"/>
                    <a:pt x="260" y="27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46" y="19"/>
                    <a:pt x="246" y="19"/>
                    <a:pt x="246" y="19"/>
                  </a:cubicBezTo>
                  <a:cubicBezTo>
                    <a:pt x="239" y="18"/>
                    <a:pt x="239" y="18"/>
                    <a:pt x="239" y="18"/>
                  </a:cubicBezTo>
                  <a:cubicBezTo>
                    <a:pt x="230" y="19"/>
                    <a:pt x="230" y="19"/>
                    <a:pt x="230" y="19"/>
                  </a:cubicBezTo>
                  <a:cubicBezTo>
                    <a:pt x="227" y="19"/>
                    <a:pt x="227" y="19"/>
                    <a:pt x="227" y="19"/>
                  </a:cubicBezTo>
                  <a:cubicBezTo>
                    <a:pt x="224" y="20"/>
                    <a:pt x="224" y="20"/>
                    <a:pt x="224" y="20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9" y="21"/>
                    <a:pt x="219" y="21"/>
                    <a:pt x="219" y="21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2" y="12"/>
                    <a:pt x="202" y="12"/>
                    <a:pt x="202" y="1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75" y="149"/>
                    <a:pt x="186" y="154"/>
                    <a:pt x="224" y="155"/>
                  </a:cubicBezTo>
                  <a:cubicBezTo>
                    <a:pt x="246" y="156"/>
                    <a:pt x="313" y="158"/>
                    <a:pt x="313" y="158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00" name="Freeform 13">
              <a:extLst>
                <a:ext uri="{FF2B5EF4-FFF2-40B4-BE49-F238E27FC236}">
                  <a16:creationId xmlns:a16="http://schemas.microsoft.com/office/drawing/2014/main" id="{9F588A58-C562-004F-8320-7BDD64700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239" y="2040019"/>
              <a:ext cx="384509" cy="256340"/>
            </a:xfrm>
            <a:custGeom>
              <a:avLst/>
              <a:gdLst>
                <a:gd name="T0" fmla="*/ 200 w 269"/>
                <a:gd name="T1" fmla="*/ 158 h 180"/>
                <a:gd name="T2" fmla="*/ 206 w 269"/>
                <a:gd name="T3" fmla="*/ 161 h 180"/>
                <a:gd name="T4" fmla="*/ 209 w 269"/>
                <a:gd name="T5" fmla="*/ 163 h 180"/>
                <a:gd name="T6" fmla="*/ 212 w 269"/>
                <a:gd name="T7" fmla="*/ 164 h 180"/>
                <a:gd name="T8" fmla="*/ 214 w 269"/>
                <a:gd name="T9" fmla="*/ 162 h 180"/>
                <a:gd name="T10" fmla="*/ 217 w 269"/>
                <a:gd name="T11" fmla="*/ 161 h 180"/>
                <a:gd name="T12" fmla="*/ 220 w 269"/>
                <a:gd name="T13" fmla="*/ 161 h 180"/>
                <a:gd name="T14" fmla="*/ 229 w 269"/>
                <a:gd name="T15" fmla="*/ 160 h 180"/>
                <a:gd name="T16" fmla="*/ 236 w 269"/>
                <a:gd name="T17" fmla="*/ 161 h 180"/>
                <a:gd name="T18" fmla="*/ 240 w 269"/>
                <a:gd name="T19" fmla="*/ 165 h 180"/>
                <a:gd name="T20" fmla="*/ 245 w 269"/>
                <a:gd name="T21" fmla="*/ 167 h 180"/>
                <a:gd name="T22" fmla="*/ 250 w 269"/>
                <a:gd name="T23" fmla="*/ 169 h 180"/>
                <a:gd name="T24" fmla="*/ 257 w 269"/>
                <a:gd name="T25" fmla="*/ 174 h 180"/>
                <a:gd name="T26" fmla="*/ 261 w 269"/>
                <a:gd name="T27" fmla="*/ 177 h 180"/>
                <a:gd name="T28" fmla="*/ 262 w 269"/>
                <a:gd name="T29" fmla="*/ 178 h 180"/>
                <a:gd name="T30" fmla="*/ 263 w 269"/>
                <a:gd name="T31" fmla="*/ 180 h 180"/>
                <a:gd name="T32" fmla="*/ 263 w 269"/>
                <a:gd name="T33" fmla="*/ 180 h 180"/>
                <a:gd name="T34" fmla="*/ 263 w 269"/>
                <a:gd name="T35" fmla="*/ 177 h 180"/>
                <a:gd name="T36" fmla="*/ 263 w 269"/>
                <a:gd name="T37" fmla="*/ 173 h 180"/>
                <a:gd name="T38" fmla="*/ 259 w 269"/>
                <a:gd name="T39" fmla="*/ 170 h 180"/>
                <a:gd name="T40" fmla="*/ 259 w 269"/>
                <a:gd name="T41" fmla="*/ 167 h 180"/>
                <a:gd name="T42" fmla="*/ 260 w 269"/>
                <a:gd name="T43" fmla="*/ 164 h 180"/>
                <a:gd name="T44" fmla="*/ 263 w 269"/>
                <a:gd name="T45" fmla="*/ 163 h 180"/>
                <a:gd name="T46" fmla="*/ 263 w 269"/>
                <a:gd name="T47" fmla="*/ 156 h 180"/>
                <a:gd name="T48" fmla="*/ 264 w 269"/>
                <a:gd name="T49" fmla="*/ 153 h 180"/>
                <a:gd name="T50" fmla="*/ 266 w 269"/>
                <a:gd name="T51" fmla="*/ 152 h 180"/>
                <a:gd name="T52" fmla="*/ 266 w 269"/>
                <a:gd name="T53" fmla="*/ 148 h 180"/>
                <a:gd name="T54" fmla="*/ 264 w 269"/>
                <a:gd name="T55" fmla="*/ 143 h 180"/>
                <a:gd name="T56" fmla="*/ 262 w 269"/>
                <a:gd name="T57" fmla="*/ 142 h 180"/>
                <a:gd name="T58" fmla="*/ 263 w 269"/>
                <a:gd name="T59" fmla="*/ 137 h 180"/>
                <a:gd name="T60" fmla="*/ 263 w 269"/>
                <a:gd name="T61" fmla="*/ 134 h 180"/>
                <a:gd name="T62" fmla="*/ 266 w 269"/>
                <a:gd name="T63" fmla="*/ 134 h 180"/>
                <a:gd name="T64" fmla="*/ 269 w 269"/>
                <a:gd name="T65" fmla="*/ 47 h 180"/>
                <a:gd name="T66" fmla="*/ 266 w 269"/>
                <a:gd name="T67" fmla="*/ 44 h 180"/>
                <a:gd name="T68" fmla="*/ 264 w 269"/>
                <a:gd name="T69" fmla="*/ 41 h 180"/>
                <a:gd name="T70" fmla="*/ 259 w 269"/>
                <a:gd name="T71" fmla="*/ 39 h 180"/>
                <a:gd name="T72" fmla="*/ 258 w 269"/>
                <a:gd name="T73" fmla="*/ 36 h 180"/>
                <a:gd name="T74" fmla="*/ 255 w 269"/>
                <a:gd name="T75" fmla="*/ 33 h 180"/>
                <a:gd name="T76" fmla="*/ 254 w 269"/>
                <a:gd name="T77" fmla="*/ 31 h 180"/>
                <a:gd name="T78" fmla="*/ 254 w 269"/>
                <a:gd name="T79" fmla="*/ 29 h 180"/>
                <a:gd name="T80" fmla="*/ 254 w 269"/>
                <a:gd name="T81" fmla="*/ 27 h 180"/>
                <a:gd name="T82" fmla="*/ 257 w 269"/>
                <a:gd name="T83" fmla="*/ 24 h 180"/>
                <a:gd name="T84" fmla="*/ 260 w 269"/>
                <a:gd name="T85" fmla="*/ 21 h 180"/>
                <a:gd name="T86" fmla="*/ 264 w 269"/>
                <a:gd name="T87" fmla="*/ 17 h 180"/>
                <a:gd name="T88" fmla="*/ 263 w 269"/>
                <a:gd name="T89" fmla="*/ 15 h 180"/>
                <a:gd name="T90" fmla="*/ 263 w 269"/>
                <a:gd name="T91" fmla="*/ 14 h 180"/>
                <a:gd name="T92" fmla="*/ 136 w 269"/>
                <a:gd name="T93" fmla="*/ 8 h 180"/>
                <a:gd name="T94" fmla="*/ 14 w 269"/>
                <a:gd name="T95" fmla="*/ 0 h 180"/>
                <a:gd name="T96" fmla="*/ 0 w 269"/>
                <a:gd name="T97" fmla="*/ 142 h 180"/>
                <a:gd name="T98" fmla="*/ 192 w 269"/>
                <a:gd name="T99" fmla="*/ 154 h 180"/>
                <a:gd name="T100" fmla="*/ 200 w 269"/>
                <a:gd name="T101" fmla="*/ 15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9" h="180">
                  <a:moveTo>
                    <a:pt x="200" y="158"/>
                  </a:moveTo>
                  <a:cubicBezTo>
                    <a:pt x="206" y="161"/>
                    <a:pt x="206" y="161"/>
                    <a:pt x="206" y="161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2" y="164"/>
                    <a:pt x="212" y="164"/>
                    <a:pt x="212" y="164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220" y="161"/>
                    <a:pt x="220" y="161"/>
                    <a:pt x="220" y="161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6" y="161"/>
                    <a:pt x="236" y="161"/>
                    <a:pt x="236" y="161"/>
                  </a:cubicBezTo>
                  <a:cubicBezTo>
                    <a:pt x="240" y="165"/>
                    <a:pt x="240" y="165"/>
                    <a:pt x="240" y="165"/>
                  </a:cubicBezTo>
                  <a:cubicBezTo>
                    <a:pt x="245" y="167"/>
                    <a:pt x="245" y="167"/>
                    <a:pt x="245" y="167"/>
                  </a:cubicBezTo>
                  <a:cubicBezTo>
                    <a:pt x="250" y="169"/>
                    <a:pt x="250" y="169"/>
                    <a:pt x="250" y="169"/>
                  </a:cubicBezTo>
                  <a:cubicBezTo>
                    <a:pt x="257" y="174"/>
                    <a:pt x="257" y="174"/>
                    <a:pt x="257" y="174"/>
                  </a:cubicBezTo>
                  <a:cubicBezTo>
                    <a:pt x="261" y="177"/>
                    <a:pt x="261" y="177"/>
                    <a:pt x="261" y="177"/>
                  </a:cubicBezTo>
                  <a:cubicBezTo>
                    <a:pt x="262" y="178"/>
                    <a:pt x="262" y="178"/>
                    <a:pt x="262" y="178"/>
                  </a:cubicBezTo>
                  <a:cubicBezTo>
                    <a:pt x="263" y="180"/>
                    <a:pt x="263" y="180"/>
                    <a:pt x="263" y="180"/>
                  </a:cubicBezTo>
                  <a:cubicBezTo>
                    <a:pt x="263" y="180"/>
                    <a:pt x="263" y="180"/>
                    <a:pt x="263" y="180"/>
                  </a:cubicBezTo>
                  <a:cubicBezTo>
                    <a:pt x="263" y="177"/>
                    <a:pt x="263" y="177"/>
                    <a:pt x="263" y="177"/>
                  </a:cubicBezTo>
                  <a:cubicBezTo>
                    <a:pt x="263" y="173"/>
                    <a:pt x="263" y="173"/>
                    <a:pt x="263" y="173"/>
                  </a:cubicBezTo>
                  <a:cubicBezTo>
                    <a:pt x="259" y="170"/>
                    <a:pt x="259" y="170"/>
                    <a:pt x="259" y="170"/>
                  </a:cubicBezTo>
                  <a:cubicBezTo>
                    <a:pt x="259" y="167"/>
                    <a:pt x="259" y="167"/>
                    <a:pt x="259" y="167"/>
                  </a:cubicBezTo>
                  <a:cubicBezTo>
                    <a:pt x="260" y="164"/>
                    <a:pt x="260" y="164"/>
                    <a:pt x="260" y="164"/>
                  </a:cubicBezTo>
                  <a:cubicBezTo>
                    <a:pt x="263" y="163"/>
                    <a:pt x="263" y="163"/>
                    <a:pt x="263" y="163"/>
                  </a:cubicBezTo>
                  <a:cubicBezTo>
                    <a:pt x="263" y="156"/>
                    <a:pt x="263" y="156"/>
                    <a:pt x="263" y="156"/>
                  </a:cubicBezTo>
                  <a:cubicBezTo>
                    <a:pt x="264" y="153"/>
                    <a:pt x="264" y="153"/>
                    <a:pt x="264" y="153"/>
                  </a:cubicBezTo>
                  <a:cubicBezTo>
                    <a:pt x="266" y="152"/>
                    <a:pt x="266" y="152"/>
                    <a:pt x="266" y="152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4" y="143"/>
                    <a:pt x="264" y="143"/>
                    <a:pt x="264" y="143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3" y="137"/>
                    <a:pt x="263" y="137"/>
                    <a:pt x="263" y="137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6" y="134"/>
                    <a:pt x="266" y="134"/>
                    <a:pt x="266" y="134"/>
                  </a:cubicBezTo>
                  <a:cubicBezTo>
                    <a:pt x="269" y="47"/>
                    <a:pt x="269" y="47"/>
                    <a:pt x="269" y="47"/>
                  </a:cubicBezTo>
                  <a:cubicBezTo>
                    <a:pt x="266" y="44"/>
                    <a:pt x="266" y="44"/>
                    <a:pt x="266" y="44"/>
                  </a:cubicBezTo>
                  <a:cubicBezTo>
                    <a:pt x="264" y="41"/>
                    <a:pt x="264" y="41"/>
                    <a:pt x="264" y="41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6"/>
                    <a:pt x="258" y="36"/>
                    <a:pt x="258" y="36"/>
                  </a:cubicBezTo>
                  <a:cubicBezTo>
                    <a:pt x="255" y="33"/>
                    <a:pt x="255" y="33"/>
                    <a:pt x="255" y="33"/>
                  </a:cubicBezTo>
                  <a:cubicBezTo>
                    <a:pt x="254" y="31"/>
                    <a:pt x="254" y="31"/>
                    <a:pt x="254" y="31"/>
                  </a:cubicBezTo>
                  <a:cubicBezTo>
                    <a:pt x="254" y="29"/>
                    <a:pt x="254" y="29"/>
                    <a:pt x="254" y="29"/>
                  </a:cubicBezTo>
                  <a:cubicBezTo>
                    <a:pt x="254" y="27"/>
                    <a:pt x="254" y="27"/>
                    <a:pt x="254" y="27"/>
                  </a:cubicBezTo>
                  <a:cubicBezTo>
                    <a:pt x="257" y="24"/>
                    <a:pt x="257" y="24"/>
                    <a:pt x="257" y="24"/>
                  </a:cubicBezTo>
                  <a:cubicBezTo>
                    <a:pt x="260" y="21"/>
                    <a:pt x="260" y="21"/>
                    <a:pt x="260" y="21"/>
                  </a:cubicBezTo>
                  <a:cubicBezTo>
                    <a:pt x="264" y="17"/>
                    <a:pt x="264" y="17"/>
                    <a:pt x="264" y="17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4"/>
                    <a:pt x="263" y="14"/>
                    <a:pt x="263" y="14"/>
                  </a:cubicBezTo>
                  <a:cubicBezTo>
                    <a:pt x="263" y="14"/>
                    <a:pt x="167" y="10"/>
                    <a:pt x="136" y="8"/>
                  </a:cubicBezTo>
                  <a:cubicBezTo>
                    <a:pt x="105" y="6"/>
                    <a:pt x="14" y="0"/>
                    <a:pt x="14" y="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92" y="154"/>
                    <a:pt x="192" y="154"/>
                    <a:pt x="192" y="154"/>
                  </a:cubicBezTo>
                  <a:lnTo>
                    <a:pt x="200" y="15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01" name="Freeform 14">
              <a:extLst>
                <a:ext uri="{FF2B5EF4-FFF2-40B4-BE49-F238E27FC236}">
                  <a16:creationId xmlns:a16="http://schemas.microsoft.com/office/drawing/2014/main" id="{968E8F5A-F590-1A43-96CE-33DE839E4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2222" y="2058569"/>
              <a:ext cx="386195" cy="318738"/>
            </a:xfrm>
            <a:custGeom>
              <a:avLst/>
              <a:gdLst>
                <a:gd name="T0" fmla="*/ 229 w 229"/>
                <a:gd name="T1" fmla="*/ 27 h 189"/>
                <a:gd name="T2" fmla="*/ 228 w 229"/>
                <a:gd name="T3" fmla="*/ 27 h 189"/>
                <a:gd name="T4" fmla="*/ 28 w 229"/>
                <a:gd name="T5" fmla="*/ 0 h 189"/>
                <a:gd name="T6" fmla="*/ 24 w 229"/>
                <a:gd name="T7" fmla="*/ 23 h 189"/>
                <a:gd name="T8" fmla="*/ 7 w 229"/>
                <a:gd name="T9" fmla="*/ 122 h 189"/>
                <a:gd name="T10" fmla="*/ 0 w 229"/>
                <a:gd name="T11" fmla="*/ 162 h 189"/>
                <a:gd name="T12" fmla="*/ 61 w 229"/>
                <a:gd name="T13" fmla="*/ 172 h 189"/>
                <a:gd name="T14" fmla="*/ 212 w 229"/>
                <a:gd name="T15" fmla="*/ 189 h 189"/>
                <a:gd name="T16" fmla="*/ 220 w 229"/>
                <a:gd name="T17" fmla="*/ 109 h 189"/>
                <a:gd name="T18" fmla="*/ 229 w 229"/>
                <a:gd name="T19" fmla="*/ 2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189">
                  <a:moveTo>
                    <a:pt x="229" y="27"/>
                  </a:moveTo>
                  <a:lnTo>
                    <a:pt x="228" y="27"/>
                  </a:lnTo>
                  <a:lnTo>
                    <a:pt x="28" y="0"/>
                  </a:lnTo>
                  <a:lnTo>
                    <a:pt x="24" y="23"/>
                  </a:lnTo>
                  <a:lnTo>
                    <a:pt x="7" y="122"/>
                  </a:lnTo>
                  <a:lnTo>
                    <a:pt x="0" y="162"/>
                  </a:lnTo>
                  <a:lnTo>
                    <a:pt x="61" y="172"/>
                  </a:lnTo>
                  <a:lnTo>
                    <a:pt x="212" y="189"/>
                  </a:lnTo>
                  <a:lnTo>
                    <a:pt x="220" y="109"/>
                  </a:lnTo>
                  <a:lnTo>
                    <a:pt x="229" y="2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02" name="Freeform 15">
              <a:extLst>
                <a:ext uri="{FF2B5EF4-FFF2-40B4-BE49-F238E27FC236}">
                  <a16:creationId xmlns:a16="http://schemas.microsoft.com/office/drawing/2014/main" id="{74657826-F0E1-604E-9047-85B9064CE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3477" y="1829213"/>
              <a:ext cx="359212" cy="231044"/>
            </a:xfrm>
            <a:custGeom>
              <a:avLst/>
              <a:gdLst>
                <a:gd name="T0" fmla="*/ 249 w 251"/>
                <a:gd name="T1" fmla="*/ 161 h 162"/>
                <a:gd name="T2" fmla="*/ 249 w 251"/>
                <a:gd name="T3" fmla="*/ 162 h 162"/>
                <a:gd name="T4" fmla="*/ 249 w 251"/>
                <a:gd name="T5" fmla="*/ 162 h 162"/>
                <a:gd name="T6" fmla="*/ 251 w 251"/>
                <a:gd name="T7" fmla="*/ 160 h 162"/>
                <a:gd name="T8" fmla="*/ 251 w 251"/>
                <a:gd name="T9" fmla="*/ 155 h 162"/>
                <a:gd name="T10" fmla="*/ 251 w 251"/>
                <a:gd name="T11" fmla="*/ 150 h 162"/>
                <a:gd name="T12" fmla="*/ 250 w 251"/>
                <a:gd name="T13" fmla="*/ 144 h 162"/>
                <a:gd name="T14" fmla="*/ 248 w 251"/>
                <a:gd name="T15" fmla="*/ 141 h 162"/>
                <a:gd name="T16" fmla="*/ 245 w 251"/>
                <a:gd name="T17" fmla="*/ 138 h 162"/>
                <a:gd name="T18" fmla="*/ 245 w 251"/>
                <a:gd name="T19" fmla="*/ 131 h 162"/>
                <a:gd name="T20" fmla="*/ 244 w 251"/>
                <a:gd name="T21" fmla="*/ 129 h 162"/>
                <a:gd name="T22" fmla="*/ 242 w 251"/>
                <a:gd name="T23" fmla="*/ 126 h 162"/>
                <a:gd name="T24" fmla="*/ 242 w 251"/>
                <a:gd name="T25" fmla="*/ 117 h 162"/>
                <a:gd name="T26" fmla="*/ 242 w 251"/>
                <a:gd name="T27" fmla="*/ 103 h 162"/>
                <a:gd name="T28" fmla="*/ 241 w 251"/>
                <a:gd name="T29" fmla="*/ 86 h 162"/>
                <a:gd name="T30" fmla="*/ 241 w 251"/>
                <a:gd name="T31" fmla="*/ 77 h 162"/>
                <a:gd name="T32" fmla="*/ 237 w 251"/>
                <a:gd name="T33" fmla="*/ 70 h 162"/>
                <a:gd name="T34" fmla="*/ 234 w 251"/>
                <a:gd name="T35" fmla="*/ 60 h 162"/>
                <a:gd name="T36" fmla="*/ 232 w 251"/>
                <a:gd name="T37" fmla="*/ 54 h 162"/>
                <a:gd name="T38" fmla="*/ 234 w 251"/>
                <a:gd name="T39" fmla="*/ 47 h 162"/>
                <a:gd name="T40" fmla="*/ 233 w 251"/>
                <a:gd name="T41" fmla="*/ 41 h 162"/>
                <a:gd name="T42" fmla="*/ 232 w 251"/>
                <a:gd name="T43" fmla="*/ 39 h 162"/>
                <a:gd name="T44" fmla="*/ 232 w 251"/>
                <a:gd name="T45" fmla="*/ 34 h 162"/>
                <a:gd name="T46" fmla="*/ 232 w 251"/>
                <a:gd name="T47" fmla="*/ 33 h 162"/>
                <a:gd name="T48" fmla="*/ 234 w 251"/>
                <a:gd name="T49" fmla="*/ 31 h 162"/>
                <a:gd name="T50" fmla="*/ 235 w 251"/>
                <a:gd name="T51" fmla="*/ 29 h 162"/>
                <a:gd name="T52" fmla="*/ 235 w 251"/>
                <a:gd name="T53" fmla="*/ 25 h 162"/>
                <a:gd name="T54" fmla="*/ 232 w 251"/>
                <a:gd name="T55" fmla="*/ 22 h 162"/>
                <a:gd name="T56" fmla="*/ 232 w 251"/>
                <a:gd name="T57" fmla="*/ 21 h 162"/>
                <a:gd name="T58" fmla="*/ 231 w 251"/>
                <a:gd name="T59" fmla="*/ 18 h 162"/>
                <a:gd name="T60" fmla="*/ 230 w 251"/>
                <a:gd name="T61" fmla="*/ 13 h 162"/>
                <a:gd name="T62" fmla="*/ 97 w 251"/>
                <a:gd name="T63" fmla="*/ 7 h 162"/>
                <a:gd name="T64" fmla="*/ 14 w 251"/>
                <a:gd name="T65" fmla="*/ 0 h 162"/>
                <a:gd name="T66" fmla="*/ 0 w 251"/>
                <a:gd name="T67" fmla="*/ 147 h 162"/>
                <a:gd name="T68" fmla="*/ 122 w 251"/>
                <a:gd name="T69" fmla="*/ 155 h 162"/>
                <a:gd name="T70" fmla="*/ 249 w 251"/>
                <a:gd name="T71" fmla="*/ 16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1" h="162">
                  <a:moveTo>
                    <a:pt x="249" y="161"/>
                  </a:moveTo>
                  <a:cubicBezTo>
                    <a:pt x="249" y="162"/>
                    <a:pt x="249" y="162"/>
                    <a:pt x="249" y="162"/>
                  </a:cubicBezTo>
                  <a:cubicBezTo>
                    <a:pt x="249" y="162"/>
                    <a:pt x="249" y="162"/>
                    <a:pt x="249" y="162"/>
                  </a:cubicBezTo>
                  <a:cubicBezTo>
                    <a:pt x="251" y="160"/>
                    <a:pt x="251" y="160"/>
                    <a:pt x="251" y="160"/>
                  </a:cubicBezTo>
                  <a:cubicBezTo>
                    <a:pt x="251" y="155"/>
                    <a:pt x="251" y="155"/>
                    <a:pt x="251" y="15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50" y="144"/>
                    <a:pt x="250" y="144"/>
                    <a:pt x="250" y="144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5" y="138"/>
                    <a:pt x="245" y="138"/>
                    <a:pt x="245" y="138"/>
                  </a:cubicBezTo>
                  <a:cubicBezTo>
                    <a:pt x="245" y="131"/>
                    <a:pt x="245" y="131"/>
                    <a:pt x="245" y="131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42" y="117"/>
                    <a:pt x="242" y="117"/>
                    <a:pt x="242" y="117"/>
                  </a:cubicBezTo>
                  <a:cubicBezTo>
                    <a:pt x="242" y="103"/>
                    <a:pt x="242" y="103"/>
                    <a:pt x="242" y="103"/>
                  </a:cubicBezTo>
                  <a:cubicBezTo>
                    <a:pt x="241" y="86"/>
                    <a:pt x="241" y="86"/>
                    <a:pt x="241" y="86"/>
                  </a:cubicBezTo>
                  <a:cubicBezTo>
                    <a:pt x="241" y="77"/>
                    <a:pt x="241" y="77"/>
                    <a:pt x="241" y="77"/>
                  </a:cubicBezTo>
                  <a:cubicBezTo>
                    <a:pt x="237" y="70"/>
                    <a:pt x="237" y="70"/>
                    <a:pt x="237" y="70"/>
                  </a:cubicBezTo>
                  <a:cubicBezTo>
                    <a:pt x="234" y="60"/>
                    <a:pt x="234" y="60"/>
                    <a:pt x="234" y="60"/>
                  </a:cubicBezTo>
                  <a:cubicBezTo>
                    <a:pt x="232" y="54"/>
                    <a:pt x="232" y="54"/>
                    <a:pt x="232" y="54"/>
                  </a:cubicBezTo>
                  <a:cubicBezTo>
                    <a:pt x="234" y="47"/>
                    <a:pt x="234" y="47"/>
                    <a:pt x="234" y="47"/>
                  </a:cubicBezTo>
                  <a:cubicBezTo>
                    <a:pt x="233" y="41"/>
                    <a:pt x="233" y="41"/>
                    <a:pt x="233" y="41"/>
                  </a:cubicBezTo>
                  <a:cubicBezTo>
                    <a:pt x="232" y="39"/>
                    <a:pt x="232" y="39"/>
                    <a:pt x="232" y="39"/>
                  </a:cubicBezTo>
                  <a:cubicBezTo>
                    <a:pt x="232" y="34"/>
                    <a:pt x="232" y="34"/>
                    <a:pt x="232" y="34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34" y="31"/>
                    <a:pt x="234" y="31"/>
                    <a:pt x="234" y="31"/>
                  </a:cubicBezTo>
                  <a:cubicBezTo>
                    <a:pt x="235" y="29"/>
                    <a:pt x="235" y="29"/>
                    <a:pt x="235" y="29"/>
                  </a:cubicBezTo>
                  <a:cubicBezTo>
                    <a:pt x="235" y="25"/>
                    <a:pt x="235" y="25"/>
                    <a:pt x="235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0" y="13"/>
                    <a:pt x="230" y="13"/>
                    <a:pt x="230" y="13"/>
                  </a:cubicBezTo>
                  <a:cubicBezTo>
                    <a:pt x="230" y="13"/>
                    <a:pt x="130" y="9"/>
                    <a:pt x="97" y="7"/>
                  </a:cubicBezTo>
                  <a:cubicBezTo>
                    <a:pt x="76" y="6"/>
                    <a:pt x="14" y="0"/>
                    <a:pt x="14" y="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91" y="153"/>
                    <a:pt x="122" y="155"/>
                  </a:cubicBezTo>
                  <a:cubicBezTo>
                    <a:pt x="153" y="157"/>
                    <a:pt x="249" y="161"/>
                    <a:pt x="249" y="16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03" name="Freeform 16">
              <a:extLst>
                <a:ext uri="{FF2B5EF4-FFF2-40B4-BE49-F238E27FC236}">
                  <a16:creationId xmlns:a16="http://schemas.microsoft.com/office/drawing/2014/main" id="{029F6E72-240F-9F44-85D2-97F65B9FC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2934" y="2348638"/>
              <a:ext cx="401373" cy="315365"/>
            </a:xfrm>
            <a:custGeom>
              <a:avLst/>
              <a:gdLst>
                <a:gd name="T0" fmla="*/ 267 w 281"/>
                <a:gd name="T1" fmla="*/ 221 h 221"/>
                <a:gd name="T2" fmla="*/ 277 w 281"/>
                <a:gd name="T3" fmla="*/ 75 h 221"/>
                <a:gd name="T4" fmla="*/ 277 w 281"/>
                <a:gd name="T5" fmla="*/ 75 h 221"/>
                <a:gd name="T6" fmla="*/ 277 w 281"/>
                <a:gd name="T7" fmla="*/ 75 h 221"/>
                <a:gd name="T8" fmla="*/ 281 w 281"/>
                <a:gd name="T9" fmla="*/ 28 h 221"/>
                <a:gd name="T10" fmla="*/ 208 w 281"/>
                <a:gd name="T11" fmla="*/ 21 h 221"/>
                <a:gd name="T12" fmla="*/ 30 w 281"/>
                <a:gd name="T13" fmla="*/ 0 h 221"/>
                <a:gd name="T14" fmla="*/ 0 w 281"/>
                <a:gd name="T15" fmla="*/ 192 h 221"/>
                <a:gd name="T16" fmla="*/ 229 w 281"/>
                <a:gd name="T17" fmla="*/ 219 h 221"/>
                <a:gd name="T18" fmla="*/ 267 w 281"/>
                <a:gd name="T1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1" h="221">
                  <a:moveTo>
                    <a:pt x="267" y="221"/>
                  </a:moveTo>
                  <a:cubicBezTo>
                    <a:pt x="277" y="75"/>
                    <a:pt x="277" y="75"/>
                    <a:pt x="277" y="75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81" y="28"/>
                    <a:pt x="281" y="28"/>
                    <a:pt x="281" y="28"/>
                  </a:cubicBezTo>
                  <a:cubicBezTo>
                    <a:pt x="208" y="21"/>
                    <a:pt x="208" y="21"/>
                    <a:pt x="208" y="2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229" y="219"/>
                    <a:pt x="229" y="219"/>
                    <a:pt x="229" y="219"/>
                  </a:cubicBezTo>
                  <a:cubicBezTo>
                    <a:pt x="229" y="219"/>
                    <a:pt x="245" y="220"/>
                    <a:pt x="267" y="22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04" name="Freeform 17">
              <a:extLst>
                <a:ext uri="{FF2B5EF4-FFF2-40B4-BE49-F238E27FC236}">
                  <a16:creationId xmlns:a16="http://schemas.microsoft.com/office/drawing/2014/main" id="{6E381AA8-4E92-7E4D-A45C-149B76EF0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6476" y="2235646"/>
              <a:ext cx="308619" cy="386196"/>
            </a:xfrm>
            <a:custGeom>
              <a:avLst/>
              <a:gdLst>
                <a:gd name="T0" fmla="*/ 183 w 183"/>
                <a:gd name="T1" fmla="*/ 67 h 229"/>
                <a:gd name="T2" fmla="*/ 122 w 183"/>
                <a:gd name="T3" fmla="*/ 57 h 229"/>
                <a:gd name="T4" fmla="*/ 129 w 183"/>
                <a:gd name="T5" fmla="*/ 17 h 229"/>
                <a:gd name="T6" fmla="*/ 39 w 183"/>
                <a:gd name="T7" fmla="*/ 0 h 229"/>
                <a:gd name="T8" fmla="*/ 0 w 183"/>
                <a:gd name="T9" fmla="*/ 201 h 229"/>
                <a:gd name="T10" fmla="*/ 158 w 183"/>
                <a:gd name="T11" fmla="*/ 229 h 229"/>
                <a:gd name="T12" fmla="*/ 183 w 183"/>
                <a:gd name="T13" fmla="*/ 6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229">
                  <a:moveTo>
                    <a:pt x="183" y="67"/>
                  </a:moveTo>
                  <a:lnTo>
                    <a:pt x="122" y="57"/>
                  </a:lnTo>
                  <a:lnTo>
                    <a:pt x="129" y="17"/>
                  </a:lnTo>
                  <a:lnTo>
                    <a:pt x="39" y="0"/>
                  </a:lnTo>
                  <a:lnTo>
                    <a:pt x="0" y="201"/>
                  </a:lnTo>
                  <a:lnTo>
                    <a:pt x="158" y="229"/>
                  </a:lnTo>
                  <a:lnTo>
                    <a:pt x="183" y="6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05" name="Freeform 18">
              <a:extLst>
                <a:ext uri="{FF2B5EF4-FFF2-40B4-BE49-F238E27FC236}">
                  <a16:creationId xmlns:a16="http://schemas.microsoft.com/office/drawing/2014/main" id="{954E1F5F-B629-F145-8892-13BFA63F7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094" y="2164816"/>
              <a:ext cx="354153" cy="536288"/>
            </a:xfrm>
            <a:custGeom>
              <a:avLst/>
              <a:gdLst>
                <a:gd name="T0" fmla="*/ 5 w 248"/>
                <a:gd name="T1" fmla="*/ 131 h 375"/>
                <a:gd name="T2" fmla="*/ 1 w 248"/>
                <a:gd name="T3" fmla="*/ 132 h 375"/>
                <a:gd name="T4" fmla="*/ 0 w 248"/>
                <a:gd name="T5" fmla="*/ 135 h 375"/>
                <a:gd name="T6" fmla="*/ 1 w 248"/>
                <a:gd name="T7" fmla="*/ 139 h 375"/>
                <a:gd name="T8" fmla="*/ 2 w 248"/>
                <a:gd name="T9" fmla="*/ 142 h 375"/>
                <a:gd name="T10" fmla="*/ 3 w 248"/>
                <a:gd name="T11" fmla="*/ 143 h 375"/>
                <a:gd name="T12" fmla="*/ 7 w 248"/>
                <a:gd name="T13" fmla="*/ 145 h 375"/>
                <a:gd name="T14" fmla="*/ 160 w 248"/>
                <a:gd name="T15" fmla="*/ 375 h 375"/>
                <a:gd name="T16" fmla="*/ 163 w 248"/>
                <a:gd name="T17" fmla="*/ 371 h 375"/>
                <a:gd name="T18" fmla="*/ 164 w 248"/>
                <a:gd name="T19" fmla="*/ 367 h 375"/>
                <a:gd name="T20" fmla="*/ 164 w 248"/>
                <a:gd name="T21" fmla="*/ 354 h 375"/>
                <a:gd name="T22" fmla="*/ 164 w 248"/>
                <a:gd name="T23" fmla="*/ 340 h 375"/>
                <a:gd name="T24" fmla="*/ 164 w 248"/>
                <a:gd name="T25" fmla="*/ 329 h 375"/>
                <a:gd name="T26" fmla="*/ 167 w 248"/>
                <a:gd name="T27" fmla="*/ 326 h 375"/>
                <a:gd name="T28" fmla="*/ 174 w 248"/>
                <a:gd name="T29" fmla="*/ 324 h 375"/>
                <a:gd name="T30" fmla="*/ 176 w 248"/>
                <a:gd name="T31" fmla="*/ 328 h 375"/>
                <a:gd name="T32" fmla="*/ 180 w 248"/>
                <a:gd name="T33" fmla="*/ 326 h 375"/>
                <a:gd name="T34" fmla="*/ 185 w 248"/>
                <a:gd name="T35" fmla="*/ 330 h 375"/>
                <a:gd name="T36" fmla="*/ 188 w 248"/>
                <a:gd name="T37" fmla="*/ 332 h 375"/>
                <a:gd name="T38" fmla="*/ 191 w 248"/>
                <a:gd name="T39" fmla="*/ 330 h 375"/>
                <a:gd name="T40" fmla="*/ 197 w 248"/>
                <a:gd name="T41" fmla="*/ 312 h 375"/>
                <a:gd name="T42" fmla="*/ 202 w 248"/>
                <a:gd name="T43" fmla="*/ 287 h 375"/>
                <a:gd name="T44" fmla="*/ 248 w 248"/>
                <a:gd name="T45" fmla="*/ 49 h 375"/>
                <a:gd name="T46" fmla="*/ 134 w 248"/>
                <a:gd name="T47" fmla="*/ 24 h 375"/>
                <a:gd name="T48" fmla="*/ 42 w 248"/>
                <a:gd name="T49" fmla="*/ 0 h 375"/>
                <a:gd name="T50" fmla="*/ 8 w 248"/>
                <a:gd name="T51" fmla="*/ 130 h 375"/>
                <a:gd name="T52" fmla="*/ 5 w 248"/>
                <a:gd name="T53" fmla="*/ 13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8" h="375">
                  <a:moveTo>
                    <a:pt x="5" y="131"/>
                  </a:moveTo>
                  <a:cubicBezTo>
                    <a:pt x="1" y="132"/>
                    <a:pt x="1" y="132"/>
                    <a:pt x="1" y="132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3" y="143"/>
                    <a:pt x="3" y="143"/>
                    <a:pt x="3" y="143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160" y="375"/>
                    <a:pt x="160" y="375"/>
                    <a:pt x="160" y="375"/>
                  </a:cubicBezTo>
                  <a:cubicBezTo>
                    <a:pt x="163" y="371"/>
                    <a:pt x="163" y="371"/>
                    <a:pt x="163" y="371"/>
                  </a:cubicBezTo>
                  <a:cubicBezTo>
                    <a:pt x="164" y="367"/>
                    <a:pt x="164" y="367"/>
                    <a:pt x="164" y="367"/>
                  </a:cubicBezTo>
                  <a:cubicBezTo>
                    <a:pt x="164" y="354"/>
                    <a:pt x="164" y="354"/>
                    <a:pt x="164" y="354"/>
                  </a:cubicBezTo>
                  <a:cubicBezTo>
                    <a:pt x="164" y="340"/>
                    <a:pt x="164" y="340"/>
                    <a:pt x="164" y="340"/>
                  </a:cubicBezTo>
                  <a:cubicBezTo>
                    <a:pt x="164" y="329"/>
                    <a:pt x="164" y="329"/>
                    <a:pt x="164" y="329"/>
                  </a:cubicBezTo>
                  <a:cubicBezTo>
                    <a:pt x="167" y="326"/>
                    <a:pt x="167" y="326"/>
                    <a:pt x="167" y="326"/>
                  </a:cubicBezTo>
                  <a:cubicBezTo>
                    <a:pt x="174" y="324"/>
                    <a:pt x="174" y="324"/>
                    <a:pt x="174" y="324"/>
                  </a:cubicBezTo>
                  <a:cubicBezTo>
                    <a:pt x="176" y="328"/>
                    <a:pt x="176" y="328"/>
                    <a:pt x="176" y="328"/>
                  </a:cubicBezTo>
                  <a:cubicBezTo>
                    <a:pt x="180" y="326"/>
                    <a:pt x="180" y="326"/>
                    <a:pt x="180" y="326"/>
                  </a:cubicBezTo>
                  <a:cubicBezTo>
                    <a:pt x="185" y="330"/>
                    <a:pt x="185" y="330"/>
                    <a:pt x="185" y="330"/>
                  </a:cubicBezTo>
                  <a:cubicBezTo>
                    <a:pt x="188" y="332"/>
                    <a:pt x="188" y="332"/>
                    <a:pt x="188" y="332"/>
                  </a:cubicBezTo>
                  <a:cubicBezTo>
                    <a:pt x="191" y="330"/>
                    <a:pt x="191" y="330"/>
                    <a:pt x="191" y="330"/>
                  </a:cubicBezTo>
                  <a:cubicBezTo>
                    <a:pt x="191" y="330"/>
                    <a:pt x="195" y="316"/>
                    <a:pt x="197" y="312"/>
                  </a:cubicBezTo>
                  <a:cubicBezTo>
                    <a:pt x="198" y="306"/>
                    <a:pt x="202" y="287"/>
                    <a:pt x="202" y="287"/>
                  </a:cubicBezTo>
                  <a:cubicBezTo>
                    <a:pt x="248" y="49"/>
                    <a:pt x="248" y="49"/>
                    <a:pt x="248" y="49"/>
                  </a:cubicBezTo>
                  <a:cubicBezTo>
                    <a:pt x="248" y="49"/>
                    <a:pt x="163" y="31"/>
                    <a:pt x="134" y="24"/>
                  </a:cubicBezTo>
                  <a:cubicBezTo>
                    <a:pt x="111" y="19"/>
                    <a:pt x="42" y="0"/>
                    <a:pt x="42" y="0"/>
                  </a:cubicBezTo>
                  <a:cubicBezTo>
                    <a:pt x="8" y="130"/>
                    <a:pt x="8" y="130"/>
                    <a:pt x="8" y="130"/>
                  </a:cubicBezTo>
                  <a:lnTo>
                    <a:pt x="5" y="13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06" name="Freeform 19">
              <a:extLst>
                <a:ext uri="{FF2B5EF4-FFF2-40B4-BE49-F238E27FC236}">
                  <a16:creationId xmlns:a16="http://schemas.microsoft.com/office/drawing/2014/main" id="{78C13161-B16A-BE49-9CFB-0CF2A8798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8001" y="1830900"/>
              <a:ext cx="440161" cy="372704"/>
            </a:xfrm>
            <a:custGeom>
              <a:avLst/>
              <a:gdLst>
                <a:gd name="T0" fmla="*/ 269 w 308"/>
                <a:gd name="T1" fmla="*/ 182 h 261"/>
                <a:gd name="T2" fmla="*/ 270 w 308"/>
                <a:gd name="T3" fmla="*/ 175 h 261"/>
                <a:gd name="T4" fmla="*/ 275 w 308"/>
                <a:gd name="T5" fmla="*/ 171 h 261"/>
                <a:gd name="T6" fmla="*/ 276 w 308"/>
                <a:gd name="T7" fmla="*/ 159 h 261"/>
                <a:gd name="T8" fmla="*/ 274 w 308"/>
                <a:gd name="T9" fmla="*/ 154 h 261"/>
                <a:gd name="T10" fmla="*/ 271 w 308"/>
                <a:gd name="T11" fmla="*/ 153 h 261"/>
                <a:gd name="T12" fmla="*/ 270 w 308"/>
                <a:gd name="T13" fmla="*/ 145 h 261"/>
                <a:gd name="T14" fmla="*/ 277 w 308"/>
                <a:gd name="T15" fmla="*/ 137 h 261"/>
                <a:gd name="T16" fmla="*/ 288 w 308"/>
                <a:gd name="T17" fmla="*/ 125 h 261"/>
                <a:gd name="T18" fmla="*/ 291 w 308"/>
                <a:gd name="T19" fmla="*/ 120 h 261"/>
                <a:gd name="T20" fmla="*/ 297 w 308"/>
                <a:gd name="T21" fmla="*/ 111 h 261"/>
                <a:gd name="T22" fmla="*/ 304 w 308"/>
                <a:gd name="T23" fmla="*/ 104 h 261"/>
                <a:gd name="T24" fmla="*/ 308 w 308"/>
                <a:gd name="T25" fmla="*/ 98 h 261"/>
                <a:gd name="T26" fmla="*/ 307 w 308"/>
                <a:gd name="T27" fmla="*/ 90 h 261"/>
                <a:gd name="T28" fmla="*/ 300 w 308"/>
                <a:gd name="T29" fmla="*/ 83 h 261"/>
                <a:gd name="T30" fmla="*/ 297 w 308"/>
                <a:gd name="T31" fmla="*/ 74 h 261"/>
                <a:gd name="T32" fmla="*/ 220 w 308"/>
                <a:gd name="T33" fmla="*/ 56 h 261"/>
                <a:gd name="T34" fmla="*/ 211 w 308"/>
                <a:gd name="T35" fmla="*/ 56 h 261"/>
                <a:gd name="T36" fmla="*/ 178 w 308"/>
                <a:gd name="T37" fmla="*/ 58 h 261"/>
                <a:gd name="T38" fmla="*/ 172 w 308"/>
                <a:gd name="T39" fmla="*/ 57 h 261"/>
                <a:gd name="T40" fmla="*/ 167 w 308"/>
                <a:gd name="T41" fmla="*/ 58 h 261"/>
                <a:gd name="T42" fmla="*/ 164 w 308"/>
                <a:gd name="T43" fmla="*/ 56 h 261"/>
                <a:gd name="T44" fmla="*/ 156 w 308"/>
                <a:gd name="T45" fmla="*/ 55 h 261"/>
                <a:gd name="T46" fmla="*/ 155 w 308"/>
                <a:gd name="T47" fmla="*/ 52 h 261"/>
                <a:gd name="T48" fmla="*/ 143 w 308"/>
                <a:gd name="T49" fmla="*/ 49 h 261"/>
                <a:gd name="T50" fmla="*/ 136 w 308"/>
                <a:gd name="T51" fmla="*/ 46 h 261"/>
                <a:gd name="T52" fmla="*/ 121 w 308"/>
                <a:gd name="T53" fmla="*/ 49 h 261"/>
                <a:gd name="T54" fmla="*/ 103 w 308"/>
                <a:gd name="T55" fmla="*/ 40 h 261"/>
                <a:gd name="T56" fmla="*/ 99 w 308"/>
                <a:gd name="T57" fmla="*/ 12 h 261"/>
                <a:gd name="T58" fmla="*/ 90 w 308"/>
                <a:gd name="T59" fmla="*/ 10 h 261"/>
                <a:gd name="T60" fmla="*/ 80 w 308"/>
                <a:gd name="T61" fmla="*/ 4 h 261"/>
                <a:gd name="T62" fmla="*/ 70 w 308"/>
                <a:gd name="T63" fmla="*/ 0 h 261"/>
                <a:gd name="T64" fmla="*/ 68 w 308"/>
                <a:gd name="T65" fmla="*/ 13 h 261"/>
                <a:gd name="T66" fmla="*/ 64 w 308"/>
                <a:gd name="T67" fmla="*/ 28 h 261"/>
                <a:gd name="T68" fmla="*/ 60 w 308"/>
                <a:gd name="T69" fmla="*/ 38 h 261"/>
                <a:gd name="T70" fmla="*/ 55 w 308"/>
                <a:gd name="T71" fmla="*/ 50 h 261"/>
                <a:gd name="T72" fmla="*/ 47 w 308"/>
                <a:gd name="T73" fmla="*/ 67 h 261"/>
                <a:gd name="T74" fmla="*/ 35 w 308"/>
                <a:gd name="T75" fmla="*/ 98 h 261"/>
                <a:gd name="T76" fmla="*/ 24 w 308"/>
                <a:gd name="T77" fmla="*/ 120 h 261"/>
                <a:gd name="T78" fmla="*/ 18 w 308"/>
                <a:gd name="T79" fmla="*/ 130 h 261"/>
                <a:gd name="T80" fmla="*/ 14 w 308"/>
                <a:gd name="T81" fmla="*/ 136 h 261"/>
                <a:gd name="T82" fmla="*/ 5 w 308"/>
                <a:gd name="T83" fmla="*/ 148 h 261"/>
                <a:gd name="T84" fmla="*/ 5 w 308"/>
                <a:gd name="T85" fmla="*/ 160 h 261"/>
                <a:gd name="T86" fmla="*/ 5 w 308"/>
                <a:gd name="T87" fmla="*/ 164 h 261"/>
                <a:gd name="T88" fmla="*/ 3 w 308"/>
                <a:gd name="T89" fmla="*/ 169 h 261"/>
                <a:gd name="T90" fmla="*/ 1 w 308"/>
                <a:gd name="T91" fmla="*/ 174 h 261"/>
                <a:gd name="T92" fmla="*/ 0 w 308"/>
                <a:gd name="T93" fmla="*/ 187 h 261"/>
                <a:gd name="T94" fmla="*/ 3 w 308"/>
                <a:gd name="T95" fmla="*/ 193 h 261"/>
                <a:gd name="T96" fmla="*/ 239 w 308"/>
                <a:gd name="T97" fmla="*/ 258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8" h="261">
                  <a:moveTo>
                    <a:pt x="251" y="261"/>
                  </a:moveTo>
                  <a:cubicBezTo>
                    <a:pt x="269" y="182"/>
                    <a:pt x="269" y="182"/>
                    <a:pt x="269" y="182"/>
                  </a:cubicBezTo>
                  <a:cubicBezTo>
                    <a:pt x="269" y="177"/>
                    <a:pt x="269" y="177"/>
                    <a:pt x="269" y="177"/>
                  </a:cubicBezTo>
                  <a:cubicBezTo>
                    <a:pt x="270" y="175"/>
                    <a:pt x="270" y="175"/>
                    <a:pt x="270" y="175"/>
                  </a:cubicBezTo>
                  <a:cubicBezTo>
                    <a:pt x="275" y="173"/>
                    <a:pt x="275" y="173"/>
                    <a:pt x="275" y="173"/>
                  </a:cubicBezTo>
                  <a:cubicBezTo>
                    <a:pt x="275" y="171"/>
                    <a:pt x="275" y="171"/>
                    <a:pt x="275" y="171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59"/>
                    <a:pt x="276" y="159"/>
                    <a:pt x="276" y="159"/>
                  </a:cubicBezTo>
                  <a:cubicBezTo>
                    <a:pt x="277" y="157"/>
                    <a:pt x="277" y="157"/>
                    <a:pt x="277" y="157"/>
                  </a:cubicBezTo>
                  <a:cubicBezTo>
                    <a:pt x="274" y="154"/>
                    <a:pt x="274" y="154"/>
                    <a:pt x="274" y="154"/>
                  </a:cubicBezTo>
                  <a:cubicBezTo>
                    <a:pt x="273" y="154"/>
                    <a:pt x="273" y="154"/>
                    <a:pt x="273" y="154"/>
                  </a:cubicBezTo>
                  <a:cubicBezTo>
                    <a:pt x="271" y="153"/>
                    <a:pt x="271" y="153"/>
                    <a:pt x="271" y="153"/>
                  </a:cubicBezTo>
                  <a:cubicBezTo>
                    <a:pt x="269" y="150"/>
                    <a:pt x="269" y="150"/>
                    <a:pt x="269" y="150"/>
                  </a:cubicBezTo>
                  <a:cubicBezTo>
                    <a:pt x="270" y="145"/>
                    <a:pt x="270" y="145"/>
                    <a:pt x="270" y="145"/>
                  </a:cubicBezTo>
                  <a:cubicBezTo>
                    <a:pt x="271" y="142"/>
                    <a:pt x="271" y="142"/>
                    <a:pt x="271" y="142"/>
                  </a:cubicBezTo>
                  <a:cubicBezTo>
                    <a:pt x="277" y="137"/>
                    <a:pt x="277" y="137"/>
                    <a:pt x="277" y="137"/>
                  </a:cubicBezTo>
                  <a:cubicBezTo>
                    <a:pt x="285" y="129"/>
                    <a:pt x="285" y="129"/>
                    <a:pt x="285" y="129"/>
                  </a:cubicBezTo>
                  <a:cubicBezTo>
                    <a:pt x="288" y="125"/>
                    <a:pt x="288" y="125"/>
                    <a:pt x="288" y="125"/>
                  </a:cubicBezTo>
                  <a:cubicBezTo>
                    <a:pt x="289" y="121"/>
                    <a:pt x="289" y="121"/>
                    <a:pt x="289" y="121"/>
                  </a:cubicBezTo>
                  <a:cubicBezTo>
                    <a:pt x="291" y="120"/>
                    <a:pt x="291" y="120"/>
                    <a:pt x="291" y="120"/>
                  </a:cubicBezTo>
                  <a:cubicBezTo>
                    <a:pt x="293" y="115"/>
                    <a:pt x="293" y="115"/>
                    <a:pt x="293" y="115"/>
                  </a:cubicBezTo>
                  <a:cubicBezTo>
                    <a:pt x="297" y="111"/>
                    <a:pt x="297" y="111"/>
                    <a:pt x="297" y="111"/>
                  </a:cubicBezTo>
                  <a:cubicBezTo>
                    <a:pt x="300" y="107"/>
                    <a:pt x="300" y="107"/>
                    <a:pt x="300" y="107"/>
                  </a:cubicBezTo>
                  <a:cubicBezTo>
                    <a:pt x="304" y="104"/>
                    <a:pt x="304" y="104"/>
                    <a:pt x="304" y="104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8" y="98"/>
                    <a:pt x="308" y="98"/>
                    <a:pt x="308" y="98"/>
                  </a:cubicBezTo>
                  <a:cubicBezTo>
                    <a:pt x="308" y="94"/>
                    <a:pt x="308" y="94"/>
                    <a:pt x="308" y="94"/>
                  </a:cubicBezTo>
                  <a:cubicBezTo>
                    <a:pt x="307" y="90"/>
                    <a:pt x="307" y="90"/>
                    <a:pt x="307" y="90"/>
                  </a:cubicBezTo>
                  <a:cubicBezTo>
                    <a:pt x="305" y="87"/>
                    <a:pt x="305" y="87"/>
                    <a:pt x="305" y="87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297" y="78"/>
                    <a:pt x="297" y="78"/>
                    <a:pt x="297" y="78"/>
                  </a:cubicBezTo>
                  <a:cubicBezTo>
                    <a:pt x="297" y="74"/>
                    <a:pt x="297" y="74"/>
                    <a:pt x="297" y="74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20" y="56"/>
                    <a:pt x="220" y="56"/>
                    <a:pt x="220" y="56"/>
                  </a:cubicBezTo>
                  <a:cubicBezTo>
                    <a:pt x="216" y="57"/>
                    <a:pt x="216" y="57"/>
                    <a:pt x="216" y="57"/>
                  </a:cubicBezTo>
                  <a:cubicBezTo>
                    <a:pt x="211" y="56"/>
                    <a:pt x="211" y="56"/>
                    <a:pt x="211" y="56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2" y="57"/>
                    <a:pt x="172" y="57"/>
                    <a:pt x="172" y="57"/>
                  </a:cubicBezTo>
                  <a:cubicBezTo>
                    <a:pt x="169" y="58"/>
                    <a:pt x="169" y="58"/>
                    <a:pt x="169" y="58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64" y="57"/>
                    <a:pt x="164" y="57"/>
                    <a:pt x="164" y="57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159" y="56"/>
                    <a:pt x="159" y="56"/>
                    <a:pt x="159" y="56"/>
                  </a:cubicBezTo>
                  <a:cubicBezTo>
                    <a:pt x="156" y="55"/>
                    <a:pt x="156" y="55"/>
                    <a:pt x="156" y="55"/>
                  </a:cubicBezTo>
                  <a:cubicBezTo>
                    <a:pt x="155" y="53"/>
                    <a:pt x="155" y="53"/>
                    <a:pt x="155" y="53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1" y="51"/>
                    <a:pt x="151" y="51"/>
                    <a:pt x="151" y="51"/>
                  </a:cubicBezTo>
                  <a:cubicBezTo>
                    <a:pt x="143" y="49"/>
                    <a:pt x="143" y="49"/>
                    <a:pt x="143" y="49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136" y="46"/>
                    <a:pt x="136" y="46"/>
                    <a:pt x="136" y="46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21" y="49"/>
                    <a:pt x="121" y="49"/>
                    <a:pt x="121" y="49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3" y="40"/>
                    <a:pt x="106" y="33"/>
                    <a:pt x="105" y="24"/>
                  </a:cubicBezTo>
                  <a:cubicBezTo>
                    <a:pt x="104" y="14"/>
                    <a:pt x="99" y="12"/>
                    <a:pt x="99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0" y="10"/>
                    <a:pt x="90" y="4"/>
                    <a:pt x="85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0" y="85"/>
                    <a:pt x="40" y="85"/>
                    <a:pt x="40" y="85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0" y="111"/>
                    <a:pt x="30" y="111"/>
                    <a:pt x="30" y="111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2" y="124"/>
                    <a:pt x="22" y="124"/>
                    <a:pt x="22" y="124"/>
                  </a:cubicBezTo>
                  <a:cubicBezTo>
                    <a:pt x="18" y="130"/>
                    <a:pt x="18" y="130"/>
                    <a:pt x="18" y="130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11" y="141"/>
                    <a:pt x="11" y="141"/>
                    <a:pt x="11" y="141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5" y="160"/>
                    <a:pt x="5" y="160"/>
                    <a:pt x="5" y="160"/>
                  </a:cubicBezTo>
                  <a:cubicBezTo>
                    <a:pt x="5" y="162"/>
                    <a:pt x="5" y="162"/>
                    <a:pt x="5" y="162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4" y="165"/>
                    <a:pt x="4" y="165"/>
                    <a:pt x="4" y="165"/>
                  </a:cubicBezTo>
                  <a:cubicBezTo>
                    <a:pt x="3" y="169"/>
                    <a:pt x="3" y="169"/>
                    <a:pt x="3" y="169"/>
                  </a:cubicBezTo>
                  <a:cubicBezTo>
                    <a:pt x="1" y="170"/>
                    <a:pt x="1" y="170"/>
                    <a:pt x="1" y="170"/>
                  </a:cubicBezTo>
                  <a:cubicBezTo>
                    <a:pt x="1" y="174"/>
                    <a:pt x="1" y="174"/>
                    <a:pt x="1" y="174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3" y="193"/>
                    <a:pt x="3" y="193"/>
                    <a:pt x="3" y="193"/>
                  </a:cubicBezTo>
                  <a:cubicBezTo>
                    <a:pt x="147" y="234"/>
                    <a:pt x="147" y="234"/>
                    <a:pt x="147" y="234"/>
                  </a:cubicBezTo>
                  <a:cubicBezTo>
                    <a:pt x="147" y="234"/>
                    <a:pt x="216" y="253"/>
                    <a:pt x="239" y="258"/>
                  </a:cubicBezTo>
                  <a:cubicBezTo>
                    <a:pt x="242" y="259"/>
                    <a:pt x="246" y="260"/>
                    <a:pt x="251" y="26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07" name="Freeform 20">
              <a:extLst>
                <a:ext uri="{FF2B5EF4-FFF2-40B4-BE49-F238E27FC236}">
                  <a16:creationId xmlns:a16="http://schemas.microsoft.com/office/drawing/2014/main" id="{AB16F0B2-4A66-3947-AEA4-A978215CC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212" y="1731400"/>
              <a:ext cx="325483" cy="532915"/>
            </a:xfrm>
            <a:custGeom>
              <a:avLst/>
              <a:gdLst>
                <a:gd name="T0" fmla="*/ 46 w 228"/>
                <a:gd name="T1" fmla="*/ 143 h 373"/>
                <a:gd name="T2" fmla="*/ 49 w 228"/>
                <a:gd name="T3" fmla="*/ 152 h 373"/>
                <a:gd name="T4" fmla="*/ 56 w 228"/>
                <a:gd name="T5" fmla="*/ 159 h 373"/>
                <a:gd name="T6" fmla="*/ 57 w 228"/>
                <a:gd name="T7" fmla="*/ 167 h 373"/>
                <a:gd name="T8" fmla="*/ 53 w 228"/>
                <a:gd name="T9" fmla="*/ 173 h 373"/>
                <a:gd name="T10" fmla="*/ 46 w 228"/>
                <a:gd name="T11" fmla="*/ 180 h 373"/>
                <a:gd name="T12" fmla="*/ 40 w 228"/>
                <a:gd name="T13" fmla="*/ 189 h 373"/>
                <a:gd name="T14" fmla="*/ 37 w 228"/>
                <a:gd name="T15" fmla="*/ 194 h 373"/>
                <a:gd name="T16" fmla="*/ 26 w 228"/>
                <a:gd name="T17" fmla="*/ 206 h 373"/>
                <a:gd name="T18" fmla="*/ 19 w 228"/>
                <a:gd name="T19" fmla="*/ 214 h 373"/>
                <a:gd name="T20" fmla="*/ 20 w 228"/>
                <a:gd name="T21" fmla="*/ 222 h 373"/>
                <a:gd name="T22" fmla="*/ 23 w 228"/>
                <a:gd name="T23" fmla="*/ 223 h 373"/>
                <a:gd name="T24" fmla="*/ 25 w 228"/>
                <a:gd name="T25" fmla="*/ 228 h 373"/>
                <a:gd name="T26" fmla="*/ 24 w 228"/>
                <a:gd name="T27" fmla="*/ 240 h 373"/>
                <a:gd name="T28" fmla="*/ 19 w 228"/>
                <a:gd name="T29" fmla="*/ 244 h 373"/>
                <a:gd name="T30" fmla="*/ 18 w 228"/>
                <a:gd name="T31" fmla="*/ 251 h 373"/>
                <a:gd name="T32" fmla="*/ 102 w 228"/>
                <a:gd name="T33" fmla="*/ 352 h 373"/>
                <a:gd name="T34" fmla="*/ 228 w 228"/>
                <a:gd name="T35" fmla="*/ 256 h 373"/>
                <a:gd name="T36" fmla="*/ 224 w 228"/>
                <a:gd name="T37" fmla="*/ 252 h 373"/>
                <a:gd name="T38" fmla="*/ 223 w 228"/>
                <a:gd name="T39" fmla="*/ 247 h 373"/>
                <a:gd name="T40" fmla="*/ 218 w 228"/>
                <a:gd name="T41" fmla="*/ 241 h 373"/>
                <a:gd name="T42" fmla="*/ 213 w 228"/>
                <a:gd name="T43" fmla="*/ 246 h 373"/>
                <a:gd name="T44" fmla="*/ 202 w 228"/>
                <a:gd name="T45" fmla="*/ 248 h 373"/>
                <a:gd name="T46" fmla="*/ 189 w 228"/>
                <a:gd name="T47" fmla="*/ 245 h 373"/>
                <a:gd name="T48" fmla="*/ 184 w 228"/>
                <a:gd name="T49" fmla="*/ 247 h 373"/>
                <a:gd name="T50" fmla="*/ 179 w 228"/>
                <a:gd name="T51" fmla="*/ 247 h 373"/>
                <a:gd name="T52" fmla="*/ 171 w 228"/>
                <a:gd name="T53" fmla="*/ 244 h 373"/>
                <a:gd name="T54" fmla="*/ 168 w 228"/>
                <a:gd name="T55" fmla="*/ 247 h 373"/>
                <a:gd name="T56" fmla="*/ 164 w 228"/>
                <a:gd name="T57" fmla="*/ 249 h 373"/>
                <a:gd name="T58" fmla="*/ 162 w 228"/>
                <a:gd name="T59" fmla="*/ 242 h 373"/>
                <a:gd name="T60" fmla="*/ 160 w 228"/>
                <a:gd name="T61" fmla="*/ 232 h 373"/>
                <a:gd name="T62" fmla="*/ 156 w 228"/>
                <a:gd name="T63" fmla="*/ 226 h 373"/>
                <a:gd name="T64" fmla="*/ 149 w 228"/>
                <a:gd name="T65" fmla="*/ 220 h 373"/>
                <a:gd name="T66" fmla="*/ 149 w 228"/>
                <a:gd name="T67" fmla="*/ 213 h 373"/>
                <a:gd name="T68" fmla="*/ 145 w 228"/>
                <a:gd name="T69" fmla="*/ 204 h 373"/>
                <a:gd name="T70" fmla="*/ 145 w 228"/>
                <a:gd name="T71" fmla="*/ 195 h 373"/>
                <a:gd name="T72" fmla="*/ 142 w 228"/>
                <a:gd name="T73" fmla="*/ 183 h 373"/>
                <a:gd name="T74" fmla="*/ 139 w 228"/>
                <a:gd name="T75" fmla="*/ 179 h 373"/>
                <a:gd name="T76" fmla="*/ 133 w 228"/>
                <a:gd name="T77" fmla="*/ 182 h 373"/>
                <a:gd name="T78" fmla="*/ 127 w 228"/>
                <a:gd name="T79" fmla="*/ 186 h 373"/>
                <a:gd name="T80" fmla="*/ 125 w 228"/>
                <a:gd name="T81" fmla="*/ 183 h 373"/>
                <a:gd name="T82" fmla="*/ 119 w 228"/>
                <a:gd name="T83" fmla="*/ 179 h 373"/>
                <a:gd name="T84" fmla="*/ 125 w 228"/>
                <a:gd name="T85" fmla="*/ 168 h 373"/>
                <a:gd name="T86" fmla="*/ 129 w 228"/>
                <a:gd name="T87" fmla="*/ 166 h 373"/>
                <a:gd name="T88" fmla="*/ 128 w 228"/>
                <a:gd name="T89" fmla="*/ 154 h 373"/>
                <a:gd name="T90" fmla="*/ 134 w 228"/>
                <a:gd name="T91" fmla="*/ 141 h 373"/>
                <a:gd name="T92" fmla="*/ 137 w 228"/>
                <a:gd name="T93" fmla="*/ 131 h 373"/>
                <a:gd name="T94" fmla="*/ 128 w 228"/>
                <a:gd name="T95" fmla="*/ 128 h 373"/>
                <a:gd name="T96" fmla="*/ 123 w 228"/>
                <a:gd name="T97" fmla="*/ 118 h 373"/>
                <a:gd name="T98" fmla="*/ 119 w 228"/>
                <a:gd name="T99" fmla="*/ 106 h 373"/>
                <a:gd name="T100" fmla="*/ 109 w 228"/>
                <a:gd name="T101" fmla="*/ 93 h 373"/>
                <a:gd name="T102" fmla="*/ 104 w 228"/>
                <a:gd name="T103" fmla="*/ 82 h 373"/>
                <a:gd name="T104" fmla="*/ 101 w 228"/>
                <a:gd name="T105" fmla="*/ 76 h 373"/>
                <a:gd name="T106" fmla="*/ 101 w 228"/>
                <a:gd name="T107" fmla="*/ 69 h 373"/>
                <a:gd name="T108" fmla="*/ 97 w 228"/>
                <a:gd name="T109" fmla="*/ 62 h 373"/>
                <a:gd name="T110" fmla="*/ 98 w 228"/>
                <a:gd name="T111" fmla="*/ 48 h 373"/>
                <a:gd name="T112" fmla="*/ 104 w 228"/>
                <a:gd name="T113" fmla="*/ 25 h 373"/>
                <a:gd name="T114" fmla="*/ 108 w 228"/>
                <a:gd name="T115" fmla="*/ 8 h 373"/>
                <a:gd name="T116" fmla="*/ 47 w 228"/>
                <a:gd name="T117" fmla="*/ 12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8" h="373">
                  <a:moveTo>
                    <a:pt x="48" y="132"/>
                  </a:moveTo>
                  <a:cubicBezTo>
                    <a:pt x="48" y="138"/>
                    <a:pt x="46" y="143"/>
                    <a:pt x="46" y="143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54" y="156"/>
                    <a:pt x="54" y="156"/>
                    <a:pt x="54" y="156"/>
                  </a:cubicBezTo>
                  <a:cubicBezTo>
                    <a:pt x="56" y="159"/>
                    <a:pt x="56" y="159"/>
                    <a:pt x="56" y="159"/>
                  </a:cubicBezTo>
                  <a:cubicBezTo>
                    <a:pt x="57" y="163"/>
                    <a:pt x="57" y="163"/>
                    <a:pt x="57" y="163"/>
                  </a:cubicBezTo>
                  <a:cubicBezTo>
                    <a:pt x="57" y="167"/>
                    <a:pt x="57" y="167"/>
                    <a:pt x="57" y="167"/>
                  </a:cubicBezTo>
                  <a:cubicBezTo>
                    <a:pt x="54" y="168"/>
                    <a:pt x="54" y="168"/>
                    <a:pt x="54" y="168"/>
                  </a:cubicBezTo>
                  <a:cubicBezTo>
                    <a:pt x="53" y="173"/>
                    <a:pt x="53" y="173"/>
                    <a:pt x="53" y="173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6" y="180"/>
                    <a:pt x="46" y="180"/>
                    <a:pt x="46" y="180"/>
                  </a:cubicBezTo>
                  <a:cubicBezTo>
                    <a:pt x="42" y="184"/>
                    <a:pt x="42" y="184"/>
                    <a:pt x="42" y="184"/>
                  </a:cubicBezTo>
                  <a:cubicBezTo>
                    <a:pt x="40" y="189"/>
                    <a:pt x="40" y="189"/>
                    <a:pt x="40" y="189"/>
                  </a:cubicBezTo>
                  <a:cubicBezTo>
                    <a:pt x="38" y="190"/>
                    <a:pt x="38" y="190"/>
                    <a:pt x="38" y="190"/>
                  </a:cubicBezTo>
                  <a:cubicBezTo>
                    <a:pt x="37" y="194"/>
                    <a:pt x="37" y="194"/>
                    <a:pt x="37" y="194"/>
                  </a:cubicBezTo>
                  <a:cubicBezTo>
                    <a:pt x="34" y="198"/>
                    <a:pt x="34" y="198"/>
                    <a:pt x="34" y="198"/>
                  </a:cubicBezTo>
                  <a:cubicBezTo>
                    <a:pt x="26" y="206"/>
                    <a:pt x="26" y="206"/>
                    <a:pt x="26" y="206"/>
                  </a:cubicBezTo>
                  <a:cubicBezTo>
                    <a:pt x="20" y="211"/>
                    <a:pt x="20" y="211"/>
                    <a:pt x="20" y="211"/>
                  </a:cubicBezTo>
                  <a:cubicBezTo>
                    <a:pt x="19" y="214"/>
                    <a:pt x="19" y="214"/>
                    <a:pt x="19" y="214"/>
                  </a:cubicBezTo>
                  <a:cubicBezTo>
                    <a:pt x="18" y="219"/>
                    <a:pt x="18" y="219"/>
                    <a:pt x="18" y="219"/>
                  </a:cubicBezTo>
                  <a:cubicBezTo>
                    <a:pt x="20" y="222"/>
                    <a:pt x="20" y="222"/>
                    <a:pt x="20" y="222"/>
                  </a:cubicBezTo>
                  <a:cubicBezTo>
                    <a:pt x="22" y="223"/>
                    <a:pt x="22" y="223"/>
                    <a:pt x="22" y="223"/>
                  </a:cubicBezTo>
                  <a:cubicBezTo>
                    <a:pt x="23" y="223"/>
                    <a:pt x="23" y="223"/>
                    <a:pt x="23" y="223"/>
                  </a:cubicBezTo>
                  <a:cubicBezTo>
                    <a:pt x="26" y="226"/>
                    <a:pt x="26" y="226"/>
                    <a:pt x="26" y="226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25" y="236"/>
                    <a:pt x="25" y="236"/>
                    <a:pt x="25" y="236"/>
                  </a:cubicBezTo>
                  <a:cubicBezTo>
                    <a:pt x="24" y="240"/>
                    <a:pt x="24" y="240"/>
                    <a:pt x="24" y="240"/>
                  </a:cubicBezTo>
                  <a:cubicBezTo>
                    <a:pt x="24" y="242"/>
                    <a:pt x="24" y="242"/>
                    <a:pt x="24" y="242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8" y="246"/>
                    <a:pt x="18" y="246"/>
                    <a:pt x="18" y="246"/>
                  </a:cubicBezTo>
                  <a:cubicBezTo>
                    <a:pt x="18" y="251"/>
                    <a:pt x="18" y="251"/>
                    <a:pt x="18" y="251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35" y="338"/>
                    <a:pt x="102" y="352"/>
                    <a:pt x="102" y="352"/>
                  </a:cubicBezTo>
                  <a:cubicBezTo>
                    <a:pt x="208" y="373"/>
                    <a:pt x="208" y="373"/>
                    <a:pt x="208" y="373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6" y="254"/>
                    <a:pt x="226" y="254"/>
                    <a:pt x="226" y="254"/>
                  </a:cubicBezTo>
                  <a:cubicBezTo>
                    <a:pt x="224" y="252"/>
                    <a:pt x="224" y="252"/>
                    <a:pt x="224" y="252"/>
                  </a:cubicBezTo>
                  <a:cubicBezTo>
                    <a:pt x="224" y="251"/>
                    <a:pt x="224" y="251"/>
                    <a:pt x="224" y="251"/>
                  </a:cubicBezTo>
                  <a:cubicBezTo>
                    <a:pt x="223" y="247"/>
                    <a:pt x="223" y="247"/>
                    <a:pt x="223" y="247"/>
                  </a:cubicBezTo>
                  <a:cubicBezTo>
                    <a:pt x="221" y="244"/>
                    <a:pt x="221" y="244"/>
                    <a:pt x="221" y="244"/>
                  </a:cubicBezTo>
                  <a:cubicBezTo>
                    <a:pt x="218" y="241"/>
                    <a:pt x="218" y="241"/>
                    <a:pt x="218" y="241"/>
                  </a:cubicBezTo>
                  <a:cubicBezTo>
                    <a:pt x="214" y="241"/>
                    <a:pt x="214" y="241"/>
                    <a:pt x="214" y="241"/>
                  </a:cubicBezTo>
                  <a:cubicBezTo>
                    <a:pt x="213" y="246"/>
                    <a:pt x="213" y="246"/>
                    <a:pt x="213" y="246"/>
                  </a:cubicBezTo>
                  <a:cubicBezTo>
                    <a:pt x="212" y="249"/>
                    <a:pt x="212" y="249"/>
                    <a:pt x="212" y="249"/>
                  </a:cubicBezTo>
                  <a:cubicBezTo>
                    <a:pt x="202" y="248"/>
                    <a:pt x="202" y="248"/>
                    <a:pt x="202" y="248"/>
                  </a:cubicBezTo>
                  <a:cubicBezTo>
                    <a:pt x="197" y="246"/>
                    <a:pt x="197" y="246"/>
                    <a:pt x="197" y="246"/>
                  </a:cubicBezTo>
                  <a:cubicBezTo>
                    <a:pt x="189" y="245"/>
                    <a:pt x="189" y="245"/>
                    <a:pt x="189" y="245"/>
                  </a:cubicBezTo>
                  <a:cubicBezTo>
                    <a:pt x="185" y="245"/>
                    <a:pt x="185" y="245"/>
                    <a:pt x="185" y="245"/>
                  </a:cubicBezTo>
                  <a:cubicBezTo>
                    <a:pt x="184" y="247"/>
                    <a:pt x="184" y="247"/>
                    <a:pt x="184" y="247"/>
                  </a:cubicBezTo>
                  <a:cubicBezTo>
                    <a:pt x="184" y="249"/>
                    <a:pt x="184" y="249"/>
                    <a:pt x="184" y="249"/>
                  </a:cubicBezTo>
                  <a:cubicBezTo>
                    <a:pt x="179" y="247"/>
                    <a:pt x="179" y="247"/>
                    <a:pt x="179" y="247"/>
                  </a:cubicBezTo>
                  <a:cubicBezTo>
                    <a:pt x="174" y="244"/>
                    <a:pt x="174" y="244"/>
                    <a:pt x="174" y="244"/>
                  </a:cubicBezTo>
                  <a:cubicBezTo>
                    <a:pt x="171" y="244"/>
                    <a:pt x="171" y="244"/>
                    <a:pt x="171" y="244"/>
                  </a:cubicBezTo>
                  <a:cubicBezTo>
                    <a:pt x="169" y="244"/>
                    <a:pt x="169" y="244"/>
                    <a:pt x="169" y="244"/>
                  </a:cubicBezTo>
                  <a:cubicBezTo>
                    <a:pt x="168" y="247"/>
                    <a:pt x="168" y="247"/>
                    <a:pt x="168" y="247"/>
                  </a:cubicBezTo>
                  <a:cubicBezTo>
                    <a:pt x="168" y="249"/>
                    <a:pt x="168" y="249"/>
                    <a:pt x="168" y="249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2" y="245"/>
                    <a:pt x="162" y="245"/>
                    <a:pt x="162" y="245"/>
                  </a:cubicBezTo>
                  <a:cubicBezTo>
                    <a:pt x="162" y="242"/>
                    <a:pt x="162" y="242"/>
                    <a:pt x="162" y="242"/>
                  </a:cubicBezTo>
                  <a:cubicBezTo>
                    <a:pt x="162" y="238"/>
                    <a:pt x="162" y="238"/>
                    <a:pt x="162" y="238"/>
                  </a:cubicBezTo>
                  <a:cubicBezTo>
                    <a:pt x="160" y="232"/>
                    <a:pt x="160" y="232"/>
                    <a:pt x="160" y="232"/>
                  </a:cubicBezTo>
                  <a:cubicBezTo>
                    <a:pt x="160" y="226"/>
                    <a:pt x="160" y="226"/>
                    <a:pt x="160" y="226"/>
                  </a:cubicBezTo>
                  <a:cubicBezTo>
                    <a:pt x="156" y="226"/>
                    <a:pt x="156" y="226"/>
                    <a:pt x="156" y="226"/>
                  </a:cubicBezTo>
                  <a:cubicBezTo>
                    <a:pt x="151" y="223"/>
                    <a:pt x="151" y="223"/>
                    <a:pt x="151" y="223"/>
                  </a:cubicBezTo>
                  <a:cubicBezTo>
                    <a:pt x="149" y="220"/>
                    <a:pt x="149" y="220"/>
                    <a:pt x="149" y="220"/>
                  </a:cubicBezTo>
                  <a:cubicBezTo>
                    <a:pt x="149" y="218"/>
                    <a:pt x="149" y="218"/>
                    <a:pt x="149" y="218"/>
                  </a:cubicBezTo>
                  <a:cubicBezTo>
                    <a:pt x="149" y="213"/>
                    <a:pt x="149" y="213"/>
                    <a:pt x="149" y="213"/>
                  </a:cubicBezTo>
                  <a:cubicBezTo>
                    <a:pt x="149" y="208"/>
                    <a:pt x="149" y="208"/>
                    <a:pt x="149" y="208"/>
                  </a:cubicBezTo>
                  <a:cubicBezTo>
                    <a:pt x="145" y="204"/>
                    <a:pt x="145" y="204"/>
                    <a:pt x="145" y="204"/>
                  </a:cubicBezTo>
                  <a:cubicBezTo>
                    <a:pt x="145" y="201"/>
                    <a:pt x="145" y="201"/>
                    <a:pt x="145" y="201"/>
                  </a:cubicBezTo>
                  <a:cubicBezTo>
                    <a:pt x="145" y="195"/>
                    <a:pt x="145" y="195"/>
                    <a:pt x="145" y="195"/>
                  </a:cubicBezTo>
                  <a:cubicBezTo>
                    <a:pt x="144" y="187"/>
                    <a:pt x="144" y="187"/>
                    <a:pt x="144" y="187"/>
                  </a:cubicBezTo>
                  <a:cubicBezTo>
                    <a:pt x="142" y="183"/>
                    <a:pt x="142" y="183"/>
                    <a:pt x="142" y="183"/>
                  </a:cubicBezTo>
                  <a:cubicBezTo>
                    <a:pt x="141" y="179"/>
                    <a:pt x="141" y="179"/>
                    <a:pt x="141" y="179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5" y="182"/>
                    <a:pt x="135" y="182"/>
                    <a:pt x="135" y="182"/>
                  </a:cubicBezTo>
                  <a:cubicBezTo>
                    <a:pt x="133" y="182"/>
                    <a:pt x="133" y="182"/>
                    <a:pt x="133" y="182"/>
                  </a:cubicBezTo>
                  <a:cubicBezTo>
                    <a:pt x="130" y="183"/>
                    <a:pt x="130" y="183"/>
                    <a:pt x="130" y="183"/>
                  </a:cubicBezTo>
                  <a:cubicBezTo>
                    <a:pt x="127" y="186"/>
                    <a:pt x="127" y="186"/>
                    <a:pt x="127" y="186"/>
                  </a:cubicBezTo>
                  <a:cubicBezTo>
                    <a:pt x="125" y="186"/>
                    <a:pt x="125" y="186"/>
                    <a:pt x="125" y="186"/>
                  </a:cubicBezTo>
                  <a:cubicBezTo>
                    <a:pt x="125" y="183"/>
                    <a:pt x="125" y="183"/>
                    <a:pt x="125" y="183"/>
                  </a:cubicBezTo>
                  <a:cubicBezTo>
                    <a:pt x="121" y="181"/>
                    <a:pt x="121" y="181"/>
                    <a:pt x="121" y="181"/>
                  </a:cubicBezTo>
                  <a:cubicBezTo>
                    <a:pt x="119" y="179"/>
                    <a:pt x="119" y="179"/>
                    <a:pt x="119" y="179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29" y="166"/>
                    <a:pt x="129" y="166"/>
                    <a:pt x="129" y="166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8" y="154"/>
                    <a:pt x="128" y="154"/>
                    <a:pt x="128" y="154"/>
                  </a:cubicBezTo>
                  <a:cubicBezTo>
                    <a:pt x="131" y="147"/>
                    <a:pt x="131" y="147"/>
                    <a:pt x="131" y="147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1"/>
                    <a:pt x="137" y="131"/>
                    <a:pt x="137" y="131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3" y="118"/>
                    <a:pt x="123" y="118"/>
                    <a:pt x="123" y="118"/>
                  </a:cubicBezTo>
                  <a:cubicBezTo>
                    <a:pt x="122" y="111"/>
                    <a:pt x="122" y="111"/>
                    <a:pt x="122" y="111"/>
                  </a:cubicBezTo>
                  <a:cubicBezTo>
                    <a:pt x="119" y="106"/>
                    <a:pt x="119" y="106"/>
                    <a:pt x="119" y="106"/>
                  </a:cubicBezTo>
                  <a:cubicBezTo>
                    <a:pt x="114" y="101"/>
                    <a:pt x="114" y="101"/>
                    <a:pt x="114" y="10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4" y="79"/>
                    <a:pt x="104" y="79"/>
                    <a:pt x="104" y="79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99" y="64"/>
                    <a:pt x="99" y="64"/>
                    <a:pt x="99" y="64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59"/>
                    <a:pt x="97" y="59"/>
                    <a:pt x="97" y="59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52" y="114"/>
                    <a:pt x="47" y="120"/>
                  </a:cubicBezTo>
                  <a:cubicBezTo>
                    <a:pt x="43" y="127"/>
                    <a:pt x="48" y="125"/>
                    <a:pt x="48" y="13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08" name="Freeform 21">
              <a:extLst>
                <a:ext uri="{FF2B5EF4-FFF2-40B4-BE49-F238E27FC236}">
                  <a16:creationId xmlns:a16="http://schemas.microsoft.com/office/drawing/2014/main" id="{C2B59C12-6D16-9B4A-8E12-7C48DB90C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501" y="1743205"/>
              <a:ext cx="558212" cy="360899"/>
            </a:xfrm>
            <a:custGeom>
              <a:avLst/>
              <a:gdLst>
                <a:gd name="T0" fmla="*/ 184 w 391"/>
                <a:gd name="T1" fmla="*/ 33 h 252"/>
                <a:gd name="T2" fmla="*/ 9 w 391"/>
                <a:gd name="T3" fmla="*/ 10 h 252"/>
                <a:gd name="T4" fmla="*/ 4 w 391"/>
                <a:gd name="T5" fmla="*/ 28 h 252"/>
                <a:gd name="T6" fmla="*/ 0 w 391"/>
                <a:gd name="T7" fmla="*/ 51 h 252"/>
                <a:gd name="T8" fmla="*/ 2 w 391"/>
                <a:gd name="T9" fmla="*/ 56 h 252"/>
                <a:gd name="T10" fmla="*/ 4 w 391"/>
                <a:gd name="T11" fmla="*/ 64 h 252"/>
                <a:gd name="T12" fmla="*/ 7 w 391"/>
                <a:gd name="T13" fmla="*/ 71 h 252"/>
                <a:gd name="T14" fmla="*/ 11 w 391"/>
                <a:gd name="T15" fmla="*/ 80 h 252"/>
                <a:gd name="T16" fmla="*/ 17 w 391"/>
                <a:gd name="T17" fmla="*/ 93 h 252"/>
                <a:gd name="T18" fmla="*/ 25 w 391"/>
                <a:gd name="T19" fmla="*/ 103 h 252"/>
                <a:gd name="T20" fmla="*/ 28 w 391"/>
                <a:gd name="T21" fmla="*/ 116 h 252"/>
                <a:gd name="T22" fmla="*/ 31 w 391"/>
                <a:gd name="T23" fmla="*/ 121 h 252"/>
                <a:gd name="T24" fmla="*/ 40 w 391"/>
                <a:gd name="T25" fmla="*/ 127 h 252"/>
                <a:gd name="T26" fmla="*/ 34 w 391"/>
                <a:gd name="T27" fmla="*/ 139 h 252"/>
                <a:gd name="T28" fmla="*/ 30 w 391"/>
                <a:gd name="T29" fmla="*/ 152 h 252"/>
                <a:gd name="T30" fmla="*/ 31 w 391"/>
                <a:gd name="T31" fmla="*/ 160 h 252"/>
                <a:gd name="T32" fmla="*/ 25 w 391"/>
                <a:gd name="T33" fmla="*/ 164 h 252"/>
                <a:gd name="T34" fmla="*/ 24 w 391"/>
                <a:gd name="T35" fmla="*/ 173 h 252"/>
                <a:gd name="T36" fmla="*/ 28 w 391"/>
                <a:gd name="T37" fmla="*/ 178 h 252"/>
                <a:gd name="T38" fmla="*/ 33 w 391"/>
                <a:gd name="T39" fmla="*/ 175 h 252"/>
                <a:gd name="T40" fmla="*/ 38 w 391"/>
                <a:gd name="T41" fmla="*/ 174 h 252"/>
                <a:gd name="T42" fmla="*/ 44 w 391"/>
                <a:gd name="T43" fmla="*/ 171 h 252"/>
                <a:gd name="T44" fmla="*/ 47 w 391"/>
                <a:gd name="T45" fmla="*/ 179 h 252"/>
                <a:gd name="T46" fmla="*/ 48 w 391"/>
                <a:gd name="T47" fmla="*/ 193 h 252"/>
                <a:gd name="T48" fmla="*/ 52 w 391"/>
                <a:gd name="T49" fmla="*/ 200 h 252"/>
                <a:gd name="T50" fmla="*/ 52 w 391"/>
                <a:gd name="T51" fmla="*/ 210 h 252"/>
                <a:gd name="T52" fmla="*/ 54 w 391"/>
                <a:gd name="T53" fmla="*/ 215 h 252"/>
                <a:gd name="T54" fmla="*/ 63 w 391"/>
                <a:gd name="T55" fmla="*/ 218 h 252"/>
                <a:gd name="T56" fmla="*/ 65 w 391"/>
                <a:gd name="T57" fmla="*/ 230 h 252"/>
                <a:gd name="T58" fmla="*/ 65 w 391"/>
                <a:gd name="T59" fmla="*/ 237 h 252"/>
                <a:gd name="T60" fmla="*/ 71 w 391"/>
                <a:gd name="T61" fmla="*/ 241 h 252"/>
                <a:gd name="T62" fmla="*/ 72 w 391"/>
                <a:gd name="T63" fmla="*/ 236 h 252"/>
                <a:gd name="T64" fmla="*/ 77 w 391"/>
                <a:gd name="T65" fmla="*/ 236 h 252"/>
                <a:gd name="T66" fmla="*/ 87 w 391"/>
                <a:gd name="T67" fmla="*/ 241 h 252"/>
                <a:gd name="T68" fmla="*/ 88 w 391"/>
                <a:gd name="T69" fmla="*/ 237 h 252"/>
                <a:gd name="T70" fmla="*/ 100 w 391"/>
                <a:gd name="T71" fmla="*/ 238 h 252"/>
                <a:gd name="T72" fmla="*/ 115 w 391"/>
                <a:gd name="T73" fmla="*/ 241 h 252"/>
                <a:gd name="T74" fmla="*/ 117 w 391"/>
                <a:gd name="T75" fmla="*/ 233 h 252"/>
                <a:gd name="T76" fmla="*/ 124 w 391"/>
                <a:gd name="T77" fmla="*/ 236 h 252"/>
                <a:gd name="T78" fmla="*/ 127 w 391"/>
                <a:gd name="T79" fmla="*/ 243 h 252"/>
                <a:gd name="T80" fmla="*/ 129 w 391"/>
                <a:gd name="T81" fmla="*/ 246 h 252"/>
                <a:gd name="T82" fmla="*/ 136 w 391"/>
                <a:gd name="T83" fmla="*/ 221 h 252"/>
                <a:gd name="T84" fmla="*/ 373 w 391"/>
                <a:gd name="T85" fmla="*/ 252 h 252"/>
                <a:gd name="T86" fmla="*/ 391 w 391"/>
                <a:gd name="T87" fmla="*/ 6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1" h="252">
                  <a:moveTo>
                    <a:pt x="391" y="60"/>
                  </a:moveTo>
                  <a:cubicBezTo>
                    <a:pt x="391" y="60"/>
                    <a:pt x="243" y="42"/>
                    <a:pt x="184" y="33"/>
                  </a:cubicBezTo>
                  <a:cubicBezTo>
                    <a:pt x="112" y="22"/>
                    <a:pt x="11" y="0"/>
                    <a:pt x="11" y="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1" y="146"/>
                    <a:pt x="31" y="146"/>
                    <a:pt x="31" y="146"/>
                  </a:cubicBezTo>
                  <a:cubicBezTo>
                    <a:pt x="30" y="152"/>
                    <a:pt x="30" y="152"/>
                    <a:pt x="30" y="152"/>
                  </a:cubicBezTo>
                  <a:cubicBezTo>
                    <a:pt x="32" y="158"/>
                    <a:pt x="32" y="158"/>
                    <a:pt x="32" y="158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25" y="164"/>
                    <a:pt x="25" y="164"/>
                    <a:pt x="25" y="164"/>
                  </a:cubicBezTo>
                  <a:cubicBezTo>
                    <a:pt x="22" y="171"/>
                    <a:pt x="22" y="171"/>
                    <a:pt x="22" y="171"/>
                  </a:cubicBezTo>
                  <a:cubicBezTo>
                    <a:pt x="24" y="173"/>
                    <a:pt x="24" y="173"/>
                    <a:pt x="24" y="173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8" y="178"/>
                    <a:pt x="28" y="178"/>
                    <a:pt x="28" y="178"/>
                  </a:cubicBezTo>
                  <a:cubicBezTo>
                    <a:pt x="30" y="178"/>
                    <a:pt x="30" y="178"/>
                    <a:pt x="30" y="178"/>
                  </a:cubicBezTo>
                  <a:cubicBezTo>
                    <a:pt x="33" y="175"/>
                    <a:pt x="33" y="175"/>
                    <a:pt x="33" y="175"/>
                  </a:cubicBezTo>
                  <a:cubicBezTo>
                    <a:pt x="36" y="174"/>
                    <a:pt x="36" y="174"/>
                    <a:pt x="36" y="174"/>
                  </a:cubicBezTo>
                  <a:cubicBezTo>
                    <a:pt x="38" y="174"/>
                    <a:pt x="38" y="174"/>
                    <a:pt x="38" y="174"/>
                  </a:cubicBezTo>
                  <a:cubicBezTo>
                    <a:pt x="42" y="171"/>
                    <a:pt x="42" y="171"/>
                    <a:pt x="42" y="171"/>
                  </a:cubicBezTo>
                  <a:cubicBezTo>
                    <a:pt x="44" y="171"/>
                    <a:pt x="44" y="171"/>
                    <a:pt x="44" y="171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8" y="187"/>
                    <a:pt x="48" y="187"/>
                    <a:pt x="48" y="187"/>
                  </a:cubicBezTo>
                  <a:cubicBezTo>
                    <a:pt x="48" y="193"/>
                    <a:pt x="48" y="193"/>
                    <a:pt x="48" y="193"/>
                  </a:cubicBezTo>
                  <a:cubicBezTo>
                    <a:pt x="48" y="196"/>
                    <a:pt x="48" y="196"/>
                    <a:pt x="48" y="196"/>
                  </a:cubicBezTo>
                  <a:cubicBezTo>
                    <a:pt x="52" y="200"/>
                    <a:pt x="52" y="200"/>
                    <a:pt x="52" y="200"/>
                  </a:cubicBezTo>
                  <a:cubicBezTo>
                    <a:pt x="52" y="205"/>
                    <a:pt x="52" y="205"/>
                    <a:pt x="52" y="205"/>
                  </a:cubicBezTo>
                  <a:cubicBezTo>
                    <a:pt x="52" y="210"/>
                    <a:pt x="52" y="210"/>
                    <a:pt x="52" y="210"/>
                  </a:cubicBezTo>
                  <a:cubicBezTo>
                    <a:pt x="52" y="212"/>
                    <a:pt x="52" y="212"/>
                    <a:pt x="52" y="212"/>
                  </a:cubicBezTo>
                  <a:cubicBezTo>
                    <a:pt x="54" y="215"/>
                    <a:pt x="54" y="215"/>
                    <a:pt x="54" y="215"/>
                  </a:cubicBezTo>
                  <a:cubicBezTo>
                    <a:pt x="59" y="218"/>
                    <a:pt x="59" y="218"/>
                    <a:pt x="59" y="218"/>
                  </a:cubicBezTo>
                  <a:cubicBezTo>
                    <a:pt x="63" y="218"/>
                    <a:pt x="63" y="218"/>
                    <a:pt x="63" y="218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5" y="230"/>
                    <a:pt x="65" y="230"/>
                    <a:pt x="65" y="230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7" y="241"/>
                    <a:pt x="67" y="241"/>
                    <a:pt x="67" y="241"/>
                  </a:cubicBezTo>
                  <a:cubicBezTo>
                    <a:pt x="71" y="241"/>
                    <a:pt x="71" y="241"/>
                    <a:pt x="71" y="241"/>
                  </a:cubicBezTo>
                  <a:cubicBezTo>
                    <a:pt x="71" y="239"/>
                    <a:pt x="71" y="239"/>
                    <a:pt x="71" y="239"/>
                  </a:cubicBezTo>
                  <a:cubicBezTo>
                    <a:pt x="72" y="236"/>
                    <a:pt x="72" y="236"/>
                    <a:pt x="72" y="236"/>
                  </a:cubicBezTo>
                  <a:cubicBezTo>
                    <a:pt x="74" y="236"/>
                    <a:pt x="74" y="236"/>
                    <a:pt x="74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82" y="239"/>
                    <a:pt x="82" y="239"/>
                    <a:pt x="82" y="239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39"/>
                    <a:pt x="87" y="239"/>
                    <a:pt x="87" y="239"/>
                  </a:cubicBezTo>
                  <a:cubicBezTo>
                    <a:pt x="88" y="237"/>
                    <a:pt x="88" y="237"/>
                    <a:pt x="88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100" y="238"/>
                    <a:pt x="100" y="238"/>
                    <a:pt x="100" y="238"/>
                  </a:cubicBezTo>
                  <a:cubicBezTo>
                    <a:pt x="105" y="240"/>
                    <a:pt x="105" y="240"/>
                    <a:pt x="105" y="240"/>
                  </a:cubicBezTo>
                  <a:cubicBezTo>
                    <a:pt x="115" y="241"/>
                    <a:pt x="115" y="241"/>
                    <a:pt x="115" y="241"/>
                  </a:cubicBezTo>
                  <a:cubicBezTo>
                    <a:pt x="116" y="238"/>
                    <a:pt x="116" y="238"/>
                    <a:pt x="116" y="238"/>
                  </a:cubicBezTo>
                  <a:cubicBezTo>
                    <a:pt x="117" y="233"/>
                    <a:pt x="117" y="233"/>
                    <a:pt x="117" y="233"/>
                  </a:cubicBezTo>
                  <a:cubicBezTo>
                    <a:pt x="121" y="233"/>
                    <a:pt x="121" y="233"/>
                    <a:pt x="121" y="233"/>
                  </a:cubicBezTo>
                  <a:cubicBezTo>
                    <a:pt x="124" y="236"/>
                    <a:pt x="124" y="236"/>
                    <a:pt x="124" y="236"/>
                  </a:cubicBezTo>
                  <a:cubicBezTo>
                    <a:pt x="126" y="239"/>
                    <a:pt x="126" y="239"/>
                    <a:pt x="126" y="239"/>
                  </a:cubicBezTo>
                  <a:cubicBezTo>
                    <a:pt x="127" y="243"/>
                    <a:pt x="127" y="243"/>
                    <a:pt x="127" y="243"/>
                  </a:cubicBezTo>
                  <a:cubicBezTo>
                    <a:pt x="127" y="244"/>
                    <a:pt x="127" y="244"/>
                    <a:pt x="127" y="244"/>
                  </a:cubicBezTo>
                  <a:cubicBezTo>
                    <a:pt x="129" y="246"/>
                    <a:pt x="129" y="246"/>
                    <a:pt x="129" y="246"/>
                  </a:cubicBezTo>
                  <a:cubicBezTo>
                    <a:pt x="131" y="248"/>
                    <a:pt x="131" y="248"/>
                    <a:pt x="131" y="248"/>
                  </a:cubicBezTo>
                  <a:cubicBezTo>
                    <a:pt x="136" y="221"/>
                    <a:pt x="136" y="221"/>
                    <a:pt x="136" y="221"/>
                  </a:cubicBezTo>
                  <a:cubicBezTo>
                    <a:pt x="372" y="252"/>
                    <a:pt x="372" y="252"/>
                    <a:pt x="372" y="252"/>
                  </a:cubicBezTo>
                  <a:cubicBezTo>
                    <a:pt x="373" y="252"/>
                    <a:pt x="373" y="252"/>
                    <a:pt x="373" y="252"/>
                  </a:cubicBezTo>
                  <a:cubicBezTo>
                    <a:pt x="377" y="207"/>
                    <a:pt x="377" y="207"/>
                    <a:pt x="377" y="207"/>
                  </a:cubicBezTo>
                  <a:lnTo>
                    <a:pt x="391" y="6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09" name="Freeform 22">
              <a:extLst>
                <a:ext uri="{FF2B5EF4-FFF2-40B4-BE49-F238E27FC236}">
                  <a16:creationId xmlns:a16="http://schemas.microsoft.com/office/drawing/2014/main" id="{0770329A-4999-A846-A7EC-25C182BA2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7045" y="1787053"/>
              <a:ext cx="197314" cy="315365"/>
            </a:xfrm>
            <a:custGeom>
              <a:avLst/>
              <a:gdLst>
                <a:gd name="T0" fmla="*/ 34 w 117"/>
                <a:gd name="T1" fmla="*/ 182 h 187"/>
                <a:gd name="T2" fmla="*/ 34 w 117"/>
                <a:gd name="T3" fmla="*/ 176 h 187"/>
                <a:gd name="T4" fmla="*/ 37 w 117"/>
                <a:gd name="T5" fmla="*/ 171 h 187"/>
                <a:gd name="T6" fmla="*/ 40 w 117"/>
                <a:gd name="T7" fmla="*/ 166 h 187"/>
                <a:gd name="T8" fmla="*/ 44 w 117"/>
                <a:gd name="T9" fmla="*/ 161 h 187"/>
                <a:gd name="T10" fmla="*/ 40 w 117"/>
                <a:gd name="T11" fmla="*/ 159 h 187"/>
                <a:gd name="T12" fmla="*/ 42 w 117"/>
                <a:gd name="T13" fmla="*/ 155 h 187"/>
                <a:gd name="T14" fmla="*/ 45 w 117"/>
                <a:gd name="T15" fmla="*/ 155 h 187"/>
                <a:gd name="T16" fmla="*/ 48 w 117"/>
                <a:gd name="T17" fmla="*/ 150 h 187"/>
                <a:gd name="T18" fmla="*/ 52 w 117"/>
                <a:gd name="T19" fmla="*/ 153 h 187"/>
                <a:gd name="T20" fmla="*/ 51 w 117"/>
                <a:gd name="T21" fmla="*/ 149 h 187"/>
                <a:gd name="T22" fmla="*/ 56 w 117"/>
                <a:gd name="T23" fmla="*/ 148 h 187"/>
                <a:gd name="T24" fmla="*/ 59 w 117"/>
                <a:gd name="T25" fmla="*/ 139 h 187"/>
                <a:gd name="T26" fmla="*/ 67 w 117"/>
                <a:gd name="T27" fmla="*/ 141 h 187"/>
                <a:gd name="T28" fmla="*/ 68 w 117"/>
                <a:gd name="T29" fmla="*/ 132 h 187"/>
                <a:gd name="T30" fmla="*/ 68 w 117"/>
                <a:gd name="T31" fmla="*/ 123 h 187"/>
                <a:gd name="T32" fmla="*/ 69 w 117"/>
                <a:gd name="T33" fmla="*/ 116 h 187"/>
                <a:gd name="T34" fmla="*/ 79 w 117"/>
                <a:gd name="T35" fmla="*/ 122 h 187"/>
                <a:gd name="T36" fmla="*/ 81 w 117"/>
                <a:gd name="T37" fmla="*/ 115 h 187"/>
                <a:gd name="T38" fmla="*/ 84 w 117"/>
                <a:gd name="T39" fmla="*/ 122 h 187"/>
                <a:gd name="T40" fmla="*/ 88 w 117"/>
                <a:gd name="T41" fmla="*/ 116 h 187"/>
                <a:gd name="T42" fmla="*/ 87 w 117"/>
                <a:gd name="T43" fmla="*/ 111 h 187"/>
                <a:gd name="T44" fmla="*/ 95 w 117"/>
                <a:gd name="T45" fmla="*/ 115 h 187"/>
                <a:gd name="T46" fmla="*/ 97 w 117"/>
                <a:gd name="T47" fmla="*/ 111 h 187"/>
                <a:gd name="T48" fmla="*/ 103 w 117"/>
                <a:gd name="T49" fmla="*/ 105 h 187"/>
                <a:gd name="T50" fmla="*/ 106 w 117"/>
                <a:gd name="T51" fmla="*/ 101 h 187"/>
                <a:gd name="T52" fmla="*/ 114 w 117"/>
                <a:gd name="T53" fmla="*/ 97 h 187"/>
                <a:gd name="T54" fmla="*/ 116 w 117"/>
                <a:gd name="T55" fmla="*/ 88 h 187"/>
                <a:gd name="T56" fmla="*/ 112 w 117"/>
                <a:gd name="T57" fmla="*/ 86 h 187"/>
                <a:gd name="T58" fmla="*/ 112 w 117"/>
                <a:gd name="T59" fmla="*/ 82 h 187"/>
                <a:gd name="T60" fmla="*/ 104 w 117"/>
                <a:gd name="T61" fmla="*/ 77 h 187"/>
                <a:gd name="T62" fmla="*/ 101 w 117"/>
                <a:gd name="T63" fmla="*/ 64 h 187"/>
                <a:gd name="T64" fmla="*/ 95 w 117"/>
                <a:gd name="T65" fmla="*/ 63 h 187"/>
                <a:gd name="T66" fmla="*/ 84 w 117"/>
                <a:gd name="T67" fmla="*/ 56 h 187"/>
                <a:gd name="T68" fmla="*/ 77 w 117"/>
                <a:gd name="T69" fmla="*/ 31 h 187"/>
                <a:gd name="T70" fmla="*/ 71 w 117"/>
                <a:gd name="T71" fmla="*/ 11 h 187"/>
                <a:gd name="T72" fmla="*/ 53 w 117"/>
                <a:gd name="T73" fmla="*/ 3 h 187"/>
                <a:gd name="T74" fmla="*/ 42 w 117"/>
                <a:gd name="T75" fmla="*/ 11 h 187"/>
                <a:gd name="T76" fmla="*/ 30 w 117"/>
                <a:gd name="T77" fmla="*/ 5 h 187"/>
                <a:gd name="T78" fmla="*/ 22 w 117"/>
                <a:gd name="T79" fmla="*/ 22 h 187"/>
                <a:gd name="T80" fmla="*/ 13 w 117"/>
                <a:gd name="T81" fmla="*/ 54 h 187"/>
                <a:gd name="T82" fmla="*/ 15 w 117"/>
                <a:gd name="T83" fmla="*/ 71 h 187"/>
                <a:gd name="T84" fmla="*/ 12 w 117"/>
                <a:gd name="T85" fmla="*/ 82 h 187"/>
                <a:gd name="T86" fmla="*/ 7 w 117"/>
                <a:gd name="T87" fmla="*/ 95 h 187"/>
                <a:gd name="T88" fmla="*/ 0 w 117"/>
                <a:gd name="T89" fmla="*/ 10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7" h="187">
                  <a:moveTo>
                    <a:pt x="33" y="187"/>
                  </a:moveTo>
                  <a:lnTo>
                    <a:pt x="33" y="185"/>
                  </a:lnTo>
                  <a:lnTo>
                    <a:pt x="34" y="182"/>
                  </a:lnTo>
                  <a:lnTo>
                    <a:pt x="34" y="181"/>
                  </a:lnTo>
                  <a:lnTo>
                    <a:pt x="34" y="178"/>
                  </a:lnTo>
                  <a:lnTo>
                    <a:pt x="34" y="176"/>
                  </a:lnTo>
                  <a:lnTo>
                    <a:pt x="35" y="174"/>
                  </a:lnTo>
                  <a:lnTo>
                    <a:pt x="37" y="174"/>
                  </a:lnTo>
                  <a:lnTo>
                    <a:pt x="37" y="171"/>
                  </a:lnTo>
                  <a:lnTo>
                    <a:pt x="38" y="169"/>
                  </a:lnTo>
                  <a:lnTo>
                    <a:pt x="38" y="166"/>
                  </a:lnTo>
                  <a:lnTo>
                    <a:pt x="40" y="166"/>
                  </a:lnTo>
                  <a:lnTo>
                    <a:pt x="41" y="166"/>
                  </a:lnTo>
                  <a:lnTo>
                    <a:pt x="44" y="166"/>
                  </a:lnTo>
                  <a:lnTo>
                    <a:pt x="44" y="161"/>
                  </a:lnTo>
                  <a:lnTo>
                    <a:pt x="41" y="161"/>
                  </a:lnTo>
                  <a:lnTo>
                    <a:pt x="40" y="161"/>
                  </a:lnTo>
                  <a:lnTo>
                    <a:pt x="40" y="159"/>
                  </a:lnTo>
                  <a:lnTo>
                    <a:pt x="40" y="158"/>
                  </a:lnTo>
                  <a:lnTo>
                    <a:pt x="42" y="156"/>
                  </a:lnTo>
                  <a:lnTo>
                    <a:pt x="42" y="155"/>
                  </a:lnTo>
                  <a:lnTo>
                    <a:pt x="44" y="153"/>
                  </a:lnTo>
                  <a:lnTo>
                    <a:pt x="45" y="154"/>
                  </a:lnTo>
                  <a:lnTo>
                    <a:pt x="45" y="155"/>
                  </a:lnTo>
                  <a:lnTo>
                    <a:pt x="47" y="154"/>
                  </a:lnTo>
                  <a:lnTo>
                    <a:pt x="48" y="153"/>
                  </a:lnTo>
                  <a:lnTo>
                    <a:pt x="48" y="150"/>
                  </a:lnTo>
                  <a:lnTo>
                    <a:pt x="50" y="152"/>
                  </a:lnTo>
                  <a:lnTo>
                    <a:pt x="51" y="153"/>
                  </a:lnTo>
                  <a:lnTo>
                    <a:pt x="52" y="153"/>
                  </a:lnTo>
                  <a:lnTo>
                    <a:pt x="52" y="150"/>
                  </a:lnTo>
                  <a:lnTo>
                    <a:pt x="52" y="149"/>
                  </a:lnTo>
                  <a:lnTo>
                    <a:pt x="51" y="149"/>
                  </a:lnTo>
                  <a:lnTo>
                    <a:pt x="50" y="147"/>
                  </a:lnTo>
                  <a:lnTo>
                    <a:pt x="54" y="147"/>
                  </a:lnTo>
                  <a:lnTo>
                    <a:pt x="56" y="148"/>
                  </a:lnTo>
                  <a:lnTo>
                    <a:pt x="59" y="147"/>
                  </a:lnTo>
                  <a:lnTo>
                    <a:pt x="60" y="144"/>
                  </a:lnTo>
                  <a:lnTo>
                    <a:pt x="59" y="139"/>
                  </a:lnTo>
                  <a:lnTo>
                    <a:pt x="61" y="139"/>
                  </a:lnTo>
                  <a:lnTo>
                    <a:pt x="64" y="142"/>
                  </a:lnTo>
                  <a:lnTo>
                    <a:pt x="67" y="141"/>
                  </a:lnTo>
                  <a:lnTo>
                    <a:pt x="68" y="139"/>
                  </a:lnTo>
                  <a:lnTo>
                    <a:pt x="69" y="135"/>
                  </a:lnTo>
                  <a:lnTo>
                    <a:pt x="68" y="132"/>
                  </a:lnTo>
                  <a:lnTo>
                    <a:pt x="69" y="128"/>
                  </a:lnTo>
                  <a:lnTo>
                    <a:pt x="69" y="126"/>
                  </a:lnTo>
                  <a:lnTo>
                    <a:pt x="68" y="123"/>
                  </a:lnTo>
                  <a:lnTo>
                    <a:pt x="68" y="121"/>
                  </a:lnTo>
                  <a:lnTo>
                    <a:pt x="69" y="118"/>
                  </a:lnTo>
                  <a:lnTo>
                    <a:pt x="69" y="116"/>
                  </a:lnTo>
                  <a:lnTo>
                    <a:pt x="73" y="120"/>
                  </a:lnTo>
                  <a:lnTo>
                    <a:pt x="74" y="122"/>
                  </a:lnTo>
                  <a:lnTo>
                    <a:pt x="79" y="122"/>
                  </a:lnTo>
                  <a:lnTo>
                    <a:pt x="79" y="120"/>
                  </a:lnTo>
                  <a:lnTo>
                    <a:pt x="79" y="116"/>
                  </a:lnTo>
                  <a:lnTo>
                    <a:pt x="81" y="115"/>
                  </a:lnTo>
                  <a:lnTo>
                    <a:pt x="84" y="116"/>
                  </a:lnTo>
                  <a:lnTo>
                    <a:pt x="84" y="118"/>
                  </a:lnTo>
                  <a:lnTo>
                    <a:pt x="84" y="122"/>
                  </a:lnTo>
                  <a:lnTo>
                    <a:pt x="87" y="121"/>
                  </a:lnTo>
                  <a:lnTo>
                    <a:pt x="90" y="118"/>
                  </a:lnTo>
                  <a:lnTo>
                    <a:pt x="88" y="116"/>
                  </a:lnTo>
                  <a:lnTo>
                    <a:pt x="86" y="114"/>
                  </a:lnTo>
                  <a:lnTo>
                    <a:pt x="86" y="112"/>
                  </a:lnTo>
                  <a:lnTo>
                    <a:pt x="87" y="111"/>
                  </a:lnTo>
                  <a:lnTo>
                    <a:pt x="90" y="114"/>
                  </a:lnTo>
                  <a:lnTo>
                    <a:pt x="93" y="116"/>
                  </a:lnTo>
                  <a:lnTo>
                    <a:pt x="95" y="115"/>
                  </a:lnTo>
                  <a:lnTo>
                    <a:pt x="94" y="111"/>
                  </a:lnTo>
                  <a:lnTo>
                    <a:pt x="95" y="111"/>
                  </a:lnTo>
                  <a:lnTo>
                    <a:pt x="97" y="111"/>
                  </a:lnTo>
                  <a:lnTo>
                    <a:pt x="97" y="105"/>
                  </a:lnTo>
                  <a:lnTo>
                    <a:pt x="101" y="105"/>
                  </a:lnTo>
                  <a:lnTo>
                    <a:pt x="103" y="105"/>
                  </a:lnTo>
                  <a:lnTo>
                    <a:pt x="104" y="104"/>
                  </a:lnTo>
                  <a:lnTo>
                    <a:pt x="104" y="101"/>
                  </a:lnTo>
                  <a:lnTo>
                    <a:pt x="106" y="101"/>
                  </a:lnTo>
                  <a:lnTo>
                    <a:pt x="107" y="100"/>
                  </a:lnTo>
                  <a:lnTo>
                    <a:pt x="110" y="97"/>
                  </a:lnTo>
                  <a:lnTo>
                    <a:pt x="114" y="97"/>
                  </a:lnTo>
                  <a:lnTo>
                    <a:pt x="116" y="95"/>
                  </a:lnTo>
                  <a:lnTo>
                    <a:pt x="117" y="89"/>
                  </a:lnTo>
                  <a:lnTo>
                    <a:pt x="116" y="88"/>
                  </a:lnTo>
                  <a:lnTo>
                    <a:pt x="115" y="88"/>
                  </a:lnTo>
                  <a:lnTo>
                    <a:pt x="113" y="88"/>
                  </a:lnTo>
                  <a:lnTo>
                    <a:pt x="112" y="86"/>
                  </a:lnTo>
                  <a:lnTo>
                    <a:pt x="114" y="84"/>
                  </a:lnTo>
                  <a:lnTo>
                    <a:pt x="114" y="83"/>
                  </a:lnTo>
                  <a:lnTo>
                    <a:pt x="112" y="82"/>
                  </a:lnTo>
                  <a:lnTo>
                    <a:pt x="110" y="77"/>
                  </a:lnTo>
                  <a:lnTo>
                    <a:pt x="106" y="77"/>
                  </a:lnTo>
                  <a:lnTo>
                    <a:pt x="104" y="77"/>
                  </a:lnTo>
                  <a:lnTo>
                    <a:pt x="102" y="73"/>
                  </a:lnTo>
                  <a:lnTo>
                    <a:pt x="101" y="68"/>
                  </a:lnTo>
                  <a:lnTo>
                    <a:pt x="101" y="64"/>
                  </a:lnTo>
                  <a:lnTo>
                    <a:pt x="100" y="61"/>
                  </a:lnTo>
                  <a:lnTo>
                    <a:pt x="97" y="62"/>
                  </a:lnTo>
                  <a:lnTo>
                    <a:pt x="95" y="63"/>
                  </a:lnTo>
                  <a:lnTo>
                    <a:pt x="91" y="63"/>
                  </a:lnTo>
                  <a:lnTo>
                    <a:pt x="87" y="61"/>
                  </a:lnTo>
                  <a:lnTo>
                    <a:pt x="84" y="56"/>
                  </a:lnTo>
                  <a:lnTo>
                    <a:pt x="83" y="49"/>
                  </a:lnTo>
                  <a:lnTo>
                    <a:pt x="79" y="40"/>
                  </a:lnTo>
                  <a:lnTo>
                    <a:pt x="77" y="31"/>
                  </a:lnTo>
                  <a:lnTo>
                    <a:pt x="75" y="26"/>
                  </a:lnTo>
                  <a:lnTo>
                    <a:pt x="73" y="18"/>
                  </a:lnTo>
                  <a:lnTo>
                    <a:pt x="71" y="11"/>
                  </a:lnTo>
                  <a:lnTo>
                    <a:pt x="69" y="8"/>
                  </a:lnTo>
                  <a:lnTo>
                    <a:pt x="56" y="0"/>
                  </a:lnTo>
                  <a:lnTo>
                    <a:pt x="53" y="3"/>
                  </a:lnTo>
                  <a:lnTo>
                    <a:pt x="50" y="7"/>
                  </a:lnTo>
                  <a:lnTo>
                    <a:pt x="45" y="11"/>
                  </a:lnTo>
                  <a:lnTo>
                    <a:pt x="42" y="11"/>
                  </a:lnTo>
                  <a:lnTo>
                    <a:pt x="39" y="9"/>
                  </a:lnTo>
                  <a:lnTo>
                    <a:pt x="34" y="6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7" y="7"/>
                  </a:lnTo>
                  <a:lnTo>
                    <a:pt x="22" y="22"/>
                  </a:lnTo>
                  <a:lnTo>
                    <a:pt x="20" y="33"/>
                  </a:lnTo>
                  <a:lnTo>
                    <a:pt x="15" y="45"/>
                  </a:lnTo>
                  <a:lnTo>
                    <a:pt x="13" y="54"/>
                  </a:lnTo>
                  <a:lnTo>
                    <a:pt x="12" y="64"/>
                  </a:lnTo>
                  <a:lnTo>
                    <a:pt x="13" y="69"/>
                  </a:lnTo>
                  <a:lnTo>
                    <a:pt x="15" y="71"/>
                  </a:lnTo>
                  <a:lnTo>
                    <a:pt x="14" y="73"/>
                  </a:lnTo>
                  <a:lnTo>
                    <a:pt x="12" y="76"/>
                  </a:lnTo>
                  <a:lnTo>
                    <a:pt x="12" y="82"/>
                  </a:lnTo>
                  <a:lnTo>
                    <a:pt x="10" y="87"/>
                  </a:lnTo>
                  <a:lnTo>
                    <a:pt x="10" y="94"/>
                  </a:lnTo>
                  <a:lnTo>
                    <a:pt x="7" y="95"/>
                  </a:lnTo>
                  <a:lnTo>
                    <a:pt x="7" y="100"/>
                  </a:lnTo>
                  <a:lnTo>
                    <a:pt x="1" y="100"/>
                  </a:lnTo>
                  <a:lnTo>
                    <a:pt x="0" y="103"/>
                  </a:lnTo>
                  <a:lnTo>
                    <a:pt x="23" y="178"/>
                  </a:lnTo>
                  <a:lnTo>
                    <a:pt x="33" y="18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10" name="Freeform 23">
              <a:extLst>
                <a:ext uri="{FF2B5EF4-FFF2-40B4-BE49-F238E27FC236}">
                  <a16:creationId xmlns:a16="http://schemas.microsoft.com/office/drawing/2014/main" id="{BAFD13CD-0E8C-FE4E-95F9-FADD8761D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7596" y="2002918"/>
              <a:ext cx="408119" cy="300187"/>
            </a:xfrm>
            <a:custGeom>
              <a:avLst/>
              <a:gdLst>
                <a:gd name="T0" fmla="*/ 10 w 242"/>
                <a:gd name="T1" fmla="*/ 136 h 178"/>
                <a:gd name="T2" fmla="*/ 16 w 242"/>
                <a:gd name="T3" fmla="*/ 129 h 178"/>
                <a:gd name="T4" fmla="*/ 22 w 242"/>
                <a:gd name="T5" fmla="*/ 124 h 178"/>
                <a:gd name="T6" fmla="*/ 22 w 242"/>
                <a:gd name="T7" fmla="*/ 119 h 178"/>
                <a:gd name="T8" fmla="*/ 14 w 242"/>
                <a:gd name="T9" fmla="*/ 102 h 178"/>
                <a:gd name="T10" fmla="*/ 31 w 242"/>
                <a:gd name="T11" fmla="*/ 96 h 178"/>
                <a:gd name="T12" fmla="*/ 47 w 242"/>
                <a:gd name="T13" fmla="*/ 96 h 178"/>
                <a:gd name="T14" fmla="*/ 56 w 242"/>
                <a:gd name="T15" fmla="*/ 96 h 178"/>
                <a:gd name="T16" fmla="*/ 67 w 242"/>
                <a:gd name="T17" fmla="*/ 93 h 178"/>
                <a:gd name="T18" fmla="*/ 83 w 242"/>
                <a:gd name="T19" fmla="*/ 83 h 178"/>
                <a:gd name="T20" fmla="*/ 93 w 242"/>
                <a:gd name="T21" fmla="*/ 77 h 178"/>
                <a:gd name="T22" fmla="*/ 93 w 242"/>
                <a:gd name="T23" fmla="*/ 71 h 178"/>
                <a:gd name="T24" fmla="*/ 93 w 242"/>
                <a:gd name="T25" fmla="*/ 63 h 178"/>
                <a:gd name="T26" fmla="*/ 89 w 242"/>
                <a:gd name="T27" fmla="*/ 61 h 178"/>
                <a:gd name="T28" fmla="*/ 85 w 242"/>
                <a:gd name="T29" fmla="*/ 55 h 178"/>
                <a:gd name="T30" fmla="*/ 98 w 242"/>
                <a:gd name="T31" fmla="*/ 44 h 178"/>
                <a:gd name="T32" fmla="*/ 102 w 242"/>
                <a:gd name="T33" fmla="*/ 33 h 178"/>
                <a:gd name="T34" fmla="*/ 116 w 242"/>
                <a:gd name="T35" fmla="*/ 15 h 178"/>
                <a:gd name="T36" fmla="*/ 130 w 242"/>
                <a:gd name="T37" fmla="*/ 8 h 178"/>
                <a:gd name="T38" fmla="*/ 147 w 242"/>
                <a:gd name="T39" fmla="*/ 2 h 178"/>
                <a:gd name="T40" fmla="*/ 163 w 242"/>
                <a:gd name="T41" fmla="*/ 5 h 178"/>
                <a:gd name="T42" fmla="*/ 165 w 242"/>
                <a:gd name="T43" fmla="*/ 16 h 178"/>
                <a:gd name="T44" fmla="*/ 171 w 242"/>
                <a:gd name="T45" fmla="*/ 24 h 178"/>
                <a:gd name="T46" fmla="*/ 171 w 242"/>
                <a:gd name="T47" fmla="*/ 34 h 178"/>
                <a:gd name="T48" fmla="*/ 174 w 242"/>
                <a:gd name="T49" fmla="*/ 48 h 178"/>
                <a:gd name="T50" fmla="*/ 181 w 242"/>
                <a:gd name="T51" fmla="*/ 59 h 178"/>
                <a:gd name="T52" fmla="*/ 184 w 242"/>
                <a:gd name="T53" fmla="*/ 79 h 178"/>
                <a:gd name="T54" fmla="*/ 188 w 242"/>
                <a:gd name="T55" fmla="*/ 89 h 178"/>
                <a:gd name="T56" fmla="*/ 188 w 242"/>
                <a:gd name="T57" fmla="*/ 120 h 178"/>
                <a:gd name="T58" fmla="*/ 192 w 242"/>
                <a:gd name="T59" fmla="*/ 146 h 178"/>
                <a:gd name="T60" fmla="*/ 192 w 242"/>
                <a:gd name="T61" fmla="*/ 158 h 178"/>
                <a:gd name="T62" fmla="*/ 186 w 242"/>
                <a:gd name="T63" fmla="*/ 171 h 178"/>
                <a:gd name="T64" fmla="*/ 198 w 242"/>
                <a:gd name="T65" fmla="*/ 166 h 178"/>
                <a:gd name="T66" fmla="*/ 206 w 242"/>
                <a:gd name="T67" fmla="*/ 160 h 178"/>
                <a:gd name="T68" fmla="*/ 217 w 242"/>
                <a:gd name="T69" fmla="*/ 158 h 178"/>
                <a:gd name="T70" fmla="*/ 225 w 242"/>
                <a:gd name="T71" fmla="*/ 153 h 178"/>
                <a:gd name="T72" fmla="*/ 225 w 242"/>
                <a:gd name="T73" fmla="*/ 157 h 178"/>
                <a:gd name="T74" fmla="*/ 233 w 242"/>
                <a:gd name="T75" fmla="*/ 151 h 178"/>
                <a:gd name="T76" fmla="*/ 240 w 242"/>
                <a:gd name="T77" fmla="*/ 149 h 178"/>
                <a:gd name="T78" fmla="*/ 233 w 242"/>
                <a:gd name="T79" fmla="*/ 157 h 178"/>
                <a:gd name="T80" fmla="*/ 219 w 242"/>
                <a:gd name="T81" fmla="*/ 166 h 178"/>
                <a:gd name="T82" fmla="*/ 206 w 242"/>
                <a:gd name="T83" fmla="*/ 173 h 178"/>
                <a:gd name="T84" fmla="*/ 189 w 242"/>
                <a:gd name="T85" fmla="*/ 178 h 178"/>
                <a:gd name="T86" fmla="*/ 182 w 242"/>
                <a:gd name="T87" fmla="*/ 171 h 178"/>
                <a:gd name="T88" fmla="*/ 180 w 242"/>
                <a:gd name="T89" fmla="*/ 165 h 178"/>
                <a:gd name="T90" fmla="*/ 155 w 242"/>
                <a:gd name="T91" fmla="*/ 158 h 178"/>
                <a:gd name="T92" fmla="*/ 154 w 242"/>
                <a:gd name="T93" fmla="*/ 151 h 178"/>
                <a:gd name="T94" fmla="*/ 148 w 242"/>
                <a:gd name="T95" fmla="*/ 150 h 178"/>
                <a:gd name="T96" fmla="*/ 140 w 242"/>
                <a:gd name="T97" fmla="*/ 138 h 178"/>
                <a:gd name="T98" fmla="*/ 2 w 242"/>
                <a:gd name="T99" fmla="*/ 15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2" h="178">
                  <a:moveTo>
                    <a:pt x="0" y="146"/>
                  </a:moveTo>
                  <a:lnTo>
                    <a:pt x="10" y="136"/>
                  </a:lnTo>
                  <a:lnTo>
                    <a:pt x="12" y="133"/>
                  </a:lnTo>
                  <a:lnTo>
                    <a:pt x="16" y="129"/>
                  </a:lnTo>
                  <a:lnTo>
                    <a:pt x="18" y="127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9"/>
                  </a:lnTo>
                  <a:lnTo>
                    <a:pt x="17" y="109"/>
                  </a:lnTo>
                  <a:lnTo>
                    <a:pt x="14" y="102"/>
                  </a:lnTo>
                  <a:lnTo>
                    <a:pt x="18" y="99"/>
                  </a:lnTo>
                  <a:lnTo>
                    <a:pt x="31" y="96"/>
                  </a:lnTo>
                  <a:lnTo>
                    <a:pt x="38" y="96"/>
                  </a:lnTo>
                  <a:lnTo>
                    <a:pt x="47" y="96"/>
                  </a:lnTo>
                  <a:lnTo>
                    <a:pt x="53" y="96"/>
                  </a:lnTo>
                  <a:lnTo>
                    <a:pt x="56" y="96"/>
                  </a:lnTo>
                  <a:lnTo>
                    <a:pt x="63" y="93"/>
                  </a:lnTo>
                  <a:lnTo>
                    <a:pt x="67" y="93"/>
                  </a:lnTo>
                  <a:lnTo>
                    <a:pt x="77" y="90"/>
                  </a:lnTo>
                  <a:lnTo>
                    <a:pt x="83" y="83"/>
                  </a:lnTo>
                  <a:lnTo>
                    <a:pt x="89" y="80"/>
                  </a:lnTo>
                  <a:lnTo>
                    <a:pt x="93" y="77"/>
                  </a:lnTo>
                  <a:lnTo>
                    <a:pt x="93" y="75"/>
                  </a:lnTo>
                  <a:lnTo>
                    <a:pt x="93" y="71"/>
                  </a:lnTo>
                  <a:lnTo>
                    <a:pt x="89" y="66"/>
                  </a:lnTo>
                  <a:lnTo>
                    <a:pt x="93" y="63"/>
                  </a:lnTo>
                  <a:lnTo>
                    <a:pt x="94" y="59"/>
                  </a:lnTo>
                  <a:lnTo>
                    <a:pt x="89" y="61"/>
                  </a:lnTo>
                  <a:lnTo>
                    <a:pt x="87" y="59"/>
                  </a:lnTo>
                  <a:lnTo>
                    <a:pt x="85" y="55"/>
                  </a:lnTo>
                  <a:lnTo>
                    <a:pt x="90" y="51"/>
                  </a:lnTo>
                  <a:lnTo>
                    <a:pt x="98" y="44"/>
                  </a:lnTo>
                  <a:lnTo>
                    <a:pt x="101" y="38"/>
                  </a:lnTo>
                  <a:lnTo>
                    <a:pt x="102" y="33"/>
                  </a:lnTo>
                  <a:lnTo>
                    <a:pt x="110" y="23"/>
                  </a:lnTo>
                  <a:lnTo>
                    <a:pt x="116" y="15"/>
                  </a:lnTo>
                  <a:lnTo>
                    <a:pt x="123" y="10"/>
                  </a:lnTo>
                  <a:lnTo>
                    <a:pt x="130" y="8"/>
                  </a:lnTo>
                  <a:lnTo>
                    <a:pt x="141" y="5"/>
                  </a:lnTo>
                  <a:lnTo>
                    <a:pt x="147" y="2"/>
                  </a:lnTo>
                  <a:lnTo>
                    <a:pt x="163" y="0"/>
                  </a:lnTo>
                  <a:lnTo>
                    <a:pt x="163" y="5"/>
                  </a:lnTo>
                  <a:lnTo>
                    <a:pt x="163" y="11"/>
                  </a:lnTo>
                  <a:lnTo>
                    <a:pt x="165" y="16"/>
                  </a:lnTo>
                  <a:lnTo>
                    <a:pt x="168" y="23"/>
                  </a:lnTo>
                  <a:lnTo>
                    <a:pt x="171" y="24"/>
                  </a:lnTo>
                  <a:lnTo>
                    <a:pt x="174" y="32"/>
                  </a:lnTo>
                  <a:lnTo>
                    <a:pt x="171" y="34"/>
                  </a:lnTo>
                  <a:lnTo>
                    <a:pt x="170" y="41"/>
                  </a:lnTo>
                  <a:lnTo>
                    <a:pt x="174" y="48"/>
                  </a:lnTo>
                  <a:lnTo>
                    <a:pt x="177" y="56"/>
                  </a:lnTo>
                  <a:lnTo>
                    <a:pt x="181" y="59"/>
                  </a:lnTo>
                  <a:lnTo>
                    <a:pt x="182" y="70"/>
                  </a:lnTo>
                  <a:lnTo>
                    <a:pt x="184" y="79"/>
                  </a:lnTo>
                  <a:lnTo>
                    <a:pt x="188" y="88"/>
                  </a:lnTo>
                  <a:lnTo>
                    <a:pt x="188" y="89"/>
                  </a:lnTo>
                  <a:lnTo>
                    <a:pt x="188" y="102"/>
                  </a:lnTo>
                  <a:lnTo>
                    <a:pt x="188" y="120"/>
                  </a:lnTo>
                  <a:lnTo>
                    <a:pt x="192" y="139"/>
                  </a:lnTo>
                  <a:lnTo>
                    <a:pt x="192" y="146"/>
                  </a:lnTo>
                  <a:lnTo>
                    <a:pt x="196" y="152"/>
                  </a:lnTo>
                  <a:lnTo>
                    <a:pt x="192" y="158"/>
                  </a:lnTo>
                  <a:lnTo>
                    <a:pt x="193" y="161"/>
                  </a:lnTo>
                  <a:lnTo>
                    <a:pt x="186" y="171"/>
                  </a:lnTo>
                  <a:lnTo>
                    <a:pt x="193" y="168"/>
                  </a:lnTo>
                  <a:lnTo>
                    <a:pt x="198" y="166"/>
                  </a:lnTo>
                  <a:lnTo>
                    <a:pt x="204" y="162"/>
                  </a:lnTo>
                  <a:lnTo>
                    <a:pt x="206" y="160"/>
                  </a:lnTo>
                  <a:lnTo>
                    <a:pt x="212" y="159"/>
                  </a:lnTo>
                  <a:lnTo>
                    <a:pt x="217" y="158"/>
                  </a:lnTo>
                  <a:lnTo>
                    <a:pt x="219" y="156"/>
                  </a:lnTo>
                  <a:lnTo>
                    <a:pt x="225" y="153"/>
                  </a:lnTo>
                  <a:lnTo>
                    <a:pt x="230" y="147"/>
                  </a:lnTo>
                  <a:lnTo>
                    <a:pt x="225" y="157"/>
                  </a:lnTo>
                  <a:lnTo>
                    <a:pt x="230" y="155"/>
                  </a:lnTo>
                  <a:lnTo>
                    <a:pt x="233" y="151"/>
                  </a:lnTo>
                  <a:lnTo>
                    <a:pt x="236" y="150"/>
                  </a:lnTo>
                  <a:lnTo>
                    <a:pt x="240" y="149"/>
                  </a:lnTo>
                  <a:lnTo>
                    <a:pt x="242" y="149"/>
                  </a:lnTo>
                  <a:lnTo>
                    <a:pt x="233" y="157"/>
                  </a:lnTo>
                  <a:lnTo>
                    <a:pt x="225" y="163"/>
                  </a:lnTo>
                  <a:lnTo>
                    <a:pt x="219" y="166"/>
                  </a:lnTo>
                  <a:lnTo>
                    <a:pt x="214" y="171"/>
                  </a:lnTo>
                  <a:lnTo>
                    <a:pt x="206" y="173"/>
                  </a:lnTo>
                  <a:lnTo>
                    <a:pt x="197" y="176"/>
                  </a:lnTo>
                  <a:lnTo>
                    <a:pt x="189" y="178"/>
                  </a:lnTo>
                  <a:lnTo>
                    <a:pt x="184" y="175"/>
                  </a:lnTo>
                  <a:lnTo>
                    <a:pt x="182" y="171"/>
                  </a:lnTo>
                  <a:lnTo>
                    <a:pt x="182" y="167"/>
                  </a:lnTo>
                  <a:lnTo>
                    <a:pt x="180" y="165"/>
                  </a:lnTo>
                  <a:lnTo>
                    <a:pt x="167" y="161"/>
                  </a:lnTo>
                  <a:lnTo>
                    <a:pt x="155" y="158"/>
                  </a:lnTo>
                  <a:lnTo>
                    <a:pt x="157" y="153"/>
                  </a:lnTo>
                  <a:lnTo>
                    <a:pt x="154" y="151"/>
                  </a:lnTo>
                  <a:lnTo>
                    <a:pt x="151" y="151"/>
                  </a:lnTo>
                  <a:lnTo>
                    <a:pt x="148" y="150"/>
                  </a:lnTo>
                  <a:lnTo>
                    <a:pt x="144" y="143"/>
                  </a:lnTo>
                  <a:lnTo>
                    <a:pt x="140" y="138"/>
                  </a:lnTo>
                  <a:lnTo>
                    <a:pt x="132" y="133"/>
                  </a:lnTo>
                  <a:lnTo>
                    <a:pt x="2" y="156"/>
                  </a:lnTo>
                  <a:lnTo>
                    <a:pt x="0" y="14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11" name="Freeform 24">
              <a:extLst>
                <a:ext uri="{FF2B5EF4-FFF2-40B4-BE49-F238E27FC236}">
                  <a16:creationId xmlns:a16="http://schemas.microsoft.com/office/drawing/2014/main" id="{FBF85033-0AC5-3E45-850B-CA5E29BA5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2486" y="1982680"/>
              <a:ext cx="94441" cy="170331"/>
            </a:xfrm>
            <a:custGeom>
              <a:avLst/>
              <a:gdLst>
                <a:gd name="T0" fmla="*/ 0 w 56"/>
                <a:gd name="T1" fmla="*/ 23 h 101"/>
                <a:gd name="T2" fmla="*/ 2 w 56"/>
                <a:gd name="T3" fmla="*/ 28 h 101"/>
                <a:gd name="T4" fmla="*/ 5 w 56"/>
                <a:gd name="T5" fmla="*/ 35 h 101"/>
                <a:gd name="T6" fmla="*/ 8 w 56"/>
                <a:gd name="T7" fmla="*/ 36 h 101"/>
                <a:gd name="T8" fmla="*/ 11 w 56"/>
                <a:gd name="T9" fmla="*/ 44 h 101"/>
                <a:gd name="T10" fmla="*/ 8 w 56"/>
                <a:gd name="T11" fmla="*/ 46 h 101"/>
                <a:gd name="T12" fmla="*/ 7 w 56"/>
                <a:gd name="T13" fmla="*/ 53 h 101"/>
                <a:gd name="T14" fmla="*/ 11 w 56"/>
                <a:gd name="T15" fmla="*/ 60 h 101"/>
                <a:gd name="T16" fmla="*/ 14 w 56"/>
                <a:gd name="T17" fmla="*/ 68 h 101"/>
                <a:gd name="T18" fmla="*/ 18 w 56"/>
                <a:gd name="T19" fmla="*/ 71 h 101"/>
                <a:gd name="T20" fmla="*/ 19 w 56"/>
                <a:gd name="T21" fmla="*/ 82 h 101"/>
                <a:gd name="T22" fmla="*/ 21 w 56"/>
                <a:gd name="T23" fmla="*/ 91 h 101"/>
                <a:gd name="T24" fmla="*/ 25 w 56"/>
                <a:gd name="T25" fmla="*/ 100 h 101"/>
                <a:gd name="T26" fmla="*/ 25 w 56"/>
                <a:gd name="T27" fmla="*/ 101 h 101"/>
                <a:gd name="T28" fmla="*/ 47 w 56"/>
                <a:gd name="T29" fmla="*/ 98 h 101"/>
                <a:gd name="T30" fmla="*/ 45 w 56"/>
                <a:gd name="T31" fmla="*/ 91 h 101"/>
                <a:gd name="T32" fmla="*/ 46 w 56"/>
                <a:gd name="T33" fmla="*/ 82 h 101"/>
                <a:gd name="T34" fmla="*/ 45 w 56"/>
                <a:gd name="T35" fmla="*/ 71 h 101"/>
                <a:gd name="T36" fmla="*/ 44 w 56"/>
                <a:gd name="T37" fmla="*/ 60 h 101"/>
                <a:gd name="T38" fmla="*/ 47 w 56"/>
                <a:gd name="T39" fmla="*/ 45 h 101"/>
                <a:gd name="T40" fmla="*/ 47 w 56"/>
                <a:gd name="T41" fmla="*/ 32 h 101"/>
                <a:gd name="T42" fmla="*/ 56 w 56"/>
                <a:gd name="T43" fmla="*/ 25 h 101"/>
                <a:gd name="T44" fmla="*/ 56 w 56"/>
                <a:gd name="T45" fmla="*/ 21 h 101"/>
                <a:gd name="T46" fmla="*/ 53 w 56"/>
                <a:gd name="T47" fmla="*/ 17 h 101"/>
                <a:gd name="T48" fmla="*/ 53 w 56"/>
                <a:gd name="T49" fmla="*/ 12 h 101"/>
                <a:gd name="T50" fmla="*/ 53 w 56"/>
                <a:gd name="T51" fmla="*/ 4 h 101"/>
                <a:gd name="T52" fmla="*/ 50 w 56"/>
                <a:gd name="T53" fmla="*/ 0 h 101"/>
                <a:gd name="T54" fmla="*/ 43 w 56"/>
                <a:gd name="T55" fmla="*/ 2 h 101"/>
                <a:gd name="T56" fmla="*/ 36 w 56"/>
                <a:gd name="T57" fmla="*/ 4 h 101"/>
                <a:gd name="T58" fmla="*/ 22 w 56"/>
                <a:gd name="T59" fmla="*/ 6 h 101"/>
                <a:gd name="T60" fmla="*/ 15 w 56"/>
                <a:gd name="T61" fmla="*/ 8 h 101"/>
                <a:gd name="T62" fmla="*/ 5 w 56"/>
                <a:gd name="T63" fmla="*/ 12 h 101"/>
                <a:gd name="T64" fmla="*/ 0 w 56"/>
                <a:gd name="T65" fmla="*/ 12 h 101"/>
                <a:gd name="T66" fmla="*/ 0 w 56"/>
                <a:gd name="T67" fmla="*/ 17 h 101"/>
                <a:gd name="T68" fmla="*/ 0 w 56"/>
                <a:gd name="T69" fmla="*/ 2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101">
                  <a:moveTo>
                    <a:pt x="0" y="23"/>
                  </a:moveTo>
                  <a:lnTo>
                    <a:pt x="2" y="28"/>
                  </a:lnTo>
                  <a:lnTo>
                    <a:pt x="5" y="35"/>
                  </a:lnTo>
                  <a:lnTo>
                    <a:pt x="8" y="36"/>
                  </a:lnTo>
                  <a:lnTo>
                    <a:pt x="11" y="44"/>
                  </a:lnTo>
                  <a:lnTo>
                    <a:pt x="8" y="46"/>
                  </a:lnTo>
                  <a:lnTo>
                    <a:pt x="7" y="53"/>
                  </a:lnTo>
                  <a:lnTo>
                    <a:pt x="11" y="60"/>
                  </a:lnTo>
                  <a:lnTo>
                    <a:pt x="14" y="68"/>
                  </a:lnTo>
                  <a:lnTo>
                    <a:pt x="18" y="71"/>
                  </a:lnTo>
                  <a:lnTo>
                    <a:pt x="19" y="82"/>
                  </a:lnTo>
                  <a:lnTo>
                    <a:pt x="21" y="91"/>
                  </a:lnTo>
                  <a:lnTo>
                    <a:pt x="25" y="100"/>
                  </a:lnTo>
                  <a:lnTo>
                    <a:pt x="25" y="101"/>
                  </a:lnTo>
                  <a:lnTo>
                    <a:pt x="47" y="98"/>
                  </a:lnTo>
                  <a:lnTo>
                    <a:pt x="45" y="91"/>
                  </a:lnTo>
                  <a:lnTo>
                    <a:pt x="46" y="82"/>
                  </a:lnTo>
                  <a:lnTo>
                    <a:pt x="45" y="71"/>
                  </a:lnTo>
                  <a:lnTo>
                    <a:pt x="44" y="60"/>
                  </a:lnTo>
                  <a:lnTo>
                    <a:pt x="47" y="45"/>
                  </a:lnTo>
                  <a:lnTo>
                    <a:pt x="47" y="32"/>
                  </a:lnTo>
                  <a:lnTo>
                    <a:pt x="56" y="25"/>
                  </a:lnTo>
                  <a:lnTo>
                    <a:pt x="56" y="21"/>
                  </a:lnTo>
                  <a:lnTo>
                    <a:pt x="53" y="17"/>
                  </a:lnTo>
                  <a:lnTo>
                    <a:pt x="53" y="12"/>
                  </a:lnTo>
                  <a:lnTo>
                    <a:pt x="53" y="4"/>
                  </a:lnTo>
                  <a:lnTo>
                    <a:pt x="50" y="0"/>
                  </a:lnTo>
                  <a:lnTo>
                    <a:pt x="43" y="2"/>
                  </a:lnTo>
                  <a:lnTo>
                    <a:pt x="36" y="4"/>
                  </a:lnTo>
                  <a:lnTo>
                    <a:pt x="22" y="6"/>
                  </a:lnTo>
                  <a:lnTo>
                    <a:pt x="15" y="8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12" name="Freeform 25">
              <a:extLst>
                <a:ext uri="{FF2B5EF4-FFF2-40B4-BE49-F238E27FC236}">
                  <a16:creationId xmlns:a16="http://schemas.microsoft.com/office/drawing/2014/main" id="{0D4246F7-A73F-DC41-BBFA-D4949AFA3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689" y="1960756"/>
              <a:ext cx="84322" cy="187195"/>
            </a:xfrm>
            <a:custGeom>
              <a:avLst/>
              <a:gdLst>
                <a:gd name="T0" fmla="*/ 18 w 50"/>
                <a:gd name="T1" fmla="*/ 0 h 111"/>
                <a:gd name="T2" fmla="*/ 14 w 50"/>
                <a:gd name="T3" fmla="*/ 1 h 111"/>
                <a:gd name="T4" fmla="*/ 9 w 50"/>
                <a:gd name="T5" fmla="*/ 1 h 111"/>
                <a:gd name="T6" fmla="*/ 9 w 50"/>
                <a:gd name="T7" fmla="*/ 6 h 111"/>
                <a:gd name="T8" fmla="*/ 8 w 50"/>
                <a:gd name="T9" fmla="*/ 9 h 111"/>
                <a:gd name="T10" fmla="*/ 6 w 50"/>
                <a:gd name="T11" fmla="*/ 13 h 111"/>
                <a:gd name="T12" fmla="*/ 9 w 50"/>
                <a:gd name="T13" fmla="*/ 17 h 111"/>
                <a:gd name="T14" fmla="*/ 9 w 50"/>
                <a:gd name="T15" fmla="*/ 25 h 111"/>
                <a:gd name="T16" fmla="*/ 9 w 50"/>
                <a:gd name="T17" fmla="*/ 30 h 111"/>
                <a:gd name="T18" fmla="*/ 12 w 50"/>
                <a:gd name="T19" fmla="*/ 34 h 111"/>
                <a:gd name="T20" fmla="*/ 12 w 50"/>
                <a:gd name="T21" fmla="*/ 38 h 111"/>
                <a:gd name="T22" fmla="*/ 3 w 50"/>
                <a:gd name="T23" fmla="*/ 45 h 111"/>
                <a:gd name="T24" fmla="*/ 3 w 50"/>
                <a:gd name="T25" fmla="*/ 58 h 111"/>
                <a:gd name="T26" fmla="*/ 0 w 50"/>
                <a:gd name="T27" fmla="*/ 73 h 111"/>
                <a:gd name="T28" fmla="*/ 1 w 50"/>
                <a:gd name="T29" fmla="*/ 84 h 111"/>
                <a:gd name="T30" fmla="*/ 2 w 50"/>
                <a:gd name="T31" fmla="*/ 95 h 111"/>
                <a:gd name="T32" fmla="*/ 1 w 50"/>
                <a:gd name="T33" fmla="*/ 104 h 111"/>
                <a:gd name="T34" fmla="*/ 3 w 50"/>
                <a:gd name="T35" fmla="*/ 111 h 111"/>
                <a:gd name="T36" fmla="*/ 40 w 50"/>
                <a:gd name="T37" fmla="*/ 102 h 111"/>
                <a:gd name="T38" fmla="*/ 41 w 50"/>
                <a:gd name="T39" fmla="*/ 97 h 111"/>
                <a:gd name="T40" fmla="*/ 49 w 50"/>
                <a:gd name="T41" fmla="*/ 94 h 111"/>
                <a:gd name="T42" fmla="*/ 48 w 50"/>
                <a:gd name="T43" fmla="*/ 91 h 111"/>
                <a:gd name="T44" fmla="*/ 50 w 50"/>
                <a:gd name="T45" fmla="*/ 83 h 111"/>
                <a:gd name="T46" fmla="*/ 50 w 50"/>
                <a:gd name="T47" fmla="*/ 83 h 111"/>
                <a:gd name="T48" fmla="*/ 41 w 50"/>
                <a:gd name="T49" fmla="*/ 75 h 111"/>
                <a:gd name="T50" fmla="*/ 18 w 50"/>
                <a:gd name="T5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111">
                  <a:moveTo>
                    <a:pt x="18" y="0"/>
                  </a:moveTo>
                  <a:lnTo>
                    <a:pt x="14" y="1"/>
                  </a:lnTo>
                  <a:lnTo>
                    <a:pt x="9" y="1"/>
                  </a:lnTo>
                  <a:lnTo>
                    <a:pt x="9" y="6"/>
                  </a:lnTo>
                  <a:lnTo>
                    <a:pt x="8" y="9"/>
                  </a:lnTo>
                  <a:lnTo>
                    <a:pt x="6" y="13"/>
                  </a:lnTo>
                  <a:lnTo>
                    <a:pt x="9" y="17"/>
                  </a:lnTo>
                  <a:lnTo>
                    <a:pt x="9" y="25"/>
                  </a:lnTo>
                  <a:lnTo>
                    <a:pt x="9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3" y="45"/>
                  </a:lnTo>
                  <a:lnTo>
                    <a:pt x="3" y="58"/>
                  </a:lnTo>
                  <a:lnTo>
                    <a:pt x="0" y="73"/>
                  </a:lnTo>
                  <a:lnTo>
                    <a:pt x="1" y="84"/>
                  </a:lnTo>
                  <a:lnTo>
                    <a:pt x="2" y="95"/>
                  </a:lnTo>
                  <a:lnTo>
                    <a:pt x="1" y="104"/>
                  </a:lnTo>
                  <a:lnTo>
                    <a:pt x="3" y="111"/>
                  </a:lnTo>
                  <a:lnTo>
                    <a:pt x="40" y="102"/>
                  </a:lnTo>
                  <a:lnTo>
                    <a:pt x="41" y="97"/>
                  </a:lnTo>
                  <a:lnTo>
                    <a:pt x="49" y="94"/>
                  </a:lnTo>
                  <a:lnTo>
                    <a:pt x="48" y="91"/>
                  </a:lnTo>
                  <a:lnTo>
                    <a:pt x="50" y="83"/>
                  </a:lnTo>
                  <a:lnTo>
                    <a:pt x="50" y="83"/>
                  </a:lnTo>
                  <a:lnTo>
                    <a:pt x="41" y="75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13" name="Freeform 26">
              <a:extLst>
                <a:ext uri="{FF2B5EF4-FFF2-40B4-BE49-F238E27FC236}">
                  <a16:creationId xmlns:a16="http://schemas.microsoft.com/office/drawing/2014/main" id="{D2EBBEF6-ADB9-A04C-B9E8-4DE44A0A0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4648" y="2188426"/>
              <a:ext cx="94441" cy="86009"/>
            </a:xfrm>
            <a:custGeom>
              <a:avLst/>
              <a:gdLst>
                <a:gd name="T0" fmla="*/ 4 w 56"/>
                <a:gd name="T1" fmla="*/ 29 h 51"/>
                <a:gd name="T2" fmla="*/ 4 w 56"/>
                <a:gd name="T3" fmla="*/ 36 h 51"/>
                <a:gd name="T4" fmla="*/ 8 w 56"/>
                <a:gd name="T5" fmla="*/ 42 h 51"/>
                <a:gd name="T6" fmla="*/ 4 w 56"/>
                <a:gd name="T7" fmla="*/ 48 h 51"/>
                <a:gd name="T8" fmla="*/ 5 w 56"/>
                <a:gd name="T9" fmla="*/ 51 h 51"/>
                <a:gd name="T10" fmla="*/ 9 w 56"/>
                <a:gd name="T11" fmla="*/ 50 h 51"/>
                <a:gd name="T12" fmla="*/ 13 w 56"/>
                <a:gd name="T13" fmla="*/ 45 h 51"/>
                <a:gd name="T14" fmla="*/ 15 w 56"/>
                <a:gd name="T15" fmla="*/ 44 h 51"/>
                <a:gd name="T16" fmla="*/ 20 w 56"/>
                <a:gd name="T17" fmla="*/ 39 h 51"/>
                <a:gd name="T18" fmla="*/ 25 w 56"/>
                <a:gd name="T19" fmla="*/ 36 h 51"/>
                <a:gd name="T20" fmla="*/ 33 w 56"/>
                <a:gd name="T21" fmla="*/ 36 h 51"/>
                <a:gd name="T22" fmla="*/ 37 w 56"/>
                <a:gd name="T23" fmla="*/ 34 h 51"/>
                <a:gd name="T24" fmla="*/ 39 w 56"/>
                <a:gd name="T25" fmla="*/ 32 h 51"/>
                <a:gd name="T26" fmla="*/ 44 w 56"/>
                <a:gd name="T27" fmla="*/ 30 h 51"/>
                <a:gd name="T28" fmla="*/ 49 w 56"/>
                <a:gd name="T29" fmla="*/ 28 h 51"/>
                <a:gd name="T30" fmla="*/ 55 w 56"/>
                <a:gd name="T31" fmla="*/ 28 h 51"/>
                <a:gd name="T32" fmla="*/ 56 w 56"/>
                <a:gd name="T33" fmla="*/ 26 h 51"/>
                <a:gd name="T34" fmla="*/ 50 w 56"/>
                <a:gd name="T35" fmla="*/ 0 h 51"/>
                <a:gd name="T36" fmla="*/ 24 w 56"/>
                <a:gd name="T37" fmla="*/ 5 h 51"/>
                <a:gd name="T38" fmla="*/ 0 w 56"/>
                <a:gd name="T39" fmla="*/ 9 h 51"/>
                <a:gd name="T40" fmla="*/ 0 w 56"/>
                <a:gd name="T41" fmla="*/ 10 h 51"/>
                <a:gd name="T42" fmla="*/ 4 w 56"/>
                <a:gd name="T43" fmla="*/ 2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1">
                  <a:moveTo>
                    <a:pt x="4" y="29"/>
                  </a:moveTo>
                  <a:lnTo>
                    <a:pt x="4" y="36"/>
                  </a:lnTo>
                  <a:lnTo>
                    <a:pt x="8" y="42"/>
                  </a:lnTo>
                  <a:lnTo>
                    <a:pt x="4" y="48"/>
                  </a:lnTo>
                  <a:lnTo>
                    <a:pt x="5" y="51"/>
                  </a:lnTo>
                  <a:lnTo>
                    <a:pt x="9" y="50"/>
                  </a:lnTo>
                  <a:lnTo>
                    <a:pt x="13" y="45"/>
                  </a:lnTo>
                  <a:lnTo>
                    <a:pt x="15" y="44"/>
                  </a:lnTo>
                  <a:lnTo>
                    <a:pt x="20" y="39"/>
                  </a:lnTo>
                  <a:lnTo>
                    <a:pt x="25" y="36"/>
                  </a:lnTo>
                  <a:lnTo>
                    <a:pt x="33" y="36"/>
                  </a:lnTo>
                  <a:lnTo>
                    <a:pt x="37" y="34"/>
                  </a:lnTo>
                  <a:lnTo>
                    <a:pt x="39" y="32"/>
                  </a:lnTo>
                  <a:lnTo>
                    <a:pt x="44" y="30"/>
                  </a:lnTo>
                  <a:lnTo>
                    <a:pt x="49" y="28"/>
                  </a:lnTo>
                  <a:lnTo>
                    <a:pt x="55" y="28"/>
                  </a:lnTo>
                  <a:lnTo>
                    <a:pt x="56" y="26"/>
                  </a:lnTo>
                  <a:lnTo>
                    <a:pt x="50" y="0"/>
                  </a:lnTo>
                  <a:lnTo>
                    <a:pt x="24" y="5"/>
                  </a:lnTo>
                  <a:lnTo>
                    <a:pt x="0" y="9"/>
                  </a:lnTo>
                  <a:lnTo>
                    <a:pt x="0" y="10"/>
                  </a:lnTo>
                  <a:lnTo>
                    <a:pt x="4" y="2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14" name="Freeform 27">
              <a:extLst>
                <a:ext uri="{FF2B5EF4-FFF2-40B4-BE49-F238E27FC236}">
                  <a16:creationId xmlns:a16="http://schemas.microsoft.com/office/drawing/2014/main" id="{3EB9A899-B98C-D54C-86EB-070817419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970" y="2179993"/>
              <a:ext cx="40475" cy="52280"/>
            </a:xfrm>
            <a:custGeom>
              <a:avLst/>
              <a:gdLst>
                <a:gd name="T0" fmla="*/ 23 w 24"/>
                <a:gd name="T1" fmla="*/ 15 h 31"/>
                <a:gd name="T2" fmla="*/ 21 w 24"/>
                <a:gd name="T3" fmla="*/ 13 h 31"/>
                <a:gd name="T4" fmla="*/ 21 w 24"/>
                <a:gd name="T5" fmla="*/ 12 h 31"/>
                <a:gd name="T6" fmla="*/ 18 w 24"/>
                <a:gd name="T7" fmla="*/ 11 h 31"/>
                <a:gd name="T8" fmla="*/ 16 w 24"/>
                <a:gd name="T9" fmla="*/ 10 h 31"/>
                <a:gd name="T10" fmla="*/ 16 w 24"/>
                <a:gd name="T11" fmla="*/ 7 h 31"/>
                <a:gd name="T12" fmla="*/ 13 w 24"/>
                <a:gd name="T13" fmla="*/ 5 h 31"/>
                <a:gd name="T14" fmla="*/ 10 w 24"/>
                <a:gd name="T15" fmla="*/ 0 h 31"/>
                <a:gd name="T16" fmla="*/ 0 w 24"/>
                <a:gd name="T17" fmla="*/ 5 h 31"/>
                <a:gd name="T18" fmla="*/ 6 w 24"/>
                <a:gd name="T19" fmla="*/ 31 h 31"/>
                <a:gd name="T20" fmla="*/ 8 w 24"/>
                <a:gd name="T21" fmla="*/ 29 h 31"/>
                <a:gd name="T22" fmla="*/ 10 w 24"/>
                <a:gd name="T23" fmla="*/ 28 h 31"/>
                <a:gd name="T24" fmla="*/ 14 w 24"/>
                <a:gd name="T25" fmla="*/ 26 h 31"/>
                <a:gd name="T26" fmla="*/ 14 w 24"/>
                <a:gd name="T27" fmla="*/ 23 h 31"/>
                <a:gd name="T28" fmla="*/ 14 w 24"/>
                <a:gd name="T29" fmla="*/ 22 h 31"/>
                <a:gd name="T30" fmla="*/ 14 w 24"/>
                <a:gd name="T31" fmla="*/ 20 h 31"/>
                <a:gd name="T32" fmla="*/ 14 w 24"/>
                <a:gd name="T33" fmla="*/ 17 h 31"/>
                <a:gd name="T34" fmla="*/ 14 w 24"/>
                <a:gd name="T35" fmla="*/ 15 h 31"/>
                <a:gd name="T36" fmla="*/ 14 w 24"/>
                <a:gd name="T37" fmla="*/ 14 h 31"/>
                <a:gd name="T38" fmla="*/ 15 w 24"/>
                <a:gd name="T39" fmla="*/ 13 h 31"/>
                <a:gd name="T40" fmla="*/ 16 w 24"/>
                <a:gd name="T41" fmla="*/ 13 h 31"/>
                <a:gd name="T42" fmla="*/ 19 w 24"/>
                <a:gd name="T43" fmla="*/ 14 h 31"/>
                <a:gd name="T44" fmla="*/ 19 w 24"/>
                <a:gd name="T45" fmla="*/ 16 h 31"/>
                <a:gd name="T46" fmla="*/ 21 w 24"/>
                <a:gd name="T47" fmla="*/ 20 h 31"/>
                <a:gd name="T48" fmla="*/ 21 w 24"/>
                <a:gd name="T49" fmla="*/ 21 h 31"/>
                <a:gd name="T50" fmla="*/ 22 w 24"/>
                <a:gd name="T51" fmla="*/ 22 h 31"/>
                <a:gd name="T52" fmla="*/ 24 w 24"/>
                <a:gd name="T53" fmla="*/ 21 h 31"/>
                <a:gd name="T54" fmla="*/ 24 w 24"/>
                <a:gd name="T55" fmla="*/ 20 h 31"/>
                <a:gd name="T56" fmla="*/ 24 w 24"/>
                <a:gd name="T57" fmla="*/ 19 h 31"/>
                <a:gd name="T58" fmla="*/ 23 w 24"/>
                <a:gd name="T59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" h="31">
                  <a:moveTo>
                    <a:pt x="23" y="15"/>
                  </a:moveTo>
                  <a:lnTo>
                    <a:pt x="21" y="13"/>
                  </a:lnTo>
                  <a:lnTo>
                    <a:pt x="21" y="12"/>
                  </a:lnTo>
                  <a:lnTo>
                    <a:pt x="18" y="11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3" y="5"/>
                  </a:lnTo>
                  <a:lnTo>
                    <a:pt x="10" y="0"/>
                  </a:lnTo>
                  <a:lnTo>
                    <a:pt x="0" y="5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10" y="28"/>
                  </a:lnTo>
                  <a:lnTo>
                    <a:pt x="14" y="26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14" y="20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1" y="20"/>
                  </a:lnTo>
                  <a:lnTo>
                    <a:pt x="21" y="21"/>
                  </a:lnTo>
                  <a:lnTo>
                    <a:pt x="22" y="22"/>
                  </a:lnTo>
                  <a:lnTo>
                    <a:pt x="24" y="21"/>
                  </a:lnTo>
                  <a:lnTo>
                    <a:pt x="24" y="20"/>
                  </a:lnTo>
                  <a:lnTo>
                    <a:pt x="24" y="19"/>
                  </a:lnTo>
                  <a:lnTo>
                    <a:pt x="23" y="1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15" name="Freeform 28">
              <a:extLst>
                <a:ext uri="{FF2B5EF4-FFF2-40B4-BE49-F238E27FC236}">
                  <a16:creationId xmlns:a16="http://schemas.microsoft.com/office/drawing/2014/main" id="{F890F08E-01E9-7C4A-A409-36C915095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4648" y="2119281"/>
              <a:ext cx="183822" cy="92755"/>
            </a:xfrm>
            <a:custGeom>
              <a:avLst/>
              <a:gdLst>
                <a:gd name="T0" fmla="*/ 105 w 109"/>
                <a:gd name="T1" fmla="*/ 32 h 55"/>
                <a:gd name="T2" fmla="*/ 101 w 109"/>
                <a:gd name="T3" fmla="*/ 29 h 55"/>
                <a:gd name="T4" fmla="*/ 97 w 109"/>
                <a:gd name="T5" fmla="*/ 25 h 55"/>
                <a:gd name="T6" fmla="*/ 97 w 109"/>
                <a:gd name="T7" fmla="*/ 29 h 55"/>
                <a:gd name="T8" fmla="*/ 102 w 109"/>
                <a:gd name="T9" fmla="*/ 35 h 55"/>
                <a:gd name="T10" fmla="*/ 95 w 109"/>
                <a:gd name="T11" fmla="*/ 36 h 55"/>
                <a:gd name="T12" fmla="*/ 88 w 109"/>
                <a:gd name="T13" fmla="*/ 37 h 55"/>
                <a:gd name="T14" fmla="*/ 85 w 109"/>
                <a:gd name="T15" fmla="*/ 35 h 55"/>
                <a:gd name="T16" fmla="*/ 81 w 109"/>
                <a:gd name="T17" fmla="*/ 32 h 55"/>
                <a:gd name="T18" fmla="*/ 81 w 109"/>
                <a:gd name="T19" fmla="*/ 27 h 55"/>
                <a:gd name="T20" fmla="*/ 73 w 109"/>
                <a:gd name="T21" fmla="*/ 22 h 55"/>
                <a:gd name="T22" fmla="*/ 69 w 109"/>
                <a:gd name="T23" fmla="*/ 22 h 55"/>
                <a:gd name="T24" fmla="*/ 68 w 109"/>
                <a:gd name="T25" fmla="*/ 16 h 55"/>
                <a:gd name="T26" fmla="*/ 71 w 109"/>
                <a:gd name="T27" fmla="*/ 13 h 55"/>
                <a:gd name="T28" fmla="*/ 77 w 109"/>
                <a:gd name="T29" fmla="*/ 9 h 55"/>
                <a:gd name="T30" fmla="*/ 76 w 109"/>
                <a:gd name="T31" fmla="*/ 6 h 55"/>
                <a:gd name="T32" fmla="*/ 71 w 109"/>
                <a:gd name="T33" fmla="*/ 6 h 55"/>
                <a:gd name="T34" fmla="*/ 68 w 109"/>
                <a:gd name="T35" fmla="*/ 0 h 55"/>
                <a:gd name="T36" fmla="*/ 59 w 109"/>
                <a:gd name="T37" fmla="*/ 8 h 55"/>
                <a:gd name="T38" fmla="*/ 0 w 109"/>
                <a:gd name="T39" fmla="*/ 20 h 55"/>
                <a:gd name="T40" fmla="*/ 0 w 109"/>
                <a:gd name="T41" fmla="*/ 50 h 55"/>
                <a:gd name="T42" fmla="*/ 50 w 109"/>
                <a:gd name="T43" fmla="*/ 41 h 55"/>
                <a:gd name="T44" fmla="*/ 63 w 109"/>
                <a:gd name="T45" fmla="*/ 41 h 55"/>
                <a:gd name="T46" fmla="*/ 66 w 109"/>
                <a:gd name="T47" fmla="*/ 46 h 55"/>
                <a:gd name="T48" fmla="*/ 71 w 109"/>
                <a:gd name="T49" fmla="*/ 48 h 55"/>
                <a:gd name="T50" fmla="*/ 73 w 109"/>
                <a:gd name="T51" fmla="*/ 51 h 55"/>
                <a:gd name="T52" fmla="*/ 74 w 109"/>
                <a:gd name="T53" fmla="*/ 55 h 55"/>
                <a:gd name="T54" fmla="*/ 77 w 109"/>
                <a:gd name="T55" fmla="*/ 55 h 55"/>
                <a:gd name="T56" fmla="*/ 79 w 109"/>
                <a:gd name="T57" fmla="*/ 49 h 55"/>
                <a:gd name="T58" fmla="*/ 82 w 109"/>
                <a:gd name="T59" fmla="*/ 45 h 55"/>
                <a:gd name="T60" fmla="*/ 86 w 109"/>
                <a:gd name="T61" fmla="*/ 46 h 55"/>
                <a:gd name="T62" fmla="*/ 87 w 109"/>
                <a:gd name="T63" fmla="*/ 51 h 55"/>
                <a:gd name="T64" fmla="*/ 92 w 109"/>
                <a:gd name="T65" fmla="*/ 47 h 55"/>
                <a:gd name="T66" fmla="*/ 94 w 109"/>
                <a:gd name="T67" fmla="*/ 45 h 55"/>
                <a:gd name="T68" fmla="*/ 101 w 109"/>
                <a:gd name="T69" fmla="*/ 43 h 55"/>
                <a:gd name="T70" fmla="*/ 106 w 109"/>
                <a:gd name="T71" fmla="*/ 40 h 55"/>
                <a:gd name="T72" fmla="*/ 109 w 109"/>
                <a:gd name="T73" fmla="*/ 3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9" h="55">
                  <a:moveTo>
                    <a:pt x="107" y="35"/>
                  </a:moveTo>
                  <a:lnTo>
                    <a:pt x="105" y="32"/>
                  </a:lnTo>
                  <a:lnTo>
                    <a:pt x="104" y="31"/>
                  </a:lnTo>
                  <a:lnTo>
                    <a:pt x="101" y="29"/>
                  </a:lnTo>
                  <a:lnTo>
                    <a:pt x="98" y="27"/>
                  </a:lnTo>
                  <a:lnTo>
                    <a:pt x="97" y="25"/>
                  </a:lnTo>
                  <a:lnTo>
                    <a:pt x="96" y="27"/>
                  </a:lnTo>
                  <a:lnTo>
                    <a:pt x="97" y="29"/>
                  </a:lnTo>
                  <a:lnTo>
                    <a:pt x="100" y="32"/>
                  </a:lnTo>
                  <a:lnTo>
                    <a:pt x="102" y="35"/>
                  </a:lnTo>
                  <a:lnTo>
                    <a:pt x="99" y="36"/>
                  </a:lnTo>
                  <a:lnTo>
                    <a:pt x="95" y="36"/>
                  </a:lnTo>
                  <a:lnTo>
                    <a:pt x="89" y="39"/>
                  </a:lnTo>
                  <a:lnTo>
                    <a:pt x="88" y="37"/>
                  </a:lnTo>
                  <a:lnTo>
                    <a:pt x="87" y="36"/>
                  </a:lnTo>
                  <a:lnTo>
                    <a:pt x="85" y="35"/>
                  </a:lnTo>
                  <a:lnTo>
                    <a:pt x="82" y="33"/>
                  </a:lnTo>
                  <a:lnTo>
                    <a:pt x="81" y="32"/>
                  </a:lnTo>
                  <a:lnTo>
                    <a:pt x="82" y="30"/>
                  </a:lnTo>
                  <a:lnTo>
                    <a:pt x="81" y="27"/>
                  </a:lnTo>
                  <a:lnTo>
                    <a:pt x="77" y="24"/>
                  </a:lnTo>
                  <a:lnTo>
                    <a:pt x="73" y="22"/>
                  </a:lnTo>
                  <a:lnTo>
                    <a:pt x="71" y="22"/>
                  </a:lnTo>
                  <a:lnTo>
                    <a:pt x="69" y="22"/>
                  </a:lnTo>
                  <a:lnTo>
                    <a:pt x="68" y="20"/>
                  </a:lnTo>
                  <a:lnTo>
                    <a:pt x="68" y="16"/>
                  </a:lnTo>
                  <a:lnTo>
                    <a:pt x="70" y="14"/>
                  </a:lnTo>
                  <a:lnTo>
                    <a:pt x="71" y="13"/>
                  </a:lnTo>
                  <a:lnTo>
                    <a:pt x="73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6" y="6"/>
                  </a:lnTo>
                  <a:lnTo>
                    <a:pt x="73" y="6"/>
                  </a:lnTo>
                  <a:lnTo>
                    <a:pt x="71" y="6"/>
                  </a:lnTo>
                  <a:lnTo>
                    <a:pt x="70" y="3"/>
                  </a:lnTo>
                  <a:lnTo>
                    <a:pt x="68" y="0"/>
                  </a:lnTo>
                  <a:lnTo>
                    <a:pt x="60" y="3"/>
                  </a:lnTo>
                  <a:lnTo>
                    <a:pt x="59" y="8"/>
                  </a:lnTo>
                  <a:lnTo>
                    <a:pt x="22" y="17"/>
                  </a:lnTo>
                  <a:lnTo>
                    <a:pt x="0" y="20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24" y="46"/>
                  </a:lnTo>
                  <a:lnTo>
                    <a:pt x="50" y="41"/>
                  </a:lnTo>
                  <a:lnTo>
                    <a:pt x="60" y="36"/>
                  </a:lnTo>
                  <a:lnTo>
                    <a:pt x="63" y="41"/>
                  </a:lnTo>
                  <a:lnTo>
                    <a:pt x="66" y="43"/>
                  </a:lnTo>
                  <a:lnTo>
                    <a:pt x="66" y="46"/>
                  </a:lnTo>
                  <a:lnTo>
                    <a:pt x="68" y="47"/>
                  </a:lnTo>
                  <a:lnTo>
                    <a:pt x="71" y="48"/>
                  </a:lnTo>
                  <a:lnTo>
                    <a:pt x="71" y="49"/>
                  </a:lnTo>
                  <a:lnTo>
                    <a:pt x="73" y="51"/>
                  </a:lnTo>
                  <a:lnTo>
                    <a:pt x="74" y="55"/>
                  </a:lnTo>
                  <a:lnTo>
                    <a:pt x="74" y="55"/>
                  </a:lnTo>
                  <a:lnTo>
                    <a:pt x="76" y="55"/>
                  </a:lnTo>
                  <a:lnTo>
                    <a:pt x="77" y="55"/>
                  </a:lnTo>
                  <a:lnTo>
                    <a:pt x="79" y="53"/>
                  </a:lnTo>
                  <a:lnTo>
                    <a:pt x="79" y="49"/>
                  </a:lnTo>
                  <a:lnTo>
                    <a:pt x="82" y="47"/>
                  </a:lnTo>
                  <a:lnTo>
                    <a:pt x="82" y="45"/>
                  </a:lnTo>
                  <a:lnTo>
                    <a:pt x="85" y="43"/>
                  </a:lnTo>
                  <a:lnTo>
                    <a:pt x="86" y="46"/>
                  </a:lnTo>
                  <a:lnTo>
                    <a:pt x="87" y="49"/>
                  </a:lnTo>
                  <a:lnTo>
                    <a:pt x="87" y="51"/>
                  </a:lnTo>
                  <a:lnTo>
                    <a:pt x="90" y="49"/>
                  </a:lnTo>
                  <a:lnTo>
                    <a:pt x="92" y="47"/>
                  </a:lnTo>
                  <a:lnTo>
                    <a:pt x="92" y="45"/>
                  </a:lnTo>
                  <a:lnTo>
                    <a:pt x="94" y="45"/>
                  </a:lnTo>
                  <a:lnTo>
                    <a:pt x="97" y="43"/>
                  </a:lnTo>
                  <a:lnTo>
                    <a:pt x="101" y="43"/>
                  </a:lnTo>
                  <a:lnTo>
                    <a:pt x="103" y="41"/>
                  </a:lnTo>
                  <a:lnTo>
                    <a:pt x="106" y="40"/>
                  </a:lnTo>
                  <a:lnTo>
                    <a:pt x="108" y="38"/>
                  </a:lnTo>
                  <a:lnTo>
                    <a:pt x="109" y="36"/>
                  </a:lnTo>
                  <a:lnTo>
                    <a:pt x="107" y="3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16" name="Freeform 29">
              <a:extLst>
                <a:ext uri="{FF2B5EF4-FFF2-40B4-BE49-F238E27FC236}">
                  <a16:creationId xmlns:a16="http://schemas.microsoft.com/office/drawing/2014/main" id="{E65EE8BE-BA60-0846-B98F-BA81096D8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6309" y="2205290"/>
              <a:ext cx="16864" cy="11806"/>
            </a:xfrm>
            <a:custGeom>
              <a:avLst/>
              <a:gdLst>
                <a:gd name="T0" fmla="*/ 3 w 12"/>
                <a:gd name="T1" fmla="*/ 9 h 9"/>
                <a:gd name="T2" fmla="*/ 7 w 12"/>
                <a:gd name="T3" fmla="*/ 9 h 9"/>
                <a:gd name="T4" fmla="*/ 10 w 12"/>
                <a:gd name="T5" fmla="*/ 6 h 9"/>
                <a:gd name="T6" fmla="*/ 12 w 12"/>
                <a:gd name="T7" fmla="*/ 4 h 9"/>
                <a:gd name="T8" fmla="*/ 8 w 12"/>
                <a:gd name="T9" fmla="*/ 2 h 9"/>
                <a:gd name="T10" fmla="*/ 4 w 12"/>
                <a:gd name="T11" fmla="*/ 1 h 9"/>
                <a:gd name="T12" fmla="*/ 0 w 12"/>
                <a:gd name="T13" fmla="*/ 7 h 9"/>
                <a:gd name="T14" fmla="*/ 3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5" y="0"/>
                    <a:pt x="4" y="1"/>
                  </a:cubicBezTo>
                  <a:cubicBezTo>
                    <a:pt x="4" y="2"/>
                    <a:pt x="0" y="7"/>
                    <a:pt x="0" y="7"/>
                  </a:cubicBezTo>
                  <a:lnTo>
                    <a:pt x="3" y="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17" name="Freeform 30">
              <a:extLst>
                <a:ext uri="{FF2B5EF4-FFF2-40B4-BE49-F238E27FC236}">
                  <a16:creationId xmlns:a16="http://schemas.microsoft.com/office/drawing/2014/main" id="{951164B2-C911-CD48-A20D-1D0298406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3817" y="2269376"/>
              <a:ext cx="70830" cy="158525"/>
            </a:xfrm>
            <a:custGeom>
              <a:avLst/>
              <a:gdLst>
                <a:gd name="T0" fmla="*/ 36 w 42"/>
                <a:gd name="T1" fmla="*/ 13 h 94"/>
                <a:gd name="T2" fmla="*/ 36 w 42"/>
                <a:gd name="T3" fmla="*/ 9 h 94"/>
                <a:gd name="T4" fmla="*/ 34 w 42"/>
                <a:gd name="T5" fmla="*/ 7 h 94"/>
                <a:gd name="T6" fmla="*/ 21 w 42"/>
                <a:gd name="T7" fmla="*/ 3 h 94"/>
                <a:gd name="T8" fmla="*/ 9 w 42"/>
                <a:gd name="T9" fmla="*/ 0 h 94"/>
                <a:gd name="T10" fmla="*/ 8 w 42"/>
                <a:gd name="T11" fmla="*/ 3 h 94"/>
                <a:gd name="T12" fmla="*/ 6 w 42"/>
                <a:gd name="T13" fmla="*/ 7 h 94"/>
                <a:gd name="T14" fmla="*/ 3 w 42"/>
                <a:gd name="T15" fmla="*/ 9 h 94"/>
                <a:gd name="T16" fmla="*/ 2 w 42"/>
                <a:gd name="T17" fmla="*/ 14 h 94"/>
                <a:gd name="T18" fmla="*/ 3 w 42"/>
                <a:gd name="T19" fmla="*/ 20 h 94"/>
                <a:gd name="T20" fmla="*/ 3 w 42"/>
                <a:gd name="T21" fmla="*/ 25 h 94"/>
                <a:gd name="T22" fmla="*/ 2 w 42"/>
                <a:gd name="T23" fmla="*/ 30 h 94"/>
                <a:gd name="T24" fmla="*/ 5 w 42"/>
                <a:gd name="T25" fmla="*/ 32 h 94"/>
                <a:gd name="T26" fmla="*/ 9 w 42"/>
                <a:gd name="T27" fmla="*/ 34 h 94"/>
                <a:gd name="T28" fmla="*/ 11 w 42"/>
                <a:gd name="T29" fmla="*/ 38 h 94"/>
                <a:gd name="T30" fmla="*/ 15 w 42"/>
                <a:gd name="T31" fmla="*/ 42 h 94"/>
                <a:gd name="T32" fmla="*/ 20 w 42"/>
                <a:gd name="T33" fmla="*/ 46 h 94"/>
                <a:gd name="T34" fmla="*/ 20 w 42"/>
                <a:gd name="T35" fmla="*/ 47 h 94"/>
                <a:gd name="T36" fmla="*/ 18 w 42"/>
                <a:gd name="T37" fmla="*/ 53 h 94"/>
                <a:gd name="T38" fmla="*/ 10 w 42"/>
                <a:gd name="T39" fmla="*/ 58 h 94"/>
                <a:gd name="T40" fmla="*/ 3 w 42"/>
                <a:gd name="T41" fmla="*/ 64 h 94"/>
                <a:gd name="T42" fmla="*/ 2 w 42"/>
                <a:gd name="T43" fmla="*/ 67 h 94"/>
                <a:gd name="T44" fmla="*/ 0 w 42"/>
                <a:gd name="T45" fmla="*/ 72 h 94"/>
                <a:gd name="T46" fmla="*/ 1 w 42"/>
                <a:gd name="T47" fmla="*/ 75 h 94"/>
                <a:gd name="T48" fmla="*/ 3 w 42"/>
                <a:gd name="T49" fmla="*/ 79 h 94"/>
                <a:gd name="T50" fmla="*/ 8 w 42"/>
                <a:gd name="T51" fmla="*/ 83 h 94"/>
                <a:gd name="T52" fmla="*/ 12 w 42"/>
                <a:gd name="T53" fmla="*/ 85 h 94"/>
                <a:gd name="T54" fmla="*/ 15 w 42"/>
                <a:gd name="T55" fmla="*/ 86 h 94"/>
                <a:gd name="T56" fmla="*/ 20 w 42"/>
                <a:gd name="T57" fmla="*/ 86 h 94"/>
                <a:gd name="T58" fmla="*/ 24 w 42"/>
                <a:gd name="T59" fmla="*/ 86 h 94"/>
                <a:gd name="T60" fmla="*/ 25 w 42"/>
                <a:gd name="T61" fmla="*/ 86 h 94"/>
                <a:gd name="T62" fmla="*/ 24 w 42"/>
                <a:gd name="T63" fmla="*/ 90 h 94"/>
                <a:gd name="T64" fmla="*/ 24 w 42"/>
                <a:gd name="T65" fmla="*/ 93 h 94"/>
                <a:gd name="T66" fmla="*/ 25 w 42"/>
                <a:gd name="T67" fmla="*/ 94 h 94"/>
                <a:gd name="T68" fmla="*/ 26 w 42"/>
                <a:gd name="T69" fmla="*/ 94 h 94"/>
                <a:gd name="T70" fmla="*/ 27 w 42"/>
                <a:gd name="T71" fmla="*/ 87 h 94"/>
                <a:gd name="T72" fmla="*/ 28 w 42"/>
                <a:gd name="T73" fmla="*/ 86 h 94"/>
                <a:gd name="T74" fmla="*/ 31 w 42"/>
                <a:gd name="T75" fmla="*/ 82 h 94"/>
                <a:gd name="T76" fmla="*/ 36 w 42"/>
                <a:gd name="T77" fmla="*/ 78 h 94"/>
                <a:gd name="T78" fmla="*/ 36 w 42"/>
                <a:gd name="T79" fmla="*/ 69 h 94"/>
                <a:gd name="T80" fmla="*/ 36 w 42"/>
                <a:gd name="T81" fmla="*/ 65 h 94"/>
                <a:gd name="T82" fmla="*/ 40 w 42"/>
                <a:gd name="T83" fmla="*/ 61 h 94"/>
                <a:gd name="T84" fmla="*/ 41 w 42"/>
                <a:gd name="T85" fmla="*/ 53 h 94"/>
                <a:gd name="T86" fmla="*/ 42 w 42"/>
                <a:gd name="T87" fmla="*/ 48 h 94"/>
                <a:gd name="T88" fmla="*/ 42 w 42"/>
                <a:gd name="T89" fmla="*/ 40 h 94"/>
                <a:gd name="T90" fmla="*/ 42 w 42"/>
                <a:gd name="T91" fmla="*/ 36 h 94"/>
                <a:gd name="T92" fmla="*/ 40 w 42"/>
                <a:gd name="T93" fmla="*/ 30 h 94"/>
                <a:gd name="T94" fmla="*/ 36 w 42"/>
                <a:gd name="T95" fmla="*/ 30 h 94"/>
                <a:gd name="T96" fmla="*/ 34 w 42"/>
                <a:gd name="T97" fmla="*/ 30 h 94"/>
                <a:gd name="T98" fmla="*/ 35 w 42"/>
                <a:gd name="T99" fmla="*/ 25 h 94"/>
                <a:gd name="T100" fmla="*/ 37 w 42"/>
                <a:gd name="T101" fmla="*/ 20 h 94"/>
                <a:gd name="T102" fmla="*/ 39 w 42"/>
                <a:gd name="T103" fmla="*/ 18 h 94"/>
                <a:gd name="T104" fmla="*/ 38 w 42"/>
                <a:gd name="T105" fmla="*/ 17 h 94"/>
                <a:gd name="T106" fmla="*/ 36 w 42"/>
                <a:gd name="T107" fmla="*/ 1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" h="94">
                  <a:moveTo>
                    <a:pt x="36" y="13"/>
                  </a:moveTo>
                  <a:lnTo>
                    <a:pt x="36" y="9"/>
                  </a:lnTo>
                  <a:lnTo>
                    <a:pt x="34" y="7"/>
                  </a:lnTo>
                  <a:lnTo>
                    <a:pt x="21" y="3"/>
                  </a:lnTo>
                  <a:lnTo>
                    <a:pt x="9" y="0"/>
                  </a:lnTo>
                  <a:lnTo>
                    <a:pt x="8" y="3"/>
                  </a:lnTo>
                  <a:lnTo>
                    <a:pt x="6" y="7"/>
                  </a:lnTo>
                  <a:lnTo>
                    <a:pt x="3" y="9"/>
                  </a:lnTo>
                  <a:lnTo>
                    <a:pt x="2" y="14"/>
                  </a:lnTo>
                  <a:lnTo>
                    <a:pt x="3" y="20"/>
                  </a:lnTo>
                  <a:lnTo>
                    <a:pt x="3" y="25"/>
                  </a:lnTo>
                  <a:lnTo>
                    <a:pt x="2" y="30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1" y="38"/>
                  </a:lnTo>
                  <a:lnTo>
                    <a:pt x="15" y="42"/>
                  </a:lnTo>
                  <a:lnTo>
                    <a:pt x="20" y="46"/>
                  </a:lnTo>
                  <a:lnTo>
                    <a:pt x="20" y="47"/>
                  </a:lnTo>
                  <a:lnTo>
                    <a:pt x="18" y="53"/>
                  </a:lnTo>
                  <a:lnTo>
                    <a:pt x="10" y="58"/>
                  </a:lnTo>
                  <a:lnTo>
                    <a:pt x="3" y="64"/>
                  </a:lnTo>
                  <a:lnTo>
                    <a:pt x="2" y="67"/>
                  </a:lnTo>
                  <a:lnTo>
                    <a:pt x="0" y="72"/>
                  </a:lnTo>
                  <a:lnTo>
                    <a:pt x="1" y="75"/>
                  </a:lnTo>
                  <a:lnTo>
                    <a:pt x="3" y="79"/>
                  </a:lnTo>
                  <a:lnTo>
                    <a:pt x="8" y="83"/>
                  </a:lnTo>
                  <a:lnTo>
                    <a:pt x="12" y="85"/>
                  </a:lnTo>
                  <a:lnTo>
                    <a:pt x="15" y="86"/>
                  </a:lnTo>
                  <a:lnTo>
                    <a:pt x="20" y="86"/>
                  </a:lnTo>
                  <a:lnTo>
                    <a:pt x="24" y="86"/>
                  </a:lnTo>
                  <a:lnTo>
                    <a:pt x="25" y="86"/>
                  </a:lnTo>
                  <a:lnTo>
                    <a:pt x="24" y="90"/>
                  </a:lnTo>
                  <a:lnTo>
                    <a:pt x="24" y="93"/>
                  </a:lnTo>
                  <a:lnTo>
                    <a:pt x="25" y="94"/>
                  </a:lnTo>
                  <a:lnTo>
                    <a:pt x="26" y="94"/>
                  </a:lnTo>
                  <a:lnTo>
                    <a:pt x="27" y="87"/>
                  </a:lnTo>
                  <a:lnTo>
                    <a:pt x="28" y="86"/>
                  </a:lnTo>
                  <a:lnTo>
                    <a:pt x="31" y="82"/>
                  </a:lnTo>
                  <a:lnTo>
                    <a:pt x="36" y="78"/>
                  </a:lnTo>
                  <a:lnTo>
                    <a:pt x="36" y="69"/>
                  </a:lnTo>
                  <a:lnTo>
                    <a:pt x="36" y="65"/>
                  </a:lnTo>
                  <a:lnTo>
                    <a:pt x="40" y="61"/>
                  </a:lnTo>
                  <a:lnTo>
                    <a:pt x="41" y="53"/>
                  </a:lnTo>
                  <a:lnTo>
                    <a:pt x="42" y="48"/>
                  </a:lnTo>
                  <a:lnTo>
                    <a:pt x="42" y="40"/>
                  </a:lnTo>
                  <a:lnTo>
                    <a:pt x="42" y="36"/>
                  </a:lnTo>
                  <a:lnTo>
                    <a:pt x="40" y="30"/>
                  </a:lnTo>
                  <a:lnTo>
                    <a:pt x="36" y="30"/>
                  </a:lnTo>
                  <a:lnTo>
                    <a:pt x="34" y="30"/>
                  </a:lnTo>
                  <a:lnTo>
                    <a:pt x="35" y="25"/>
                  </a:lnTo>
                  <a:lnTo>
                    <a:pt x="37" y="20"/>
                  </a:lnTo>
                  <a:lnTo>
                    <a:pt x="39" y="18"/>
                  </a:lnTo>
                  <a:lnTo>
                    <a:pt x="38" y="17"/>
                  </a:lnTo>
                  <a:lnTo>
                    <a:pt x="36" y="1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18" name="Freeform 31">
              <a:extLst>
                <a:ext uri="{FF2B5EF4-FFF2-40B4-BE49-F238E27FC236}">
                  <a16:creationId xmlns:a16="http://schemas.microsoft.com/office/drawing/2014/main" id="{59ADEB5E-13C6-9749-B855-96BA97354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0326" y="2378994"/>
              <a:ext cx="55652" cy="91068"/>
            </a:xfrm>
            <a:custGeom>
              <a:avLst/>
              <a:gdLst>
                <a:gd name="T0" fmla="*/ 9 w 33"/>
                <a:gd name="T1" fmla="*/ 10 h 54"/>
                <a:gd name="T2" fmla="*/ 8 w 33"/>
                <a:gd name="T3" fmla="*/ 7 h 54"/>
                <a:gd name="T4" fmla="*/ 10 w 33"/>
                <a:gd name="T5" fmla="*/ 2 h 54"/>
                <a:gd name="T6" fmla="*/ 11 w 33"/>
                <a:gd name="T7" fmla="*/ 1 h 54"/>
                <a:gd name="T8" fmla="*/ 9 w 33"/>
                <a:gd name="T9" fmla="*/ 0 h 54"/>
                <a:gd name="T10" fmla="*/ 6 w 33"/>
                <a:gd name="T11" fmla="*/ 0 h 54"/>
                <a:gd name="T12" fmla="*/ 5 w 33"/>
                <a:gd name="T13" fmla="*/ 0 h 54"/>
                <a:gd name="T14" fmla="*/ 2 w 33"/>
                <a:gd name="T15" fmla="*/ 2 h 54"/>
                <a:gd name="T16" fmla="*/ 0 w 33"/>
                <a:gd name="T17" fmla="*/ 5 h 54"/>
                <a:gd name="T18" fmla="*/ 12 w 33"/>
                <a:gd name="T19" fmla="*/ 54 h 54"/>
                <a:gd name="T20" fmla="*/ 33 w 33"/>
                <a:gd name="T21" fmla="*/ 51 h 54"/>
                <a:gd name="T22" fmla="*/ 32 w 33"/>
                <a:gd name="T23" fmla="*/ 43 h 54"/>
                <a:gd name="T24" fmla="*/ 29 w 33"/>
                <a:gd name="T25" fmla="*/ 40 h 54"/>
                <a:gd name="T26" fmla="*/ 28 w 33"/>
                <a:gd name="T27" fmla="*/ 38 h 54"/>
                <a:gd name="T28" fmla="*/ 26 w 33"/>
                <a:gd name="T29" fmla="*/ 37 h 54"/>
                <a:gd name="T30" fmla="*/ 23 w 33"/>
                <a:gd name="T31" fmla="*/ 34 h 54"/>
                <a:gd name="T32" fmla="*/ 20 w 33"/>
                <a:gd name="T33" fmla="*/ 32 h 54"/>
                <a:gd name="T34" fmla="*/ 18 w 33"/>
                <a:gd name="T35" fmla="*/ 28 h 54"/>
                <a:gd name="T36" fmla="*/ 16 w 33"/>
                <a:gd name="T37" fmla="*/ 24 h 54"/>
                <a:gd name="T38" fmla="*/ 14 w 33"/>
                <a:gd name="T39" fmla="*/ 20 h 54"/>
                <a:gd name="T40" fmla="*/ 16 w 33"/>
                <a:gd name="T41" fmla="*/ 17 h 54"/>
                <a:gd name="T42" fmla="*/ 11 w 33"/>
                <a:gd name="T43" fmla="*/ 14 h 54"/>
                <a:gd name="T44" fmla="*/ 9 w 33"/>
                <a:gd name="T45" fmla="*/ 1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54">
                  <a:moveTo>
                    <a:pt x="9" y="10"/>
                  </a:moveTo>
                  <a:lnTo>
                    <a:pt x="8" y="7"/>
                  </a:lnTo>
                  <a:lnTo>
                    <a:pt x="10" y="2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12" y="54"/>
                  </a:lnTo>
                  <a:lnTo>
                    <a:pt x="33" y="51"/>
                  </a:lnTo>
                  <a:lnTo>
                    <a:pt x="32" y="43"/>
                  </a:lnTo>
                  <a:lnTo>
                    <a:pt x="29" y="40"/>
                  </a:lnTo>
                  <a:lnTo>
                    <a:pt x="28" y="38"/>
                  </a:lnTo>
                  <a:lnTo>
                    <a:pt x="26" y="37"/>
                  </a:lnTo>
                  <a:lnTo>
                    <a:pt x="23" y="34"/>
                  </a:lnTo>
                  <a:lnTo>
                    <a:pt x="20" y="32"/>
                  </a:lnTo>
                  <a:lnTo>
                    <a:pt x="18" y="28"/>
                  </a:lnTo>
                  <a:lnTo>
                    <a:pt x="16" y="24"/>
                  </a:lnTo>
                  <a:lnTo>
                    <a:pt x="14" y="20"/>
                  </a:lnTo>
                  <a:lnTo>
                    <a:pt x="16" y="17"/>
                  </a:lnTo>
                  <a:lnTo>
                    <a:pt x="11" y="14"/>
                  </a:lnTo>
                  <a:lnTo>
                    <a:pt x="9" y="1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19" name="Freeform 32">
              <a:extLst>
                <a:ext uri="{FF2B5EF4-FFF2-40B4-BE49-F238E27FC236}">
                  <a16:creationId xmlns:a16="http://schemas.microsoft.com/office/drawing/2014/main" id="{7F3E1C68-ECBE-3D41-A6AA-6182981C1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495" y="2227213"/>
              <a:ext cx="317051" cy="205746"/>
            </a:xfrm>
            <a:custGeom>
              <a:avLst/>
              <a:gdLst>
                <a:gd name="T0" fmla="*/ 165 w 188"/>
                <a:gd name="T1" fmla="*/ 90 h 122"/>
                <a:gd name="T2" fmla="*/ 166 w 188"/>
                <a:gd name="T3" fmla="*/ 90 h 122"/>
                <a:gd name="T4" fmla="*/ 169 w 188"/>
                <a:gd name="T5" fmla="*/ 90 h 122"/>
                <a:gd name="T6" fmla="*/ 171 w 188"/>
                <a:gd name="T7" fmla="*/ 91 h 122"/>
                <a:gd name="T8" fmla="*/ 171 w 188"/>
                <a:gd name="T9" fmla="*/ 89 h 122"/>
                <a:gd name="T10" fmla="*/ 178 w 188"/>
                <a:gd name="T11" fmla="*/ 83 h 122"/>
                <a:gd name="T12" fmla="*/ 186 w 188"/>
                <a:gd name="T13" fmla="*/ 78 h 122"/>
                <a:gd name="T14" fmla="*/ 188 w 188"/>
                <a:gd name="T15" fmla="*/ 72 h 122"/>
                <a:gd name="T16" fmla="*/ 188 w 188"/>
                <a:gd name="T17" fmla="*/ 71 h 122"/>
                <a:gd name="T18" fmla="*/ 183 w 188"/>
                <a:gd name="T19" fmla="*/ 67 h 122"/>
                <a:gd name="T20" fmla="*/ 179 w 188"/>
                <a:gd name="T21" fmla="*/ 63 h 122"/>
                <a:gd name="T22" fmla="*/ 177 w 188"/>
                <a:gd name="T23" fmla="*/ 59 h 122"/>
                <a:gd name="T24" fmla="*/ 173 w 188"/>
                <a:gd name="T25" fmla="*/ 57 h 122"/>
                <a:gd name="T26" fmla="*/ 170 w 188"/>
                <a:gd name="T27" fmla="*/ 55 h 122"/>
                <a:gd name="T28" fmla="*/ 171 w 188"/>
                <a:gd name="T29" fmla="*/ 50 h 122"/>
                <a:gd name="T30" fmla="*/ 171 w 188"/>
                <a:gd name="T31" fmla="*/ 45 h 122"/>
                <a:gd name="T32" fmla="*/ 170 w 188"/>
                <a:gd name="T33" fmla="*/ 39 h 122"/>
                <a:gd name="T34" fmla="*/ 171 w 188"/>
                <a:gd name="T35" fmla="*/ 34 h 122"/>
                <a:gd name="T36" fmla="*/ 174 w 188"/>
                <a:gd name="T37" fmla="*/ 32 h 122"/>
                <a:gd name="T38" fmla="*/ 176 w 188"/>
                <a:gd name="T39" fmla="*/ 28 h 122"/>
                <a:gd name="T40" fmla="*/ 177 w 188"/>
                <a:gd name="T41" fmla="*/ 25 h 122"/>
                <a:gd name="T42" fmla="*/ 179 w 188"/>
                <a:gd name="T43" fmla="*/ 20 h 122"/>
                <a:gd name="T44" fmla="*/ 176 w 188"/>
                <a:gd name="T45" fmla="*/ 18 h 122"/>
                <a:gd name="T46" fmla="*/ 173 w 188"/>
                <a:gd name="T47" fmla="*/ 18 h 122"/>
                <a:gd name="T48" fmla="*/ 170 w 188"/>
                <a:gd name="T49" fmla="*/ 17 h 122"/>
                <a:gd name="T50" fmla="*/ 166 w 188"/>
                <a:gd name="T51" fmla="*/ 10 h 122"/>
                <a:gd name="T52" fmla="*/ 162 w 188"/>
                <a:gd name="T53" fmla="*/ 5 h 122"/>
                <a:gd name="T54" fmla="*/ 154 w 188"/>
                <a:gd name="T55" fmla="*/ 0 h 122"/>
                <a:gd name="T56" fmla="*/ 24 w 188"/>
                <a:gd name="T57" fmla="*/ 23 h 122"/>
                <a:gd name="T58" fmla="*/ 22 w 188"/>
                <a:gd name="T59" fmla="*/ 13 h 122"/>
                <a:gd name="T60" fmla="*/ 16 w 188"/>
                <a:gd name="T61" fmla="*/ 17 h 122"/>
                <a:gd name="T62" fmla="*/ 11 w 188"/>
                <a:gd name="T63" fmla="*/ 21 h 122"/>
                <a:gd name="T64" fmla="*/ 6 w 188"/>
                <a:gd name="T65" fmla="*/ 24 h 122"/>
                <a:gd name="T66" fmla="*/ 0 w 188"/>
                <a:gd name="T67" fmla="*/ 28 h 122"/>
                <a:gd name="T68" fmla="*/ 16 w 188"/>
                <a:gd name="T69" fmla="*/ 122 h 122"/>
                <a:gd name="T70" fmla="*/ 160 w 188"/>
                <a:gd name="T71" fmla="*/ 95 h 122"/>
                <a:gd name="T72" fmla="*/ 162 w 188"/>
                <a:gd name="T73" fmla="*/ 92 h 122"/>
                <a:gd name="T74" fmla="*/ 165 w 188"/>
                <a:gd name="T75" fmla="*/ 9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8" h="122">
                  <a:moveTo>
                    <a:pt x="165" y="90"/>
                  </a:moveTo>
                  <a:lnTo>
                    <a:pt x="166" y="90"/>
                  </a:lnTo>
                  <a:lnTo>
                    <a:pt x="169" y="90"/>
                  </a:lnTo>
                  <a:lnTo>
                    <a:pt x="171" y="91"/>
                  </a:lnTo>
                  <a:lnTo>
                    <a:pt x="171" y="89"/>
                  </a:lnTo>
                  <a:lnTo>
                    <a:pt x="178" y="83"/>
                  </a:lnTo>
                  <a:lnTo>
                    <a:pt x="186" y="78"/>
                  </a:lnTo>
                  <a:lnTo>
                    <a:pt x="188" y="72"/>
                  </a:lnTo>
                  <a:lnTo>
                    <a:pt x="188" y="71"/>
                  </a:lnTo>
                  <a:lnTo>
                    <a:pt x="183" y="67"/>
                  </a:lnTo>
                  <a:lnTo>
                    <a:pt x="179" y="63"/>
                  </a:lnTo>
                  <a:lnTo>
                    <a:pt x="177" y="59"/>
                  </a:lnTo>
                  <a:lnTo>
                    <a:pt x="173" y="57"/>
                  </a:lnTo>
                  <a:lnTo>
                    <a:pt x="170" y="55"/>
                  </a:lnTo>
                  <a:lnTo>
                    <a:pt x="171" y="50"/>
                  </a:lnTo>
                  <a:lnTo>
                    <a:pt x="171" y="45"/>
                  </a:lnTo>
                  <a:lnTo>
                    <a:pt x="170" y="39"/>
                  </a:lnTo>
                  <a:lnTo>
                    <a:pt x="171" y="34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7" y="25"/>
                  </a:lnTo>
                  <a:lnTo>
                    <a:pt x="179" y="20"/>
                  </a:lnTo>
                  <a:lnTo>
                    <a:pt x="176" y="18"/>
                  </a:lnTo>
                  <a:lnTo>
                    <a:pt x="173" y="18"/>
                  </a:lnTo>
                  <a:lnTo>
                    <a:pt x="170" y="17"/>
                  </a:lnTo>
                  <a:lnTo>
                    <a:pt x="166" y="10"/>
                  </a:lnTo>
                  <a:lnTo>
                    <a:pt x="162" y="5"/>
                  </a:lnTo>
                  <a:lnTo>
                    <a:pt x="154" y="0"/>
                  </a:lnTo>
                  <a:lnTo>
                    <a:pt x="24" y="23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1" y="21"/>
                  </a:lnTo>
                  <a:lnTo>
                    <a:pt x="6" y="24"/>
                  </a:lnTo>
                  <a:lnTo>
                    <a:pt x="0" y="28"/>
                  </a:lnTo>
                  <a:lnTo>
                    <a:pt x="16" y="122"/>
                  </a:lnTo>
                  <a:lnTo>
                    <a:pt x="160" y="95"/>
                  </a:lnTo>
                  <a:lnTo>
                    <a:pt x="162" y="92"/>
                  </a:lnTo>
                  <a:lnTo>
                    <a:pt x="165" y="9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20" name="Freeform 33">
              <a:extLst>
                <a:ext uri="{FF2B5EF4-FFF2-40B4-BE49-F238E27FC236}">
                  <a16:creationId xmlns:a16="http://schemas.microsoft.com/office/drawing/2014/main" id="{FA6EB6A2-B668-8344-A779-7C8D19E43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3681" y="3051885"/>
              <a:ext cx="490754" cy="384509"/>
            </a:xfrm>
            <a:custGeom>
              <a:avLst/>
              <a:gdLst>
                <a:gd name="T0" fmla="*/ 200 w 291"/>
                <a:gd name="T1" fmla="*/ 0 h 228"/>
                <a:gd name="T2" fmla="*/ 211 w 291"/>
                <a:gd name="T3" fmla="*/ 10 h 228"/>
                <a:gd name="T4" fmla="*/ 223 w 291"/>
                <a:gd name="T5" fmla="*/ 30 h 228"/>
                <a:gd name="T6" fmla="*/ 241 w 291"/>
                <a:gd name="T7" fmla="*/ 62 h 228"/>
                <a:gd name="T8" fmla="*/ 259 w 291"/>
                <a:gd name="T9" fmla="*/ 84 h 228"/>
                <a:gd name="T10" fmla="*/ 256 w 291"/>
                <a:gd name="T11" fmla="*/ 86 h 228"/>
                <a:gd name="T12" fmla="*/ 268 w 291"/>
                <a:gd name="T13" fmla="*/ 116 h 228"/>
                <a:gd name="T14" fmla="*/ 286 w 291"/>
                <a:gd name="T15" fmla="*/ 144 h 228"/>
                <a:gd name="T16" fmla="*/ 291 w 291"/>
                <a:gd name="T17" fmla="*/ 176 h 228"/>
                <a:gd name="T18" fmla="*/ 288 w 291"/>
                <a:gd name="T19" fmla="*/ 196 h 228"/>
                <a:gd name="T20" fmla="*/ 287 w 291"/>
                <a:gd name="T21" fmla="*/ 211 h 228"/>
                <a:gd name="T22" fmla="*/ 280 w 291"/>
                <a:gd name="T23" fmla="*/ 227 h 228"/>
                <a:gd name="T24" fmla="*/ 281 w 291"/>
                <a:gd name="T25" fmla="*/ 222 h 228"/>
                <a:gd name="T26" fmla="*/ 274 w 291"/>
                <a:gd name="T27" fmla="*/ 221 h 228"/>
                <a:gd name="T28" fmla="*/ 264 w 291"/>
                <a:gd name="T29" fmla="*/ 222 h 228"/>
                <a:gd name="T30" fmla="*/ 255 w 291"/>
                <a:gd name="T31" fmla="*/ 222 h 228"/>
                <a:gd name="T32" fmla="*/ 255 w 291"/>
                <a:gd name="T33" fmla="*/ 217 h 228"/>
                <a:gd name="T34" fmla="*/ 263 w 291"/>
                <a:gd name="T35" fmla="*/ 216 h 228"/>
                <a:gd name="T36" fmla="*/ 253 w 291"/>
                <a:gd name="T37" fmla="*/ 212 h 228"/>
                <a:gd name="T38" fmla="*/ 245 w 291"/>
                <a:gd name="T39" fmla="*/ 200 h 228"/>
                <a:gd name="T40" fmla="*/ 233 w 291"/>
                <a:gd name="T41" fmla="*/ 193 h 228"/>
                <a:gd name="T42" fmla="*/ 223 w 291"/>
                <a:gd name="T43" fmla="*/ 177 h 228"/>
                <a:gd name="T44" fmla="*/ 216 w 291"/>
                <a:gd name="T45" fmla="*/ 169 h 228"/>
                <a:gd name="T46" fmla="*/ 215 w 291"/>
                <a:gd name="T47" fmla="*/ 161 h 228"/>
                <a:gd name="T48" fmla="*/ 209 w 291"/>
                <a:gd name="T49" fmla="*/ 158 h 228"/>
                <a:gd name="T50" fmla="*/ 205 w 291"/>
                <a:gd name="T51" fmla="*/ 161 h 228"/>
                <a:gd name="T52" fmla="*/ 194 w 291"/>
                <a:gd name="T53" fmla="*/ 147 h 228"/>
                <a:gd name="T54" fmla="*/ 192 w 291"/>
                <a:gd name="T55" fmla="*/ 140 h 228"/>
                <a:gd name="T56" fmla="*/ 194 w 291"/>
                <a:gd name="T57" fmla="*/ 130 h 228"/>
                <a:gd name="T58" fmla="*/ 194 w 291"/>
                <a:gd name="T59" fmla="*/ 121 h 228"/>
                <a:gd name="T60" fmla="*/ 191 w 291"/>
                <a:gd name="T61" fmla="*/ 122 h 228"/>
                <a:gd name="T62" fmla="*/ 187 w 291"/>
                <a:gd name="T63" fmla="*/ 119 h 228"/>
                <a:gd name="T64" fmla="*/ 189 w 291"/>
                <a:gd name="T65" fmla="*/ 127 h 228"/>
                <a:gd name="T66" fmla="*/ 186 w 291"/>
                <a:gd name="T67" fmla="*/ 129 h 228"/>
                <a:gd name="T68" fmla="*/ 180 w 291"/>
                <a:gd name="T69" fmla="*/ 120 h 228"/>
                <a:gd name="T70" fmla="*/ 182 w 291"/>
                <a:gd name="T71" fmla="*/ 106 h 228"/>
                <a:gd name="T72" fmla="*/ 182 w 291"/>
                <a:gd name="T73" fmla="*/ 86 h 228"/>
                <a:gd name="T74" fmla="*/ 174 w 291"/>
                <a:gd name="T75" fmla="*/ 72 h 228"/>
                <a:gd name="T76" fmla="*/ 163 w 291"/>
                <a:gd name="T77" fmla="*/ 67 h 228"/>
                <a:gd name="T78" fmla="*/ 152 w 291"/>
                <a:gd name="T79" fmla="*/ 60 h 228"/>
                <a:gd name="T80" fmla="*/ 143 w 291"/>
                <a:gd name="T81" fmla="*/ 48 h 228"/>
                <a:gd name="T82" fmla="*/ 130 w 291"/>
                <a:gd name="T83" fmla="*/ 39 h 228"/>
                <a:gd name="T84" fmla="*/ 117 w 291"/>
                <a:gd name="T85" fmla="*/ 39 h 228"/>
                <a:gd name="T86" fmla="*/ 116 w 291"/>
                <a:gd name="T87" fmla="*/ 47 h 228"/>
                <a:gd name="T88" fmla="*/ 107 w 291"/>
                <a:gd name="T89" fmla="*/ 49 h 228"/>
                <a:gd name="T90" fmla="*/ 83 w 291"/>
                <a:gd name="T91" fmla="*/ 59 h 228"/>
                <a:gd name="T92" fmla="*/ 77 w 291"/>
                <a:gd name="T93" fmla="*/ 49 h 228"/>
                <a:gd name="T94" fmla="*/ 77 w 291"/>
                <a:gd name="T95" fmla="*/ 43 h 228"/>
                <a:gd name="T96" fmla="*/ 72 w 291"/>
                <a:gd name="T97" fmla="*/ 39 h 228"/>
                <a:gd name="T98" fmla="*/ 72 w 291"/>
                <a:gd name="T99" fmla="*/ 35 h 228"/>
                <a:gd name="T100" fmla="*/ 69 w 291"/>
                <a:gd name="T101" fmla="*/ 38 h 228"/>
                <a:gd name="T102" fmla="*/ 64 w 291"/>
                <a:gd name="T103" fmla="*/ 39 h 228"/>
                <a:gd name="T104" fmla="*/ 65 w 291"/>
                <a:gd name="T105" fmla="*/ 43 h 228"/>
                <a:gd name="T106" fmla="*/ 53 w 291"/>
                <a:gd name="T107" fmla="*/ 37 h 228"/>
                <a:gd name="T108" fmla="*/ 39 w 291"/>
                <a:gd name="T109" fmla="*/ 33 h 228"/>
                <a:gd name="T110" fmla="*/ 19 w 291"/>
                <a:gd name="T111" fmla="*/ 35 h 228"/>
                <a:gd name="T112" fmla="*/ 7 w 291"/>
                <a:gd name="T113" fmla="*/ 32 h 228"/>
                <a:gd name="T114" fmla="*/ 0 w 291"/>
                <a:gd name="T115" fmla="*/ 20 h 228"/>
                <a:gd name="T116" fmla="*/ 10 w 291"/>
                <a:gd name="T117" fmla="*/ 14 h 228"/>
                <a:gd name="T118" fmla="*/ 98 w 291"/>
                <a:gd name="T119" fmla="*/ 16 h 228"/>
                <a:gd name="T120" fmla="*/ 197 w 291"/>
                <a:gd name="T121" fmla="*/ 1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228">
                  <a:moveTo>
                    <a:pt x="194" y="0"/>
                  </a:moveTo>
                  <a:lnTo>
                    <a:pt x="194" y="0"/>
                  </a:lnTo>
                  <a:lnTo>
                    <a:pt x="200" y="0"/>
                  </a:lnTo>
                  <a:lnTo>
                    <a:pt x="209" y="2"/>
                  </a:lnTo>
                  <a:lnTo>
                    <a:pt x="210" y="7"/>
                  </a:lnTo>
                  <a:lnTo>
                    <a:pt x="211" y="10"/>
                  </a:lnTo>
                  <a:lnTo>
                    <a:pt x="215" y="12"/>
                  </a:lnTo>
                  <a:lnTo>
                    <a:pt x="218" y="17"/>
                  </a:lnTo>
                  <a:lnTo>
                    <a:pt x="223" y="30"/>
                  </a:lnTo>
                  <a:lnTo>
                    <a:pt x="229" y="40"/>
                  </a:lnTo>
                  <a:lnTo>
                    <a:pt x="237" y="55"/>
                  </a:lnTo>
                  <a:lnTo>
                    <a:pt x="241" y="62"/>
                  </a:lnTo>
                  <a:lnTo>
                    <a:pt x="251" y="77"/>
                  </a:lnTo>
                  <a:lnTo>
                    <a:pt x="256" y="81"/>
                  </a:lnTo>
                  <a:lnTo>
                    <a:pt x="259" y="84"/>
                  </a:lnTo>
                  <a:lnTo>
                    <a:pt x="259" y="87"/>
                  </a:lnTo>
                  <a:lnTo>
                    <a:pt x="259" y="96"/>
                  </a:lnTo>
                  <a:lnTo>
                    <a:pt x="256" y="86"/>
                  </a:lnTo>
                  <a:lnTo>
                    <a:pt x="255" y="96"/>
                  </a:lnTo>
                  <a:lnTo>
                    <a:pt x="261" y="106"/>
                  </a:lnTo>
                  <a:lnTo>
                    <a:pt x="268" y="116"/>
                  </a:lnTo>
                  <a:lnTo>
                    <a:pt x="275" y="129"/>
                  </a:lnTo>
                  <a:lnTo>
                    <a:pt x="280" y="137"/>
                  </a:lnTo>
                  <a:lnTo>
                    <a:pt x="286" y="144"/>
                  </a:lnTo>
                  <a:lnTo>
                    <a:pt x="289" y="153"/>
                  </a:lnTo>
                  <a:lnTo>
                    <a:pt x="291" y="168"/>
                  </a:lnTo>
                  <a:lnTo>
                    <a:pt x="291" y="176"/>
                  </a:lnTo>
                  <a:lnTo>
                    <a:pt x="291" y="185"/>
                  </a:lnTo>
                  <a:lnTo>
                    <a:pt x="291" y="193"/>
                  </a:lnTo>
                  <a:lnTo>
                    <a:pt x="288" y="196"/>
                  </a:lnTo>
                  <a:lnTo>
                    <a:pt x="286" y="200"/>
                  </a:lnTo>
                  <a:lnTo>
                    <a:pt x="286" y="205"/>
                  </a:lnTo>
                  <a:lnTo>
                    <a:pt x="287" y="211"/>
                  </a:lnTo>
                  <a:lnTo>
                    <a:pt x="286" y="218"/>
                  </a:lnTo>
                  <a:lnTo>
                    <a:pt x="283" y="225"/>
                  </a:lnTo>
                  <a:lnTo>
                    <a:pt x="280" y="227"/>
                  </a:lnTo>
                  <a:lnTo>
                    <a:pt x="277" y="228"/>
                  </a:lnTo>
                  <a:lnTo>
                    <a:pt x="279" y="224"/>
                  </a:lnTo>
                  <a:lnTo>
                    <a:pt x="281" y="222"/>
                  </a:lnTo>
                  <a:lnTo>
                    <a:pt x="281" y="217"/>
                  </a:lnTo>
                  <a:lnTo>
                    <a:pt x="280" y="217"/>
                  </a:lnTo>
                  <a:lnTo>
                    <a:pt x="274" y="221"/>
                  </a:lnTo>
                  <a:lnTo>
                    <a:pt x="270" y="222"/>
                  </a:lnTo>
                  <a:lnTo>
                    <a:pt x="267" y="221"/>
                  </a:lnTo>
                  <a:lnTo>
                    <a:pt x="264" y="222"/>
                  </a:lnTo>
                  <a:lnTo>
                    <a:pt x="261" y="224"/>
                  </a:lnTo>
                  <a:lnTo>
                    <a:pt x="259" y="223"/>
                  </a:lnTo>
                  <a:lnTo>
                    <a:pt x="255" y="222"/>
                  </a:lnTo>
                  <a:lnTo>
                    <a:pt x="253" y="219"/>
                  </a:lnTo>
                  <a:lnTo>
                    <a:pt x="254" y="217"/>
                  </a:lnTo>
                  <a:lnTo>
                    <a:pt x="255" y="217"/>
                  </a:lnTo>
                  <a:lnTo>
                    <a:pt x="262" y="218"/>
                  </a:lnTo>
                  <a:lnTo>
                    <a:pt x="264" y="217"/>
                  </a:lnTo>
                  <a:lnTo>
                    <a:pt x="263" y="216"/>
                  </a:lnTo>
                  <a:lnTo>
                    <a:pt x="260" y="214"/>
                  </a:lnTo>
                  <a:lnTo>
                    <a:pt x="256" y="215"/>
                  </a:lnTo>
                  <a:lnTo>
                    <a:pt x="253" y="212"/>
                  </a:lnTo>
                  <a:lnTo>
                    <a:pt x="250" y="207"/>
                  </a:lnTo>
                  <a:lnTo>
                    <a:pt x="246" y="203"/>
                  </a:lnTo>
                  <a:lnTo>
                    <a:pt x="245" y="200"/>
                  </a:lnTo>
                  <a:lnTo>
                    <a:pt x="242" y="196"/>
                  </a:lnTo>
                  <a:lnTo>
                    <a:pt x="237" y="195"/>
                  </a:lnTo>
                  <a:lnTo>
                    <a:pt x="233" y="193"/>
                  </a:lnTo>
                  <a:lnTo>
                    <a:pt x="229" y="192"/>
                  </a:lnTo>
                  <a:lnTo>
                    <a:pt x="225" y="181"/>
                  </a:lnTo>
                  <a:lnTo>
                    <a:pt x="223" y="177"/>
                  </a:lnTo>
                  <a:lnTo>
                    <a:pt x="220" y="174"/>
                  </a:lnTo>
                  <a:lnTo>
                    <a:pt x="219" y="172"/>
                  </a:lnTo>
                  <a:lnTo>
                    <a:pt x="216" y="169"/>
                  </a:lnTo>
                  <a:lnTo>
                    <a:pt x="213" y="167"/>
                  </a:lnTo>
                  <a:lnTo>
                    <a:pt x="214" y="163"/>
                  </a:lnTo>
                  <a:lnTo>
                    <a:pt x="215" y="161"/>
                  </a:lnTo>
                  <a:lnTo>
                    <a:pt x="212" y="155"/>
                  </a:lnTo>
                  <a:lnTo>
                    <a:pt x="209" y="156"/>
                  </a:lnTo>
                  <a:lnTo>
                    <a:pt x="209" y="158"/>
                  </a:lnTo>
                  <a:lnTo>
                    <a:pt x="209" y="163"/>
                  </a:lnTo>
                  <a:lnTo>
                    <a:pt x="207" y="163"/>
                  </a:lnTo>
                  <a:lnTo>
                    <a:pt x="205" y="161"/>
                  </a:lnTo>
                  <a:lnTo>
                    <a:pt x="202" y="158"/>
                  </a:lnTo>
                  <a:lnTo>
                    <a:pt x="197" y="150"/>
                  </a:lnTo>
                  <a:lnTo>
                    <a:pt x="194" y="147"/>
                  </a:lnTo>
                  <a:lnTo>
                    <a:pt x="193" y="146"/>
                  </a:lnTo>
                  <a:lnTo>
                    <a:pt x="194" y="144"/>
                  </a:lnTo>
                  <a:lnTo>
                    <a:pt x="192" y="140"/>
                  </a:lnTo>
                  <a:lnTo>
                    <a:pt x="189" y="139"/>
                  </a:lnTo>
                  <a:lnTo>
                    <a:pt x="192" y="133"/>
                  </a:lnTo>
                  <a:lnTo>
                    <a:pt x="194" y="130"/>
                  </a:lnTo>
                  <a:lnTo>
                    <a:pt x="195" y="127"/>
                  </a:lnTo>
                  <a:lnTo>
                    <a:pt x="196" y="124"/>
                  </a:lnTo>
                  <a:lnTo>
                    <a:pt x="194" y="121"/>
                  </a:lnTo>
                  <a:lnTo>
                    <a:pt x="193" y="125"/>
                  </a:lnTo>
                  <a:lnTo>
                    <a:pt x="191" y="124"/>
                  </a:lnTo>
                  <a:lnTo>
                    <a:pt x="191" y="122"/>
                  </a:lnTo>
                  <a:lnTo>
                    <a:pt x="188" y="118"/>
                  </a:lnTo>
                  <a:lnTo>
                    <a:pt x="187" y="118"/>
                  </a:lnTo>
                  <a:lnTo>
                    <a:pt x="187" y="119"/>
                  </a:lnTo>
                  <a:lnTo>
                    <a:pt x="188" y="121"/>
                  </a:lnTo>
                  <a:lnTo>
                    <a:pt x="189" y="124"/>
                  </a:lnTo>
                  <a:lnTo>
                    <a:pt x="189" y="127"/>
                  </a:lnTo>
                  <a:lnTo>
                    <a:pt x="189" y="128"/>
                  </a:lnTo>
                  <a:lnTo>
                    <a:pt x="187" y="130"/>
                  </a:lnTo>
                  <a:lnTo>
                    <a:pt x="186" y="129"/>
                  </a:lnTo>
                  <a:lnTo>
                    <a:pt x="184" y="127"/>
                  </a:lnTo>
                  <a:lnTo>
                    <a:pt x="181" y="122"/>
                  </a:lnTo>
                  <a:lnTo>
                    <a:pt x="180" y="120"/>
                  </a:lnTo>
                  <a:lnTo>
                    <a:pt x="180" y="116"/>
                  </a:lnTo>
                  <a:lnTo>
                    <a:pt x="180" y="110"/>
                  </a:lnTo>
                  <a:lnTo>
                    <a:pt x="182" y="106"/>
                  </a:lnTo>
                  <a:lnTo>
                    <a:pt x="183" y="98"/>
                  </a:lnTo>
                  <a:lnTo>
                    <a:pt x="183" y="93"/>
                  </a:lnTo>
                  <a:lnTo>
                    <a:pt x="182" y="86"/>
                  </a:lnTo>
                  <a:lnTo>
                    <a:pt x="180" y="79"/>
                  </a:lnTo>
                  <a:lnTo>
                    <a:pt x="177" y="77"/>
                  </a:lnTo>
                  <a:lnTo>
                    <a:pt x="174" y="72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3" y="67"/>
                  </a:lnTo>
                  <a:lnTo>
                    <a:pt x="160" y="66"/>
                  </a:lnTo>
                  <a:lnTo>
                    <a:pt x="156" y="61"/>
                  </a:lnTo>
                  <a:lnTo>
                    <a:pt x="152" y="60"/>
                  </a:lnTo>
                  <a:lnTo>
                    <a:pt x="151" y="55"/>
                  </a:lnTo>
                  <a:lnTo>
                    <a:pt x="149" y="53"/>
                  </a:lnTo>
                  <a:lnTo>
                    <a:pt x="143" y="48"/>
                  </a:lnTo>
                  <a:lnTo>
                    <a:pt x="138" y="44"/>
                  </a:lnTo>
                  <a:lnTo>
                    <a:pt x="134" y="42"/>
                  </a:lnTo>
                  <a:lnTo>
                    <a:pt x="130" y="39"/>
                  </a:lnTo>
                  <a:lnTo>
                    <a:pt x="127" y="38"/>
                  </a:lnTo>
                  <a:lnTo>
                    <a:pt x="122" y="38"/>
                  </a:lnTo>
                  <a:lnTo>
                    <a:pt x="117" y="39"/>
                  </a:lnTo>
                  <a:lnTo>
                    <a:pt x="116" y="42"/>
                  </a:lnTo>
                  <a:lnTo>
                    <a:pt x="117" y="45"/>
                  </a:lnTo>
                  <a:lnTo>
                    <a:pt x="116" y="47"/>
                  </a:lnTo>
                  <a:lnTo>
                    <a:pt x="114" y="47"/>
                  </a:lnTo>
                  <a:lnTo>
                    <a:pt x="112" y="45"/>
                  </a:lnTo>
                  <a:lnTo>
                    <a:pt x="107" y="49"/>
                  </a:lnTo>
                  <a:lnTo>
                    <a:pt x="101" y="54"/>
                  </a:lnTo>
                  <a:lnTo>
                    <a:pt x="94" y="56"/>
                  </a:lnTo>
                  <a:lnTo>
                    <a:pt x="83" y="59"/>
                  </a:lnTo>
                  <a:lnTo>
                    <a:pt x="83" y="53"/>
                  </a:lnTo>
                  <a:lnTo>
                    <a:pt x="80" y="50"/>
                  </a:lnTo>
                  <a:lnTo>
                    <a:pt x="77" y="49"/>
                  </a:lnTo>
                  <a:lnTo>
                    <a:pt x="72" y="46"/>
                  </a:lnTo>
                  <a:lnTo>
                    <a:pt x="76" y="44"/>
                  </a:lnTo>
                  <a:lnTo>
                    <a:pt x="77" y="43"/>
                  </a:lnTo>
                  <a:lnTo>
                    <a:pt x="70" y="42"/>
                  </a:lnTo>
                  <a:lnTo>
                    <a:pt x="70" y="39"/>
                  </a:lnTo>
                  <a:lnTo>
                    <a:pt x="72" y="39"/>
                  </a:lnTo>
                  <a:lnTo>
                    <a:pt x="73" y="37"/>
                  </a:lnTo>
                  <a:lnTo>
                    <a:pt x="73" y="35"/>
                  </a:lnTo>
                  <a:lnTo>
                    <a:pt x="72" y="35"/>
                  </a:lnTo>
                  <a:lnTo>
                    <a:pt x="70" y="36"/>
                  </a:lnTo>
                  <a:lnTo>
                    <a:pt x="70" y="37"/>
                  </a:lnTo>
                  <a:lnTo>
                    <a:pt x="69" y="38"/>
                  </a:lnTo>
                  <a:lnTo>
                    <a:pt x="67" y="36"/>
                  </a:lnTo>
                  <a:lnTo>
                    <a:pt x="62" y="36"/>
                  </a:lnTo>
                  <a:lnTo>
                    <a:pt x="64" y="39"/>
                  </a:lnTo>
                  <a:lnTo>
                    <a:pt x="65" y="39"/>
                  </a:lnTo>
                  <a:lnTo>
                    <a:pt x="66" y="43"/>
                  </a:lnTo>
                  <a:lnTo>
                    <a:pt x="65" y="43"/>
                  </a:lnTo>
                  <a:lnTo>
                    <a:pt x="61" y="41"/>
                  </a:lnTo>
                  <a:lnTo>
                    <a:pt x="57" y="38"/>
                  </a:lnTo>
                  <a:lnTo>
                    <a:pt x="53" y="37"/>
                  </a:lnTo>
                  <a:lnTo>
                    <a:pt x="44" y="37"/>
                  </a:lnTo>
                  <a:lnTo>
                    <a:pt x="41" y="35"/>
                  </a:lnTo>
                  <a:lnTo>
                    <a:pt x="39" y="33"/>
                  </a:lnTo>
                  <a:lnTo>
                    <a:pt x="36" y="33"/>
                  </a:lnTo>
                  <a:lnTo>
                    <a:pt x="26" y="35"/>
                  </a:lnTo>
                  <a:lnTo>
                    <a:pt x="19" y="35"/>
                  </a:lnTo>
                  <a:lnTo>
                    <a:pt x="14" y="38"/>
                  </a:lnTo>
                  <a:lnTo>
                    <a:pt x="11" y="39"/>
                  </a:lnTo>
                  <a:lnTo>
                    <a:pt x="7" y="32"/>
                  </a:lnTo>
                  <a:lnTo>
                    <a:pt x="6" y="27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3" y="16"/>
                  </a:lnTo>
                  <a:lnTo>
                    <a:pt x="10" y="14"/>
                  </a:lnTo>
                  <a:lnTo>
                    <a:pt x="18" y="12"/>
                  </a:lnTo>
                  <a:lnTo>
                    <a:pt x="93" y="6"/>
                  </a:lnTo>
                  <a:lnTo>
                    <a:pt x="98" y="16"/>
                  </a:lnTo>
                  <a:lnTo>
                    <a:pt x="189" y="11"/>
                  </a:lnTo>
                  <a:lnTo>
                    <a:pt x="190" y="19"/>
                  </a:lnTo>
                  <a:lnTo>
                    <a:pt x="197" y="19"/>
                  </a:lnTo>
                  <a:lnTo>
                    <a:pt x="194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21" name="Freeform 34">
              <a:extLst>
                <a:ext uri="{FF2B5EF4-FFF2-40B4-BE49-F238E27FC236}">
                  <a16:creationId xmlns:a16="http://schemas.microsoft.com/office/drawing/2014/main" id="{184D7852-9B73-3B41-9479-16F4692C4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2545" y="2950697"/>
              <a:ext cx="306933" cy="271518"/>
            </a:xfrm>
            <a:custGeom>
              <a:avLst/>
              <a:gdLst>
                <a:gd name="T0" fmla="*/ 176 w 182"/>
                <a:gd name="T1" fmla="*/ 147 h 161"/>
                <a:gd name="T2" fmla="*/ 171 w 182"/>
                <a:gd name="T3" fmla="*/ 146 h 161"/>
                <a:gd name="T4" fmla="*/ 160 w 182"/>
                <a:gd name="T5" fmla="*/ 139 h 161"/>
                <a:gd name="T6" fmla="*/ 152 w 182"/>
                <a:gd name="T7" fmla="*/ 134 h 161"/>
                <a:gd name="T8" fmla="*/ 155 w 182"/>
                <a:gd name="T9" fmla="*/ 130 h 161"/>
                <a:gd name="T10" fmla="*/ 166 w 182"/>
                <a:gd name="T11" fmla="*/ 128 h 161"/>
                <a:gd name="T12" fmla="*/ 162 w 182"/>
                <a:gd name="T13" fmla="*/ 118 h 161"/>
                <a:gd name="T14" fmla="*/ 148 w 182"/>
                <a:gd name="T15" fmla="*/ 122 h 161"/>
                <a:gd name="T16" fmla="*/ 148 w 182"/>
                <a:gd name="T17" fmla="*/ 119 h 161"/>
                <a:gd name="T18" fmla="*/ 154 w 182"/>
                <a:gd name="T19" fmla="*/ 114 h 161"/>
                <a:gd name="T20" fmla="*/ 150 w 182"/>
                <a:gd name="T21" fmla="*/ 99 h 161"/>
                <a:gd name="T22" fmla="*/ 84 w 182"/>
                <a:gd name="T23" fmla="*/ 82 h 161"/>
                <a:gd name="T24" fmla="*/ 84 w 182"/>
                <a:gd name="T25" fmla="*/ 73 h 161"/>
                <a:gd name="T26" fmla="*/ 87 w 182"/>
                <a:gd name="T27" fmla="*/ 64 h 161"/>
                <a:gd name="T28" fmla="*/ 90 w 182"/>
                <a:gd name="T29" fmla="*/ 58 h 161"/>
                <a:gd name="T30" fmla="*/ 97 w 182"/>
                <a:gd name="T31" fmla="*/ 43 h 161"/>
                <a:gd name="T32" fmla="*/ 99 w 182"/>
                <a:gd name="T33" fmla="*/ 37 h 161"/>
                <a:gd name="T34" fmla="*/ 102 w 182"/>
                <a:gd name="T35" fmla="*/ 23 h 161"/>
                <a:gd name="T36" fmla="*/ 98 w 182"/>
                <a:gd name="T37" fmla="*/ 14 h 161"/>
                <a:gd name="T38" fmla="*/ 94 w 182"/>
                <a:gd name="T39" fmla="*/ 9 h 161"/>
                <a:gd name="T40" fmla="*/ 97 w 182"/>
                <a:gd name="T41" fmla="*/ 2 h 161"/>
                <a:gd name="T42" fmla="*/ 0 w 182"/>
                <a:gd name="T43" fmla="*/ 47 h 161"/>
                <a:gd name="T44" fmla="*/ 11 w 182"/>
                <a:gd name="T45" fmla="*/ 64 h 161"/>
                <a:gd name="T46" fmla="*/ 13 w 182"/>
                <a:gd name="T47" fmla="*/ 75 h 161"/>
                <a:gd name="T48" fmla="*/ 13 w 182"/>
                <a:gd name="T49" fmla="*/ 94 h 161"/>
                <a:gd name="T50" fmla="*/ 9 w 182"/>
                <a:gd name="T51" fmla="*/ 110 h 161"/>
                <a:gd name="T52" fmla="*/ 9 w 182"/>
                <a:gd name="T53" fmla="*/ 131 h 161"/>
                <a:gd name="T54" fmla="*/ 15 w 182"/>
                <a:gd name="T55" fmla="*/ 136 h 161"/>
                <a:gd name="T56" fmla="*/ 25 w 182"/>
                <a:gd name="T57" fmla="*/ 134 h 161"/>
                <a:gd name="T58" fmla="*/ 44 w 182"/>
                <a:gd name="T59" fmla="*/ 139 h 161"/>
                <a:gd name="T60" fmla="*/ 72 w 182"/>
                <a:gd name="T61" fmla="*/ 142 h 161"/>
                <a:gd name="T62" fmla="*/ 78 w 182"/>
                <a:gd name="T63" fmla="*/ 138 h 161"/>
                <a:gd name="T64" fmla="*/ 70 w 182"/>
                <a:gd name="T65" fmla="*/ 137 h 161"/>
                <a:gd name="T66" fmla="*/ 77 w 182"/>
                <a:gd name="T67" fmla="*/ 132 h 161"/>
                <a:gd name="T68" fmla="*/ 97 w 182"/>
                <a:gd name="T69" fmla="*/ 142 h 161"/>
                <a:gd name="T70" fmla="*/ 98 w 182"/>
                <a:gd name="T71" fmla="*/ 150 h 161"/>
                <a:gd name="T72" fmla="*/ 111 w 182"/>
                <a:gd name="T73" fmla="*/ 155 h 161"/>
                <a:gd name="T74" fmla="*/ 121 w 182"/>
                <a:gd name="T75" fmla="*/ 154 h 161"/>
                <a:gd name="T76" fmla="*/ 132 w 182"/>
                <a:gd name="T77" fmla="*/ 150 h 161"/>
                <a:gd name="T78" fmla="*/ 142 w 182"/>
                <a:gd name="T79" fmla="*/ 153 h 161"/>
                <a:gd name="T80" fmla="*/ 142 w 182"/>
                <a:gd name="T81" fmla="*/ 141 h 161"/>
                <a:gd name="T82" fmla="*/ 150 w 182"/>
                <a:gd name="T83" fmla="*/ 147 h 161"/>
                <a:gd name="T84" fmla="*/ 168 w 182"/>
                <a:gd name="T85" fmla="*/ 154 h 161"/>
                <a:gd name="T86" fmla="*/ 169 w 182"/>
                <a:gd name="T87" fmla="*/ 161 h 161"/>
                <a:gd name="T88" fmla="*/ 176 w 182"/>
                <a:gd name="T89" fmla="*/ 158 h 161"/>
                <a:gd name="T90" fmla="*/ 181 w 182"/>
                <a:gd name="T91" fmla="*/ 154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2" h="161">
                  <a:moveTo>
                    <a:pt x="181" y="149"/>
                  </a:moveTo>
                  <a:lnTo>
                    <a:pt x="179" y="149"/>
                  </a:lnTo>
                  <a:lnTo>
                    <a:pt x="176" y="147"/>
                  </a:lnTo>
                  <a:lnTo>
                    <a:pt x="175" y="147"/>
                  </a:lnTo>
                  <a:lnTo>
                    <a:pt x="173" y="147"/>
                  </a:lnTo>
                  <a:lnTo>
                    <a:pt x="171" y="146"/>
                  </a:lnTo>
                  <a:lnTo>
                    <a:pt x="166" y="143"/>
                  </a:lnTo>
                  <a:lnTo>
                    <a:pt x="165" y="143"/>
                  </a:lnTo>
                  <a:lnTo>
                    <a:pt x="160" y="139"/>
                  </a:lnTo>
                  <a:lnTo>
                    <a:pt x="158" y="137"/>
                  </a:lnTo>
                  <a:lnTo>
                    <a:pt x="155" y="136"/>
                  </a:lnTo>
                  <a:lnTo>
                    <a:pt x="152" y="134"/>
                  </a:lnTo>
                  <a:lnTo>
                    <a:pt x="150" y="132"/>
                  </a:lnTo>
                  <a:lnTo>
                    <a:pt x="153" y="132"/>
                  </a:lnTo>
                  <a:lnTo>
                    <a:pt x="155" y="130"/>
                  </a:lnTo>
                  <a:lnTo>
                    <a:pt x="160" y="130"/>
                  </a:lnTo>
                  <a:lnTo>
                    <a:pt x="161" y="128"/>
                  </a:lnTo>
                  <a:lnTo>
                    <a:pt x="166" y="128"/>
                  </a:lnTo>
                  <a:lnTo>
                    <a:pt x="168" y="126"/>
                  </a:lnTo>
                  <a:lnTo>
                    <a:pt x="165" y="121"/>
                  </a:lnTo>
                  <a:lnTo>
                    <a:pt x="162" y="118"/>
                  </a:lnTo>
                  <a:lnTo>
                    <a:pt x="161" y="118"/>
                  </a:lnTo>
                  <a:lnTo>
                    <a:pt x="151" y="121"/>
                  </a:lnTo>
                  <a:lnTo>
                    <a:pt x="148" y="122"/>
                  </a:lnTo>
                  <a:lnTo>
                    <a:pt x="145" y="122"/>
                  </a:lnTo>
                  <a:lnTo>
                    <a:pt x="145" y="121"/>
                  </a:lnTo>
                  <a:lnTo>
                    <a:pt x="148" y="119"/>
                  </a:lnTo>
                  <a:lnTo>
                    <a:pt x="151" y="118"/>
                  </a:lnTo>
                  <a:lnTo>
                    <a:pt x="154" y="116"/>
                  </a:lnTo>
                  <a:lnTo>
                    <a:pt x="154" y="114"/>
                  </a:lnTo>
                  <a:lnTo>
                    <a:pt x="154" y="110"/>
                  </a:lnTo>
                  <a:lnTo>
                    <a:pt x="153" y="103"/>
                  </a:lnTo>
                  <a:lnTo>
                    <a:pt x="150" y="99"/>
                  </a:lnTo>
                  <a:lnTo>
                    <a:pt x="148" y="95"/>
                  </a:lnTo>
                  <a:lnTo>
                    <a:pt x="149" y="79"/>
                  </a:lnTo>
                  <a:lnTo>
                    <a:pt x="84" y="82"/>
                  </a:lnTo>
                  <a:lnTo>
                    <a:pt x="83" y="78"/>
                  </a:lnTo>
                  <a:lnTo>
                    <a:pt x="83" y="75"/>
                  </a:lnTo>
                  <a:lnTo>
                    <a:pt x="84" y="73"/>
                  </a:lnTo>
                  <a:lnTo>
                    <a:pt x="87" y="71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60"/>
                  </a:lnTo>
                  <a:lnTo>
                    <a:pt x="90" y="58"/>
                  </a:lnTo>
                  <a:lnTo>
                    <a:pt x="91" y="51"/>
                  </a:lnTo>
                  <a:lnTo>
                    <a:pt x="93" y="49"/>
                  </a:lnTo>
                  <a:lnTo>
                    <a:pt x="97" y="43"/>
                  </a:lnTo>
                  <a:lnTo>
                    <a:pt x="98" y="41"/>
                  </a:lnTo>
                  <a:lnTo>
                    <a:pt x="98" y="37"/>
                  </a:lnTo>
                  <a:lnTo>
                    <a:pt x="99" y="37"/>
                  </a:lnTo>
                  <a:lnTo>
                    <a:pt x="102" y="34"/>
                  </a:lnTo>
                  <a:lnTo>
                    <a:pt x="103" y="26"/>
                  </a:lnTo>
                  <a:lnTo>
                    <a:pt x="102" y="23"/>
                  </a:lnTo>
                  <a:lnTo>
                    <a:pt x="99" y="21"/>
                  </a:lnTo>
                  <a:lnTo>
                    <a:pt x="99" y="19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7" y="11"/>
                  </a:lnTo>
                  <a:lnTo>
                    <a:pt x="94" y="9"/>
                  </a:lnTo>
                  <a:lnTo>
                    <a:pt x="98" y="7"/>
                  </a:lnTo>
                  <a:lnTo>
                    <a:pt x="98" y="5"/>
                  </a:lnTo>
                  <a:lnTo>
                    <a:pt x="97" y="2"/>
                  </a:lnTo>
                  <a:lnTo>
                    <a:pt x="94" y="0"/>
                  </a:lnTo>
                  <a:lnTo>
                    <a:pt x="0" y="3"/>
                  </a:lnTo>
                  <a:lnTo>
                    <a:pt x="0" y="47"/>
                  </a:lnTo>
                  <a:lnTo>
                    <a:pt x="7" y="53"/>
                  </a:lnTo>
                  <a:lnTo>
                    <a:pt x="7" y="55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3" y="75"/>
                  </a:lnTo>
                  <a:lnTo>
                    <a:pt x="15" y="83"/>
                  </a:lnTo>
                  <a:lnTo>
                    <a:pt x="17" y="89"/>
                  </a:lnTo>
                  <a:lnTo>
                    <a:pt x="13" y="94"/>
                  </a:lnTo>
                  <a:lnTo>
                    <a:pt x="11" y="102"/>
                  </a:lnTo>
                  <a:lnTo>
                    <a:pt x="11" y="105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2" y="121"/>
                  </a:lnTo>
                  <a:lnTo>
                    <a:pt x="9" y="131"/>
                  </a:lnTo>
                  <a:lnTo>
                    <a:pt x="6" y="136"/>
                  </a:lnTo>
                  <a:lnTo>
                    <a:pt x="10" y="136"/>
                  </a:lnTo>
                  <a:lnTo>
                    <a:pt x="15" y="136"/>
                  </a:lnTo>
                  <a:lnTo>
                    <a:pt x="18" y="134"/>
                  </a:lnTo>
                  <a:lnTo>
                    <a:pt x="22" y="134"/>
                  </a:lnTo>
                  <a:lnTo>
                    <a:pt x="25" y="134"/>
                  </a:lnTo>
                  <a:lnTo>
                    <a:pt x="34" y="136"/>
                  </a:lnTo>
                  <a:lnTo>
                    <a:pt x="39" y="137"/>
                  </a:lnTo>
                  <a:lnTo>
                    <a:pt x="44" y="139"/>
                  </a:lnTo>
                  <a:lnTo>
                    <a:pt x="51" y="142"/>
                  </a:lnTo>
                  <a:lnTo>
                    <a:pt x="64" y="142"/>
                  </a:lnTo>
                  <a:lnTo>
                    <a:pt x="72" y="142"/>
                  </a:lnTo>
                  <a:lnTo>
                    <a:pt x="79" y="142"/>
                  </a:lnTo>
                  <a:lnTo>
                    <a:pt x="80" y="141"/>
                  </a:lnTo>
                  <a:lnTo>
                    <a:pt x="78" y="138"/>
                  </a:lnTo>
                  <a:lnTo>
                    <a:pt x="73" y="138"/>
                  </a:lnTo>
                  <a:lnTo>
                    <a:pt x="72" y="138"/>
                  </a:lnTo>
                  <a:lnTo>
                    <a:pt x="70" y="137"/>
                  </a:lnTo>
                  <a:lnTo>
                    <a:pt x="71" y="134"/>
                  </a:lnTo>
                  <a:lnTo>
                    <a:pt x="72" y="132"/>
                  </a:lnTo>
                  <a:lnTo>
                    <a:pt x="77" y="132"/>
                  </a:lnTo>
                  <a:lnTo>
                    <a:pt x="84" y="135"/>
                  </a:lnTo>
                  <a:lnTo>
                    <a:pt x="91" y="141"/>
                  </a:lnTo>
                  <a:lnTo>
                    <a:pt x="97" y="142"/>
                  </a:lnTo>
                  <a:lnTo>
                    <a:pt x="101" y="140"/>
                  </a:lnTo>
                  <a:lnTo>
                    <a:pt x="100" y="144"/>
                  </a:lnTo>
                  <a:lnTo>
                    <a:pt x="98" y="150"/>
                  </a:lnTo>
                  <a:lnTo>
                    <a:pt x="100" y="153"/>
                  </a:lnTo>
                  <a:lnTo>
                    <a:pt x="106" y="155"/>
                  </a:lnTo>
                  <a:lnTo>
                    <a:pt x="111" y="155"/>
                  </a:lnTo>
                  <a:lnTo>
                    <a:pt x="115" y="158"/>
                  </a:lnTo>
                  <a:lnTo>
                    <a:pt x="119" y="158"/>
                  </a:lnTo>
                  <a:lnTo>
                    <a:pt x="121" y="154"/>
                  </a:lnTo>
                  <a:lnTo>
                    <a:pt x="125" y="150"/>
                  </a:lnTo>
                  <a:lnTo>
                    <a:pt x="128" y="149"/>
                  </a:lnTo>
                  <a:lnTo>
                    <a:pt x="132" y="150"/>
                  </a:lnTo>
                  <a:lnTo>
                    <a:pt x="136" y="155"/>
                  </a:lnTo>
                  <a:lnTo>
                    <a:pt x="140" y="155"/>
                  </a:lnTo>
                  <a:lnTo>
                    <a:pt x="142" y="153"/>
                  </a:lnTo>
                  <a:lnTo>
                    <a:pt x="140" y="145"/>
                  </a:lnTo>
                  <a:lnTo>
                    <a:pt x="140" y="143"/>
                  </a:lnTo>
                  <a:lnTo>
                    <a:pt x="142" y="141"/>
                  </a:lnTo>
                  <a:lnTo>
                    <a:pt x="146" y="141"/>
                  </a:lnTo>
                  <a:lnTo>
                    <a:pt x="150" y="143"/>
                  </a:lnTo>
                  <a:lnTo>
                    <a:pt x="150" y="147"/>
                  </a:lnTo>
                  <a:lnTo>
                    <a:pt x="158" y="148"/>
                  </a:lnTo>
                  <a:lnTo>
                    <a:pt x="165" y="151"/>
                  </a:lnTo>
                  <a:lnTo>
                    <a:pt x="168" y="154"/>
                  </a:lnTo>
                  <a:lnTo>
                    <a:pt x="166" y="157"/>
                  </a:lnTo>
                  <a:lnTo>
                    <a:pt x="165" y="161"/>
                  </a:lnTo>
                  <a:lnTo>
                    <a:pt x="169" y="161"/>
                  </a:lnTo>
                  <a:lnTo>
                    <a:pt x="171" y="158"/>
                  </a:lnTo>
                  <a:lnTo>
                    <a:pt x="173" y="156"/>
                  </a:lnTo>
                  <a:lnTo>
                    <a:pt x="176" y="158"/>
                  </a:lnTo>
                  <a:lnTo>
                    <a:pt x="176" y="160"/>
                  </a:lnTo>
                  <a:lnTo>
                    <a:pt x="178" y="157"/>
                  </a:lnTo>
                  <a:lnTo>
                    <a:pt x="181" y="154"/>
                  </a:lnTo>
                  <a:lnTo>
                    <a:pt x="182" y="153"/>
                  </a:lnTo>
                  <a:lnTo>
                    <a:pt x="181" y="14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22" name="Freeform 35">
              <a:extLst>
                <a:ext uri="{FF2B5EF4-FFF2-40B4-BE49-F238E27FC236}">
                  <a16:creationId xmlns:a16="http://schemas.microsoft.com/office/drawing/2014/main" id="{190FD093-4C62-7C41-B561-7BB439A6E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443" y="2707850"/>
              <a:ext cx="274890" cy="247908"/>
            </a:xfrm>
            <a:custGeom>
              <a:avLst/>
              <a:gdLst>
                <a:gd name="T0" fmla="*/ 6 w 163"/>
                <a:gd name="T1" fmla="*/ 123 h 147"/>
                <a:gd name="T2" fmla="*/ 4 w 163"/>
                <a:gd name="T3" fmla="*/ 121 h 147"/>
                <a:gd name="T4" fmla="*/ 7 w 163"/>
                <a:gd name="T5" fmla="*/ 124 h 147"/>
                <a:gd name="T6" fmla="*/ 10 w 163"/>
                <a:gd name="T7" fmla="*/ 125 h 147"/>
                <a:gd name="T8" fmla="*/ 12 w 163"/>
                <a:gd name="T9" fmla="*/ 123 h 147"/>
                <a:gd name="T10" fmla="*/ 22 w 163"/>
                <a:gd name="T11" fmla="*/ 124 h 147"/>
                <a:gd name="T12" fmla="*/ 22 w 163"/>
                <a:gd name="T13" fmla="*/ 147 h 147"/>
                <a:gd name="T14" fmla="*/ 116 w 163"/>
                <a:gd name="T15" fmla="*/ 144 h 147"/>
                <a:gd name="T16" fmla="*/ 117 w 163"/>
                <a:gd name="T17" fmla="*/ 144 h 147"/>
                <a:gd name="T18" fmla="*/ 119 w 163"/>
                <a:gd name="T19" fmla="*/ 139 h 147"/>
                <a:gd name="T20" fmla="*/ 120 w 163"/>
                <a:gd name="T21" fmla="*/ 136 h 147"/>
                <a:gd name="T22" fmla="*/ 119 w 163"/>
                <a:gd name="T23" fmla="*/ 133 h 147"/>
                <a:gd name="T24" fmla="*/ 119 w 163"/>
                <a:gd name="T25" fmla="*/ 127 h 147"/>
                <a:gd name="T26" fmla="*/ 119 w 163"/>
                <a:gd name="T27" fmla="*/ 125 h 147"/>
                <a:gd name="T28" fmla="*/ 117 w 163"/>
                <a:gd name="T29" fmla="*/ 122 h 147"/>
                <a:gd name="T30" fmla="*/ 116 w 163"/>
                <a:gd name="T31" fmla="*/ 121 h 147"/>
                <a:gd name="T32" fmla="*/ 116 w 163"/>
                <a:gd name="T33" fmla="*/ 119 h 147"/>
                <a:gd name="T34" fmla="*/ 117 w 163"/>
                <a:gd name="T35" fmla="*/ 117 h 147"/>
                <a:gd name="T36" fmla="*/ 116 w 163"/>
                <a:gd name="T37" fmla="*/ 116 h 147"/>
                <a:gd name="T38" fmla="*/ 118 w 163"/>
                <a:gd name="T39" fmla="*/ 113 h 147"/>
                <a:gd name="T40" fmla="*/ 121 w 163"/>
                <a:gd name="T41" fmla="*/ 109 h 147"/>
                <a:gd name="T42" fmla="*/ 122 w 163"/>
                <a:gd name="T43" fmla="*/ 109 h 147"/>
                <a:gd name="T44" fmla="*/ 121 w 163"/>
                <a:gd name="T45" fmla="*/ 107 h 147"/>
                <a:gd name="T46" fmla="*/ 123 w 163"/>
                <a:gd name="T47" fmla="*/ 103 h 147"/>
                <a:gd name="T48" fmla="*/ 125 w 163"/>
                <a:gd name="T49" fmla="*/ 100 h 147"/>
                <a:gd name="T50" fmla="*/ 123 w 163"/>
                <a:gd name="T51" fmla="*/ 99 h 147"/>
                <a:gd name="T52" fmla="*/ 124 w 163"/>
                <a:gd name="T53" fmla="*/ 95 h 147"/>
                <a:gd name="T54" fmla="*/ 127 w 163"/>
                <a:gd name="T55" fmla="*/ 92 h 147"/>
                <a:gd name="T56" fmla="*/ 132 w 163"/>
                <a:gd name="T57" fmla="*/ 86 h 147"/>
                <a:gd name="T58" fmla="*/ 135 w 163"/>
                <a:gd name="T59" fmla="*/ 81 h 147"/>
                <a:gd name="T60" fmla="*/ 135 w 163"/>
                <a:gd name="T61" fmla="*/ 77 h 147"/>
                <a:gd name="T62" fmla="*/ 137 w 163"/>
                <a:gd name="T63" fmla="*/ 72 h 147"/>
                <a:gd name="T64" fmla="*/ 138 w 163"/>
                <a:gd name="T65" fmla="*/ 72 h 147"/>
                <a:gd name="T66" fmla="*/ 140 w 163"/>
                <a:gd name="T67" fmla="*/ 70 h 147"/>
                <a:gd name="T68" fmla="*/ 141 w 163"/>
                <a:gd name="T69" fmla="*/ 67 h 147"/>
                <a:gd name="T70" fmla="*/ 143 w 163"/>
                <a:gd name="T71" fmla="*/ 65 h 147"/>
                <a:gd name="T72" fmla="*/ 147 w 163"/>
                <a:gd name="T73" fmla="*/ 63 h 147"/>
                <a:gd name="T74" fmla="*/ 146 w 163"/>
                <a:gd name="T75" fmla="*/ 60 h 147"/>
                <a:gd name="T76" fmla="*/ 148 w 163"/>
                <a:gd name="T77" fmla="*/ 58 h 147"/>
                <a:gd name="T78" fmla="*/ 150 w 163"/>
                <a:gd name="T79" fmla="*/ 54 h 147"/>
                <a:gd name="T80" fmla="*/ 150 w 163"/>
                <a:gd name="T81" fmla="*/ 48 h 147"/>
                <a:gd name="T82" fmla="*/ 150 w 163"/>
                <a:gd name="T83" fmla="*/ 43 h 147"/>
                <a:gd name="T84" fmla="*/ 153 w 163"/>
                <a:gd name="T85" fmla="*/ 39 h 147"/>
                <a:gd name="T86" fmla="*/ 156 w 163"/>
                <a:gd name="T87" fmla="*/ 37 h 147"/>
                <a:gd name="T88" fmla="*/ 156 w 163"/>
                <a:gd name="T89" fmla="*/ 35 h 147"/>
                <a:gd name="T90" fmla="*/ 157 w 163"/>
                <a:gd name="T91" fmla="*/ 33 h 147"/>
                <a:gd name="T92" fmla="*/ 157 w 163"/>
                <a:gd name="T93" fmla="*/ 29 h 147"/>
                <a:gd name="T94" fmla="*/ 160 w 163"/>
                <a:gd name="T95" fmla="*/ 28 h 147"/>
                <a:gd name="T96" fmla="*/ 161 w 163"/>
                <a:gd name="T97" fmla="*/ 26 h 147"/>
                <a:gd name="T98" fmla="*/ 162 w 163"/>
                <a:gd name="T99" fmla="*/ 24 h 147"/>
                <a:gd name="T100" fmla="*/ 163 w 163"/>
                <a:gd name="T101" fmla="*/ 22 h 147"/>
                <a:gd name="T102" fmla="*/ 163 w 163"/>
                <a:gd name="T103" fmla="*/ 19 h 147"/>
                <a:gd name="T104" fmla="*/ 138 w 163"/>
                <a:gd name="T105" fmla="*/ 20 h 147"/>
                <a:gd name="T106" fmla="*/ 148 w 163"/>
                <a:gd name="T107" fmla="*/ 5 h 147"/>
                <a:gd name="T108" fmla="*/ 147 w 163"/>
                <a:gd name="T109" fmla="*/ 0 h 147"/>
                <a:gd name="T110" fmla="*/ 0 w 163"/>
                <a:gd name="T111" fmla="*/ 4 h 147"/>
                <a:gd name="T112" fmla="*/ 7 w 163"/>
                <a:gd name="T113" fmla="*/ 47 h 147"/>
                <a:gd name="T114" fmla="*/ 6 w 163"/>
                <a:gd name="T115" fmla="*/ 12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" h="147">
                  <a:moveTo>
                    <a:pt x="6" y="123"/>
                  </a:moveTo>
                  <a:lnTo>
                    <a:pt x="4" y="121"/>
                  </a:lnTo>
                  <a:lnTo>
                    <a:pt x="7" y="124"/>
                  </a:lnTo>
                  <a:lnTo>
                    <a:pt x="10" y="125"/>
                  </a:lnTo>
                  <a:lnTo>
                    <a:pt x="12" y="123"/>
                  </a:lnTo>
                  <a:lnTo>
                    <a:pt x="22" y="124"/>
                  </a:lnTo>
                  <a:lnTo>
                    <a:pt x="22" y="147"/>
                  </a:lnTo>
                  <a:lnTo>
                    <a:pt x="116" y="144"/>
                  </a:lnTo>
                  <a:lnTo>
                    <a:pt x="117" y="144"/>
                  </a:lnTo>
                  <a:lnTo>
                    <a:pt x="119" y="139"/>
                  </a:lnTo>
                  <a:lnTo>
                    <a:pt x="120" y="136"/>
                  </a:lnTo>
                  <a:lnTo>
                    <a:pt x="119" y="133"/>
                  </a:lnTo>
                  <a:lnTo>
                    <a:pt x="119" y="127"/>
                  </a:lnTo>
                  <a:lnTo>
                    <a:pt x="119" y="125"/>
                  </a:lnTo>
                  <a:lnTo>
                    <a:pt x="117" y="122"/>
                  </a:lnTo>
                  <a:lnTo>
                    <a:pt x="116" y="121"/>
                  </a:lnTo>
                  <a:lnTo>
                    <a:pt x="116" y="119"/>
                  </a:lnTo>
                  <a:lnTo>
                    <a:pt x="117" y="117"/>
                  </a:lnTo>
                  <a:lnTo>
                    <a:pt x="116" y="116"/>
                  </a:lnTo>
                  <a:lnTo>
                    <a:pt x="118" y="113"/>
                  </a:lnTo>
                  <a:lnTo>
                    <a:pt x="121" y="109"/>
                  </a:lnTo>
                  <a:lnTo>
                    <a:pt x="122" y="109"/>
                  </a:lnTo>
                  <a:lnTo>
                    <a:pt x="121" y="107"/>
                  </a:lnTo>
                  <a:lnTo>
                    <a:pt x="123" y="103"/>
                  </a:lnTo>
                  <a:lnTo>
                    <a:pt x="125" y="100"/>
                  </a:lnTo>
                  <a:lnTo>
                    <a:pt x="123" y="99"/>
                  </a:lnTo>
                  <a:lnTo>
                    <a:pt x="124" y="95"/>
                  </a:lnTo>
                  <a:lnTo>
                    <a:pt x="127" y="92"/>
                  </a:lnTo>
                  <a:lnTo>
                    <a:pt x="132" y="86"/>
                  </a:lnTo>
                  <a:lnTo>
                    <a:pt x="135" y="81"/>
                  </a:lnTo>
                  <a:lnTo>
                    <a:pt x="135" y="77"/>
                  </a:lnTo>
                  <a:lnTo>
                    <a:pt x="137" y="72"/>
                  </a:lnTo>
                  <a:lnTo>
                    <a:pt x="138" y="72"/>
                  </a:lnTo>
                  <a:lnTo>
                    <a:pt x="140" y="70"/>
                  </a:lnTo>
                  <a:lnTo>
                    <a:pt x="141" y="67"/>
                  </a:lnTo>
                  <a:lnTo>
                    <a:pt x="143" y="65"/>
                  </a:lnTo>
                  <a:lnTo>
                    <a:pt x="147" y="63"/>
                  </a:lnTo>
                  <a:lnTo>
                    <a:pt x="146" y="60"/>
                  </a:lnTo>
                  <a:lnTo>
                    <a:pt x="148" y="58"/>
                  </a:lnTo>
                  <a:lnTo>
                    <a:pt x="150" y="54"/>
                  </a:lnTo>
                  <a:lnTo>
                    <a:pt x="150" y="48"/>
                  </a:lnTo>
                  <a:lnTo>
                    <a:pt x="150" y="43"/>
                  </a:lnTo>
                  <a:lnTo>
                    <a:pt x="153" y="39"/>
                  </a:lnTo>
                  <a:lnTo>
                    <a:pt x="156" y="37"/>
                  </a:lnTo>
                  <a:lnTo>
                    <a:pt x="156" y="35"/>
                  </a:lnTo>
                  <a:lnTo>
                    <a:pt x="157" y="33"/>
                  </a:lnTo>
                  <a:lnTo>
                    <a:pt x="157" y="29"/>
                  </a:lnTo>
                  <a:lnTo>
                    <a:pt x="160" y="28"/>
                  </a:lnTo>
                  <a:lnTo>
                    <a:pt x="161" y="26"/>
                  </a:lnTo>
                  <a:lnTo>
                    <a:pt x="162" y="24"/>
                  </a:lnTo>
                  <a:lnTo>
                    <a:pt x="163" y="22"/>
                  </a:lnTo>
                  <a:lnTo>
                    <a:pt x="163" y="19"/>
                  </a:lnTo>
                  <a:lnTo>
                    <a:pt x="138" y="20"/>
                  </a:lnTo>
                  <a:lnTo>
                    <a:pt x="148" y="5"/>
                  </a:lnTo>
                  <a:lnTo>
                    <a:pt x="147" y="0"/>
                  </a:lnTo>
                  <a:lnTo>
                    <a:pt x="0" y="4"/>
                  </a:lnTo>
                  <a:lnTo>
                    <a:pt x="7" y="47"/>
                  </a:lnTo>
                  <a:lnTo>
                    <a:pt x="6" y="12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23" name="Freeform 36">
              <a:extLst>
                <a:ext uri="{FF2B5EF4-FFF2-40B4-BE49-F238E27FC236}">
                  <a16:creationId xmlns:a16="http://schemas.microsoft.com/office/drawing/2014/main" id="{48AC445D-6A14-814F-8DC0-DDDFB6150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664" y="2657257"/>
              <a:ext cx="465458" cy="151779"/>
            </a:xfrm>
            <a:custGeom>
              <a:avLst/>
              <a:gdLst>
                <a:gd name="T0" fmla="*/ 193 w 326"/>
                <a:gd name="T1" fmla="*/ 14 h 107"/>
                <a:gd name="T2" fmla="*/ 83 w 326"/>
                <a:gd name="T3" fmla="*/ 21 h 107"/>
                <a:gd name="T4" fmla="*/ 85 w 326"/>
                <a:gd name="T5" fmla="*/ 31 h 107"/>
                <a:gd name="T6" fmla="*/ 26 w 326"/>
                <a:gd name="T7" fmla="*/ 32 h 107"/>
                <a:gd name="T8" fmla="*/ 24 w 326"/>
                <a:gd name="T9" fmla="*/ 33 h 107"/>
                <a:gd name="T10" fmla="*/ 24 w 326"/>
                <a:gd name="T11" fmla="*/ 36 h 107"/>
                <a:gd name="T12" fmla="*/ 24 w 326"/>
                <a:gd name="T13" fmla="*/ 39 h 107"/>
                <a:gd name="T14" fmla="*/ 23 w 326"/>
                <a:gd name="T15" fmla="*/ 42 h 107"/>
                <a:gd name="T16" fmla="*/ 21 w 326"/>
                <a:gd name="T17" fmla="*/ 43 h 107"/>
                <a:gd name="T18" fmla="*/ 20 w 326"/>
                <a:gd name="T19" fmla="*/ 45 h 107"/>
                <a:gd name="T20" fmla="*/ 21 w 326"/>
                <a:gd name="T21" fmla="*/ 46 h 107"/>
                <a:gd name="T22" fmla="*/ 23 w 326"/>
                <a:gd name="T23" fmla="*/ 50 h 107"/>
                <a:gd name="T24" fmla="*/ 22 w 326"/>
                <a:gd name="T25" fmla="*/ 52 h 107"/>
                <a:gd name="T26" fmla="*/ 20 w 326"/>
                <a:gd name="T27" fmla="*/ 55 h 107"/>
                <a:gd name="T28" fmla="*/ 19 w 326"/>
                <a:gd name="T29" fmla="*/ 58 h 107"/>
                <a:gd name="T30" fmla="*/ 20 w 326"/>
                <a:gd name="T31" fmla="*/ 58 h 107"/>
                <a:gd name="T32" fmla="*/ 20 w 326"/>
                <a:gd name="T33" fmla="*/ 62 h 107"/>
                <a:gd name="T34" fmla="*/ 19 w 326"/>
                <a:gd name="T35" fmla="*/ 64 h 107"/>
                <a:gd name="T36" fmla="*/ 18 w 326"/>
                <a:gd name="T37" fmla="*/ 66 h 107"/>
                <a:gd name="T38" fmla="*/ 16 w 326"/>
                <a:gd name="T39" fmla="*/ 69 h 107"/>
                <a:gd name="T40" fmla="*/ 13 w 326"/>
                <a:gd name="T41" fmla="*/ 70 h 107"/>
                <a:gd name="T42" fmla="*/ 13 w 326"/>
                <a:gd name="T43" fmla="*/ 75 h 107"/>
                <a:gd name="T44" fmla="*/ 12 w 326"/>
                <a:gd name="T45" fmla="*/ 77 h 107"/>
                <a:gd name="T46" fmla="*/ 12 w 326"/>
                <a:gd name="T47" fmla="*/ 79 h 107"/>
                <a:gd name="T48" fmla="*/ 8 w 326"/>
                <a:gd name="T49" fmla="*/ 82 h 107"/>
                <a:gd name="T50" fmla="*/ 5 w 326"/>
                <a:gd name="T51" fmla="*/ 87 h 107"/>
                <a:gd name="T52" fmla="*/ 5 w 326"/>
                <a:gd name="T53" fmla="*/ 92 h 107"/>
                <a:gd name="T54" fmla="*/ 5 w 326"/>
                <a:gd name="T55" fmla="*/ 99 h 107"/>
                <a:gd name="T56" fmla="*/ 2 w 326"/>
                <a:gd name="T57" fmla="*/ 104 h 107"/>
                <a:gd name="T58" fmla="*/ 0 w 326"/>
                <a:gd name="T59" fmla="*/ 107 h 107"/>
                <a:gd name="T60" fmla="*/ 0 w 326"/>
                <a:gd name="T61" fmla="*/ 107 h 107"/>
                <a:gd name="T62" fmla="*/ 232 w 326"/>
                <a:gd name="T63" fmla="*/ 89 h 107"/>
                <a:gd name="T64" fmla="*/ 232 w 326"/>
                <a:gd name="T65" fmla="*/ 89 h 107"/>
                <a:gd name="T66" fmla="*/ 232 w 326"/>
                <a:gd name="T67" fmla="*/ 88 h 107"/>
                <a:gd name="T68" fmla="*/ 233 w 326"/>
                <a:gd name="T69" fmla="*/ 82 h 107"/>
                <a:gd name="T70" fmla="*/ 233 w 326"/>
                <a:gd name="T71" fmla="*/ 79 h 107"/>
                <a:gd name="T72" fmla="*/ 237 w 326"/>
                <a:gd name="T73" fmla="*/ 75 h 107"/>
                <a:gd name="T74" fmla="*/ 240 w 326"/>
                <a:gd name="T75" fmla="*/ 75 h 107"/>
                <a:gd name="T76" fmla="*/ 244 w 326"/>
                <a:gd name="T77" fmla="*/ 72 h 107"/>
                <a:gd name="T78" fmla="*/ 243 w 326"/>
                <a:gd name="T79" fmla="*/ 68 h 107"/>
                <a:gd name="T80" fmla="*/ 246 w 326"/>
                <a:gd name="T81" fmla="*/ 64 h 107"/>
                <a:gd name="T82" fmla="*/ 280 w 326"/>
                <a:gd name="T83" fmla="*/ 44 h 107"/>
                <a:gd name="T84" fmla="*/ 285 w 326"/>
                <a:gd name="T85" fmla="*/ 41 h 107"/>
                <a:gd name="T86" fmla="*/ 287 w 326"/>
                <a:gd name="T87" fmla="*/ 37 h 107"/>
                <a:gd name="T88" fmla="*/ 291 w 326"/>
                <a:gd name="T89" fmla="*/ 31 h 107"/>
                <a:gd name="T90" fmla="*/ 294 w 326"/>
                <a:gd name="T91" fmla="*/ 31 h 107"/>
                <a:gd name="T92" fmla="*/ 297 w 326"/>
                <a:gd name="T93" fmla="*/ 35 h 107"/>
                <a:gd name="T94" fmla="*/ 301 w 326"/>
                <a:gd name="T95" fmla="*/ 31 h 107"/>
                <a:gd name="T96" fmla="*/ 306 w 326"/>
                <a:gd name="T97" fmla="*/ 25 h 107"/>
                <a:gd name="T98" fmla="*/ 317 w 326"/>
                <a:gd name="T99" fmla="*/ 23 h 107"/>
                <a:gd name="T100" fmla="*/ 318 w 326"/>
                <a:gd name="T101" fmla="*/ 19 h 107"/>
                <a:gd name="T102" fmla="*/ 321 w 326"/>
                <a:gd name="T103" fmla="*/ 14 h 107"/>
                <a:gd name="T104" fmla="*/ 325 w 326"/>
                <a:gd name="T105" fmla="*/ 12 h 107"/>
                <a:gd name="T106" fmla="*/ 326 w 326"/>
                <a:gd name="T107" fmla="*/ 12 h 107"/>
                <a:gd name="T108" fmla="*/ 326 w 326"/>
                <a:gd name="T109" fmla="*/ 0 h 107"/>
                <a:gd name="T110" fmla="*/ 193 w 326"/>
                <a:gd name="T111" fmla="*/ 1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6" h="107">
                  <a:moveTo>
                    <a:pt x="193" y="14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3" y="49"/>
                    <a:pt x="23" y="50"/>
                  </a:cubicBezTo>
                  <a:cubicBezTo>
                    <a:pt x="24" y="51"/>
                    <a:pt x="22" y="52"/>
                    <a:pt x="22" y="52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92"/>
                    <a:pt x="5" y="92"/>
                    <a:pt x="5" y="92"/>
                  </a:cubicBezTo>
                  <a:cubicBezTo>
                    <a:pt x="5" y="99"/>
                    <a:pt x="5" y="99"/>
                    <a:pt x="5" y="99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88"/>
                    <a:pt x="232" y="88"/>
                    <a:pt x="232" y="88"/>
                  </a:cubicBezTo>
                  <a:cubicBezTo>
                    <a:pt x="233" y="82"/>
                    <a:pt x="233" y="82"/>
                    <a:pt x="233" y="82"/>
                  </a:cubicBezTo>
                  <a:cubicBezTo>
                    <a:pt x="233" y="79"/>
                    <a:pt x="233" y="79"/>
                    <a:pt x="233" y="79"/>
                  </a:cubicBezTo>
                  <a:cubicBezTo>
                    <a:pt x="237" y="75"/>
                    <a:pt x="237" y="75"/>
                    <a:pt x="237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4" y="72"/>
                    <a:pt x="244" y="72"/>
                    <a:pt x="244" y="72"/>
                  </a:cubicBezTo>
                  <a:cubicBezTo>
                    <a:pt x="243" y="68"/>
                    <a:pt x="243" y="68"/>
                    <a:pt x="243" y="68"/>
                  </a:cubicBezTo>
                  <a:cubicBezTo>
                    <a:pt x="246" y="64"/>
                    <a:pt x="246" y="64"/>
                    <a:pt x="246" y="64"/>
                  </a:cubicBezTo>
                  <a:cubicBezTo>
                    <a:pt x="280" y="44"/>
                    <a:pt x="280" y="44"/>
                    <a:pt x="280" y="44"/>
                  </a:cubicBezTo>
                  <a:cubicBezTo>
                    <a:pt x="285" y="41"/>
                    <a:pt x="285" y="41"/>
                    <a:pt x="285" y="41"/>
                  </a:cubicBezTo>
                  <a:cubicBezTo>
                    <a:pt x="287" y="37"/>
                    <a:pt x="287" y="37"/>
                    <a:pt x="287" y="37"/>
                  </a:cubicBezTo>
                  <a:cubicBezTo>
                    <a:pt x="291" y="31"/>
                    <a:pt x="291" y="31"/>
                    <a:pt x="291" y="31"/>
                  </a:cubicBezTo>
                  <a:cubicBezTo>
                    <a:pt x="294" y="31"/>
                    <a:pt x="294" y="31"/>
                    <a:pt x="294" y="31"/>
                  </a:cubicBezTo>
                  <a:cubicBezTo>
                    <a:pt x="297" y="35"/>
                    <a:pt x="297" y="35"/>
                    <a:pt x="297" y="35"/>
                  </a:cubicBezTo>
                  <a:cubicBezTo>
                    <a:pt x="301" y="31"/>
                    <a:pt x="301" y="31"/>
                    <a:pt x="301" y="31"/>
                  </a:cubicBezTo>
                  <a:cubicBezTo>
                    <a:pt x="306" y="25"/>
                    <a:pt x="306" y="25"/>
                    <a:pt x="306" y="25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19"/>
                    <a:pt x="318" y="19"/>
                    <a:pt x="318" y="19"/>
                  </a:cubicBezTo>
                  <a:cubicBezTo>
                    <a:pt x="321" y="14"/>
                    <a:pt x="321" y="14"/>
                    <a:pt x="321" y="14"/>
                  </a:cubicBezTo>
                  <a:cubicBezTo>
                    <a:pt x="325" y="12"/>
                    <a:pt x="325" y="12"/>
                    <a:pt x="325" y="12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26" y="0"/>
                    <a:pt x="326" y="0"/>
                    <a:pt x="326" y="0"/>
                  </a:cubicBezTo>
                  <a:lnTo>
                    <a:pt x="193" y="1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24" name="Freeform 37">
              <a:extLst>
                <a:ext uri="{FF2B5EF4-FFF2-40B4-BE49-F238E27FC236}">
                  <a16:creationId xmlns:a16="http://schemas.microsoft.com/office/drawing/2014/main" id="{64376646-D730-4642-A48C-3E10C0C13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2207" y="2606663"/>
              <a:ext cx="465458" cy="205746"/>
            </a:xfrm>
            <a:custGeom>
              <a:avLst/>
              <a:gdLst>
                <a:gd name="T0" fmla="*/ 320 w 326"/>
                <a:gd name="T1" fmla="*/ 28 h 144"/>
                <a:gd name="T2" fmla="*/ 315 w 326"/>
                <a:gd name="T3" fmla="*/ 38 h 144"/>
                <a:gd name="T4" fmla="*/ 311 w 326"/>
                <a:gd name="T5" fmla="*/ 32 h 144"/>
                <a:gd name="T6" fmla="*/ 300 w 326"/>
                <a:gd name="T7" fmla="*/ 30 h 144"/>
                <a:gd name="T8" fmla="*/ 289 w 326"/>
                <a:gd name="T9" fmla="*/ 35 h 144"/>
                <a:gd name="T10" fmla="*/ 285 w 326"/>
                <a:gd name="T11" fmla="*/ 32 h 144"/>
                <a:gd name="T12" fmla="*/ 282 w 326"/>
                <a:gd name="T13" fmla="*/ 25 h 144"/>
                <a:gd name="T14" fmla="*/ 281 w 326"/>
                <a:gd name="T15" fmla="*/ 18 h 144"/>
                <a:gd name="T16" fmla="*/ 284 w 326"/>
                <a:gd name="T17" fmla="*/ 20 h 144"/>
                <a:gd name="T18" fmla="*/ 290 w 326"/>
                <a:gd name="T19" fmla="*/ 29 h 144"/>
                <a:gd name="T20" fmla="*/ 295 w 326"/>
                <a:gd name="T21" fmla="*/ 26 h 144"/>
                <a:gd name="T22" fmla="*/ 305 w 326"/>
                <a:gd name="T23" fmla="*/ 22 h 144"/>
                <a:gd name="T24" fmla="*/ 306 w 326"/>
                <a:gd name="T25" fmla="*/ 16 h 144"/>
                <a:gd name="T26" fmla="*/ 303 w 326"/>
                <a:gd name="T27" fmla="*/ 12 h 144"/>
                <a:gd name="T28" fmla="*/ 312 w 326"/>
                <a:gd name="T29" fmla="*/ 14 h 144"/>
                <a:gd name="T30" fmla="*/ 308 w 326"/>
                <a:gd name="T31" fmla="*/ 4 h 144"/>
                <a:gd name="T32" fmla="*/ 155 w 326"/>
                <a:gd name="T33" fmla="*/ 28 h 144"/>
                <a:gd name="T34" fmla="*/ 93 w 326"/>
                <a:gd name="T35" fmla="*/ 47 h 144"/>
                <a:gd name="T36" fmla="*/ 85 w 326"/>
                <a:gd name="T37" fmla="*/ 58 h 144"/>
                <a:gd name="T38" fmla="*/ 65 w 326"/>
                <a:gd name="T39" fmla="*/ 70 h 144"/>
                <a:gd name="T40" fmla="*/ 55 w 326"/>
                <a:gd name="T41" fmla="*/ 72 h 144"/>
                <a:gd name="T42" fmla="*/ 14 w 326"/>
                <a:gd name="T43" fmla="*/ 99 h 144"/>
                <a:gd name="T44" fmla="*/ 8 w 326"/>
                <a:gd name="T45" fmla="*/ 110 h 144"/>
                <a:gd name="T46" fmla="*/ 1 w 326"/>
                <a:gd name="T47" fmla="*/ 117 h 144"/>
                <a:gd name="T48" fmla="*/ 0 w 326"/>
                <a:gd name="T49" fmla="*/ 124 h 144"/>
                <a:gd name="T50" fmla="*/ 83 w 326"/>
                <a:gd name="T51" fmla="*/ 104 h 144"/>
                <a:gd name="T52" fmla="*/ 108 w 326"/>
                <a:gd name="T53" fmla="*/ 105 h 144"/>
                <a:gd name="T54" fmla="*/ 123 w 326"/>
                <a:gd name="T55" fmla="*/ 100 h 144"/>
                <a:gd name="T56" fmla="*/ 142 w 326"/>
                <a:gd name="T57" fmla="*/ 114 h 144"/>
                <a:gd name="T58" fmla="*/ 243 w 326"/>
                <a:gd name="T59" fmla="*/ 140 h 144"/>
                <a:gd name="T60" fmla="*/ 256 w 326"/>
                <a:gd name="T61" fmla="*/ 136 h 144"/>
                <a:gd name="T62" fmla="*/ 263 w 326"/>
                <a:gd name="T63" fmla="*/ 117 h 144"/>
                <a:gd name="T64" fmla="*/ 271 w 326"/>
                <a:gd name="T65" fmla="*/ 106 h 144"/>
                <a:gd name="T66" fmla="*/ 270 w 326"/>
                <a:gd name="T67" fmla="*/ 100 h 144"/>
                <a:gd name="T68" fmla="*/ 272 w 326"/>
                <a:gd name="T69" fmla="*/ 97 h 144"/>
                <a:gd name="T70" fmla="*/ 278 w 326"/>
                <a:gd name="T71" fmla="*/ 100 h 144"/>
                <a:gd name="T72" fmla="*/ 281 w 326"/>
                <a:gd name="T73" fmla="*/ 95 h 144"/>
                <a:gd name="T74" fmla="*/ 285 w 326"/>
                <a:gd name="T75" fmla="*/ 95 h 144"/>
                <a:gd name="T76" fmla="*/ 296 w 326"/>
                <a:gd name="T77" fmla="*/ 91 h 144"/>
                <a:gd name="T78" fmla="*/ 301 w 326"/>
                <a:gd name="T79" fmla="*/ 87 h 144"/>
                <a:gd name="T80" fmla="*/ 308 w 326"/>
                <a:gd name="T81" fmla="*/ 81 h 144"/>
                <a:gd name="T82" fmla="*/ 308 w 326"/>
                <a:gd name="T83" fmla="*/ 75 h 144"/>
                <a:gd name="T84" fmla="*/ 301 w 326"/>
                <a:gd name="T85" fmla="*/ 78 h 144"/>
                <a:gd name="T86" fmla="*/ 291 w 326"/>
                <a:gd name="T87" fmla="*/ 83 h 144"/>
                <a:gd name="T88" fmla="*/ 283 w 326"/>
                <a:gd name="T89" fmla="*/ 77 h 144"/>
                <a:gd name="T90" fmla="*/ 288 w 326"/>
                <a:gd name="T91" fmla="*/ 77 h 144"/>
                <a:gd name="T92" fmla="*/ 296 w 326"/>
                <a:gd name="T93" fmla="*/ 73 h 144"/>
                <a:gd name="T94" fmla="*/ 297 w 326"/>
                <a:gd name="T95" fmla="*/ 68 h 144"/>
                <a:gd name="T96" fmla="*/ 296 w 326"/>
                <a:gd name="T97" fmla="*/ 64 h 144"/>
                <a:gd name="T98" fmla="*/ 280 w 326"/>
                <a:gd name="T99" fmla="*/ 58 h 144"/>
                <a:gd name="T100" fmla="*/ 290 w 326"/>
                <a:gd name="T101" fmla="*/ 57 h 144"/>
                <a:gd name="T102" fmla="*/ 294 w 326"/>
                <a:gd name="T103" fmla="*/ 55 h 144"/>
                <a:gd name="T104" fmla="*/ 294 w 326"/>
                <a:gd name="T105" fmla="*/ 51 h 144"/>
                <a:gd name="T106" fmla="*/ 300 w 326"/>
                <a:gd name="T107" fmla="*/ 58 h 144"/>
                <a:gd name="T108" fmla="*/ 306 w 326"/>
                <a:gd name="T109" fmla="*/ 58 h 144"/>
                <a:gd name="T110" fmla="*/ 317 w 326"/>
                <a:gd name="T111" fmla="*/ 57 h 144"/>
                <a:gd name="T112" fmla="*/ 319 w 326"/>
                <a:gd name="T113" fmla="*/ 48 h 144"/>
                <a:gd name="T114" fmla="*/ 322 w 326"/>
                <a:gd name="T115" fmla="*/ 42 h 144"/>
                <a:gd name="T116" fmla="*/ 325 w 326"/>
                <a:gd name="T117" fmla="*/ 3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144">
                  <a:moveTo>
                    <a:pt x="324" y="34"/>
                  </a:moveTo>
                  <a:cubicBezTo>
                    <a:pt x="322" y="31"/>
                    <a:pt x="322" y="31"/>
                    <a:pt x="322" y="31"/>
                  </a:cubicBezTo>
                  <a:cubicBezTo>
                    <a:pt x="320" y="28"/>
                    <a:pt x="320" y="28"/>
                    <a:pt x="320" y="28"/>
                  </a:cubicBezTo>
                  <a:cubicBezTo>
                    <a:pt x="317" y="28"/>
                    <a:pt x="317" y="28"/>
                    <a:pt x="317" y="28"/>
                  </a:cubicBezTo>
                  <a:cubicBezTo>
                    <a:pt x="316" y="29"/>
                    <a:pt x="316" y="29"/>
                    <a:pt x="316" y="29"/>
                  </a:cubicBezTo>
                  <a:cubicBezTo>
                    <a:pt x="315" y="38"/>
                    <a:pt x="315" y="38"/>
                    <a:pt x="315" y="38"/>
                  </a:cubicBezTo>
                  <a:cubicBezTo>
                    <a:pt x="315" y="40"/>
                    <a:pt x="315" y="40"/>
                    <a:pt x="315" y="40"/>
                  </a:cubicBezTo>
                  <a:cubicBezTo>
                    <a:pt x="312" y="38"/>
                    <a:pt x="312" y="38"/>
                    <a:pt x="312" y="38"/>
                  </a:cubicBezTo>
                  <a:cubicBezTo>
                    <a:pt x="311" y="32"/>
                    <a:pt x="311" y="32"/>
                    <a:pt x="311" y="32"/>
                  </a:cubicBezTo>
                  <a:cubicBezTo>
                    <a:pt x="309" y="28"/>
                    <a:pt x="309" y="28"/>
                    <a:pt x="309" y="28"/>
                  </a:cubicBezTo>
                  <a:cubicBezTo>
                    <a:pt x="306" y="27"/>
                    <a:pt x="306" y="27"/>
                    <a:pt x="306" y="27"/>
                  </a:cubicBezTo>
                  <a:cubicBezTo>
                    <a:pt x="300" y="30"/>
                    <a:pt x="300" y="30"/>
                    <a:pt x="300" y="30"/>
                  </a:cubicBezTo>
                  <a:cubicBezTo>
                    <a:pt x="298" y="30"/>
                    <a:pt x="298" y="30"/>
                    <a:pt x="298" y="30"/>
                  </a:cubicBezTo>
                  <a:cubicBezTo>
                    <a:pt x="292" y="32"/>
                    <a:pt x="292" y="32"/>
                    <a:pt x="292" y="32"/>
                  </a:cubicBezTo>
                  <a:cubicBezTo>
                    <a:pt x="289" y="35"/>
                    <a:pt x="289" y="35"/>
                    <a:pt x="289" y="35"/>
                  </a:cubicBezTo>
                  <a:cubicBezTo>
                    <a:pt x="286" y="39"/>
                    <a:pt x="286" y="39"/>
                    <a:pt x="286" y="3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85" y="32"/>
                    <a:pt x="285" y="32"/>
                    <a:pt x="285" y="32"/>
                  </a:cubicBezTo>
                  <a:cubicBezTo>
                    <a:pt x="285" y="30"/>
                    <a:pt x="285" y="30"/>
                    <a:pt x="285" y="30"/>
                  </a:cubicBezTo>
                  <a:cubicBezTo>
                    <a:pt x="283" y="27"/>
                    <a:pt x="283" y="27"/>
                    <a:pt x="283" y="27"/>
                  </a:cubicBezTo>
                  <a:cubicBezTo>
                    <a:pt x="282" y="25"/>
                    <a:pt x="282" y="25"/>
                    <a:pt x="282" y="25"/>
                  </a:cubicBezTo>
                  <a:cubicBezTo>
                    <a:pt x="281" y="23"/>
                    <a:pt x="281" y="23"/>
                    <a:pt x="281" y="23"/>
                  </a:cubicBezTo>
                  <a:cubicBezTo>
                    <a:pt x="281" y="20"/>
                    <a:pt x="281" y="20"/>
                    <a:pt x="281" y="20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3" y="16"/>
                    <a:pt x="283" y="16"/>
                    <a:pt x="283" y="16"/>
                  </a:cubicBezTo>
                  <a:cubicBezTo>
                    <a:pt x="283" y="16"/>
                    <a:pt x="283" y="16"/>
                    <a:pt x="283" y="16"/>
                  </a:cubicBezTo>
                  <a:cubicBezTo>
                    <a:pt x="284" y="20"/>
                    <a:pt x="284" y="20"/>
                    <a:pt x="284" y="20"/>
                  </a:cubicBezTo>
                  <a:cubicBezTo>
                    <a:pt x="285" y="26"/>
                    <a:pt x="285" y="26"/>
                    <a:pt x="285" y="26"/>
                  </a:cubicBezTo>
                  <a:cubicBezTo>
                    <a:pt x="287" y="31"/>
                    <a:pt x="287" y="31"/>
                    <a:pt x="287" y="31"/>
                  </a:cubicBezTo>
                  <a:cubicBezTo>
                    <a:pt x="290" y="29"/>
                    <a:pt x="290" y="29"/>
                    <a:pt x="290" y="29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5" y="26"/>
                    <a:pt x="295" y="26"/>
                    <a:pt x="295" y="26"/>
                  </a:cubicBezTo>
                  <a:cubicBezTo>
                    <a:pt x="299" y="24"/>
                    <a:pt x="299" y="24"/>
                    <a:pt x="299" y="24"/>
                  </a:cubicBezTo>
                  <a:cubicBezTo>
                    <a:pt x="300" y="22"/>
                    <a:pt x="300" y="22"/>
                    <a:pt x="300" y="22"/>
                  </a:cubicBezTo>
                  <a:cubicBezTo>
                    <a:pt x="305" y="22"/>
                    <a:pt x="305" y="22"/>
                    <a:pt x="305" y="22"/>
                  </a:cubicBezTo>
                  <a:cubicBezTo>
                    <a:pt x="306" y="19"/>
                    <a:pt x="306" y="19"/>
                    <a:pt x="306" y="19"/>
                  </a:cubicBezTo>
                  <a:cubicBezTo>
                    <a:pt x="307" y="18"/>
                    <a:pt x="307" y="18"/>
                    <a:pt x="307" y="18"/>
                  </a:cubicBezTo>
                  <a:cubicBezTo>
                    <a:pt x="307" y="18"/>
                    <a:pt x="306" y="17"/>
                    <a:pt x="306" y="16"/>
                  </a:cubicBezTo>
                  <a:cubicBezTo>
                    <a:pt x="305" y="16"/>
                    <a:pt x="305" y="16"/>
                    <a:pt x="305" y="16"/>
                  </a:cubicBezTo>
                  <a:cubicBezTo>
                    <a:pt x="303" y="13"/>
                    <a:pt x="303" y="13"/>
                    <a:pt x="303" y="13"/>
                  </a:cubicBezTo>
                  <a:cubicBezTo>
                    <a:pt x="303" y="12"/>
                    <a:pt x="303" y="12"/>
                    <a:pt x="303" y="12"/>
                  </a:cubicBezTo>
                  <a:cubicBezTo>
                    <a:pt x="304" y="12"/>
                    <a:pt x="304" y="12"/>
                    <a:pt x="304" y="12"/>
                  </a:cubicBezTo>
                  <a:cubicBezTo>
                    <a:pt x="309" y="14"/>
                    <a:pt x="309" y="14"/>
                    <a:pt x="309" y="14"/>
                  </a:cubicBezTo>
                  <a:cubicBezTo>
                    <a:pt x="312" y="14"/>
                    <a:pt x="312" y="14"/>
                    <a:pt x="312" y="14"/>
                  </a:cubicBezTo>
                  <a:cubicBezTo>
                    <a:pt x="312" y="11"/>
                    <a:pt x="312" y="11"/>
                    <a:pt x="312" y="11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8" y="4"/>
                    <a:pt x="308" y="4"/>
                    <a:pt x="308" y="4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218" y="18"/>
                    <a:pt x="218" y="18"/>
                    <a:pt x="218" y="18"/>
                  </a:cubicBezTo>
                  <a:cubicBezTo>
                    <a:pt x="155" y="28"/>
                    <a:pt x="155" y="28"/>
                    <a:pt x="155" y="28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3" y="47"/>
                    <a:pt x="93" y="47"/>
                    <a:pt x="93" y="47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6" y="54"/>
                    <a:pt x="86" y="54"/>
                    <a:pt x="86" y="54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6" y="118"/>
                    <a:pt x="56" y="118"/>
                    <a:pt x="56" y="118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90" y="104"/>
                    <a:pt x="90" y="104"/>
                    <a:pt x="90" y="104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11" y="104"/>
                    <a:pt x="111" y="104"/>
                    <a:pt x="111" y="104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32" y="101"/>
                    <a:pt x="132" y="101"/>
                    <a:pt x="132" y="101"/>
                  </a:cubicBezTo>
                  <a:cubicBezTo>
                    <a:pt x="138" y="104"/>
                    <a:pt x="138" y="104"/>
                    <a:pt x="138" y="10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82" y="106"/>
                    <a:pt x="182" y="106"/>
                    <a:pt x="182" y="106"/>
                  </a:cubicBezTo>
                  <a:cubicBezTo>
                    <a:pt x="234" y="144"/>
                    <a:pt x="234" y="144"/>
                    <a:pt x="234" y="144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5" y="140"/>
                    <a:pt x="245" y="140"/>
                    <a:pt x="245" y="140"/>
                  </a:cubicBezTo>
                  <a:cubicBezTo>
                    <a:pt x="254" y="139"/>
                    <a:pt x="254" y="139"/>
                    <a:pt x="254" y="139"/>
                  </a:cubicBezTo>
                  <a:cubicBezTo>
                    <a:pt x="256" y="136"/>
                    <a:pt x="256" y="136"/>
                    <a:pt x="256" y="136"/>
                  </a:cubicBezTo>
                  <a:cubicBezTo>
                    <a:pt x="259" y="133"/>
                    <a:pt x="259" y="133"/>
                    <a:pt x="259" y="133"/>
                  </a:cubicBezTo>
                  <a:cubicBezTo>
                    <a:pt x="260" y="124"/>
                    <a:pt x="260" y="124"/>
                    <a:pt x="260" y="124"/>
                  </a:cubicBezTo>
                  <a:cubicBezTo>
                    <a:pt x="263" y="117"/>
                    <a:pt x="263" y="117"/>
                    <a:pt x="263" y="117"/>
                  </a:cubicBezTo>
                  <a:cubicBezTo>
                    <a:pt x="267" y="111"/>
                    <a:pt x="267" y="111"/>
                    <a:pt x="267" y="111"/>
                  </a:cubicBezTo>
                  <a:cubicBezTo>
                    <a:pt x="271" y="108"/>
                    <a:pt x="271" y="108"/>
                    <a:pt x="271" y="108"/>
                  </a:cubicBezTo>
                  <a:cubicBezTo>
                    <a:pt x="271" y="106"/>
                    <a:pt x="271" y="106"/>
                    <a:pt x="271" y="106"/>
                  </a:cubicBezTo>
                  <a:cubicBezTo>
                    <a:pt x="270" y="103"/>
                    <a:pt x="270" y="103"/>
                    <a:pt x="270" y="103"/>
                  </a:cubicBezTo>
                  <a:cubicBezTo>
                    <a:pt x="269" y="101"/>
                    <a:pt x="269" y="101"/>
                    <a:pt x="269" y="101"/>
                  </a:cubicBezTo>
                  <a:cubicBezTo>
                    <a:pt x="270" y="100"/>
                    <a:pt x="270" y="100"/>
                    <a:pt x="270" y="100"/>
                  </a:cubicBezTo>
                  <a:cubicBezTo>
                    <a:pt x="270" y="98"/>
                    <a:pt x="270" y="98"/>
                    <a:pt x="270" y="98"/>
                  </a:cubicBezTo>
                  <a:cubicBezTo>
                    <a:pt x="271" y="97"/>
                    <a:pt x="271" y="97"/>
                    <a:pt x="271" y="97"/>
                  </a:cubicBezTo>
                  <a:cubicBezTo>
                    <a:pt x="272" y="97"/>
                    <a:pt x="272" y="97"/>
                    <a:pt x="272" y="97"/>
                  </a:cubicBezTo>
                  <a:cubicBezTo>
                    <a:pt x="273" y="98"/>
                    <a:pt x="273" y="98"/>
                    <a:pt x="273" y="98"/>
                  </a:cubicBezTo>
                  <a:cubicBezTo>
                    <a:pt x="274" y="102"/>
                    <a:pt x="274" y="102"/>
                    <a:pt x="274" y="102"/>
                  </a:cubicBezTo>
                  <a:cubicBezTo>
                    <a:pt x="278" y="100"/>
                    <a:pt x="278" y="100"/>
                    <a:pt x="278" y="100"/>
                  </a:cubicBezTo>
                  <a:cubicBezTo>
                    <a:pt x="281" y="99"/>
                    <a:pt x="281" y="99"/>
                    <a:pt x="281" y="99"/>
                  </a:cubicBezTo>
                  <a:cubicBezTo>
                    <a:pt x="281" y="97"/>
                    <a:pt x="281" y="97"/>
                    <a:pt x="281" y="97"/>
                  </a:cubicBezTo>
                  <a:cubicBezTo>
                    <a:pt x="281" y="95"/>
                    <a:pt x="281" y="95"/>
                    <a:pt x="281" y="95"/>
                  </a:cubicBezTo>
                  <a:cubicBezTo>
                    <a:pt x="283" y="94"/>
                    <a:pt x="283" y="94"/>
                    <a:pt x="283" y="94"/>
                  </a:cubicBezTo>
                  <a:cubicBezTo>
                    <a:pt x="283" y="93"/>
                    <a:pt x="283" y="93"/>
                    <a:pt x="283" y="93"/>
                  </a:cubicBezTo>
                  <a:cubicBezTo>
                    <a:pt x="285" y="95"/>
                    <a:pt x="285" y="95"/>
                    <a:pt x="285" y="95"/>
                  </a:cubicBezTo>
                  <a:cubicBezTo>
                    <a:pt x="290" y="93"/>
                    <a:pt x="290" y="93"/>
                    <a:pt x="290" y="93"/>
                  </a:cubicBezTo>
                  <a:cubicBezTo>
                    <a:pt x="294" y="91"/>
                    <a:pt x="294" y="91"/>
                    <a:pt x="294" y="91"/>
                  </a:cubicBezTo>
                  <a:cubicBezTo>
                    <a:pt x="296" y="91"/>
                    <a:pt x="296" y="91"/>
                    <a:pt x="296" y="91"/>
                  </a:cubicBezTo>
                  <a:cubicBezTo>
                    <a:pt x="299" y="89"/>
                    <a:pt x="299" y="89"/>
                    <a:pt x="299" y="89"/>
                  </a:cubicBezTo>
                  <a:cubicBezTo>
                    <a:pt x="301" y="88"/>
                    <a:pt x="301" y="88"/>
                    <a:pt x="301" y="88"/>
                  </a:cubicBezTo>
                  <a:cubicBezTo>
                    <a:pt x="301" y="87"/>
                    <a:pt x="301" y="87"/>
                    <a:pt x="301" y="87"/>
                  </a:cubicBezTo>
                  <a:cubicBezTo>
                    <a:pt x="305" y="90"/>
                    <a:pt x="305" y="90"/>
                    <a:pt x="305" y="90"/>
                  </a:cubicBezTo>
                  <a:cubicBezTo>
                    <a:pt x="307" y="86"/>
                    <a:pt x="307" y="86"/>
                    <a:pt x="307" y="86"/>
                  </a:cubicBezTo>
                  <a:cubicBezTo>
                    <a:pt x="308" y="81"/>
                    <a:pt x="308" y="81"/>
                    <a:pt x="308" y="81"/>
                  </a:cubicBezTo>
                  <a:cubicBezTo>
                    <a:pt x="309" y="79"/>
                    <a:pt x="309" y="79"/>
                    <a:pt x="309" y="79"/>
                  </a:cubicBezTo>
                  <a:cubicBezTo>
                    <a:pt x="310" y="77"/>
                    <a:pt x="310" y="77"/>
                    <a:pt x="310" y="77"/>
                  </a:cubicBezTo>
                  <a:cubicBezTo>
                    <a:pt x="310" y="77"/>
                    <a:pt x="309" y="74"/>
                    <a:pt x="308" y="75"/>
                  </a:cubicBezTo>
                  <a:cubicBezTo>
                    <a:pt x="307" y="75"/>
                    <a:pt x="304" y="76"/>
                    <a:pt x="304" y="76"/>
                  </a:cubicBezTo>
                  <a:cubicBezTo>
                    <a:pt x="303" y="78"/>
                    <a:pt x="303" y="78"/>
                    <a:pt x="303" y="78"/>
                  </a:cubicBezTo>
                  <a:cubicBezTo>
                    <a:pt x="301" y="78"/>
                    <a:pt x="301" y="78"/>
                    <a:pt x="301" y="78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4" y="83"/>
                    <a:pt x="294" y="83"/>
                    <a:pt x="294" y="83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83" y="81"/>
                    <a:pt x="283" y="81"/>
                    <a:pt x="283" y="81"/>
                  </a:cubicBezTo>
                  <a:cubicBezTo>
                    <a:pt x="283" y="79"/>
                    <a:pt x="283" y="79"/>
                    <a:pt x="283" y="79"/>
                  </a:cubicBezTo>
                  <a:cubicBezTo>
                    <a:pt x="283" y="77"/>
                    <a:pt x="283" y="77"/>
                    <a:pt x="283" y="77"/>
                  </a:cubicBezTo>
                  <a:cubicBezTo>
                    <a:pt x="284" y="76"/>
                    <a:pt x="284" y="76"/>
                    <a:pt x="284" y="76"/>
                  </a:cubicBezTo>
                  <a:cubicBezTo>
                    <a:pt x="286" y="76"/>
                    <a:pt x="286" y="76"/>
                    <a:pt x="286" y="76"/>
                  </a:cubicBezTo>
                  <a:cubicBezTo>
                    <a:pt x="288" y="77"/>
                    <a:pt x="288" y="77"/>
                    <a:pt x="288" y="77"/>
                  </a:cubicBezTo>
                  <a:cubicBezTo>
                    <a:pt x="293" y="77"/>
                    <a:pt x="293" y="77"/>
                    <a:pt x="293" y="77"/>
                  </a:cubicBezTo>
                  <a:cubicBezTo>
                    <a:pt x="296" y="75"/>
                    <a:pt x="296" y="75"/>
                    <a:pt x="296" y="75"/>
                  </a:cubicBezTo>
                  <a:cubicBezTo>
                    <a:pt x="296" y="73"/>
                    <a:pt x="296" y="73"/>
                    <a:pt x="296" y="73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7" y="68"/>
                    <a:pt x="297" y="68"/>
                    <a:pt x="297" y="68"/>
                  </a:cubicBezTo>
                  <a:cubicBezTo>
                    <a:pt x="299" y="66"/>
                    <a:pt x="299" y="66"/>
                    <a:pt x="299" y="66"/>
                  </a:cubicBezTo>
                  <a:cubicBezTo>
                    <a:pt x="299" y="64"/>
                    <a:pt x="299" y="64"/>
                    <a:pt x="299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83" y="60"/>
                    <a:pt x="283" y="60"/>
                    <a:pt x="283" y="60"/>
                  </a:cubicBezTo>
                  <a:cubicBezTo>
                    <a:pt x="280" y="58"/>
                    <a:pt x="280" y="58"/>
                    <a:pt x="280" y="58"/>
                  </a:cubicBezTo>
                  <a:cubicBezTo>
                    <a:pt x="280" y="57"/>
                    <a:pt x="280" y="57"/>
                    <a:pt x="280" y="57"/>
                  </a:cubicBezTo>
                  <a:cubicBezTo>
                    <a:pt x="284" y="57"/>
                    <a:pt x="284" y="57"/>
                    <a:pt x="284" y="57"/>
                  </a:cubicBezTo>
                  <a:cubicBezTo>
                    <a:pt x="290" y="57"/>
                    <a:pt x="290" y="57"/>
                    <a:pt x="290" y="57"/>
                  </a:cubicBezTo>
                  <a:cubicBezTo>
                    <a:pt x="294" y="59"/>
                    <a:pt x="294" y="59"/>
                    <a:pt x="294" y="59"/>
                  </a:cubicBezTo>
                  <a:cubicBezTo>
                    <a:pt x="295" y="57"/>
                    <a:pt x="295" y="57"/>
                    <a:pt x="295" y="57"/>
                  </a:cubicBezTo>
                  <a:cubicBezTo>
                    <a:pt x="294" y="55"/>
                    <a:pt x="294" y="55"/>
                    <a:pt x="294" y="55"/>
                  </a:cubicBezTo>
                  <a:cubicBezTo>
                    <a:pt x="293" y="54"/>
                    <a:pt x="293" y="54"/>
                    <a:pt x="293" y="54"/>
                  </a:cubicBezTo>
                  <a:cubicBezTo>
                    <a:pt x="292" y="52"/>
                    <a:pt x="292" y="52"/>
                    <a:pt x="292" y="52"/>
                  </a:cubicBezTo>
                  <a:cubicBezTo>
                    <a:pt x="294" y="51"/>
                    <a:pt x="294" y="51"/>
                    <a:pt x="294" y="51"/>
                  </a:cubicBezTo>
                  <a:cubicBezTo>
                    <a:pt x="297" y="51"/>
                    <a:pt x="297" y="51"/>
                    <a:pt x="297" y="51"/>
                  </a:cubicBezTo>
                  <a:cubicBezTo>
                    <a:pt x="298" y="56"/>
                    <a:pt x="298" y="56"/>
                    <a:pt x="298" y="56"/>
                  </a:cubicBezTo>
                  <a:cubicBezTo>
                    <a:pt x="300" y="58"/>
                    <a:pt x="300" y="58"/>
                    <a:pt x="300" y="58"/>
                  </a:cubicBezTo>
                  <a:cubicBezTo>
                    <a:pt x="303" y="58"/>
                    <a:pt x="303" y="58"/>
                    <a:pt x="303" y="58"/>
                  </a:cubicBezTo>
                  <a:cubicBezTo>
                    <a:pt x="304" y="57"/>
                    <a:pt x="304" y="57"/>
                    <a:pt x="304" y="57"/>
                  </a:cubicBezTo>
                  <a:cubicBezTo>
                    <a:pt x="306" y="58"/>
                    <a:pt x="306" y="58"/>
                    <a:pt x="306" y="58"/>
                  </a:cubicBezTo>
                  <a:cubicBezTo>
                    <a:pt x="310" y="58"/>
                    <a:pt x="310" y="58"/>
                    <a:pt x="310" y="58"/>
                  </a:cubicBezTo>
                  <a:cubicBezTo>
                    <a:pt x="316" y="58"/>
                    <a:pt x="316" y="58"/>
                    <a:pt x="316" y="58"/>
                  </a:cubicBezTo>
                  <a:cubicBezTo>
                    <a:pt x="317" y="57"/>
                    <a:pt x="317" y="57"/>
                    <a:pt x="317" y="57"/>
                  </a:cubicBezTo>
                  <a:cubicBezTo>
                    <a:pt x="317" y="53"/>
                    <a:pt x="317" y="53"/>
                    <a:pt x="317" y="53"/>
                  </a:cubicBezTo>
                  <a:cubicBezTo>
                    <a:pt x="318" y="51"/>
                    <a:pt x="318" y="51"/>
                    <a:pt x="318" y="51"/>
                  </a:cubicBezTo>
                  <a:cubicBezTo>
                    <a:pt x="319" y="48"/>
                    <a:pt x="319" y="48"/>
                    <a:pt x="319" y="48"/>
                  </a:cubicBezTo>
                  <a:cubicBezTo>
                    <a:pt x="319" y="46"/>
                    <a:pt x="319" y="46"/>
                    <a:pt x="319" y="46"/>
                  </a:cubicBezTo>
                  <a:cubicBezTo>
                    <a:pt x="320" y="42"/>
                    <a:pt x="320" y="42"/>
                    <a:pt x="320" y="42"/>
                  </a:cubicBezTo>
                  <a:cubicBezTo>
                    <a:pt x="322" y="42"/>
                    <a:pt x="322" y="42"/>
                    <a:pt x="322" y="42"/>
                  </a:cubicBezTo>
                  <a:cubicBezTo>
                    <a:pt x="323" y="44"/>
                    <a:pt x="323" y="44"/>
                    <a:pt x="323" y="44"/>
                  </a:cubicBezTo>
                  <a:cubicBezTo>
                    <a:pt x="325" y="42"/>
                    <a:pt x="325" y="42"/>
                    <a:pt x="325" y="42"/>
                  </a:cubicBezTo>
                  <a:cubicBezTo>
                    <a:pt x="325" y="39"/>
                    <a:pt x="325" y="39"/>
                    <a:pt x="325" y="39"/>
                  </a:cubicBezTo>
                  <a:cubicBezTo>
                    <a:pt x="326" y="37"/>
                    <a:pt x="326" y="37"/>
                    <a:pt x="326" y="37"/>
                  </a:cubicBezTo>
                  <a:lnTo>
                    <a:pt x="324" y="3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25" name="Freeform 38">
              <a:extLst>
                <a:ext uri="{FF2B5EF4-FFF2-40B4-BE49-F238E27FC236}">
                  <a16:creationId xmlns:a16="http://schemas.microsoft.com/office/drawing/2014/main" id="{66798675-0951-1841-BE7A-51EA90A73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4749" y="2775308"/>
              <a:ext cx="286695" cy="308620"/>
            </a:xfrm>
            <a:custGeom>
              <a:avLst/>
              <a:gdLst>
                <a:gd name="T0" fmla="*/ 196 w 201"/>
                <a:gd name="T1" fmla="*/ 127 h 216"/>
                <a:gd name="T2" fmla="*/ 195 w 201"/>
                <a:gd name="T3" fmla="*/ 120 h 216"/>
                <a:gd name="T4" fmla="*/ 191 w 201"/>
                <a:gd name="T5" fmla="*/ 115 h 216"/>
                <a:gd name="T6" fmla="*/ 190 w 201"/>
                <a:gd name="T7" fmla="*/ 110 h 216"/>
                <a:gd name="T8" fmla="*/ 187 w 201"/>
                <a:gd name="T9" fmla="*/ 107 h 216"/>
                <a:gd name="T10" fmla="*/ 183 w 201"/>
                <a:gd name="T11" fmla="*/ 106 h 216"/>
                <a:gd name="T12" fmla="*/ 181 w 201"/>
                <a:gd name="T13" fmla="*/ 101 h 216"/>
                <a:gd name="T14" fmla="*/ 179 w 201"/>
                <a:gd name="T15" fmla="*/ 96 h 216"/>
                <a:gd name="T16" fmla="*/ 174 w 201"/>
                <a:gd name="T17" fmla="*/ 89 h 216"/>
                <a:gd name="T18" fmla="*/ 168 w 201"/>
                <a:gd name="T19" fmla="*/ 84 h 216"/>
                <a:gd name="T20" fmla="*/ 158 w 201"/>
                <a:gd name="T21" fmla="*/ 78 h 216"/>
                <a:gd name="T22" fmla="*/ 147 w 201"/>
                <a:gd name="T23" fmla="*/ 63 h 216"/>
                <a:gd name="T24" fmla="*/ 126 w 201"/>
                <a:gd name="T25" fmla="*/ 46 h 216"/>
                <a:gd name="T26" fmla="*/ 116 w 201"/>
                <a:gd name="T27" fmla="*/ 35 h 216"/>
                <a:gd name="T28" fmla="*/ 111 w 201"/>
                <a:gd name="T29" fmla="*/ 27 h 216"/>
                <a:gd name="T30" fmla="*/ 96 w 201"/>
                <a:gd name="T31" fmla="*/ 19 h 216"/>
                <a:gd name="T32" fmla="*/ 92 w 201"/>
                <a:gd name="T33" fmla="*/ 14 h 216"/>
                <a:gd name="T34" fmla="*/ 97 w 201"/>
                <a:gd name="T35" fmla="*/ 8 h 216"/>
                <a:gd name="T36" fmla="*/ 103 w 201"/>
                <a:gd name="T37" fmla="*/ 4 h 216"/>
                <a:gd name="T38" fmla="*/ 104 w 201"/>
                <a:gd name="T39" fmla="*/ 0 h 216"/>
                <a:gd name="T40" fmla="*/ 48 w 201"/>
                <a:gd name="T41" fmla="*/ 6 h 216"/>
                <a:gd name="T42" fmla="*/ 0 w 201"/>
                <a:gd name="T43" fmla="*/ 10 h 216"/>
                <a:gd name="T44" fmla="*/ 11 w 201"/>
                <a:gd name="T45" fmla="*/ 58 h 216"/>
                <a:gd name="T46" fmla="*/ 25 w 201"/>
                <a:gd name="T47" fmla="*/ 107 h 216"/>
                <a:gd name="T48" fmla="*/ 38 w 201"/>
                <a:gd name="T49" fmla="*/ 128 h 216"/>
                <a:gd name="T50" fmla="*/ 39 w 201"/>
                <a:gd name="T51" fmla="*/ 137 h 216"/>
                <a:gd name="T52" fmla="*/ 40 w 201"/>
                <a:gd name="T53" fmla="*/ 144 h 216"/>
                <a:gd name="T54" fmla="*/ 39 w 201"/>
                <a:gd name="T55" fmla="*/ 150 h 216"/>
                <a:gd name="T56" fmla="*/ 35 w 201"/>
                <a:gd name="T57" fmla="*/ 157 h 216"/>
                <a:gd name="T58" fmla="*/ 37 w 201"/>
                <a:gd name="T59" fmla="*/ 172 h 216"/>
                <a:gd name="T60" fmla="*/ 40 w 201"/>
                <a:gd name="T61" fmla="*/ 182 h 216"/>
                <a:gd name="T62" fmla="*/ 37 w 201"/>
                <a:gd name="T63" fmla="*/ 186 h 216"/>
                <a:gd name="T64" fmla="*/ 41 w 201"/>
                <a:gd name="T65" fmla="*/ 193 h 216"/>
                <a:gd name="T66" fmla="*/ 46 w 201"/>
                <a:gd name="T67" fmla="*/ 201 h 216"/>
                <a:gd name="T68" fmla="*/ 160 w 201"/>
                <a:gd name="T69" fmla="*/ 207 h 216"/>
                <a:gd name="T70" fmla="*/ 169 w 201"/>
                <a:gd name="T71" fmla="*/ 216 h 216"/>
                <a:gd name="T72" fmla="*/ 166 w 201"/>
                <a:gd name="T73" fmla="*/ 193 h 216"/>
                <a:gd name="T74" fmla="*/ 183 w 201"/>
                <a:gd name="T75" fmla="*/ 196 h 216"/>
                <a:gd name="T76" fmla="*/ 185 w 201"/>
                <a:gd name="T77" fmla="*/ 189 h 216"/>
                <a:gd name="T78" fmla="*/ 182 w 201"/>
                <a:gd name="T79" fmla="*/ 187 h 216"/>
                <a:gd name="T80" fmla="*/ 180 w 201"/>
                <a:gd name="T81" fmla="*/ 183 h 216"/>
                <a:gd name="T82" fmla="*/ 185 w 201"/>
                <a:gd name="T83" fmla="*/ 183 h 216"/>
                <a:gd name="T84" fmla="*/ 183 w 201"/>
                <a:gd name="T85" fmla="*/ 177 h 216"/>
                <a:gd name="T86" fmla="*/ 188 w 201"/>
                <a:gd name="T87" fmla="*/ 174 h 216"/>
                <a:gd name="T88" fmla="*/ 187 w 201"/>
                <a:gd name="T89" fmla="*/ 168 h 216"/>
                <a:gd name="T90" fmla="*/ 188 w 201"/>
                <a:gd name="T91" fmla="*/ 165 h 216"/>
                <a:gd name="T92" fmla="*/ 189 w 201"/>
                <a:gd name="T93" fmla="*/ 161 h 216"/>
                <a:gd name="T94" fmla="*/ 189 w 201"/>
                <a:gd name="T95" fmla="*/ 151 h 216"/>
                <a:gd name="T96" fmla="*/ 194 w 201"/>
                <a:gd name="T97" fmla="*/ 152 h 216"/>
                <a:gd name="T98" fmla="*/ 193 w 201"/>
                <a:gd name="T99" fmla="*/ 149 h 216"/>
                <a:gd name="T100" fmla="*/ 189 w 201"/>
                <a:gd name="T101" fmla="*/ 144 h 216"/>
                <a:gd name="T102" fmla="*/ 196 w 201"/>
                <a:gd name="T103" fmla="*/ 144 h 216"/>
                <a:gd name="T104" fmla="*/ 193 w 201"/>
                <a:gd name="T105" fmla="*/ 141 h 216"/>
                <a:gd name="T106" fmla="*/ 192 w 201"/>
                <a:gd name="T107" fmla="*/ 137 h 216"/>
                <a:gd name="T108" fmla="*/ 197 w 201"/>
                <a:gd name="T109" fmla="*/ 138 h 216"/>
                <a:gd name="T110" fmla="*/ 199 w 201"/>
                <a:gd name="T111" fmla="*/ 134 h 216"/>
                <a:gd name="T112" fmla="*/ 201 w 201"/>
                <a:gd name="T113" fmla="*/ 130 h 216"/>
                <a:gd name="T114" fmla="*/ 198 w 201"/>
                <a:gd name="T115" fmla="*/ 12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1" h="216">
                  <a:moveTo>
                    <a:pt x="198" y="128"/>
                  </a:moveTo>
                  <a:cubicBezTo>
                    <a:pt x="196" y="127"/>
                    <a:pt x="196" y="127"/>
                    <a:pt x="196" y="127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195" y="120"/>
                    <a:pt x="195" y="120"/>
                    <a:pt x="195" y="120"/>
                  </a:cubicBezTo>
                  <a:cubicBezTo>
                    <a:pt x="195" y="119"/>
                    <a:pt x="195" y="119"/>
                    <a:pt x="195" y="119"/>
                  </a:cubicBezTo>
                  <a:cubicBezTo>
                    <a:pt x="191" y="115"/>
                    <a:pt x="191" y="115"/>
                    <a:pt x="191" y="115"/>
                  </a:cubicBezTo>
                  <a:cubicBezTo>
                    <a:pt x="190" y="112"/>
                    <a:pt x="190" y="112"/>
                    <a:pt x="190" y="112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90" y="109"/>
                    <a:pt x="190" y="109"/>
                    <a:pt x="190" y="109"/>
                  </a:cubicBezTo>
                  <a:cubicBezTo>
                    <a:pt x="187" y="107"/>
                    <a:pt x="187" y="107"/>
                    <a:pt x="187" y="107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3" y="106"/>
                    <a:pt x="183" y="106"/>
                    <a:pt x="183" y="106"/>
                  </a:cubicBezTo>
                  <a:cubicBezTo>
                    <a:pt x="182" y="104"/>
                    <a:pt x="182" y="104"/>
                    <a:pt x="182" y="104"/>
                  </a:cubicBezTo>
                  <a:cubicBezTo>
                    <a:pt x="181" y="101"/>
                    <a:pt x="181" y="101"/>
                    <a:pt x="181" y="101"/>
                  </a:cubicBezTo>
                  <a:cubicBezTo>
                    <a:pt x="181" y="99"/>
                    <a:pt x="181" y="99"/>
                    <a:pt x="181" y="99"/>
                  </a:cubicBezTo>
                  <a:cubicBezTo>
                    <a:pt x="179" y="96"/>
                    <a:pt x="179" y="96"/>
                    <a:pt x="179" y="96"/>
                  </a:cubicBezTo>
                  <a:cubicBezTo>
                    <a:pt x="176" y="91"/>
                    <a:pt x="176" y="91"/>
                    <a:pt x="176" y="91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1" y="87"/>
                    <a:pt x="171" y="87"/>
                    <a:pt x="171" y="87"/>
                  </a:cubicBezTo>
                  <a:cubicBezTo>
                    <a:pt x="168" y="84"/>
                    <a:pt x="168" y="84"/>
                    <a:pt x="168" y="84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42" y="59"/>
                    <a:pt x="142" y="59"/>
                    <a:pt x="142" y="59"/>
                  </a:cubicBezTo>
                  <a:cubicBezTo>
                    <a:pt x="126" y="46"/>
                    <a:pt x="126" y="46"/>
                    <a:pt x="126" y="46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4" y="31"/>
                    <a:pt x="114" y="31"/>
                    <a:pt x="114" y="31"/>
                  </a:cubicBezTo>
                  <a:cubicBezTo>
                    <a:pt x="111" y="27"/>
                    <a:pt x="111" y="27"/>
                    <a:pt x="111" y="27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5" y="107"/>
                    <a:pt x="25" y="107"/>
                    <a:pt x="25" y="107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9" y="137"/>
                    <a:pt x="39" y="137"/>
                    <a:pt x="39" y="137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35" y="147"/>
                    <a:pt x="35" y="147"/>
                    <a:pt x="35" y="147"/>
                  </a:cubicBezTo>
                  <a:cubicBezTo>
                    <a:pt x="39" y="150"/>
                    <a:pt x="39" y="150"/>
                    <a:pt x="39" y="150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163"/>
                    <a:pt x="35" y="163"/>
                    <a:pt x="35" y="163"/>
                  </a:cubicBezTo>
                  <a:cubicBezTo>
                    <a:pt x="37" y="172"/>
                    <a:pt x="37" y="172"/>
                    <a:pt x="37" y="172"/>
                  </a:cubicBezTo>
                  <a:cubicBezTo>
                    <a:pt x="39" y="176"/>
                    <a:pt x="39" y="176"/>
                    <a:pt x="39" y="176"/>
                  </a:cubicBezTo>
                  <a:cubicBezTo>
                    <a:pt x="40" y="182"/>
                    <a:pt x="40" y="182"/>
                    <a:pt x="40" y="182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37" y="186"/>
                    <a:pt x="37" y="186"/>
                    <a:pt x="37" y="186"/>
                  </a:cubicBezTo>
                  <a:cubicBezTo>
                    <a:pt x="39" y="190"/>
                    <a:pt x="39" y="190"/>
                    <a:pt x="39" y="190"/>
                  </a:cubicBezTo>
                  <a:cubicBezTo>
                    <a:pt x="41" y="193"/>
                    <a:pt x="41" y="193"/>
                    <a:pt x="41" y="193"/>
                  </a:cubicBezTo>
                  <a:cubicBezTo>
                    <a:pt x="45" y="199"/>
                    <a:pt x="45" y="199"/>
                    <a:pt x="45" y="199"/>
                  </a:cubicBezTo>
                  <a:cubicBezTo>
                    <a:pt x="46" y="201"/>
                    <a:pt x="46" y="201"/>
                    <a:pt x="46" y="201"/>
                  </a:cubicBezTo>
                  <a:cubicBezTo>
                    <a:pt x="52" y="213"/>
                    <a:pt x="52" y="213"/>
                    <a:pt x="52" y="213"/>
                  </a:cubicBezTo>
                  <a:cubicBezTo>
                    <a:pt x="160" y="207"/>
                    <a:pt x="160" y="207"/>
                    <a:pt x="160" y="207"/>
                  </a:cubicBezTo>
                  <a:cubicBezTo>
                    <a:pt x="161" y="216"/>
                    <a:pt x="161" y="216"/>
                    <a:pt x="161" y="216"/>
                  </a:cubicBezTo>
                  <a:cubicBezTo>
                    <a:pt x="169" y="216"/>
                    <a:pt x="169" y="216"/>
                    <a:pt x="169" y="216"/>
                  </a:cubicBezTo>
                  <a:cubicBezTo>
                    <a:pt x="166" y="193"/>
                    <a:pt x="166" y="193"/>
                    <a:pt x="166" y="193"/>
                  </a:cubicBezTo>
                  <a:cubicBezTo>
                    <a:pt x="166" y="193"/>
                    <a:pt x="166" y="193"/>
                    <a:pt x="166" y="193"/>
                  </a:cubicBezTo>
                  <a:cubicBezTo>
                    <a:pt x="173" y="194"/>
                    <a:pt x="173" y="194"/>
                    <a:pt x="173" y="194"/>
                  </a:cubicBezTo>
                  <a:cubicBezTo>
                    <a:pt x="183" y="196"/>
                    <a:pt x="183" y="196"/>
                    <a:pt x="183" y="196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4" y="193"/>
                    <a:pt x="185" y="189"/>
                    <a:pt x="185" y="189"/>
                  </a:cubicBezTo>
                  <a:cubicBezTo>
                    <a:pt x="185" y="188"/>
                    <a:pt x="184" y="188"/>
                    <a:pt x="184" y="188"/>
                  </a:cubicBezTo>
                  <a:cubicBezTo>
                    <a:pt x="184" y="188"/>
                    <a:pt x="183" y="187"/>
                    <a:pt x="182" y="187"/>
                  </a:cubicBezTo>
                  <a:cubicBezTo>
                    <a:pt x="181" y="186"/>
                    <a:pt x="181" y="185"/>
                    <a:pt x="180" y="184"/>
                  </a:cubicBezTo>
                  <a:cubicBezTo>
                    <a:pt x="179" y="183"/>
                    <a:pt x="180" y="183"/>
                    <a:pt x="180" y="183"/>
                  </a:cubicBezTo>
                  <a:cubicBezTo>
                    <a:pt x="182" y="183"/>
                    <a:pt x="182" y="183"/>
                    <a:pt x="182" y="183"/>
                  </a:cubicBezTo>
                  <a:cubicBezTo>
                    <a:pt x="185" y="183"/>
                    <a:pt x="185" y="183"/>
                    <a:pt x="185" y="183"/>
                  </a:cubicBezTo>
                  <a:cubicBezTo>
                    <a:pt x="185" y="183"/>
                    <a:pt x="184" y="181"/>
                    <a:pt x="184" y="179"/>
                  </a:cubicBezTo>
                  <a:cubicBezTo>
                    <a:pt x="183" y="177"/>
                    <a:pt x="183" y="177"/>
                    <a:pt x="183" y="177"/>
                  </a:cubicBezTo>
                  <a:cubicBezTo>
                    <a:pt x="186" y="176"/>
                    <a:pt x="186" y="176"/>
                    <a:pt x="186" y="176"/>
                  </a:cubicBezTo>
                  <a:cubicBezTo>
                    <a:pt x="188" y="174"/>
                    <a:pt x="188" y="174"/>
                    <a:pt x="188" y="174"/>
                  </a:cubicBezTo>
                  <a:cubicBezTo>
                    <a:pt x="190" y="169"/>
                    <a:pt x="190" y="169"/>
                    <a:pt x="190" y="169"/>
                  </a:cubicBezTo>
                  <a:cubicBezTo>
                    <a:pt x="187" y="168"/>
                    <a:pt x="187" y="168"/>
                    <a:pt x="187" y="168"/>
                  </a:cubicBezTo>
                  <a:cubicBezTo>
                    <a:pt x="187" y="168"/>
                    <a:pt x="187" y="167"/>
                    <a:pt x="187" y="167"/>
                  </a:cubicBezTo>
                  <a:cubicBezTo>
                    <a:pt x="187" y="166"/>
                    <a:pt x="188" y="166"/>
                    <a:pt x="188" y="165"/>
                  </a:cubicBezTo>
                  <a:cubicBezTo>
                    <a:pt x="188" y="165"/>
                    <a:pt x="189" y="164"/>
                    <a:pt x="189" y="164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54"/>
                    <a:pt x="189" y="154"/>
                    <a:pt x="189" y="154"/>
                  </a:cubicBezTo>
                  <a:cubicBezTo>
                    <a:pt x="189" y="151"/>
                    <a:pt x="189" y="151"/>
                    <a:pt x="189" y="151"/>
                  </a:cubicBezTo>
                  <a:cubicBezTo>
                    <a:pt x="189" y="151"/>
                    <a:pt x="191" y="151"/>
                    <a:pt x="192" y="151"/>
                  </a:cubicBezTo>
                  <a:cubicBezTo>
                    <a:pt x="192" y="151"/>
                    <a:pt x="194" y="152"/>
                    <a:pt x="194" y="152"/>
                  </a:cubicBezTo>
                  <a:cubicBezTo>
                    <a:pt x="194" y="152"/>
                    <a:pt x="195" y="151"/>
                    <a:pt x="195" y="150"/>
                  </a:cubicBezTo>
                  <a:cubicBezTo>
                    <a:pt x="195" y="150"/>
                    <a:pt x="195" y="150"/>
                    <a:pt x="193" y="149"/>
                  </a:cubicBezTo>
                  <a:cubicBezTo>
                    <a:pt x="192" y="148"/>
                    <a:pt x="190" y="147"/>
                    <a:pt x="190" y="147"/>
                  </a:cubicBezTo>
                  <a:cubicBezTo>
                    <a:pt x="190" y="146"/>
                    <a:pt x="189" y="144"/>
                    <a:pt x="189" y="144"/>
                  </a:cubicBezTo>
                  <a:cubicBezTo>
                    <a:pt x="191" y="144"/>
                    <a:pt x="191" y="144"/>
                    <a:pt x="191" y="144"/>
                  </a:cubicBezTo>
                  <a:cubicBezTo>
                    <a:pt x="196" y="144"/>
                    <a:pt x="196" y="144"/>
                    <a:pt x="196" y="144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1"/>
                    <a:pt x="193" y="141"/>
                    <a:pt x="193" y="141"/>
                  </a:cubicBezTo>
                  <a:cubicBezTo>
                    <a:pt x="193" y="141"/>
                    <a:pt x="191" y="139"/>
                    <a:pt x="191" y="139"/>
                  </a:cubicBezTo>
                  <a:cubicBezTo>
                    <a:pt x="192" y="137"/>
                    <a:pt x="192" y="137"/>
                    <a:pt x="192" y="137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7" y="138"/>
                    <a:pt x="197" y="138"/>
                    <a:pt x="197" y="138"/>
                  </a:cubicBezTo>
                  <a:cubicBezTo>
                    <a:pt x="199" y="137"/>
                    <a:pt x="199" y="137"/>
                    <a:pt x="199" y="137"/>
                  </a:cubicBezTo>
                  <a:cubicBezTo>
                    <a:pt x="199" y="134"/>
                    <a:pt x="199" y="134"/>
                    <a:pt x="199" y="134"/>
                  </a:cubicBezTo>
                  <a:cubicBezTo>
                    <a:pt x="199" y="132"/>
                    <a:pt x="199" y="132"/>
                    <a:pt x="199" y="132"/>
                  </a:cubicBezTo>
                  <a:cubicBezTo>
                    <a:pt x="201" y="130"/>
                    <a:pt x="201" y="130"/>
                    <a:pt x="201" y="130"/>
                  </a:cubicBezTo>
                  <a:cubicBezTo>
                    <a:pt x="200" y="129"/>
                    <a:pt x="200" y="129"/>
                    <a:pt x="200" y="129"/>
                  </a:cubicBezTo>
                  <a:lnTo>
                    <a:pt x="198" y="12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26" name="Freeform 39">
              <a:extLst>
                <a:ext uri="{FF2B5EF4-FFF2-40B4-BE49-F238E27FC236}">
                  <a16:creationId xmlns:a16="http://schemas.microsoft.com/office/drawing/2014/main" id="{D43D4D78-8235-B243-885F-E569E46B7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90" y="2432960"/>
              <a:ext cx="418238" cy="234416"/>
            </a:xfrm>
            <a:custGeom>
              <a:avLst/>
              <a:gdLst>
                <a:gd name="T0" fmla="*/ 169 w 248"/>
                <a:gd name="T1" fmla="*/ 118 h 139"/>
                <a:gd name="T2" fmla="*/ 248 w 248"/>
                <a:gd name="T3" fmla="*/ 101 h 139"/>
                <a:gd name="T4" fmla="*/ 246 w 248"/>
                <a:gd name="T5" fmla="*/ 93 h 139"/>
                <a:gd name="T6" fmla="*/ 239 w 248"/>
                <a:gd name="T7" fmla="*/ 86 h 139"/>
                <a:gd name="T8" fmla="*/ 232 w 248"/>
                <a:gd name="T9" fmla="*/ 83 h 139"/>
                <a:gd name="T10" fmla="*/ 228 w 248"/>
                <a:gd name="T11" fmla="*/ 78 h 139"/>
                <a:gd name="T12" fmla="*/ 224 w 248"/>
                <a:gd name="T13" fmla="*/ 72 h 139"/>
                <a:gd name="T14" fmla="*/ 226 w 248"/>
                <a:gd name="T15" fmla="*/ 68 h 139"/>
                <a:gd name="T16" fmla="*/ 228 w 248"/>
                <a:gd name="T17" fmla="*/ 67 h 139"/>
                <a:gd name="T18" fmla="*/ 224 w 248"/>
                <a:gd name="T19" fmla="*/ 63 h 139"/>
                <a:gd name="T20" fmla="*/ 211 w 248"/>
                <a:gd name="T21" fmla="*/ 54 h 139"/>
                <a:gd name="T22" fmla="*/ 215 w 248"/>
                <a:gd name="T23" fmla="*/ 55 h 139"/>
                <a:gd name="T24" fmla="*/ 221 w 248"/>
                <a:gd name="T25" fmla="*/ 59 h 139"/>
                <a:gd name="T26" fmla="*/ 225 w 248"/>
                <a:gd name="T27" fmla="*/ 56 h 139"/>
                <a:gd name="T28" fmla="*/ 225 w 248"/>
                <a:gd name="T29" fmla="*/ 48 h 139"/>
                <a:gd name="T30" fmla="*/ 215 w 248"/>
                <a:gd name="T31" fmla="*/ 45 h 139"/>
                <a:gd name="T32" fmla="*/ 211 w 248"/>
                <a:gd name="T33" fmla="*/ 41 h 139"/>
                <a:gd name="T34" fmla="*/ 207 w 248"/>
                <a:gd name="T35" fmla="*/ 43 h 139"/>
                <a:gd name="T36" fmla="*/ 199 w 248"/>
                <a:gd name="T37" fmla="*/ 37 h 139"/>
                <a:gd name="T38" fmla="*/ 193 w 248"/>
                <a:gd name="T39" fmla="*/ 37 h 139"/>
                <a:gd name="T40" fmla="*/ 188 w 248"/>
                <a:gd name="T41" fmla="*/ 36 h 139"/>
                <a:gd name="T42" fmla="*/ 191 w 248"/>
                <a:gd name="T43" fmla="*/ 24 h 139"/>
                <a:gd name="T44" fmla="*/ 192 w 248"/>
                <a:gd name="T45" fmla="*/ 17 h 139"/>
                <a:gd name="T46" fmla="*/ 183 w 248"/>
                <a:gd name="T47" fmla="*/ 10 h 139"/>
                <a:gd name="T48" fmla="*/ 171 w 248"/>
                <a:gd name="T49" fmla="*/ 5 h 139"/>
                <a:gd name="T50" fmla="*/ 166 w 248"/>
                <a:gd name="T51" fmla="*/ 8 h 139"/>
                <a:gd name="T52" fmla="*/ 151 w 248"/>
                <a:gd name="T53" fmla="*/ 0 h 139"/>
                <a:gd name="T54" fmla="*/ 149 w 248"/>
                <a:gd name="T55" fmla="*/ 15 h 139"/>
                <a:gd name="T56" fmla="*/ 144 w 248"/>
                <a:gd name="T57" fmla="*/ 21 h 139"/>
                <a:gd name="T58" fmla="*/ 138 w 248"/>
                <a:gd name="T59" fmla="*/ 28 h 139"/>
                <a:gd name="T60" fmla="*/ 134 w 248"/>
                <a:gd name="T61" fmla="*/ 28 h 139"/>
                <a:gd name="T62" fmla="*/ 131 w 248"/>
                <a:gd name="T63" fmla="*/ 36 h 139"/>
                <a:gd name="T64" fmla="*/ 127 w 248"/>
                <a:gd name="T65" fmla="*/ 46 h 139"/>
                <a:gd name="T66" fmla="*/ 120 w 248"/>
                <a:gd name="T67" fmla="*/ 43 h 139"/>
                <a:gd name="T68" fmla="*/ 115 w 248"/>
                <a:gd name="T69" fmla="*/ 48 h 139"/>
                <a:gd name="T70" fmla="*/ 109 w 248"/>
                <a:gd name="T71" fmla="*/ 68 h 139"/>
                <a:gd name="T72" fmla="*/ 103 w 248"/>
                <a:gd name="T73" fmla="*/ 78 h 139"/>
                <a:gd name="T74" fmla="*/ 100 w 248"/>
                <a:gd name="T75" fmla="*/ 89 h 139"/>
                <a:gd name="T76" fmla="*/ 82 w 248"/>
                <a:gd name="T77" fmla="*/ 101 h 139"/>
                <a:gd name="T78" fmla="*/ 69 w 248"/>
                <a:gd name="T79" fmla="*/ 100 h 139"/>
                <a:gd name="T80" fmla="*/ 61 w 248"/>
                <a:gd name="T81" fmla="*/ 107 h 139"/>
                <a:gd name="T82" fmla="*/ 50 w 248"/>
                <a:gd name="T83" fmla="*/ 100 h 139"/>
                <a:gd name="T84" fmla="*/ 46 w 248"/>
                <a:gd name="T85" fmla="*/ 97 h 139"/>
                <a:gd name="T86" fmla="*/ 43 w 248"/>
                <a:gd name="T87" fmla="*/ 103 h 139"/>
                <a:gd name="T88" fmla="*/ 28 w 248"/>
                <a:gd name="T89" fmla="*/ 113 h 139"/>
                <a:gd name="T90" fmla="*/ 22 w 248"/>
                <a:gd name="T91" fmla="*/ 127 h 139"/>
                <a:gd name="T92" fmla="*/ 15 w 248"/>
                <a:gd name="T93" fmla="*/ 130 h 139"/>
                <a:gd name="T94" fmla="*/ 6 w 248"/>
                <a:gd name="T95" fmla="*/ 136 h 139"/>
                <a:gd name="T96" fmla="*/ 64 w 248"/>
                <a:gd name="T97" fmla="*/ 13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8" h="139">
                  <a:moveTo>
                    <a:pt x="116" y="127"/>
                  </a:moveTo>
                  <a:lnTo>
                    <a:pt x="169" y="118"/>
                  </a:lnTo>
                  <a:lnTo>
                    <a:pt x="243" y="103"/>
                  </a:lnTo>
                  <a:lnTo>
                    <a:pt x="248" y="101"/>
                  </a:lnTo>
                  <a:lnTo>
                    <a:pt x="248" y="98"/>
                  </a:lnTo>
                  <a:lnTo>
                    <a:pt x="246" y="93"/>
                  </a:lnTo>
                  <a:lnTo>
                    <a:pt x="243" y="89"/>
                  </a:lnTo>
                  <a:lnTo>
                    <a:pt x="239" y="86"/>
                  </a:lnTo>
                  <a:lnTo>
                    <a:pt x="237" y="86"/>
                  </a:lnTo>
                  <a:lnTo>
                    <a:pt x="232" y="83"/>
                  </a:lnTo>
                  <a:lnTo>
                    <a:pt x="231" y="80"/>
                  </a:lnTo>
                  <a:lnTo>
                    <a:pt x="228" y="78"/>
                  </a:lnTo>
                  <a:lnTo>
                    <a:pt x="226" y="74"/>
                  </a:lnTo>
                  <a:lnTo>
                    <a:pt x="224" y="72"/>
                  </a:lnTo>
                  <a:lnTo>
                    <a:pt x="224" y="70"/>
                  </a:lnTo>
                  <a:lnTo>
                    <a:pt x="226" y="68"/>
                  </a:lnTo>
                  <a:lnTo>
                    <a:pt x="230" y="70"/>
                  </a:lnTo>
                  <a:lnTo>
                    <a:pt x="228" y="67"/>
                  </a:lnTo>
                  <a:lnTo>
                    <a:pt x="226" y="64"/>
                  </a:lnTo>
                  <a:lnTo>
                    <a:pt x="224" y="63"/>
                  </a:lnTo>
                  <a:lnTo>
                    <a:pt x="215" y="60"/>
                  </a:lnTo>
                  <a:lnTo>
                    <a:pt x="211" y="54"/>
                  </a:lnTo>
                  <a:lnTo>
                    <a:pt x="211" y="53"/>
                  </a:lnTo>
                  <a:lnTo>
                    <a:pt x="215" y="55"/>
                  </a:lnTo>
                  <a:lnTo>
                    <a:pt x="220" y="56"/>
                  </a:lnTo>
                  <a:lnTo>
                    <a:pt x="221" y="59"/>
                  </a:lnTo>
                  <a:lnTo>
                    <a:pt x="227" y="60"/>
                  </a:lnTo>
                  <a:lnTo>
                    <a:pt x="225" y="56"/>
                  </a:lnTo>
                  <a:lnTo>
                    <a:pt x="225" y="51"/>
                  </a:lnTo>
                  <a:lnTo>
                    <a:pt x="225" y="48"/>
                  </a:lnTo>
                  <a:lnTo>
                    <a:pt x="221" y="49"/>
                  </a:lnTo>
                  <a:lnTo>
                    <a:pt x="215" y="45"/>
                  </a:lnTo>
                  <a:lnTo>
                    <a:pt x="212" y="41"/>
                  </a:lnTo>
                  <a:lnTo>
                    <a:pt x="211" y="41"/>
                  </a:lnTo>
                  <a:lnTo>
                    <a:pt x="210" y="43"/>
                  </a:lnTo>
                  <a:lnTo>
                    <a:pt x="207" y="43"/>
                  </a:lnTo>
                  <a:lnTo>
                    <a:pt x="203" y="39"/>
                  </a:lnTo>
                  <a:lnTo>
                    <a:pt x="199" y="37"/>
                  </a:lnTo>
                  <a:lnTo>
                    <a:pt x="195" y="36"/>
                  </a:lnTo>
                  <a:lnTo>
                    <a:pt x="193" y="37"/>
                  </a:lnTo>
                  <a:lnTo>
                    <a:pt x="190" y="38"/>
                  </a:lnTo>
                  <a:lnTo>
                    <a:pt x="188" y="36"/>
                  </a:lnTo>
                  <a:lnTo>
                    <a:pt x="188" y="25"/>
                  </a:lnTo>
                  <a:lnTo>
                    <a:pt x="191" y="24"/>
                  </a:lnTo>
                  <a:lnTo>
                    <a:pt x="193" y="21"/>
                  </a:lnTo>
                  <a:lnTo>
                    <a:pt x="192" y="17"/>
                  </a:lnTo>
                  <a:lnTo>
                    <a:pt x="188" y="14"/>
                  </a:lnTo>
                  <a:lnTo>
                    <a:pt x="183" y="10"/>
                  </a:lnTo>
                  <a:lnTo>
                    <a:pt x="173" y="4"/>
                  </a:lnTo>
                  <a:lnTo>
                    <a:pt x="171" y="5"/>
                  </a:lnTo>
                  <a:lnTo>
                    <a:pt x="168" y="8"/>
                  </a:lnTo>
                  <a:lnTo>
                    <a:pt x="166" y="8"/>
                  </a:lnTo>
                  <a:lnTo>
                    <a:pt x="160" y="5"/>
                  </a:lnTo>
                  <a:lnTo>
                    <a:pt x="151" y="0"/>
                  </a:lnTo>
                  <a:lnTo>
                    <a:pt x="151" y="8"/>
                  </a:lnTo>
                  <a:lnTo>
                    <a:pt x="149" y="15"/>
                  </a:lnTo>
                  <a:lnTo>
                    <a:pt x="147" y="18"/>
                  </a:lnTo>
                  <a:lnTo>
                    <a:pt x="144" y="21"/>
                  </a:lnTo>
                  <a:lnTo>
                    <a:pt x="139" y="30"/>
                  </a:lnTo>
                  <a:lnTo>
                    <a:pt x="138" y="28"/>
                  </a:lnTo>
                  <a:lnTo>
                    <a:pt x="135" y="28"/>
                  </a:lnTo>
                  <a:lnTo>
                    <a:pt x="134" y="28"/>
                  </a:lnTo>
                  <a:lnTo>
                    <a:pt x="133" y="32"/>
                  </a:lnTo>
                  <a:lnTo>
                    <a:pt x="131" y="36"/>
                  </a:lnTo>
                  <a:lnTo>
                    <a:pt x="128" y="44"/>
                  </a:lnTo>
                  <a:lnTo>
                    <a:pt x="127" y="46"/>
                  </a:lnTo>
                  <a:lnTo>
                    <a:pt x="125" y="45"/>
                  </a:lnTo>
                  <a:lnTo>
                    <a:pt x="120" y="43"/>
                  </a:lnTo>
                  <a:lnTo>
                    <a:pt x="116" y="41"/>
                  </a:lnTo>
                  <a:lnTo>
                    <a:pt x="115" y="48"/>
                  </a:lnTo>
                  <a:lnTo>
                    <a:pt x="112" y="60"/>
                  </a:lnTo>
                  <a:lnTo>
                    <a:pt x="109" y="68"/>
                  </a:lnTo>
                  <a:lnTo>
                    <a:pt x="104" y="73"/>
                  </a:lnTo>
                  <a:lnTo>
                    <a:pt x="103" y="78"/>
                  </a:lnTo>
                  <a:lnTo>
                    <a:pt x="104" y="86"/>
                  </a:lnTo>
                  <a:lnTo>
                    <a:pt x="100" y="89"/>
                  </a:lnTo>
                  <a:lnTo>
                    <a:pt x="89" y="95"/>
                  </a:lnTo>
                  <a:lnTo>
                    <a:pt x="82" y="101"/>
                  </a:lnTo>
                  <a:lnTo>
                    <a:pt x="73" y="103"/>
                  </a:lnTo>
                  <a:lnTo>
                    <a:pt x="69" y="100"/>
                  </a:lnTo>
                  <a:lnTo>
                    <a:pt x="63" y="107"/>
                  </a:lnTo>
                  <a:lnTo>
                    <a:pt x="61" y="107"/>
                  </a:lnTo>
                  <a:lnTo>
                    <a:pt x="56" y="105"/>
                  </a:lnTo>
                  <a:lnTo>
                    <a:pt x="50" y="100"/>
                  </a:lnTo>
                  <a:lnTo>
                    <a:pt x="49" y="97"/>
                  </a:lnTo>
                  <a:lnTo>
                    <a:pt x="46" y="97"/>
                  </a:lnTo>
                  <a:lnTo>
                    <a:pt x="45" y="99"/>
                  </a:lnTo>
                  <a:lnTo>
                    <a:pt x="43" y="103"/>
                  </a:lnTo>
                  <a:lnTo>
                    <a:pt x="39" y="109"/>
                  </a:lnTo>
                  <a:lnTo>
                    <a:pt x="28" y="113"/>
                  </a:lnTo>
                  <a:lnTo>
                    <a:pt x="25" y="118"/>
                  </a:lnTo>
                  <a:lnTo>
                    <a:pt x="22" y="127"/>
                  </a:lnTo>
                  <a:lnTo>
                    <a:pt x="18" y="128"/>
                  </a:lnTo>
                  <a:lnTo>
                    <a:pt x="15" y="130"/>
                  </a:lnTo>
                  <a:lnTo>
                    <a:pt x="10" y="133"/>
                  </a:lnTo>
                  <a:lnTo>
                    <a:pt x="6" y="136"/>
                  </a:lnTo>
                  <a:lnTo>
                    <a:pt x="0" y="139"/>
                  </a:lnTo>
                  <a:lnTo>
                    <a:pt x="64" y="133"/>
                  </a:lnTo>
                  <a:lnTo>
                    <a:pt x="116" y="12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27" name="Freeform 40">
              <a:extLst>
                <a:ext uri="{FF2B5EF4-FFF2-40B4-BE49-F238E27FC236}">
                  <a16:creationId xmlns:a16="http://schemas.microsoft.com/office/drawing/2014/main" id="{F08F8E32-28F6-6B4B-BE15-80CE27339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291" y="2750011"/>
              <a:ext cx="269831" cy="209119"/>
            </a:xfrm>
            <a:custGeom>
              <a:avLst/>
              <a:gdLst>
                <a:gd name="T0" fmla="*/ 94 w 189"/>
                <a:gd name="T1" fmla="*/ 4 h 147"/>
                <a:gd name="T2" fmla="*/ 79 w 189"/>
                <a:gd name="T3" fmla="*/ 0 h 147"/>
                <a:gd name="T4" fmla="*/ 67 w 189"/>
                <a:gd name="T5" fmla="*/ 4 h 147"/>
                <a:gd name="T6" fmla="*/ 58 w 189"/>
                <a:gd name="T7" fmla="*/ 6 h 147"/>
                <a:gd name="T8" fmla="*/ 39 w 189"/>
                <a:gd name="T9" fmla="*/ 4 h 147"/>
                <a:gd name="T10" fmla="*/ 26 w 189"/>
                <a:gd name="T11" fmla="*/ 7 h 147"/>
                <a:gd name="T12" fmla="*/ 12 w 189"/>
                <a:gd name="T13" fmla="*/ 18 h 147"/>
                <a:gd name="T14" fmla="*/ 11 w 189"/>
                <a:gd name="T15" fmla="*/ 22 h 147"/>
                <a:gd name="T16" fmla="*/ 5 w 189"/>
                <a:gd name="T17" fmla="*/ 26 h 147"/>
                <a:gd name="T18" fmla="*/ 0 w 189"/>
                <a:gd name="T19" fmla="*/ 32 h 147"/>
                <a:gd name="T20" fmla="*/ 4 w 189"/>
                <a:gd name="T21" fmla="*/ 37 h 147"/>
                <a:gd name="T22" fmla="*/ 19 w 189"/>
                <a:gd name="T23" fmla="*/ 45 h 147"/>
                <a:gd name="T24" fmla="*/ 24 w 189"/>
                <a:gd name="T25" fmla="*/ 53 h 147"/>
                <a:gd name="T26" fmla="*/ 34 w 189"/>
                <a:gd name="T27" fmla="*/ 64 h 147"/>
                <a:gd name="T28" fmla="*/ 55 w 189"/>
                <a:gd name="T29" fmla="*/ 81 h 147"/>
                <a:gd name="T30" fmla="*/ 66 w 189"/>
                <a:gd name="T31" fmla="*/ 96 h 147"/>
                <a:gd name="T32" fmla="*/ 76 w 189"/>
                <a:gd name="T33" fmla="*/ 102 h 147"/>
                <a:gd name="T34" fmla="*/ 82 w 189"/>
                <a:gd name="T35" fmla="*/ 107 h 147"/>
                <a:gd name="T36" fmla="*/ 87 w 189"/>
                <a:gd name="T37" fmla="*/ 114 h 147"/>
                <a:gd name="T38" fmla="*/ 89 w 189"/>
                <a:gd name="T39" fmla="*/ 119 h 147"/>
                <a:gd name="T40" fmla="*/ 91 w 189"/>
                <a:gd name="T41" fmla="*/ 124 h 147"/>
                <a:gd name="T42" fmla="*/ 95 w 189"/>
                <a:gd name="T43" fmla="*/ 125 h 147"/>
                <a:gd name="T44" fmla="*/ 98 w 189"/>
                <a:gd name="T45" fmla="*/ 128 h 147"/>
                <a:gd name="T46" fmla="*/ 99 w 189"/>
                <a:gd name="T47" fmla="*/ 133 h 147"/>
                <a:gd name="T48" fmla="*/ 103 w 189"/>
                <a:gd name="T49" fmla="*/ 138 h 147"/>
                <a:gd name="T50" fmla="*/ 104 w 189"/>
                <a:gd name="T51" fmla="*/ 145 h 147"/>
                <a:gd name="T52" fmla="*/ 108 w 189"/>
                <a:gd name="T53" fmla="*/ 147 h 147"/>
                <a:gd name="T54" fmla="*/ 110 w 189"/>
                <a:gd name="T55" fmla="*/ 140 h 147"/>
                <a:gd name="T56" fmla="*/ 116 w 189"/>
                <a:gd name="T57" fmla="*/ 140 h 147"/>
                <a:gd name="T58" fmla="*/ 117 w 189"/>
                <a:gd name="T59" fmla="*/ 137 h 147"/>
                <a:gd name="T60" fmla="*/ 112 w 189"/>
                <a:gd name="T61" fmla="*/ 136 h 147"/>
                <a:gd name="T62" fmla="*/ 110 w 189"/>
                <a:gd name="T63" fmla="*/ 133 h 147"/>
                <a:gd name="T64" fmla="*/ 115 w 189"/>
                <a:gd name="T65" fmla="*/ 132 h 147"/>
                <a:gd name="T66" fmla="*/ 119 w 189"/>
                <a:gd name="T67" fmla="*/ 135 h 147"/>
                <a:gd name="T68" fmla="*/ 124 w 189"/>
                <a:gd name="T69" fmla="*/ 128 h 147"/>
                <a:gd name="T70" fmla="*/ 123 w 189"/>
                <a:gd name="T71" fmla="*/ 123 h 147"/>
                <a:gd name="T72" fmla="*/ 130 w 189"/>
                <a:gd name="T73" fmla="*/ 123 h 147"/>
                <a:gd name="T74" fmla="*/ 135 w 189"/>
                <a:gd name="T75" fmla="*/ 119 h 147"/>
                <a:gd name="T76" fmla="*/ 131 w 189"/>
                <a:gd name="T77" fmla="*/ 118 h 147"/>
                <a:gd name="T78" fmla="*/ 129 w 189"/>
                <a:gd name="T79" fmla="*/ 115 h 147"/>
                <a:gd name="T80" fmla="*/ 133 w 189"/>
                <a:gd name="T81" fmla="*/ 115 h 147"/>
                <a:gd name="T82" fmla="*/ 138 w 189"/>
                <a:gd name="T83" fmla="*/ 117 h 147"/>
                <a:gd name="T84" fmla="*/ 145 w 189"/>
                <a:gd name="T85" fmla="*/ 110 h 147"/>
                <a:gd name="T86" fmla="*/ 141 w 189"/>
                <a:gd name="T87" fmla="*/ 105 h 147"/>
                <a:gd name="T88" fmla="*/ 143 w 189"/>
                <a:gd name="T89" fmla="*/ 103 h 147"/>
                <a:gd name="T90" fmla="*/ 149 w 189"/>
                <a:gd name="T91" fmla="*/ 103 h 147"/>
                <a:gd name="T92" fmla="*/ 155 w 189"/>
                <a:gd name="T93" fmla="*/ 93 h 147"/>
                <a:gd name="T94" fmla="*/ 164 w 189"/>
                <a:gd name="T95" fmla="*/ 89 h 147"/>
                <a:gd name="T96" fmla="*/ 169 w 189"/>
                <a:gd name="T97" fmla="*/ 81 h 147"/>
                <a:gd name="T98" fmla="*/ 165 w 189"/>
                <a:gd name="T99" fmla="*/ 75 h 147"/>
                <a:gd name="T100" fmla="*/ 169 w 189"/>
                <a:gd name="T101" fmla="*/ 75 h 147"/>
                <a:gd name="T102" fmla="*/ 170 w 189"/>
                <a:gd name="T103" fmla="*/ 70 h 147"/>
                <a:gd name="T104" fmla="*/ 175 w 189"/>
                <a:gd name="T105" fmla="*/ 60 h 147"/>
                <a:gd name="T106" fmla="*/ 178 w 189"/>
                <a:gd name="T107" fmla="*/ 54 h 147"/>
                <a:gd name="T108" fmla="*/ 187 w 189"/>
                <a:gd name="T109" fmla="*/ 46 h 147"/>
                <a:gd name="T110" fmla="*/ 138 w 189"/>
                <a:gd name="T111" fmla="*/ 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9" h="147">
                  <a:moveTo>
                    <a:pt x="98" y="14"/>
                  </a:moveTo>
                  <a:cubicBezTo>
                    <a:pt x="94" y="4"/>
                    <a:pt x="94" y="4"/>
                    <a:pt x="94" y="4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6" y="96"/>
                    <a:pt x="66" y="96"/>
                    <a:pt x="66" y="96"/>
                  </a:cubicBezTo>
                  <a:cubicBezTo>
                    <a:pt x="73" y="99"/>
                    <a:pt x="73" y="99"/>
                    <a:pt x="73" y="99"/>
                  </a:cubicBezTo>
                  <a:cubicBezTo>
                    <a:pt x="76" y="102"/>
                    <a:pt x="76" y="102"/>
                    <a:pt x="76" y="102"/>
                  </a:cubicBezTo>
                  <a:cubicBezTo>
                    <a:pt x="79" y="105"/>
                    <a:pt x="79" y="105"/>
                    <a:pt x="79" y="105"/>
                  </a:cubicBezTo>
                  <a:cubicBezTo>
                    <a:pt x="82" y="107"/>
                    <a:pt x="82" y="107"/>
                    <a:pt x="82" y="107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7" y="114"/>
                    <a:pt x="87" y="114"/>
                    <a:pt x="87" y="114"/>
                  </a:cubicBezTo>
                  <a:cubicBezTo>
                    <a:pt x="89" y="117"/>
                    <a:pt x="89" y="117"/>
                    <a:pt x="89" y="117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90" y="122"/>
                    <a:pt x="90" y="122"/>
                    <a:pt x="90" y="122"/>
                  </a:cubicBezTo>
                  <a:cubicBezTo>
                    <a:pt x="91" y="124"/>
                    <a:pt x="91" y="124"/>
                    <a:pt x="91" y="124"/>
                  </a:cubicBezTo>
                  <a:cubicBezTo>
                    <a:pt x="92" y="124"/>
                    <a:pt x="92" y="124"/>
                    <a:pt x="92" y="124"/>
                  </a:cubicBezTo>
                  <a:cubicBezTo>
                    <a:pt x="95" y="125"/>
                    <a:pt x="95" y="125"/>
                    <a:pt x="95" y="125"/>
                  </a:cubicBezTo>
                  <a:cubicBezTo>
                    <a:pt x="98" y="127"/>
                    <a:pt x="98" y="127"/>
                    <a:pt x="98" y="127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9" y="133"/>
                    <a:pt x="99" y="133"/>
                    <a:pt x="99" y="133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3" y="142"/>
                    <a:pt x="103" y="142"/>
                    <a:pt x="103" y="142"/>
                  </a:cubicBezTo>
                  <a:cubicBezTo>
                    <a:pt x="104" y="145"/>
                    <a:pt x="104" y="145"/>
                    <a:pt x="104" y="145"/>
                  </a:cubicBezTo>
                  <a:cubicBezTo>
                    <a:pt x="106" y="146"/>
                    <a:pt x="106" y="146"/>
                    <a:pt x="106" y="146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1"/>
                    <a:pt x="108" y="141"/>
                    <a:pt x="108" y="141"/>
                  </a:cubicBezTo>
                  <a:cubicBezTo>
                    <a:pt x="110" y="140"/>
                    <a:pt x="110" y="140"/>
                    <a:pt x="110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6" y="140"/>
                    <a:pt x="118" y="139"/>
                    <a:pt x="118" y="139"/>
                  </a:cubicBezTo>
                  <a:cubicBezTo>
                    <a:pt x="118" y="138"/>
                    <a:pt x="117" y="137"/>
                    <a:pt x="117" y="137"/>
                  </a:cubicBezTo>
                  <a:cubicBezTo>
                    <a:pt x="116" y="137"/>
                    <a:pt x="116" y="137"/>
                    <a:pt x="116" y="137"/>
                  </a:cubicBezTo>
                  <a:cubicBezTo>
                    <a:pt x="116" y="137"/>
                    <a:pt x="112" y="136"/>
                    <a:pt x="112" y="136"/>
                  </a:cubicBezTo>
                  <a:cubicBezTo>
                    <a:pt x="111" y="136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11" y="129"/>
                    <a:pt x="111" y="129"/>
                    <a:pt x="111" y="129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123" y="134"/>
                    <a:pt x="123" y="134"/>
                    <a:pt x="123" y="134"/>
                  </a:cubicBezTo>
                  <a:cubicBezTo>
                    <a:pt x="124" y="128"/>
                    <a:pt x="124" y="128"/>
                    <a:pt x="124" y="128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19"/>
                    <a:pt x="135" y="119"/>
                    <a:pt x="135" y="119"/>
                  </a:cubicBezTo>
                  <a:cubicBezTo>
                    <a:pt x="133" y="118"/>
                    <a:pt x="133" y="118"/>
                    <a:pt x="133" y="118"/>
                  </a:cubicBezTo>
                  <a:cubicBezTo>
                    <a:pt x="131" y="118"/>
                    <a:pt x="131" y="118"/>
                    <a:pt x="131" y="118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29" y="115"/>
                    <a:pt x="129" y="115"/>
                    <a:pt x="129" y="115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6" y="117"/>
                    <a:pt x="136" y="117"/>
                    <a:pt x="136" y="117"/>
                  </a:cubicBezTo>
                  <a:cubicBezTo>
                    <a:pt x="138" y="117"/>
                    <a:pt x="138" y="117"/>
                    <a:pt x="138" y="117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4" y="107"/>
                    <a:pt x="144" y="107"/>
                    <a:pt x="144" y="107"/>
                  </a:cubicBezTo>
                  <a:cubicBezTo>
                    <a:pt x="141" y="105"/>
                    <a:pt x="141" y="105"/>
                    <a:pt x="141" y="105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3" y="103"/>
                    <a:pt x="143" y="103"/>
                    <a:pt x="143" y="103"/>
                  </a:cubicBezTo>
                  <a:cubicBezTo>
                    <a:pt x="147" y="105"/>
                    <a:pt x="147" y="105"/>
                    <a:pt x="147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9" y="90"/>
                    <a:pt x="159" y="90"/>
                    <a:pt x="159" y="90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7" y="84"/>
                    <a:pt x="167" y="84"/>
                    <a:pt x="167" y="84"/>
                  </a:cubicBezTo>
                  <a:cubicBezTo>
                    <a:pt x="169" y="81"/>
                    <a:pt x="169" y="81"/>
                    <a:pt x="169" y="81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165" y="75"/>
                    <a:pt x="165" y="75"/>
                    <a:pt x="165" y="75"/>
                  </a:cubicBezTo>
                  <a:cubicBezTo>
                    <a:pt x="167" y="75"/>
                    <a:pt x="167" y="75"/>
                    <a:pt x="167" y="75"/>
                  </a:cubicBezTo>
                  <a:cubicBezTo>
                    <a:pt x="169" y="75"/>
                    <a:pt x="169" y="75"/>
                    <a:pt x="169" y="75"/>
                  </a:cubicBezTo>
                  <a:cubicBezTo>
                    <a:pt x="169" y="72"/>
                    <a:pt x="169" y="72"/>
                    <a:pt x="169" y="72"/>
                  </a:cubicBezTo>
                  <a:cubicBezTo>
                    <a:pt x="170" y="70"/>
                    <a:pt x="170" y="70"/>
                    <a:pt x="170" y="70"/>
                  </a:cubicBezTo>
                  <a:cubicBezTo>
                    <a:pt x="173" y="66"/>
                    <a:pt x="173" y="66"/>
                    <a:pt x="173" y="66"/>
                  </a:cubicBezTo>
                  <a:cubicBezTo>
                    <a:pt x="175" y="60"/>
                    <a:pt x="175" y="60"/>
                    <a:pt x="175" y="60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78" y="54"/>
                    <a:pt x="178" y="54"/>
                    <a:pt x="178" y="54"/>
                  </a:cubicBezTo>
                  <a:cubicBezTo>
                    <a:pt x="180" y="52"/>
                    <a:pt x="180" y="52"/>
                    <a:pt x="180" y="52"/>
                  </a:cubicBezTo>
                  <a:cubicBezTo>
                    <a:pt x="187" y="46"/>
                    <a:pt x="187" y="46"/>
                    <a:pt x="187" y="46"/>
                  </a:cubicBezTo>
                  <a:cubicBezTo>
                    <a:pt x="189" y="44"/>
                    <a:pt x="189" y="44"/>
                    <a:pt x="189" y="44"/>
                  </a:cubicBezTo>
                  <a:cubicBezTo>
                    <a:pt x="138" y="6"/>
                    <a:pt x="138" y="6"/>
                    <a:pt x="138" y="6"/>
                  </a:cubicBezTo>
                  <a:lnTo>
                    <a:pt x="98" y="1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28" name="Freeform 41">
              <a:extLst>
                <a:ext uri="{FF2B5EF4-FFF2-40B4-BE49-F238E27FC236}">
                  <a16:creationId xmlns:a16="http://schemas.microsoft.com/office/drawing/2014/main" id="{B5437CF4-A3BB-4E42-9132-CF9AEF695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028" y="2788799"/>
              <a:ext cx="212492" cy="340661"/>
            </a:xfrm>
            <a:custGeom>
              <a:avLst/>
              <a:gdLst>
                <a:gd name="T0" fmla="*/ 39 w 126"/>
                <a:gd name="T1" fmla="*/ 183 h 202"/>
                <a:gd name="T2" fmla="*/ 33 w 126"/>
                <a:gd name="T3" fmla="*/ 176 h 202"/>
                <a:gd name="T4" fmla="*/ 36 w 126"/>
                <a:gd name="T5" fmla="*/ 172 h 202"/>
                <a:gd name="T6" fmla="*/ 51 w 126"/>
                <a:gd name="T7" fmla="*/ 168 h 202"/>
                <a:gd name="T8" fmla="*/ 125 w 126"/>
                <a:gd name="T9" fmla="*/ 161 h 202"/>
                <a:gd name="T10" fmla="*/ 120 w 126"/>
                <a:gd name="T11" fmla="*/ 153 h 202"/>
                <a:gd name="T12" fmla="*/ 119 w 126"/>
                <a:gd name="T13" fmla="*/ 148 h 202"/>
                <a:gd name="T14" fmla="*/ 120 w 126"/>
                <a:gd name="T15" fmla="*/ 141 h 202"/>
                <a:gd name="T16" fmla="*/ 116 w 126"/>
                <a:gd name="T17" fmla="*/ 130 h 202"/>
                <a:gd name="T18" fmla="*/ 119 w 126"/>
                <a:gd name="T19" fmla="*/ 123 h 202"/>
                <a:gd name="T20" fmla="*/ 116 w 126"/>
                <a:gd name="T21" fmla="*/ 117 h 202"/>
                <a:gd name="T22" fmla="*/ 122 w 126"/>
                <a:gd name="T23" fmla="*/ 110 h 202"/>
                <a:gd name="T24" fmla="*/ 119 w 126"/>
                <a:gd name="T25" fmla="*/ 104 h 202"/>
                <a:gd name="T26" fmla="*/ 115 w 126"/>
                <a:gd name="T27" fmla="*/ 95 h 202"/>
                <a:gd name="T28" fmla="*/ 106 w 126"/>
                <a:gd name="T29" fmla="*/ 75 h 202"/>
                <a:gd name="T30" fmla="*/ 89 w 126"/>
                <a:gd name="T31" fmla="*/ 12 h 202"/>
                <a:gd name="T32" fmla="*/ 94 w 126"/>
                <a:gd name="T33" fmla="*/ 0 h 202"/>
                <a:gd name="T34" fmla="*/ 1 w 126"/>
                <a:gd name="T35" fmla="*/ 7 h 202"/>
                <a:gd name="T36" fmla="*/ 0 w 126"/>
                <a:gd name="T37" fmla="*/ 106 h 202"/>
                <a:gd name="T38" fmla="*/ 6 w 126"/>
                <a:gd name="T39" fmla="*/ 196 h 202"/>
                <a:gd name="T40" fmla="*/ 11 w 126"/>
                <a:gd name="T41" fmla="*/ 197 h 202"/>
                <a:gd name="T42" fmla="*/ 16 w 126"/>
                <a:gd name="T43" fmla="*/ 195 h 202"/>
                <a:gd name="T44" fmla="*/ 16 w 126"/>
                <a:gd name="T45" fmla="*/ 187 h 202"/>
                <a:gd name="T46" fmla="*/ 21 w 126"/>
                <a:gd name="T47" fmla="*/ 184 h 202"/>
                <a:gd name="T48" fmla="*/ 22 w 126"/>
                <a:gd name="T49" fmla="*/ 189 h 202"/>
                <a:gd name="T50" fmla="*/ 22 w 126"/>
                <a:gd name="T51" fmla="*/ 193 h 202"/>
                <a:gd name="T52" fmla="*/ 25 w 126"/>
                <a:gd name="T53" fmla="*/ 195 h 202"/>
                <a:gd name="T54" fmla="*/ 27 w 126"/>
                <a:gd name="T55" fmla="*/ 199 h 202"/>
                <a:gd name="T56" fmla="*/ 25 w 126"/>
                <a:gd name="T57" fmla="*/ 202 h 202"/>
                <a:gd name="T58" fmla="*/ 31 w 126"/>
                <a:gd name="T59" fmla="*/ 200 h 202"/>
                <a:gd name="T60" fmla="*/ 38 w 126"/>
                <a:gd name="T61" fmla="*/ 197 h 202"/>
                <a:gd name="T62" fmla="*/ 43 w 126"/>
                <a:gd name="T63" fmla="*/ 196 h 202"/>
                <a:gd name="T64" fmla="*/ 44 w 126"/>
                <a:gd name="T65" fmla="*/ 19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202">
                  <a:moveTo>
                    <a:pt x="40" y="188"/>
                  </a:moveTo>
                  <a:lnTo>
                    <a:pt x="39" y="183"/>
                  </a:lnTo>
                  <a:lnTo>
                    <a:pt x="35" y="178"/>
                  </a:lnTo>
                  <a:lnTo>
                    <a:pt x="33" y="176"/>
                  </a:lnTo>
                  <a:lnTo>
                    <a:pt x="33" y="173"/>
                  </a:lnTo>
                  <a:lnTo>
                    <a:pt x="36" y="172"/>
                  </a:lnTo>
                  <a:lnTo>
                    <a:pt x="43" y="170"/>
                  </a:lnTo>
                  <a:lnTo>
                    <a:pt x="51" y="168"/>
                  </a:lnTo>
                  <a:lnTo>
                    <a:pt x="126" y="162"/>
                  </a:lnTo>
                  <a:lnTo>
                    <a:pt x="125" y="161"/>
                  </a:lnTo>
                  <a:lnTo>
                    <a:pt x="121" y="156"/>
                  </a:lnTo>
                  <a:lnTo>
                    <a:pt x="120" y="153"/>
                  </a:lnTo>
                  <a:lnTo>
                    <a:pt x="118" y="150"/>
                  </a:lnTo>
                  <a:lnTo>
                    <a:pt x="119" y="148"/>
                  </a:lnTo>
                  <a:lnTo>
                    <a:pt x="121" y="146"/>
                  </a:lnTo>
                  <a:lnTo>
                    <a:pt x="120" y="141"/>
                  </a:lnTo>
                  <a:lnTo>
                    <a:pt x="118" y="138"/>
                  </a:lnTo>
                  <a:lnTo>
                    <a:pt x="116" y="130"/>
                  </a:lnTo>
                  <a:lnTo>
                    <a:pt x="116" y="125"/>
                  </a:lnTo>
                  <a:lnTo>
                    <a:pt x="119" y="123"/>
                  </a:lnTo>
                  <a:lnTo>
                    <a:pt x="120" y="119"/>
                  </a:lnTo>
                  <a:lnTo>
                    <a:pt x="116" y="117"/>
                  </a:lnTo>
                  <a:lnTo>
                    <a:pt x="121" y="114"/>
                  </a:lnTo>
                  <a:lnTo>
                    <a:pt x="122" y="110"/>
                  </a:lnTo>
                  <a:lnTo>
                    <a:pt x="120" y="108"/>
                  </a:lnTo>
                  <a:lnTo>
                    <a:pt x="119" y="104"/>
                  </a:lnTo>
                  <a:lnTo>
                    <a:pt x="119" y="100"/>
                  </a:lnTo>
                  <a:lnTo>
                    <a:pt x="115" y="95"/>
                  </a:lnTo>
                  <a:lnTo>
                    <a:pt x="108" y="83"/>
                  </a:lnTo>
                  <a:lnTo>
                    <a:pt x="106" y="75"/>
                  </a:lnTo>
                  <a:lnTo>
                    <a:pt x="96" y="41"/>
                  </a:lnTo>
                  <a:lnTo>
                    <a:pt x="89" y="12"/>
                  </a:lnTo>
                  <a:lnTo>
                    <a:pt x="87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1" y="7"/>
                  </a:lnTo>
                  <a:lnTo>
                    <a:pt x="1" y="14"/>
                  </a:lnTo>
                  <a:lnTo>
                    <a:pt x="0" y="106"/>
                  </a:lnTo>
                  <a:lnTo>
                    <a:pt x="0" y="155"/>
                  </a:lnTo>
                  <a:lnTo>
                    <a:pt x="6" y="196"/>
                  </a:lnTo>
                  <a:lnTo>
                    <a:pt x="8" y="196"/>
                  </a:lnTo>
                  <a:lnTo>
                    <a:pt x="11" y="197"/>
                  </a:lnTo>
                  <a:lnTo>
                    <a:pt x="15" y="198"/>
                  </a:lnTo>
                  <a:lnTo>
                    <a:pt x="16" y="195"/>
                  </a:lnTo>
                  <a:lnTo>
                    <a:pt x="15" y="191"/>
                  </a:lnTo>
                  <a:lnTo>
                    <a:pt x="16" y="187"/>
                  </a:lnTo>
                  <a:lnTo>
                    <a:pt x="18" y="185"/>
                  </a:lnTo>
                  <a:lnTo>
                    <a:pt x="21" y="184"/>
                  </a:lnTo>
                  <a:lnTo>
                    <a:pt x="22" y="186"/>
                  </a:lnTo>
                  <a:lnTo>
                    <a:pt x="22" y="189"/>
                  </a:lnTo>
                  <a:lnTo>
                    <a:pt x="21" y="191"/>
                  </a:lnTo>
                  <a:lnTo>
                    <a:pt x="22" y="193"/>
                  </a:lnTo>
                  <a:lnTo>
                    <a:pt x="23" y="194"/>
                  </a:lnTo>
                  <a:lnTo>
                    <a:pt x="25" y="195"/>
                  </a:lnTo>
                  <a:lnTo>
                    <a:pt x="27" y="197"/>
                  </a:lnTo>
                  <a:lnTo>
                    <a:pt x="27" y="199"/>
                  </a:lnTo>
                  <a:lnTo>
                    <a:pt x="27" y="200"/>
                  </a:lnTo>
                  <a:lnTo>
                    <a:pt x="25" y="202"/>
                  </a:lnTo>
                  <a:lnTo>
                    <a:pt x="27" y="201"/>
                  </a:lnTo>
                  <a:lnTo>
                    <a:pt x="31" y="200"/>
                  </a:lnTo>
                  <a:lnTo>
                    <a:pt x="36" y="199"/>
                  </a:lnTo>
                  <a:lnTo>
                    <a:pt x="38" y="197"/>
                  </a:lnTo>
                  <a:lnTo>
                    <a:pt x="39" y="197"/>
                  </a:lnTo>
                  <a:lnTo>
                    <a:pt x="43" y="196"/>
                  </a:lnTo>
                  <a:lnTo>
                    <a:pt x="44" y="195"/>
                  </a:lnTo>
                  <a:lnTo>
                    <a:pt x="44" y="195"/>
                  </a:lnTo>
                  <a:lnTo>
                    <a:pt x="40" y="18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29" name="Freeform 42">
              <a:extLst>
                <a:ext uri="{FF2B5EF4-FFF2-40B4-BE49-F238E27FC236}">
                  <a16:creationId xmlns:a16="http://schemas.microsoft.com/office/drawing/2014/main" id="{8916D04C-B8CE-4D4D-B6E6-BD861641E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519" y="2800604"/>
              <a:ext cx="195628" cy="342348"/>
            </a:xfrm>
            <a:custGeom>
              <a:avLst/>
              <a:gdLst>
                <a:gd name="T0" fmla="*/ 110 w 116"/>
                <a:gd name="T1" fmla="*/ 99 h 203"/>
                <a:gd name="T2" fmla="*/ 111 w 116"/>
                <a:gd name="T3" fmla="*/ 0 h 203"/>
                <a:gd name="T4" fmla="*/ 41 w 116"/>
                <a:gd name="T5" fmla="*/ 5 h 203"/>
                <a:gd name="T6" fmla="*/ 38 w 116"/>
                <a:gd name="T7" fmla="*/ 10 h 203"/>
                <a:gd name="T8" fmla="*/ 35 w 116"/>
                <a:gd name="T9" fmla="*/ 15 h 203"/>
                <a:gd name="T10" fmla="*/ 32 w 116"/>
                <a:gd name="T11" fmla="*/ 17 h 203"/>
                <a:gd name="T12" fmla="*/ 30 w 116"/>
                <a:gd name="T13" fmla="*/ 26 h 203"/>
                <a:gd name="T14" fmla="*/ 22 w 116"/>
                <a:gd name="T15" fmla="*/ 37 h 203"/>
                <a:gd name="T16" fmla="*/ 18 w 116"/>
                <a:gd name="T17" fmla="*/ 44 h 203"/>
                <a:gd name="T18" fmla="*/ 18 w 116"/>
                <a:gd name="T19" fmla="*/ 48 h 203"/>
                <a:gd name="T20" fmla="*/ 17 w 116"/>
                <a:gd name="T21" fmla="*/ 54 h 203"/>
                <a:gd name="T22" fmla="*/ 13 w 116"/>
                <a:gd name="T23" fmla="*/ 58 h 203"/>
                <a:gd name="T24" fmla="*/ 12 w 116"/>
                <a:gd name="T25" fmla="*/ 62 h 203"/>
                <a:gd name="T26" fmla="*/ 11 w 116"/>
                <a:gd name="T27" fmla="*/ 66 h 203"/>
                <a:gd name="T28" fmla="*/ 14 w 116"/>
                <a:gd name="T29" fmla="*/ 70 h 203"/>
                <a:gd name="T30" fmla="*/ 14 w 116"/>
                <a:gd name="T31" fmla="*/ 78 h 203"/>
                <a:gd name="T32" fmla="*/ 14 w 116"/>
                <a:gd name="T33" fmla="*/ 84 h 203"/>
                <a:gd name="T34" fmla="*/ 11 w 116"/>
                <a:gd name="T35" fmla="*/ 89 h 203"/>
                <a:gd name="T36" fmla="*/ 15 w 116"/>
                <a:gd name="T37" fmla="*/ 94 h 203"/>
                <a:gd name="T38" fmla="*/ 11 w 116"/>
                <a:gd name="T39" fmla="*/ 98 h 203"/>
                <a:gd name="T40" fmla="*/ 15 w 116"/>
                <a:gd name="T41" fmla="*/ 102 h 203"/>
                <a:gd name="T42" fmla="*/ 16 w 116"/>
                <a:gd name="T43" fmla="*/ 108 h 203"/>
                <a:gd name="T44" fmla="*/ 19 w 116"/>
                <a:gd name="T45" fmla="*/ 112 h 203"/>
                <a:gd name="T46" fmla="*/ 19 w 116"/>
                <a:gd name="T47" fmla="*/ 123 h 203"/>
                <a:gd name="T48" fmla="*/ 15 w 116"/>
                <a:gd name="T49" fmla="*/ 126 h 203"/>
                <a:gd name="T50" fmla="*/ 14 w 116"/>
                <a:gd name="T51" fmla="*/ 132 h 203"/>
                <a:gd name="T52" fmla="*/ 8 w 116"/>
                <a:gd name="T53" fmla="*/ 140 h 203"/>
                <a:gd name="T54" fmla="*/ 6 w 116"/>
                <a:gd name="T55" fmla="*/ 149 h 203"/>
                <a:gd name="T56" fmla="*/ 4 w 116"/>
                <a:gd name="T57" fmla="*/ 153 h 203"/>
                <a:gd name="T58" fmla="*/ 4 w 116"/>
                <a:gd name="T59" fmla="*/ 160 h 203"/>
                <a:gd name="T60" fmla="*/ 0 w 116"/>
                <a:gd name="T61" fmla="*/ 164 h 203"/>
                <a:gd name="T62" fmla="*/ 1 w 116"/>
                <a:gd name="T63" fmla="*/ 171 h 203"/>
                <a:gd name="T64" fmla="*/ 65 w 116"/>
                <a:gd name="T65" fmla="*/ 184 h 203"/>
                <a:gd name="T66" fmla="*/ 70 w 116"/>
                <a:gd name="T67" fmla="*/ 192 h 203"/>
                <a:gd name="T68" fmla="*/ 71 w 116"/>
                <a:gd name="T69" fmla="*/ 203 h 203"/>
                <a:gd name="T70" fmla="*/ 72 w 116"/>
                <a:gd name="T71" fmla="*/ 203 h 203"/>
                <a:gd name="T72" fmla="*/ 79 w 116"/>
                <a:gd name="T73" fmla="*/ 199 h 203"/>
                <a:gd name="T74" fmla="*/ 82 w 116"/>
                <a:gd name="T75" fmla="*/ 193 h 203"/>
                <a:gd name="T76" fmla="*/ 89 w 116"/>
                <a:gd name="T77" fmla="*/ 193 h 203"/>
                <a:gd name="T78" fmla="*/ 98 w 116"/>
                <a:gd name="T79" fmla="*/ 190 h 203"/>
                <a:gd name="T80" fmla="*/ 104 w 116"/>
                <a:gd name="T81" fmla="*/ 190 h 203"/>
                <a:gd name="T82" fmla="*/ 109 w 116"/>
                <a:gd name="T83" fmla="*/ 190 h 203"/>
                <a:gd name="T84" fmla="*/ 115 w 116"/>
                <a:gd name="T85" fmla="*/ 190 h 203"/>
                <a:gd name="T86" fmla="*/ 116 w 116"/>
                <a:gd name="T87" fmla="*/ 189 h 203"/>
                <a:gd name="T88" fmla="*/ 110 w 116"/>
                <a:gd name="T89" fmla="*/ 14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6" h="203">
                  <a:moveTo>
                    <a:pt x="110" y="148"/>
                  </a:moveTo>
                  <a:lnTo>
                    <a:pt x="110" y="99"/>
                  </a:lnTo>
                  <a:lnTo>
                    <a:pt x="111" y="7"/>
                  </a:lnTo>
                  <a:lnTo>
                    <a:pt x="111" y="0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8"/>
                  </a:lnTo>
                  <a:lnTo>
                    <a:pt x="38" y="10"/>
                  </a:lnTo>
                  <a:lnTo>
                    <a:pt x="36" y="12"/>
                  </a:lnTo>
                  <a:lnTo>
                    <a:pt x="35" y="15"/>
                  </a:lnTo>
                  <a:lnTo>
                    <a:pt x="33" y="17"/>
                  </a:lnTo>
                  <a:lnTo>
                    <a:pt x="32" y="17"/>
                  </a:lnTo>
                  <a:lnTo>
                    <a:pt x="30" y="22"/>
                  </a:lnTo>
                  <a:lnTo>
                    <a:pt x="30" y="26"/>
                  </a:lnTo>
                  <a:lnTo>
                    <a:pt x="27" y="31"/>
                  </a:lnTo>
                  <a:lnTo>
                    <a:pt x="22" y="37"/>
                  </a:lnTo>
                  <a:lnTo>
                    <a:pt x="19" y="40"/>
                  </a:lnTo>
                  <a:lnTo>
                    <a:pt x="18" y="44"/>
                  </a:lnTo>
                  <a:lnTo>
                    <a:pt x="20" y="45"/>
                  </a:lnTo>
                  <a:lnTo>
                    <a:pt x="18" y="48"/>
                  </a:lnTo>
                  <a:lnTo>
                    <a:pt x="16" y="52"/>
                  </a:lnTo>
                  <a:lnTo>
                    <a:pt x="17" y="54"/>
                  </a:lnTo>
                  <a:lnTo>
                    <a:pt x="16" y="54"/>
                  </a:lnTo>
                  <a:lnTo>
                    <a:pt x="13" y="58"/>
                  </a:lnTo>
                  <a:lnTo>
                    <a:pt x="11" y="61"/>
                  </a:lnTo>
                  <a:lnTo>
                    <a:pt x="12" y="62"/>
                  </a:lnTo>
                  <a:lnTo>
                    <a:pt x="11" y="64"/>
                  </a:lnTo>
                  <a:lnTo>
                    <a:pt x="11" y="66"/>
                  </a:lnTo>
                  <a:lnTo>
                    <a:pt x="12" y="67"/>
                  </a:lnTo>
                  <a:lnTo>
                    <a:pt x="14" y="70"/>
                  </a:lnTo>
                  <a:lnTo>
                    <a:pt x="14" y="72"/>
                  </a:lnTo>
                  <a:lnTo>
                    <a:pt x="14" y="78"/>
                  </a:lnTo>
                  <a:lnTo>
                    <a:pt x="15" y="81"/>
                  </a:lnTo>
                  <a:lnTo>
                    <a:pt x="14" y="84"/>
                  </a:lnTo>
                  <a:lnTo>
                    <a:pt x="12" y="89"/>
                  </a:lnTo>
                  <a:lnTo>
                    <a:pt x="11" y="89"/>
                  </a:lnTo>
                  <a:lnTo>
                    <a:pt x="14" y="91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1" y="98"/>
                  </a:lnTo>
                  <a:lnTo>
                    <a:pt x="14" y="100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6" y="108"/>
                  </a:lnTo>
                  <a:lnTo>
                    <a:pt x="16" y="110"/>
                  </a:lnTo>
                  <a:lnTo>
                    <a:pt x="19" y="112"/>
                  </a:lnTo>
                  <a:lnTo>
                    <a:pt x="20" y="115"/>
                  </a:lnTo>
                  <a:lnTo>
                    <a:pt x="19" y="123"/>
                  </a:lnTo>
                  <a:lnTo>
                    <a:pt x="16" y="126"/>
                  </a:lnTo>
                  <a:lnTo>
                    <a:pt x="15" y="126"/>
                  </a:lnTo>
                  <a:lnTo>
                    <a:pt x="15" y="130"/>
                  </a:lnTo>
                  <a:lnTo>
                    <a:pt x="14" y="132"/>
                  </a:lnTo>
                  <a:lnTo>
                    <a:pt x="10" y="138"/>
                  </a:lnTo>
                  <a:lnTo>
                    <a:pt x="8" y="140"/>
                  </a:lnTo>
                  <a:lnTo>
                    <a:pt x="7" y="147"/>
                  </a:lnTo>
                  <a:lnTo>
                    <a:pt x="6" y="149"/>
                  </a:lnTo>
                  <a:lnTo>
                    <a:pt x="5" y="150"/>
                  </a:lnTo>
                  <a:lnTo>
                    <a:pt x="4" y="153"/>
                  </a:lnTo>
                  <a:lnTo>
                    <a:pt x="4" y="155"/>
                  </a:lnTo>
                  <a:lnTo>
                    <a:pt x="4" y="160"/>
                  </a:lnTo>
                  <a:lnTo>
                    <a:pt x="1" y="162"/>
                  </a:lnTo>
                  <a:lnTo>
                    <a:pt x="0" y="164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66" y="168"/>
                  </a:lnTo>
                  <a:lnTo>
                    <a:pt x="65" y="184"/>
                  </a:lnTo>
                  <a:lnTo>
                    <a:pt x="67" y="188"/>
                  </a:lnTo>
                  <a:lnTo>
                    <a:pt x="70" y="192"/>
                  </a:lnTo>
                  <a:lnTo>
                    <a:pt x="71" y="199"/>
                  </a:lnTo>
                  <a:lnTo>
                    <a:pt x="71" y="203"/>
                  </a:lnTo>
                  <a:lnTo>
                    <a:pt x="71" y="203"/>
                  </a:lnTo>
                  <a:lnTo>
                    <a:pt x="72" y="203"/>
                  </a:lnTo>
                  <a:lnTo>
                    <a:pt x="77" y="200"/>
                  </a:lnTo>
                  <a:lnTo>
                    <a:pt x="79" y="199"/>
                  </a:lnTo>
                  <a:lnTo>
                    <a:pt x="82" y="197"/>
                  </a:lnTo>
                  <a:lnTo>
                    <a:pt x="82" y="193"/>
                  </a:lnTo>
                  <a:lnTo>
                    <a:pt x="86" y="193"/>
                  </a:lnTo>
                  <a:lnTo>
                    <a:pt x="89" y="193"/>
                  </a:lnTo>
                  <a:lnTo>
                    <a:pt x="93" y="192"/>
                  </a:lnTo>
                  <a:lnTo>
                    <a:pt x="98" y="190"/>
                  </a:lnTo>
                  <a:lnTo>
                    <a:pt x="102" y="190"/>
                  </a:lnTo>
                  <a:lnTo>
                    <a:pt x="104" y="190"/>
                  </a:lnTo>
                  <a:lnTo>
                    <a:pt x="107" y="190"/>
                  </a:lnTo>
                  <a:lnTo>
                    <a:pt x="109" y="190"/>
                  </a:lnTo>
                  <a:lnTo>
                    <a:pt x="113" y="192"/>
                  </a:lnTo>
                  <a:lnTo>
                    <a:pt x="115" y="190"/>
                  </a:lnTo>
                  <a:lnTo>
                    <a:pt x="116" y="189"/>
                  </a:lnTo>
                  <a:lnTo>
                    <a:pt x="116" y="189"/>
                  </a:lnTo>
                  <a:lnTo>
                    <a:pt x="116" y="189"/>
                  </a:lnTo>
                  <a:lnTo>
                    <a:pt x="110" y="14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30" name="Freeform 43">
              <a:extLst>
                <a:ext uri="{FF2B5EF4-FFF2-40B4-BE49-F238E27FC236}">
                  <a16:creationId xmlns:a16="http://schemas.microsoft.com/office/drawing/2014/main" id="{8659E288-1930-3D44-AFEA-6207F6FF8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9758" y="2387426"/>
              <a:ext cx="242848" cy="177077"/>
            </a:xfrm>
            <a:custGeom>
              <a:avLst/>
              <a:gdLst>
                <a:gd name="T0" fmla="*/ 0 w 170"/>
                <a:gd name="T1" fmla="*/ 24 h 123"/>
                <a:gd name="T2" fmla="*/ 3 w 170"/>
                <a:gd name="T3" fmla="*/ 44 h 123"/>
                <a:gd name="T4" fmla="*/ 16 w 170"/>
                <a:gd name="T5" fmla="*/ 33 h 123"/>
                <a:gd name="T6" fmla="*/ 28 w 170"/>
                <a:gd name="T7" fmla="*/ 25 h 123"/>
                <a:gd name="T8" fmla="*/ 31 w 170"/>
                <a:gd name="T9" fmla="*/ 27 h 123"/>
                <a:gd name="T10" fmla="*/ 41 w 170"/>
                <a:gd name="T11" fmla="*/ 22 h 123"/>
                <a:gd name="T12" fmla="*/ 63 w 170"/>
                <a:gd name="T13" fmla="*/ 22 h 123"/>
                <a:gd name="T14" fmla="*/ 70 w 170"/>
                <a:gd name="T15" fmla="*/ 36 h 123"/>
                <a:gd name="T16" fmla="*/ 83 w 170"/>
                <a:gd name="T17" fmla="*/ 43 h 123"/>
                <a:gd name="T18" fmla="*/ 93 w 170"/>
                <a:gd name="T19" fmla="*/ 51 h 123"/>
                <a:gd name="T20" fmla="*/ 92 w 170"/>
                <a:gd name="T21" fmla="*/ 60 h 123"/>
                <a:gd name="T22" fmla="*/ 89 w 170"/>
                <a:gd name="T23" fmla="*/ 74 h 123"/>
                <a:gd name="T24" fmla="*/ 94 w 170"/>
                <a:gd name="T25" fmla="*/ 75 h 123"/>
                <a:gd name="T26" fmla="*/ 101 w 170"/>
                <a:gd name="T27" fmla="*/ 75 h 123"/>
                <a:gd name="T28" fmla="*/ 106 w 170"/>
                <a:gd name="T29" fmla="*/ 75 h 123"/>
                <a:gd name="T30" fmla="*/ 122 w 170"/>
                <a:gd name="T31" fmla="*/ 78 h 123"/>
                <a:gd name="T32" fmla="*/ 129 w 170"/>
                <a:gd name="T33" fmla="*/ 79 h 123"/>
                <a:gd name="T34" fmla="*/ 124 w 170"/>
                <a:gd name="T35" fmla="*/ 72 h 123"/>
                <a:gd name="T36" fmla="*/ 124 w 170"/>
                <a:gd name="T37" fmla="*/ 68 h 123"/>
                <a:gd name="T38" fmla="*/ 116 w 170"/>
                <a:gd name="T39" fmla="*/ 57 h 123"/>
                <a:gd name="T40" fmla="*/ 115 w 170"/>
                <a:gd name="T41" fmla="*/ 43 h 123"/>
                <a:gd name="T42" fmla="*/ 113 w 170"/>
                <a:gd name="T43" fmla="*/ 31 h 123"/>
                <a:gd name="T44" fmla="*/ 115 w 170"/>
                <a:gd name="T45" fmla="*/ 28 h 123"/>
                <a:gd name="T46" fmla="*/ 124 w 170"/>
                <a:gd name="T47" fmla="*/ 18 h 123"/>
                <a:gd name="T48" fmla="*/ 129 w 170"/>
                <a:gd name="T49" fmla="*/ 13 h 123"/>
                <a:gd name="T50" fmla="*/ 125 w 170"/>
                <a:gd name="T51" fmla="*/ 21 h 123"/>
                <a:gd name="T52" fmla="*/ 123 w 170"/>
                <a:gd name="T53" fmla="*/ 31 h 123"/>
                <a:gd name="T54" fmla="*/ 122 w 170"/>
                <a:gd name="T55" fmla="*/ 36 h 123"/>
                <a:gd name="T56" fmla="*/ 126 w 170"/>
                <a:gd name="T57" fmla="*/ 41 h 123"/>
                <a:gd name="T58" fmla="*/ 131 w 170"/>
                <a:gd name="T59" fmla="*/ 46 h 123"/>
                <a:gd name="T60" fmla="*/ 134 w 170"/>
                <a:gd name="T61" fmla="*/ 51 h 123"/>
                <a:gd name="T62" fmla="*/ 130 w 170"/>
                <a:gd name="T63" fmla="*/ 57 h 123"/>
                <a:gd name="T64" fmla="*/ 128 w 170"/>
                <a:gd name="T65" fmla="*/ 61 h 123"/>
                <a:gd name="T66" fmla="*/ 129 w 170"/>
                <a:gd name="T67" fmla="*/ 65 h 123"/>
                <a:gd name="T68" fmla="*/ 139 w 170"/>
                <a:gd name="T69" fmla="*/ 66 h 123"/>
                <a:gd name="T70" fmla="*/ 146 w 170"/>
                <a:gd name="T71" fmla="*/ 75 h 123"/>
                <a:gd name="T72" fmla="*/ 147 w 170"/>
                <a:gd name="T73" fmla="*/ 81 h 123"/>
                <a:gd name="T74" fmla="*/ 152 w 170"/>
                <a:gd name="T75" fmla="*/ 89 h 123"/>
                <a:gd name="T76" fmla="*/ 148 w 170"/>
                <a:gd name="T77" fmla="*/ 104 h 123"/>
                <a:gd name="T78" fmla="*/ 149 w 170"/>
                <a:gd name="T79" fmla="*/ 120 h 123"/>
                <a:gd name="T80" fmla="*/ 153 w 170"/>
                <a:gd name="T81" fmla="*/ 116 h 123"/>
                <a:gd name="T82" fmla="*/ 157 w 170"/>
                <a:gd name="T83" fmla="*/ 102 h 123"/>
                <a:gd name="T84" fmla="*/ 157 w 170"/>
                <a:gd name="T85" fmla="*/ 97 h 123"/>
                <a:gd name="T86" fmla="*/ 163 w 170"/>
                <a:gd name="T87" fmla="*/ 91 h 123"/>
                <a:gd name="T88" fmla="*/ 163 w 170"/>
                <a:gd name="T89" fmla="*/ 79 h 123"/>
                <a:gd name="T90" fmla="*/ 167 w 170"/>
                <a:gd name="T91" fmla="*/ 71 h 123"/>
                <a:gd name="T92" fmla="*/ 167 w 170"/>
                <a:gd name="T93" fmla="*/ 77 h 123"/>
                <a:gd name="T94" fmla="*/ 168 w 170"/>
                <a:gd name="T95" fmla="*/ 82 h 123"/>
                <a:gd name="T96" fmla="*/ 170 w 170"/>
                <a:gd name="T97" fmla="*/ 68 h 123"/>
                <a:gd name="T98" fmla="*/ 169 w 170"/>
                <a:gd name="T99" fmla="*/ 54 h 123"/>
                <a:gd name="T100" fmla="*/ 134 w 170"/>
                <a:gd name="T101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0" h="123">
                  <a:moveTo>
                    <a:pt x="134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93" y="51"/>
                    <a:pt x="93" y="51"/>
                    <a:pt x="93" y="51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2" y="60"/>
                    <a:pt x="92" y="60"/>
                    <a:pt x="92" y="60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4" y="75"/>
                    <a:pt x="94" y="75"/>
                    <a:pt x="94" y="75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22" y="78"/>
                    <a:pt x="122" y="78"/>
                    <a:pt x="122" y="78"/>
                  </a:cubicBezTo>
                  <a:cubicBezTo>
                    <a:pt x="126" y="80"/>
                    <a:pt x="126" y="80"/>
                    <a:pt x="126" y="80"/>
                  </a:cubicBezTo>
                  <a:cubicBezTo>
                    <a:pt x="129" y="79"/>
                    <a:pt x="129" y="79"/>
                    <a:pt x="129" y="79"/>
                  </a:cubicBezTo>
                  <a:cubicBezTo>
                    <a:pt x="127" y="75"/>
                    <a:pt x="127" y="75"/>
                    <a:pt x="127" y="75"/>
                  </a:cubicBezTo>
                  <a:cubicBezTo>
                    <a:pt x="124" y="72"/>
                    <a:pt x="124" y="72"/>
                    <a:pt x="124" y="72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8"/>
                    <a:pt x="124" y="68"/>
                    <a:pt x="124" y="68"/>
                  </a:cubicBezTo>
                  <a:cubicBezTo>
                    <a:pt x="118" y="60"/>
                    <a:pt x="118" y="60"/>
                    <a:pt x="118" y="60"/>
                  </a:cubicBezTo>
                  <a:cubicBezTo>
                    <a:pt x="116" y="57"/>
                    <a:pt x="116" y="57"/>
                    <a:pt x="116" y="57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8" y="22"/>
                    <a:pt x="118" y="22"/>
                    <a:pt x="118" y="22"/>
                  </a:cubicBezTo>
                  <a:cubicBezTo>
                    <a:pt x="124" y="18"/>
                    <a:pt x="124" y="18"/>
                    <a:pt x="124" y="18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23" y="27"/>
                    <a:pt x="123" y="27"/>
                    <a:pt x="123" y="27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7" y="31"/>
                    <a:pt x="127" y="31"/>
                    <a:pt x="127" y="31"/>
                  </a:cubicBezTo>
                  <a:cubicBezTo>
                    <a:pt x="122" y="36"/>
                    <a:pt x="122" y="36"/>
                    <a:pt x="122" y="36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26" y="41"/>
                    <a:pt x="126" y="41"/>
                    <a:pt x="126" y="41"/>
                  </a:cubicBezTo>
                  <a:cubicBezTo>
                    <a:pt x="128" y="42"/>
                    <a:pt x="128" y="42"/>
                    <a:pt x="128" y="42"/>
                  </a:cubicBezTo>
                  <a:cubicBezTo>
                    <a:pt x="131" y="46"/>
                    <a:pt x="131" y="46"/>
                    <a:pt x="131" y="46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33" y="66"/>
                    <a:pt x="133" y="66"/>
                    <a:pt x="133" y="66"/>
                  </a:cubicBezTo>
                  <a:cubicBezTo>
                    <a:pt x="139" y="66"/>
                    <a:pt x="139" y="66"/>
                    <a:pt x="139" y="66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8" y="80"/>
                    <a:pt x="148" y="80"/>
                    <a:pt x="148" y="80"/>
                  </a:cubicBezTo>
                  <a:cubicBezTo>
                    <a:pt x="147" y="81"/>
                    <a:pt x="147" y="81"/>
                    <a:pt x="147" y="81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2" y="89"/>
                    <a:pt x="152" y="89"/>
                    <a:pt x="152" y="89"/>
                  </a:cubicBezTo>
                  <a:cubicBezTo>
                    <a:pt x="149" y="98"/>
                    <a:pt x="149" y="98"/>
                    <a:pt x="149" y="98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14"/>
                    <a:pt x="148" y="114"/>
                    <a:pt x="148" y="114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51" y="123"/>
                    <a:pt x="151" y="123"/>
                    <a:pt x="151" y="123"/>
                  </a:cubicBezTo>
                  <a:cubicBezTo>
                    <a:pt x="153" y="116"/>
                    <a:pt x="153" y="116"/>
                    <a:pt x="153" y="116"/>
                  </a:cubicBezTo>
                  <a:cubicBezTo>
                    <a:pt x="154" y="105"/>
                    <a:pt x="154" y="105"/>
                    <a:pt x="154" y="105"/>
                  </a:cubicBezTo>
                  <a:cubicBezTo>
                    <a:pt x="157" y="102"/>
                    <a:pt x="157" y="102"/>
                    <a:pt x="157" y="102"/>
                  </a:cubicBezTo>
                  <a:cubicBezTo>
                    <a:pt x="157" y="99"/>
                    <a:pt x="157" y="99"/>
                    <a:pt x="157" y="99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60" y="95"/>
                    <a:pt x="160" y="95"/>
                    <a:pt x="160" y="95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63" y="82"/>
                    <a:pt x="163" y="82"/>
                    <a:pt x="163" y="82"/>
                  </a:cubicBezTo>
                  <a:cubicBezTo>
                    <a:pt x="163" y="79"/>
                    <a:pt x="163" y="79"/>
                    <a:pt x="163" y="79"/>
                  </a:cubicBezTo>
                  <a:cubicBezTo>
                    <a:pt x="163" y="75"/>
                    <a:pt x="163" y="75"/>
                    <a:pt x="163" y="75"/>
                  </a:cubicBezTo>
                  <a:cubicBezTo>
                    <a:pt x="167" y="71"/>
                    <a:pt x="167" y="71"/>
                    <a:pt x="167" y="71"/>
                  </a:cubicBezTo>
                  <a:cubicBezTo>
                    <a:pt x="168" y="74"/>
                    <a:pt x="168" y="74"/>
                    <a:pt x="168" y="74"/>
                  </a:cubicBezTo>
                  <a:cubicBezTo>
                    <a:pt x="167" y="77"/>
                    <a:pt x="167" y="77"/>
                    <a:pt x="167" y="77"/>
                  </a:cubicBezTo>
                  <a:cubicBezTo>
                    <a:pt x="167" y="77"/>
                    <a:pt x="165" y="80"/>
                    <a:pt x="165" y="80"/>
                  </a:cubicBezTo>
                  <a:cubicBezTo>
                    <a:pt x="166" y="81"/>
                    <a:pt x="168" y="82"/>
                    <a:pt x="168" y="82"/>
                  </a:cubicBezTo>
                  <a:cubicBezTo>
                    <a:pt x="170" y="77"/>
                    <a:pt x="170" y="77"/>
                    <a:pt x="170" y="77"/>
                  </a:cubicBezTo>
                  <a:cubicBezTo>
                    <a:pt x="170" y="68"/>
                    <a:pt x="170" y="68"/>
                    <a:pt x="170" y="68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48" y="57"/>
                    <a:pt x="148" y="57"/>
                    <a:pt x="148" y="57"/>
                  </a:cubicBezTo>
                  <a:lnTo>
                    <a:pt x="134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31" name="Freeform 44">
              <a:extLst>
                <a:ext uri="{FF2B5EF4-FFF2-40B4-BE49-F238E27FC236}">
                  <a16:creationId xmlns:a16="http://schemas.microsoft.com/office/drawing/2014/main" id="{64AB8F44-02F5-4740-9E72-8C95B7252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1350" y="2367189"/>
              <a:ext cx="249594" cy="246221"/>
            </a:xfrm>
            <a:custGeom>
              <a:avLst/>
              <a:gdLst>
                <a:gd name="T0" fmla="*/ 24 w 148"/>
                <a:gd name="T1" fmla="*/ 136 h 146"/>
                <a:gd name="T2" fmla="*/ 31 w 148"/>
                <a:gd name="T3" fmla="*/ 144 h 146"/>
                <a:gd name="T4" fmla="*/ 38 w 148"/>
                <a:gd name="T5" fmla="*/ 146 h 146"/>
                <a:gd name="T6" fmla="*/ 48 w 148"/>
                <a:gd name="T7" fmla="*/ 142 h 146"/>
                <a:gd name="T8" fmla="*/ 64 w 148"/>
                <a:gd name="T9" fmla="*/ 134 h 146"/>
                <a:gd name="T10" fmla="*/ 79 w 148"/>
                <a:gd name="T11" fmla="*/ 125 h 146"/>
                <a:gd name="T12" fmla="*/ 79 w 148"/>
                <a:gd name="T13" fmla="*/ 112 h 146"/>
                <a:gd name="T14" fmla="*/ 87 w 148"/>
                <a:gd name="T15" fmla="*/ 99 h 146"/>
                <a:gd name="T16" fmla="*/ 91 w 148"/>
                <a:gd name="T17" fmla="*/ 80 h 146"/>
                <a:gd name="T18" fmla="*/ 100 w 148"/>
                <a:gd name="T19" fmla="*/ 84 h 146"/>
                <a:gd name="T20" fmla="*/ 103 w 148"/>
                <a:gd name="T21" fmla="*/ 83 h 146"/>
                <a:gd name="T22" fmla="*/ 108 w 148"/>
                <a:gd name="T23" fmla="*/ 71 h 146"/>
                <a:gd name="T24" fmla="*/ 110 w 148"/>
                <a:gd name="T25" fmla="*/ 67 h 146"/>
                <a:gd name="T26" fmla="*/ 114 w 148"/>
                <a:gd name="T27" fmla="*/ 69 h 146"/>
                <a:gd name="T28" fmla="*/ 122 w 148"/>
                <a:gd name="T29" fmla="*/ 57 h 146"/>
                <a:gd name="T30" fmla="*/ 126 w 148"/>
                <a:gd name="T31" fmla="*/ 47 h 146"/>
                <a:gd name="T32" fmla="*/ 135 w 148"/>
                <a:gd name="T33" fmla="*/ 44 h 146"/>
                <a:gd name="T34" fmla="*/ 143 w 148"/>
                <a:gd name="T35" fmla="*/ 47 h 146"/>
                <a:gd name="T36" fmla="*/ 148 w 148"/>
                <a:gd name="T37" fmla="*/ 43 h 146"/>
                <a:gd name="T38" fmla="*/ 145 w 148"/>
                <a:gd name="T39" fmla="*/ 36 h 146"/>
                <a:gd name="T40" fmla="*/ 130 w 148"/>
                <a:gd name="T41" fmla="*/ 28 h 146"/>
                <a:gd name="T42" fmla="*/ 120 w 148"/>
                <a:gd name="T43" fmla="*/ 31 h 146"/>
                <a:gd name="T44" fmla="*/ 113 w 148"/>
                <a:gd name="T45" fmla="*/ 34 h 146"/>
                <a:gd name="T46" fmla="*/ 107 w 148"/>
                <a:gd name="T47" fmla="*/ 40 h 146"/>
                <a:gd name="T48" fmla="*/ 94 w 148"/>
                <a:gd name="T49" fmla="*/ 50 h 146"/>
                <a:gd name="T50" fmla="*/ 88 w 148"/>
                <a:gd name="T51" fmla="*/ 33 h 146"/>
                <a:gd name="T52" fmla="*/ 51 w 148"/>
                <a:gd name="T53" fmla="*/ 0 h 146"/>
                <a:gd name="T54" fmla="*/ 47 w 148"/>
                <a:gd name="T55" fmla="*/ 3 h 146"/>
                <a:gd name="T56" fmla="*/ 48 w 148"/>
                <a:gd name="T57" fmla="*/ 7 h 146"/>
                <a:gd name="T58" fmla="*/ 48 w 148"/>
                <a:gd name="T59" fmla="*/ 19 h 146"/>
                <a:gd name="T60" fmla="*/ 47 w 148"/>
                <a:gd name="T61" fmla="*/ 28 h 146"/>
                <a:gd name="T62" fmla="*/ 46 w 148"/>
                <a:gd name="T63" fmla="*/ 39 h 146"/>
                <a:gd name="T64" fmla="*/ 36 w 148"/>
                <a:gd name="T65" fmla="*/ 51 h 146"/>
                <a:gd name="T66" fmla="*/ 28 w 148"/>
                <a:gd name="T67" fmla="*/ 55 h 146"/>
                <a:gd name="T68" fmla="*/ 21 w 148"/>
                <a:gd name="T69" fmla="*/ 65 h 146"/>
                <a:gd name="T70" fmla="*/ 19 w 148"/>
                <a:gd name="T71" fmla="*/ 76 h 146"/>
                <a:gd name="T72" fmla="*/ 12 w 148"/>
                <a:gd name="T73" fmla="*/ 76 h 146"/>
                <a:gd name="T74" fmla="*/ 9 w 148"/>
                <a:gd name="T75" fmla="*/ 91 h 146"/>
                <a:gd name="T76" fmla="*/ 3 w 148"/>
                <a:gd name="T77" fmla="*/ 98 h 146"/>
                <a:gd name="T78" fmla="*/ 3 w 148"/>
                <a:gd name="T79" fmla="*/ 114 h 146"/>
                <a:gd name="T80" fmla="*/ 10 w 148"/>
                <a:gd name="T81" fmla="*/ 127 h 146"/>
                <a:gd name="T82" fmla="*/ 19 w 148"/>
                <a:gd name="T83" fmla="*/ 138 h 146"/>
                <a:gd name="T84" fmla="*/ 21 w 148"/>
                <a:gd name="T85" fmla="*/ 13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6">
                  <a:moveTo>
                    <a:pt x="21" y="136"/>
                  </a:moveTo>
                  <a:lnTo>
                    <a:pt x="24" y="136"/>
                  </a:lnTo>
                  <a:lnTo>
                    <a:pt x="25" y="139"/>
                  </a:lnTo>
                  <a:lnTo>
                    <a:pt x="31" y="144"/>
                  </a:lnTo>
                  <a:lnTo>
                    <a:pt x="36" y="146"/>
                  </a:lnTo>
                  <a:lnTo>
                    <a:pt x="38" y="146"/>
                  </a:lnTo>
                  <a:lnTo>
                    <a:pt x="44" y="139"/>
                  </a:lnTo>
                  <a:lnTo>
                    <a:pt x="48" y="142"/>
                  </a:lnTo>
                  <a:lnTo>
                    <a:pt x="57" y="140"/>
                  </a:lnTo>
                  <a:lnTo>
                    <a:pt x="64" y="134"/>
                  </a:lnTo>
                  <a:lnTo>
                    <a:pt x="75" y="128"/>
                  </a:lnTo>
                  <a:lnTo>
                    <a:pt x="79" y="125"/>
                  </a:lnTo>
                  <a:lnTo>
                    <a:pt x="78" y="117"/>
                  </a:lnTo>
                  <a:lnTo>
                    <a:pt x="79" y="112"/>
                  </a:lnTo>
                  <a:lnTo>
                    <a:pt x="84" y="107"/>
                  </a:lnTo>
                  <a:lnTo>
                    <a:pt x="87" y="99"/>
                  </a:lnTo>
                  <a:lnTo>
                    <a:pt x="90" y="87"/>
                  </a:lnTo>
                  <a:lnTo>
                    <a:pt x="91" y="80"/>
                  </a:lnTo>
                  <a:lnTo>
                    <a:pt x="95" y="82"/>
                  </a:lnTo>
                  <a:lnTo>
                    <a:pt x="100" y="84"/>
                  </a:lnTo>
                  <a:lnTo>
                    <a:pt x="102" y="85"/>
                  </a:lnTo>
                  <a:lnTo>
                    <a:pt x="103" y="83"/>
                  </a:lnTo>
                  <a:lnTo>
                    <a:pt x="106" y="75"/>
                  </a:lnTo>
                  <a:lnTo>
                    <a:pt x="108" y="71"/>
                  </a:lnTo>
                  <a:lnTo>
                    <a:pt x="109" y="67"/>
                  </a:lnTo>
                  <a:lnTo>
                    <a:pt x="110" y="67"/>
                  </a:lnTo>
                  <a:lnTo>
                    <a:pt x="113" y="67"/>
                  </a:lnTo>
                  <a:lnTo>
                    <a:pt x="114" y="69"/>
                  </a:lnTo>
                  <a:lnTo>
                    <a:pt x="119" y="60"/>
                  </a:lnTo>
                  <a:lnTo>
                    <a:pt x="122" y="57"/>
                  </a:lnTo>
                  <a:lnTo>
                    <a:pt x="124" y="54"/>
                  </a:lnTo>
                  <a:lnTo>
                    <a:pt x="126" y="47"/>
                  </a:lnTo>
                  <a:lnTo>
                    <a:pt x="126" y="39"/>
                  </a:lnTo>
                  <a:lnTo>
                    <a:pt x="135" y="44"/>
                  </a:lnTo>
                  <a:lnTo>
                    <a:pt x="141" y="47"/>
                  </a:lnTo>
                  <a:lnTo>
                    <a:pt x="143" y="47"/>
                  </a:lnTo>
                  <a:lnTo>
                    <a:pt x="146" y="44"/>
                  </a:lnTo>
                  <a:lnTo>
                    <a:pt x="148" y="43"/>
                  </a:lnTo>
                  <a:lnTo>
                    <a:pt x="147" y="43"/>
                  </a:lnTo>
                  <a:lnTo>
                    <a:pt x="145" y="36"/>
                  </a:lnTo>
                  <a:lnTo>
                    <a:pt x="141" y="31"/>
                  </a:lnTo>
                  <a:lnTo>
                    <a:pt x="130" y="28"/>
                  </a:lnTo>
                  <a:lnTo>
                    <a:pt x="123" y="31"/>
                  </a:lnTo>
                  <a:lnTo>
                    <a:pt x="120" y="31"/>
                  </a:lnTo>
                  <a:lnTo>
                    <a:pt x="114" y="35"/>
                  </a:lnTo>
                  <a:lnTo>
                    <a:pt x="113" y="34"/>
                  </a:lnTo>
                  <a:lnTo>
                    <a:pt x="112" y="34"/>
                  </a:lnTo>
                  <a:lnTo>
                    <a:pt x="107" y="40"/>
                  </a:lnTo>
                  <a:lnTo>
                    <a:pt x="102" y="40"/>
                  </a:lnTo>
                  <a:lnTo>
                    <a:pt x="94" y="50"/>
                  </a:lnTo>
                  <a:lnTo>
                    <a:pt x="91" y="50"/>
                  </a:lnTo>
                  <a:lnTo>
                    <a:pt x="88" y="33"/>
                  </a:lnTo>
                  <a:lnTo>
                    <a:pt x="57" y="39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7" y="3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15"/>
                  </a:lnTo>
                  <a:lnTo>
                    <a:pt x="48" y="19"/>
                  </a:lnTo>
                  <a:lnTo>
                    <a:pt x="47" y="22"/>
                  </a:lnTo>
                  <a:lnTo>
                    <a:pt x="47" y="28"/>
                  </a:lnTo>
                  <a:lnTo>
                    <a:pt x="46" y="36"/>
                  </a:lnTo>
                  <a:lnTo>
                    <a:pt x="46" y="39"/>
                  </a:lnTo>
                  <a:lnTo>
                    <a:pt x="44" y="44"/>
                  </a:lnTo>
                  <a:lnTo>
                    <a:pt x="36" y="51"/>
                  </a:lnTo>
                  <a:lnTo>
                    <a:pt x="33" y="55"/>
                  </a:lnTo>
                  <a:lnTo>
                    <a:pt x="28" y="55"/>
                  </a:lnTo>
                  <a:lnTo>
                    <a:pt x="24" y="61"/>
                  </a:lnTo>
                  <a:lnTo>
                    <a:pt x="21" y="65"/>
                  </a:lnTo>
                  <a:lnTo>
                    <a:pt x="20" y="75"/>
                  </a:lnTo>
                  <a:lnTo>
                    <a:pt x="19" y="76"/>
                  </a:lnTo>
                  <a:lnTo>
                    <a:pt x="15" y="73"/>
                  </a:lnTo>
                  <a:lnTo>
                    <a:pt x="12" y="76"/>
                  </a:lnTo>
                  <a:lnTo>
                    <a:pt x="9" y="87"/>
                  </a:lnTo>
                  <a:lnTo>
                    <a:pt x="9" y="91"/>
                  </a:lnTo>
                  <a:lnTo>
                    <a:pt x="7" y="94"/>
                  </a:lnTo>
                  <a:lnTo>
                    <a:pt x="3" y="98"/>
                  </a:lnTo>
                  <a:lnTo>
                    <a:pt x="0" y="101"/>
                  </a:lnTo>
                  <a:lnTo>
                    <a:pt x="3" y="114"/>
                  </a:lnTo>
                  <a:lnTo>
                    <a:pt x="5" y="120"/>
                  </a:lnTo>
                  <a:lnTo>
                    <a:pt x="10" y="127"/>
                  </a:lnTo>
                  <a:lnTo>
                    <a:pt x="15" y="132"/>
                  </a:lnTo>
                  <a:lnTo>
                    <a:pt x="19" y="138"/>
                  </a:lnTo>
                  <a:lnTo>
                    <a:pt x="20" y="138"/>
                  </a:lnTo>
                  <a:lnTo>
                    <a:pt x="21" y="13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32" name="Freeform 45">
              <a:extLst>
                <a:ext uri="{FF2B5EF4-FFF2-40B4-BE49-F238E27FC236}">
                  <a16:creationId xmlns:a16="http://schemas.microsoft.com/office/drawing/2014/main" id="{6B3366C7-8EE1-3E4A-87CA-7F2DF4D84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5393" y="2498731"/>
              <a:ext cx="398000" cy="205746"/>
            </a:xfrm>
            <a:custGeom>
              <a:avLst/>
              <a:gdLst>
                <a:gd name="T0" fmla="*/ 207 w 236"/>
                <a:gd name="T1" fmla="*/ 91 h 122"/>
                <a:gd name="T2" fmla="*/ 214 w 236"/>
                <a:gd name="T3" fmla="*/ 88 h 122"/>
                <a:gd name="T4" fmla="*/ 220 w 236"/>
                <a:gd name="T5" fmla="*/ 74 h 122"/>
                <a:gd name="T6" fmla="*/ 235 w 236"/>
                <a:gd name="T7" fmla="*/ 64 h 122"/>
                <a:gd name="T8" fmla="*/ 232 w 236"/>
                <a:gd name="T9" fmla="*/ 54 h 122"/>
                <a:gd name="T10" fmla="*/ 222 w 236"/>
                <a:gd name="T11" fmla="*/ 42 h 122"/>
                <a:gd name="T12" fmla="*/ 217 w 236"/>
                <a:gd name="T13" fmla="*/ 23 h 122"/>
                <a:gd name="T14" fmla="*/ 215 w 236"/>
                <a:gd name="T15" fmla="*/ 22 h 122"/>
                <a:gd name="T16" fmla="*/ 207 w 236"/>
                <a:gd name="T17" fmla="*/ 13 h 122"/>
                <a:gd name="T18" fmla="*/ 203 w 236"/>
                <a:gd name="T19" fmla="*/ 11 h 122"/>
                <a:gd name="T20" fmla="*/ 199 w 236"/>
                <a:gd name="T21" fmla="*/ 15 h 122"/>
                <a:gd name="T22" fmla="*/ 192 w 236"/>
                <a:gd name="T23" fmla="*/ 17 h 122"/>
                <a:gd name="T24" fmla="*/ 184 w 236"/>
                <a:gd name="T25" fmla="*/ 13 h 122"/>
                <a:gd name="T26" fmla="*/ 181 w 236"/>
                <a:gd name="T27" fmla="*/ 16 h 122"/>
                <a:gd name="T28" fmla="*/ 178 w 236"/>
                <a:gd name="T29" fmla="*/ 18 h 122"/>
                <a:gd name="T30" fmla="*/ 174 w 236"/>
                <a:gd name="T31" fmla="*/ 15 h 122"/>
                <a:gd name="T32" fmla="*/ 166 w 236"/>
                <a:gd name="T33" fmla="*/ 13 h 122"/>
                <a:gd name="T34" fmla="*/ 163 w 236"/>
                <a:gd name="T35" fmla="*/ 7 h 122"/>
                <a:gd name="T36" fmla="*/ 154 w 236"/>
                <a:gd name="T37" fmla="*/ 0 h 122"/>
                <a:gd name="T38" fmla="*/ 148 w 236"/>
                <a:gd name="T39" fmla="*/ 3 h 122"/>
                <a:gd name="T40" fmla="*/ 141 w 236"/>
                <a:gd name="T41" fmla="*/ 2 h 122"/>
                <a:gd name="T42" fmla="*/ 144 w 236"/>
                <a:gd name="T43" fmla="*/ 7 h 122"/>
                <a:gd name="T44" fmla="*/ 144 w 236"/>
                <a:gd name="T45" fmla="*/ 15 h 122"/>
                <a:gd name="T46" fmla="*/ 138 w 236"/>
                <a:gd name="T47" fmla="*/ 17 h 122"/>
                <a:gd name="T48" fmla="*/ 126 w 236"/>
                <a:gd name="T49" fmla="*/ 20 h 122"/>
                <a:gd name="T50" fmla="*/ 125 w 236"/>
                <a:gd name="T51" fmla="*/ 23 h 122"/>
                <a:gd name="T52" fmla="*/ 124 w 236"/>
                <a:gd name="T53" fmla="*/ 29 h 122"/>
                <a:gd name="T54" fmla="*/ 120 w 236"/>
                <a:gd name="T55" fmla="*/ 37 h 122"/>
                <a:gd name="T56" fmla="*/ 115 w 236"/>
                <a:gd name="T57" fmla="*/ 39 h 122"/>
                <a:gd name="T58" fmla="*/ 112 w 236"/>
                <a:gd name="T59" fmla="*/ 47 h 122"/>
                <a:gd name="T60" fmla="*/ 104 w 236"/>
                <a:gd name="T61" fmla="*/ 52 h 122"/>
                <a:gd name="T62" fmla="*/ 100 w 236"/>
                <a:gd name="T63" fmla="*/ 48 h 122"/>
                <a:gd name="T64" fmla="*/ 97 w 236"/>
                <a:gd name="T65" fmla="*/ 44 h 122"/>
                <a:gd name="T66" fmla="*/ 93 w 236"/>
                <a:gd name="T67" fmla="*/ 51 h 122"/>
                <a:gd name="T68" fmla="*/ 92 w 236"/>
                <a:gd name="T69" fmla="*/ 58 h 122"/>
                <a:gd name="T70" fmla="*/ 86 w 236"/>
                <a:gd name="T71" fmla="*/ 55 h 122"/>
                <a:gd name="T72" fmla="*/ 80 w 236"/>
                <a:gd name="T73" fmla="*/ 56 h 122"/>
                <a:gd name="T74" fmla="*/ 76 w 236"/>
                <a:gd name="T75" fmla="*/ 61 h 122"/>
                <a:gd name="T76" fmla="*/ 71 w 236"/>
                <a:gd name="T77" fmla="*/ 60 h 122"/>
                <a:gd name="T78" fmla="*/ 63 w 236"/>
                <a:gd name="T79" fmla="*/ 57 h 122"/>
                <a:gd name="T80" fmla="*/ 57 w 236"/>
                <a:gd name="T81" fmla="*/ 61 h 122"/>
                <a:gd name="T82" fmla="*/ 49 w 236"/>
                <a:gd name="T83" fmla="*/ 66 h 122"/>
                <a:gd name="T84" fmla="*/ 43 w 236"/>
                <a:gd name="T85" fmla="*/ 67 h 122"/>
                <a:gd name="T86" fmla="*/ 43 w 236"/>
                <a:gd name="T87" fmla="*/ 72 h 122"/>
                <a:gd name="T88" fmla="*/ 44 w 236"/>
                <a:gd name="T89" fmla="*/ 78 h 122"/>
                <a:gd name="T90" fmla="*/ 36 w 236"/>
                <a:gd name="T91" fmla="*/ 81 h 122"/>
                <a:gd name="T92" fmla="*/ 33 w 236"/>
                <a:gd name="T93" fmla="*/ 88 h 122"/>
                <a:gd name="T94" fmla="*/ 33 w 236"/>
                <a:gd name="T95" fmla="*/ 94 h 122"/>
                <a:gd name="T96" fmla="*/ 27 w 236"/>
                <a:gd name="T97" fmla="*/ 94 h 122"/>
                <a:gd name="T98" fmla="*/ 19 w 236"/>
                <a:gd name="T99" fmla="*/ 89 h 122"/>
                <a:gd name="T100" fmla="*/ 14 w 236"/>
                <a:gd name="T101" fmla="*/ 93 h 122"/>
                <a:gd name="T102" fmla="*/ 10 w 236"/>
                <a:gd name="T103" fmla="*/ 97 h 122"/>
                <a:gd name="T104" fmla="*/ 14 w 236"/>
                <a:gd name="T105" fmla="*/ 102 h 122"/>
                <a:gd name="T106" fmla="*/ 14 w 236"/>
                <a:gd name="T107" fmla="*/ 107 h 122"/>
                <a:gd name="T108" fmla="*/ 12 w 236"/>
                <a:gd name="T109" fmla="*/ 115 h 122"/>
                <a:gd name="T110" fmla="*/ 7 w 236"/>
                <a:gd name="T111" fmla="*/ 116 h 122"/>
                <a:gd name="T112" fmla="*/ 5 w 236"/>
                <a:gd name="T113" fmla="*/ 117 h 122"/>
                <a:gd name="T114" fmla="*/ 0 w 236"/>
                <a:gd name="T115" fmla="*/ 117 h 122"/>
                <a:gd name="T116" fmla="*/ 0 w 236"/>
                <a:gd name="T117" fmla="*/ 121 h 122"/>
                <a:gd name="T118" fmla="*/ 2 w 236"/>
                <a:gd name="T119" fmla="*/ 121 h 122"/>
                <a:gd name="T120" fmla="*/ 50 w 236"/>
                <a:gd name="T121" fmla="*/ 111 h 122"/>
                <a:gd name="T122" fmla="*/ 192 w 236"/>
                <a:gd name="T123" fmla="*/ 100 h 122"/>
                <a:gd name="T124" fmla="*/ 202 w 236"/>
                <a:gd name="T125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6" h="122">
                  <a:moveTo>
                    <a:pt x="202" y="94"/>
                  </a:moveTo>
                  <a:lnTo>
                    <a:pt x="207" y="91"/>
                  </a:lnTo>
                  <a:lnTo>
                    <a:pt x="210" y="89"/>
                  </a:lnTo>
                  <a:lnTo>
                    <a:pt x="214" y="88"/>
                  </a:lnTo>
                  <a:lnTo>
                    <a:pt x="217" y="79"/>
                  </a:lnTo>
                  <a:lnTo>
                    <a:pt x="220" y="74"/>
                  </a:lnTo>
                  <a:lnTo>
                    <a:pt x="231" y="70"/>
                  </a:lnTo>
                  <a:lnTo>
                    <a:pt x="235" y="64"/>
                  </a:lnTo>
                  <a:lnTo>
                    <a:pt x="236" y="60"/>
                  </a:lnTo>
                  <a:lnTo>
                    <a:pt x="232" y="54"/>
                  </a:lnTo>
                  <a:lnTo>
                    <a:pt x="227" y="49"/>
                  </a:lnTo>
                  <a:lnTo>
                    <a:pt x="222" y="42"/>
                  </a:lnTo>
                  <a:lnTo>
                    <a:pt x="220" y="36"/>
                  </a:lnTo>
                  <a:lnTo>
                    <a:pt x="217" y="23"/>
                  </a:lnTo>
                  <a:lnTo>
                    <a:pt x="218" y="22"/>
                  </a:lnTo>
                  <a:lnTo>
                    <a:pt x="215" y="22"/>
                  </a:lnTo>
                  <a:lnTo>
                    <a:pt x="211" y="18"/>
                  </a:lnTo>
                  <a:lnTo>
                    <a:pt x="207" y="13"/>
                  </a:lnTo>
                  <a:lnTo>
                    <a:pt x="204" y="10"/>
                  </a:lnTo>
                  <a:lnTo>
                    <a:pt x="203" y="11"/>
                  </a:lnTo>
                  <a:lnTo>
                    <a:pt x="201" y="12"/>
                  </a:lnTo>
                  <a:lnTo>
                    <a:pt x="199" y="15"/>
                  </a:lnTo>
                  <a:lnTo>
                    <a:pt x="198" y="16"/>
                  </a:lnTo>
                  <a:lnTo>
                    <a:pt x="192" y="17"/>
                  </a:lnTo>
                  <a:lnTo>
                    <a:pt x="187" y="15"/>
                  </a:lnTo>
                  <a:lnTo>
                    <a:pt x="184" y="13"/>
                  </a:lnTo>
                  <a:lnTo>
                    <a:pt x="183" y="14"/>
                  </a:lnTo>
                  <a:lnTo>
                    <a:pt x="181" y="16"/>
                  </a:lnTo>
                  <a:lnTo>
                    <a:pt x="181" y="17"/>
                  </a:lnTo>
                  <a:lnTo>
                    <a:pt x="178" y="18"/>
                  </a:lnTo>
                  <a:lnTo>
                    <a:pt x="176" y="16"/>
                  </a:lnTo>
                  <a:lnTo>
                    <a:pt x="174" y="15"/>
                  </a:lnTo>
                  <a:lnTo>
                    <a:pt x="171" y="14"/>
                  </a:lnTo>
                  <a:lnTo>
                    <a:pt x="166" y="13"/>
                  </a:lnTo>
                  <a:lnTo>
                    <a:pt x="165" y="11"/>
                  </a:lnTo>
                  <a:lnTo>
                    <a:pt x="163" y="7"/>
                  </a:lnTo>
                  <a:lnTo>
                    <a:pt x="159" y="4"/>
                  </a:lnTo>
                  <a:lnTo>
                    <a:pt x="154" y="0"/>
                  </a:lnTo>
                  <a:lnTo>
                    <a:pt x="153" y="1"/>
                  </a:lnTo>
                  <a:lnTo>
                    <a:pt x="148" y="3"/>
                  </a:lnTo>
                  <a:lnTo>
                    <a:pt x="143" y="1"/>
                  </a:lnTo>
                  <a:lnTo>
                    <a:pt x="141" y="2"/>
                  </a:lnTo>
                  <a:lnTo>
                    <a:pt x="142" y="6"/>
                  </a:lnTo>
                  <a:lnTo>
                    <a:pt x="144" y="7"/>
                  </a:lnTo>
                  <a:lnTo>
                    <a:pt x="143" y="9"/>
                  </a:lnTo>
                  <a:lnTo>
                    <a:pt x="144" y="15"/>
                  </a:lnTo>
                  <a:lnTo>
                    <a:pt x="142" y="17"/>
                  </a:lnTo>
                  <a:lnTo>
                    <a:pt x="138" y="17"/>
                  </a:lnTo>
                  <a:lnTo>
                    <a:pt x="134" y="19"/>
                  </a:lnTo>
                  <a:lnTo>
                    <a:pt x="126" y="20"/>
                  </a:lnTo>
                  <a:lnTo>
                    <a:pt x="125" y="21"/>
                  </a:lnTo>
                  <a:lnTo>
                    <a:pt x="125" y="23"/>
                  </a:lnTo>
                  <a:lnTo>
                    <a:pt x="124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20" y="37"/>
                  </a:lnTo>
                  <a:lnTo>
                    <a:pt x="118" y="39"/>
                  </a:lnTo>
                  <a:lnTo>
                    <a:pt x="115" y="39"/>
                  </a:lnTo>
                  <a:lnTo>
                    <a:pt x="112" y="44"/>
                  </a:lnTo>
                  <a:lnTo>
                    <a:pt x="112" y="47"/>
                  </a:lnTo>
                  <a:lnTo>
                    <a:pt x="110" y="51"/>
                  </a:lnTo>
                  <a:lnTo>
                    <a:pt x="104" y="52"/>
                  </a:lnTo>
                  <a:lnTo>
                    <a:pt x="103" y="51"/>
                  </a:lnTo>
                  <a:lnTo>
                    <a:pt x="100" y="48"/>
                  </a:lnTo>
                  <a:lnTo>
                    <a:pt x="99" y="44"/>
                  </a:lnTo>
                  <a:lnTo>
                    <a:pt x="97" y="44"/>
                  </a:lnTo>
                  <a:lnTo>
                    <a:pt x="96" y="48"/>
                  </a:lnTo>
                  <a:lnTo>
                    <a:pt x="93" y="51"/>
                  </a:lnTo>
                  <a:lnTo>
                    <a:pt x="93" y="55"/>
                  </a:lnTo>
                  <a:lnTo>
                    <a:pt x="92" y="58"/>
                  </a:lnTo>
                  <a:lnTo>
                    <a:pt x="88" y="57"/>
                  </a:lnTo>
                  <a:lnTo>
                    <a:pt x="86" y="55"/>
                  </a:lnTo>
                  <a:lnTo>
                    <a:pt x="82" y="55"/>
                  </a:lnTo>
                  <a:lnTo>
                    <a:pt x="80" y="56"/>
                  </a:lnTo>
                  <a:lnTo>
                    <a:pt x="76" y="57"/>
                  </a:lnTo>
                  <a:lnTo>
                    <a:pt x="76" y="61"/>
                  </a:lnTo>
                  <a:lnTo>
                    <a:pt x="75" y="62"/>
                  </a:lnTo>
                  <a:lnTo>
                    <a:pt x="71" y="60"/>
                  </a:lnTo>
                  <a:lnTo>
                    <a:pt x="68" y="57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7" y="61"/>
                  </a:lnTo>
                  <a:lnTo>
                    <a:pt x="49" y="61"/>
                  </a:lnTo>
                  <a:lnTo>
                    <a:pt x="49" y="66"/>
                  </a:lnTo>
                  <a:lnTo>
                    <a:pt x="46" y="66"/>
                  </a:lnTo>
                  <a:lnTo>
                    <a:pt x="43" y="67"/>
                  </a:lnTo>
                  <a:lnTo>
                    <a:pt x="43" y="71"/>
                  </a:lnTo>
                  <a:lnTo>
                    <a:pt x="43" y="72"/>
                  </a:lnTo>
                  <a:lnTo>
                    <a:pt x="43" y="75"/>
                  </a:lnTo>
                  <a:lnTo>
                    <a:pt x="44" y="78"/>
                  </a:lnTo>
                  <a:lnTo>
                    <a:pt x="42" y="79"/>
                  </a:lnTo>
                  <a:lnTo>
                    <a:pt x="36" y="81"/>
                  </a:lnTo>
                  <a:lnTo>
                    <a:pt x="33" y="83"/>
                  </a:lnTo>
                  <a:lnTo>
                    <a:pt x="33" y="88"/>
                  </a:lnTo>
                  <a:lnTo>
                    <a:pt x="35" y="93"/>
                  </a:lnTo>
                  <a:lnTo>
                    <a:pt x="33" y="94"/>
                  </a:lnTo>
                  <a:lnTo>
                    <a:pt x="30" y="94"/>
                  </a:lnTo>
                  <a:lnTo>
                    <a:pt x="27" y="94"/>
                  </a:lnTo>
                  <a:lnTo>
                    <a:pt x="23" y="91"/>
                  </a:lnTo>
                  <a:lnTo>
                    <a:pt x="19" y="89"/>
                  </a:lnTo>
                  <a:lnTo>
                    <a:pt x="17" y="90"/>
                  </a:lnTo>
                  <a:lnTo>
                    <a:pt x="14" y="93"/>
                  </a:lnTo>
                  <a:lnTo>
                    <a:pt x="11" y="94"/>
                  </a:lnTo>
                  <a:lnTo>
                    <a:pt x="10" y="97"/>
                  </a:lnTo>
                  <a:lnTo>
                    <a:pt x="10" y="100"/>
                  </a:lnTo>
                  <a:lnTo>
                    <a:pt x="14" y="102"/>
                  </a:lnTo>
                  <a:lnTo>
                    <a:pt x="14" y="104"/>
                  </a:lnTo>
                  <a:lnTo>
                    <a:pt x="14" y="107"/>
                  </a:lnTo>
                  <a:lnTo>
                    <a:pt x="14" y="112"/>
                  </a:lnTo>
                  <a:lnTo>
                    <a:pt x="12" y="115"/>
                  </a:lnTo>
                  <a:lnTo>
                    <a:pt x="10" y="116"/>
                  </a:lnTo>
                  <a:lnTo>
                    <a:pt x="7" y="116"/>
                  </a:lnTo>
                  <a:lnTo>
                    <a:pt x="5" y="117"/>
                  </a:lnTo>
                  <a:lnTo>
                    <a:pt x="5" y="117"/>
                  </a:lnTo>
                  <a:lnTo>
                    <a:pt x="4" y="117"/>
                  </a:lnTo>
                  <a:lnTo>
                    <a:pt x="0" y="117"/>
                  </a:lnTo>
                  <a:lnTo>
                    <a:pt x="0" y="118"/>
                  </a:lnTo>
                  <a:lnTo>
                    <a:pt x="0" y="121"/>
                  </a:lnTo>
                  <a:lnTo>
                    <a:pt x="0" y="122"/>
                  </a:lnTo>
                  <a:lnTo>
                    <a:pt x="2" y="121"/>
                  </a:lnTo>
                  <a:lnTo>
                    <a:pt x="52" y="120"/>
                  </a:lnTo>
                  <a:lnTo>
                    <a:pt x="50" y="111"/>
                  </a:lnTo>
                  <a:lnTo>
                    <a:pt x="143" y="105"/>
                  </a:lnTo>
                  <a:lnTo>
                    <a:pt x="192" y="100"/>
                  </a:lnTo>
                  <a:lnTo>
                    <a:pt x="198" y="97"/>
                  </a:lnTo>
                  <a:lnTo>
                    <a:pt x="202" y="9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33" name="Freeform 46">
              <a:extLst>
                <a:ext uri="{FF2B5EF4-FFF2-40B4-BE49-F238E27FC236}">
                  <a16:creationId xmlns:a16="http://schemas.microsoft.com/office/drawing/2014/main" id="{3D32D22F-4516-F948-B1F7-3BE66BB4C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6417" y="2426214"/>
              <a:ext cx="362585" cy="315365"/>
            </a:xfrm>
            <a:custGeom>
              <a:avLst/>
              <a:gdLst>
                <a:gd name="T0" fmla="*/ 238 w 254"/>
                <a:gd name="T1" fmla="*/ 190 h 221"/>
                <a:gd name="T2" fmla="*/ 242 w 254"/>
                <a:gd name="T3" fmla="*/ 189 h 221"/>
                <a:gd name="T4" fmla="*/ 244 w 254"/>
                <a:gd name="T5" fmla="*/ 188 h 221"/>
                <a:gd name="T6" fmla="*/ 249 w 254"/>
                <a:gd name="T7" fmla="*/ 187 h 221"/>
                <a:gd name="T8" fmla="*/ 254 w 254"/>
                <a:gd name="T9" fmla="*/ 183 h 221"/>
                <a:gd name="T10" fmla="*/ 254 w 254"/>
                <a:gd name="T11" fmla="*/ 173 h 221"/>
                <a:gd name="T12" fmla="*/ 250 w 254"/>
                <a:gd name="T13" fmla="*/ 168 h 221"/>
                <a:gd name="T14" fmla="*/ 251 w 254"/>
                <a:gd name="T15" fmla="*/ 161 h 221"/>
                <a:gd name="T16" fmla="*/ 243 w 254"/>
                <a:gd name="T17" fmla="*/ 166 h 221"/>
                <a:gd name="T18" fmla="*/ 238 w 254"/>
                <a:gd name="T19" fmla="*/ 156 h 221"/>
                <a:gd name="T20" fmla="*/ 240 w 254"/>
                <a:gd name="T21" fmla="*/ 146 h 221"/>
                <a:gd name="T22" fmla="*/ 232 w 254"/>
                <a:gd name="T23" fmla="*/ 131 h 221"/>
                <a:gd name="T24" fmla="*/ 216 w 254"/>
                <a:gd name="T25" fmla="*/ 124 h 221"/>
                <a:gd name="T26" fmla="*/ 202 w 254"/>
                <a:gd name="T27" fmla="*/ 112 h 221"/>
                <a:gd name="T28" fmla="*/ 204 w 254"/>
                <a:gd name="T29" fmla="*/ 100 h 221"/>
                <a:gd name="T30" fmla="*/ 206 w 254"/>
                <a:gd name="T31" fmla="*/ 91 h 221"/>
                <a:gd name="T32" fmla="*/ 206 w 254"/>
                <a:gd name="T33" fmla="*/ 80 h 221"/>
                <a:gd name="T34" fmla="*/ 196 w 254"/>
                <a:gd name="T35" fmla="*/ 76 h 221"/>
                <a:gd name="T36" fmla="*/ 191 w 254"/>
                <a:gd name="T37" fmla="*/ 81 h 221"/>
                <a:gd name="T38" fmla="*/ 186 w 254"/>
                <a:gd name="T39" fmla="*/ 67 h 221"/>
                <a:gd name="T40" fmla="*/ 163 w 254"/>
                <a:gd name="T41" fmla="*/ 45 h 221"/>
                <a:gd name="T42" fmla="*/ 156 w 254"/>
                <a:gd name="T43" fmla="*/ 22 h 221"/>
                <a:gd name="T44" fmla="*/ 158 w 254"/>
                <a:gd name="T45" fmla="*/ 10 h 221"/>
                <a:gd name="T46" fmla="*/ 0 w 254"/>
                <a:gd name="T47" fmla="*/ 2 h 221"/>
                <a:gd name="T48" fmla="*/ 4 w 254"/>
                <a:gd name="T49" fmla="*/ 6 h 221"/>
                <a:gd name="T50" fmla="*/ 3 w 254"/>
                <a:gd name="T51" fmla="*/ 13 h 221"/>
                <a:gd name="T52" fmla="*/ 5 w 254"/>
                <a:gd name="T53" fmla="*/ 17 h 221"/>
                <a:gd name="T54" fmla="*/ 12 w 254"/>
                <a:gd name="T55" fmla="*/ 25 h 221"/>
                <a:gd name="T56" fmla="*/ 14 w 254"/>
                <a:gd name="T57" fmla="*/ 29 h 221"/>
                <a:gd name="T58" fmla="*/ 20 w 254"/>
                <a:gd name="T59" fmla="*/ 39 h 221"/>
                <a:gd name="T60" fmla="*/ 31 w 254"/>
                <a:gd name="T61" fmla="*/ 39 h 221"/>
                <a:gd name="T62" fmla="*/ 28 w 254"/>
                <a:gd name="T63" fmla="*/ 50 h 221"/>
                <a:gd name="T64" fmla="*/ 31 w 254"/>
                <a:gd name="T65" fmla="*/ 61 h 221"/>
                <a:gd name="T66" fmla="*/ 36 w 254"/>
                <a:gd name="T67" fmla="*/ 69 h 221"/>
                <a:gd name="T68" fmla="*/ 42 w 254"/>
                <a:gd name="T69" fmla="*/ 176 h 221"/>
                <a:gd name="T70" fmla="*/ 215 w 254"/>
                <a:gd name="T71" fmla="*/ 197 h 221"/>
                <a:gd name="T72" fmla="*/ 205 w 254"/>
                <a:gd name="T73" fmla="*/ 221 h 221"/>
                <a:gd name="T74" fmla="*/ 234 w 254"/>
                <a:gd name="T75" fmla="*/ 216 h 221"/>
                <a:gd name="T76" fmla="*/ 237 w 254"/>
                <a:gd name="T77" fmla="*/ 211 h 221"/>
                <a:gd name="T78" fmla="*/ 234 w 254"/>
                <a:gd name="T79" fmla="*/ 206 h 221"/>
                <a:gd name="T80" fmla="*/ 237 w 254"/>
                <a:gd name="T81" fmla="*/ 203 h 221"/>
                <a:gd name="T82" fmla="*/ 238 w 254"/>
                <a:gd name="T83" fmla="*/ 197 h 221"/>
                <a:gd name="T84" fmla="*/ 238 w 254"/>
                <a:gd name="T85" fmla="*/ 19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4" h="221">
                  <a:moveTo>
                    <a:pt x="238" y="193"/>
                  </a:moveTo>
                  <a:cubicBezTo>
                    <a:pt x="238" y="190"/>
                    <a:pt x="238" y="190"/>
                    <a:pt x="238" y="190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42" y="189"/>
                    <a:pt x="242" y="189"/>
                    <a:pt x="242" y="189"/>
                  </a:cubicBezTo>
                  <a:cubicBezTo>
                    <a:pt x="243" y="189"/>
                    <a:pt x="243" y="189"/>
                    <a:pt x="243" y="189"/>
                  </a:cubicBezTo>
                  <a:cubicBezTo>
                    <a:pt x="244" y="188"/>
                    <a:pt x="244" y="188"/>
                    <a:pt x="244" y="188"/>
                  </a:cubicBezTo>
                  <a:cubicBezTo>
                    <a:pt x="246" y="187"/>
                    <a:pt x="246" y="187"/>
                    <a:pt x="246" y="187"/>
                  </a:cubicBezTo>
                  <a:cubicBezTo>
                    <a:pt x="249" y="187"/>
                    <a:pt x="249" y="187"/>
                    <a:pt x="249" y="187"/>
                  </a:cubicBezTo>
                  <a:cubicBezTo>
                    <a:pt x="252" y="186"/>
                    <a:pt x="252" y="186"/>
                    <a:pt x="252" y="186"/>
                  </a:cubicBezTo>
                  <a:cubicBezTo>
                    <a:pt x="254" y="183"/>
                    <a:pt x="254" y="183"/>
                    <a:pt x="254" y="183"/>
                  </a:cubicBezTo>
                  <a:cubicBezTo>
                    <a:pt x="254" y="177"/>
                    <a:pt x="254" y="177"/>
                    <a:pt x="254" y="177"/>
                  </a:cubicBezTo>
                  <a:cubicBezTo>
                    <a:pt x="254" y="173"/>
                    <a:pt x="254" y="173"/>
                    <a:pt x="254" y="173"/>
                  </a:cubicBezTo>
                  <a:cubicBezTo>
                    <a:pt x="254" y="171"/>
                    <a:pt x="254" y="171"/>
                    <a:pt x="254" y="171"/>
                  </a:cubicBezTo>
                  <a:cubicBezTo>
                    <a:pt x="250" y="168"/>
                    <a:pt x="250" y="168"/>
                    <a:pt x="250" y="168"/>
                  </a:cubicBezTo>
                  <a:cubicBezTo>
                    <a:pt x="250" y="165"/>
                    <a:pt x="250" y="165"/>
                    <a:pt x="250" y="165"/>
                  </a:cubicBezTo>
                  <a:cubicBezTo>
                    <a:pt x="251" y="161"/>
                    <a:pt x="251" y="161"/>
                    <a:pt x="251" y="161"/>
                  </a:cubicBezTo>
                  <a:cubicBezTo>
                    <a:pt x="246" y="161"/>
                    <a:pt x="246" y="161"/>
                    <a:pt x="246" y="161"/>
                  </a:cubicBezTo>
                  <a:cubicBezTo>
                    <a:pt x="243" y="166"/>
                    <a:pt x="243" y="166"/>
                    <a:pt x="243" y="166"/>
                  </a:cubicBezTo>
                  <a:cubicBezTo>
                    <a:pt x="243" y="161"/>
                    <a:pt x="243" y="161"/>
                    <a:pt x="243" y="161"/>
                  </a:cubicBezTo>
                  <a:cubicBezTo>
                    <a:pt x="238" y="156"/>
                    <a:pt x="238" y="156"/>
                    <a:pt x="238" y="156"/>
                  </a:cubicBezTo>
                  <a:cubicBezTo>
                    <a:pt x="239" y="152"/>
                    <a:pt x="239" y="152"/>
                    <a:pt x="239" y="152"/>
                  </a:cubicBezTo>
                  <a:cubicBezTo>
                    <a:pt x="240" y="146"/>
                    <a:pt x="240" y="146"/>
                    <a:pt x="240" y="146"/>
                  </a:cubicBezTo>
                  <a:cubicBezTo>
                    <a:pt x="236" y="135"/>
                    <a:pt x="236" y="135"/>
                    <a:pt x="236" y="135"/>
                  </a:cubicBezTo>
                  <a:cubicBezTo>
                    <a:pt x="232" y="131"/>
                    <a:pt x="232" y="131"/>
                    <a:pt x="232" y="131"/>
                  </a:cubicBezTo>
                  <a:cubicBezTo>
                    <a:pt x="219" y="122"/>
                    <a:pt x="219" y="122"/>
                    <a:pt x="219" y="122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08" y="118"/>
                    <a:pt x="208" y="118"/>
                    <a:pt x="208" y="118"/>
                  </a:cubicBezTo>
                  <a:cubicBezTo>
                    <a:pt x="202" y="112"/>
                    <a:pt x="202" y="112"/>
                    <a:pt x="202" y="112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4" y="100"/>
                    <a:pt x="204" y="100"/>
                    <a:pt x="204" y="100"/>
                  </a:cubicBezTo>
                  <a:cubicBezTo>
                    <a:pt x="205" y="96"/>
                    <a:pt x="205" y="96"/>
                    <a:pt x="205" y="96"/>
                  </a:cubicBezTo>
                  <a:cubicBezTo>
                    <a:pt x="206" y="91"/>
                    <a:pt x="206" y="91"/>
                    <a:pt x="206" y="91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06" y="80"/>
                    <a:pt x="206" y="80"/>
                    <a:pt x="206" y="80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191" y="81"/>
                    <a:pt x="191" y="81"/>
                    <a:pt x="191" y="81"/>
                  </a:cubicBezTo>
                  <a:cubicBezTo>
                    <a:pt x="186" y="76"/>
                    <a:pt x="186" y="76"/>
                    <a:pt x="186" y="76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1" y="60"/>
                    <a:pt x="181" y="60"/>
                    <a:pt x="181" y="60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6" y="22"/>
                    <a:pt x="156" y="22"/>
                    <a:pt x="156" y="22"/>
                  </a:cubicBezTo>
                  <a:cubicBezTo>
                    <a:pt x="156" y="11"/>
                    <a:pt x="156" y="11"/>
                    <a:pt x="156" y="11"/>
                  </a:cubicBezTo>
                  <a:cubicBezTo>
                    <a:pt x="158" y="10"/>
                    <a:pt x="158" y="10"/>
                    <a:pt x="158" y="1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4" y="16"/>
                    <a:pt x="5" y="17"/>
                  </a:cubicBezTo>
                  <a:cubicBezTo>
                    <a:pt x="6" y="18"/>
                    <a:pt x="11" y="19"/>
                    <a:pt x="11" y="19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2" y="176"/>
                    <a:pt x="42" y="176"/>
                    <a:pt x="42" y="176"/>
                  </a:cubicBezTo>
                  <a:cubicBezTo>
                    <a:pt x="42" y="201"/>
                    <a:pt x="42" y="201"/>
                    <a:pt x="42" y="201"/>
                  </a:cubicBezTo>
                  <a:cubicBezTo>
                    <a:pt x="215" y="197"/>
                    <a:pt x="215" y="197"/>
                    <a:pt x="215" y="197"/>
                  </a:cubicBezTo>
                  <a:cubicBezTo>
                    <a:pt x="216" y="203"/>
                    <a:pt x="216" y="203"/>
                    <a:pt x="216" y="203"/>
                  </a:cubicBezTo>
                  <a:cubicBezTo>
                    <a:pt x="205" y="221"/>
                    <a:pt x="205" y="221"/>
                    <a:pt x="205" y="221"/>
                  </a:cubicBezTo>
                  <a:cubicBezTo>
                    <a:pt x="233" y="219"/>
                    <a:pt x="233" y="219"/>
                    <a:pt x="233" y="219"/>
                  </a:cubicBezTo>
                  <a:cubicBezTo>
                    <a:pt x="234" y="216"/>
                    <a:pt x="234" y="216"/>
                    <a:pt x="234" y="216"/>
                  </a:cubicBezTo>
                  <a:cubicBezTo>
                    <a:pt x="236" y="213"/>
                    <a:pt x="236" y="213"/>
                    <a:pt x="236" y="213"/>
                  </a:cubicBezTo>
                  <a:cubicBezTo>
                    <a:pt x="236" y="213"/>
                    <a:pt x="238" y="212"/>
                    <a:pt x="237" y="211"/>
                  </a:cubicBezTo>
                  <a:cubicBezTo>
                    <a:pt x="237" y="210"/>
                    <a:pt x="235" y="207"/>
                    <a:pt x="235" y="207"/>
                  </a:cubicBezTo>
                  <a:cubicBezTo>
                    <a:pt x="234" y="206"/>
                    <a:pt x="234" y="206"/>
                    <a:pt x="234" y="206"/>
                  </a:cubicBezTo>
                  <a:cubicBezTo>
                    <a:pt x="235" y="204"/>
                    <a:pt x="235" y="204"/>
                    <a:pt x="235" y="204"/>
                  </a:cubicBezTo>
                  <a:cubicBezTo>
                    <a:pt x="237" y="203"/>
                    <a:pt x="237" y="203"/>
                    <a:pt x="237" y="203"/>
                  </a:cubicBezTo>
                  <a:cubicBezTo>
                    <a:pt x="238" y="200"/>
                    <a:pt x="238" y="200"/>
                    <a:pt x="238" y="200"/>
                  </a:cubicBezTo>
                  <a:cubicBezTo>
                    <a:pt x="238" y="197"/>
                    <a:pt x="238" y="197"/>
                    <a:pt x="238" y="197"/>
                  </a:cubicBezTo>
                  <a:cubicBezTo>
                    <a:pt x="238" y="194"/>
                    <a:pt x="238" y="194"/>
                    <a:pt x="238" y="194"/>
                  </a:cubicBezTo>
                  <a:lnTo>
                    <a:pt x="238" y="19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34" name="Freeform 47">
              <a:extLst>
                <a:ext uri="{FF2B5EF4-FFF2-40B4-BE49-F238E27FC236}">
                  <a16:creationId xmlns:a16="http://schemas.microsoft.com/office/drawing/2014/main" id="{C2CCCA30-2985-D144-A788-1B17D11F3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2332" y="1820781"/>
              <a:ext cx="350780" cy="408119"/>
            </a:xfrm>
            <a:custGeom>
              <a:avLst/>
              <a:gdLst>
                <a:gd name="T0" fmla="*/ 139 w 208"/>
                <a:gd name="T1" fmla="*/ 135 h 242"/>
                <a:gd name="T2" fmla="*/ 144 w 208"/>
                <a:gd name="T3" fmla="*/ 107 h 242"/>
                <a:gd name="T4" fmla="*/ 169 w 208"/>
                <a:gd name="T5" fmla="*/ 80 h 242"/>
                <a:gd name="T6" fmla="*/ 208 w 208"/>
                <a:gd name="T7" fmla="*/ 55 h 242"/>
                <a:gd name="T8" fmla="*/ 183 w 208"/>
                <a:gd name="T9" fmla="*/ 52 h 242"/>
                <a:gd name="T10" fmla="*/ 166 w 208"/>
                <a:gd name="T11" fmla="*/ 52 h 242"/>
                <a:gd name="T12" fmla="*/ 154 w 208"/>
                <a:gd name="T13" fmla="*/ 55 h 242"/>
                <a:gd name="T14" fmla="*/ 147 w 208"/>
                <a:gd name="T15" fmla="*/ 48 h 242"/>
                <a:gd name="T16" fmla="*/ 133 w 208"/>
                <a:gd name="T17" fmla="*/ 45 h 242"/>
                <a:gd name="T18" fmla="*/ 128 w 208"/>
                <a:gd name="T19" fmla="*/ 42 h 242"/>
                <a:gd name="T20" fmla="*/ 114 w 208"/>
                <a:gd name="T21" fmla="*/ 36 h 242"/>
                <a:gd name="T22" fmla="*/ 123 w 208"/>
                <a:gd name="T23" fmla="*/ 36 h 242"/>
                <a:gd name="T24" fmla="*/ 114 w 208"/>
                <a:gd name="T25" fmla="*/ 35 h 242"/>
                <a:gd name="T26" fmla="*/ 105 w 208"/>
                <a:gd name="T27" fmla="*/ 35 h 242"/>
                <a:gd name="T28" fmla="*/ 97 w 208"/>
                <a:gd name="T29" fmla="*/ 39 h 242"/>
                <a:gd name="T30" fmla="*/ 87 w 208"/>
                <a:gd name="T31" fmla="*/ 34 h 242"/>
                <a:gd name="T32" fmla="*/ 80 w 208"/>
                <a:gd name="T33" fmla="*/ 34 h 242"/>
                <a:gd name="T34" fmla="*/ 68 w 208"/>
                <a:gd name="T35" fmla="*/ 24 h 242"/>
                <a:gd name="T36" fmla="*/ 66 w 208"/>
                <a:gd name="T37" fmla="*/ 20 h 242"/>
                <a:gd name="T38" fmla="*/ 58 w 208"/>
                <a:gd name="T39" fmla="*/ 20 h 242"/>
                <a:gd name="T40" fmla="*/ 54 w 208"/>
                <a:gd name="T41" fmla="*/ 16 h 242"/>
                <a:gd name="T42" fmla="*/ 58 w 208"/>
                <a:gd name="T43" fmla="*/ 8 h 242"/>
                <a:gd name="T44" fmla="*/ 60 w 208"/>
                <a:gd name="T45" fmla="*/ 2 h 242"/>
                <a:gd name="T46" fmla="*/ 56 w 208"/>
                <a:gd name="T47" fmla="*/ 0 h 242"/>
                <a:gd name="T48" fmla="*/ 54 w 208"/>
                <a:gd name="T49" fmla="*/ 12 h 242"/>
                <a:gd name="T50" fmla="*/ 0 w 208"/>
                <a:gd name="T51" fmla="*/ 16 h 242"/>
                <a:gd name="T52" fmla="*/ 1 w 208"/>
                <a:gd name="T53" fmla="*/ 23 h 242"/>
                <a:gd name="T54" fmla="*/ 4 w 208"/>
                <a:gd name="T55" fmla="*/ 26 h 242"/>
                <a:gd name="T56" fmla="*/ 3 w 208"/>
                <a:gd name="T57" fmla="*/ 31 h 242"/>
                <a:gd name="T58" fmla="*/ 1 w 208"/>
                <a:gd name="T59" fmla="*/ 34 h 242"/>
                <a:gd name="T60" fmla="*/ 2 w 208"/>
                <a:gd name="T61" fmla="*/ 40 h 242"/>
                <a:gd name="T62" fmla="*/ 1 w 208"/>
                <a:gd name="T63" fmla="*/ 51 h 242"/>
                <a:gd name="T64" fmla="*/ 6 w 208"/>
                <a:gd name="T65" fmla="*/ 64 h 242"/>
                <a:gd name="T66" fmla="*/ 9 w 208"/>
                <a:gd name="T67" fmla="*/ 78 h 242"/>
                <a:gd name="T68" fmla="*/ 10 w 208"/>
                <a:gd name="T69" fmla="*/ 104 h 242"/>
                <a:gd name="T70" fmla="*/ 12 w 208"/>
                <a:gd name="T71" fmla="*/ 114 h 242"/>
                <a:gd name="T72" fmla="*/ 12 w 208"/>
                <a:gd name="T73" fmla="*/ 122 h 242"/>
                <a:gd name="T74" fmla="*/ 17 w 208"/>
                <a:gd name="T75" fmla="*/ 127 h 242"/>
                <a:gd name="T76" fmla="*/ 18 w 208"/>
                <a:gd name="T77" fmla="*/ 136 h 242"/>
                <a:gd name="T78" fmla="*/ 16 w 208"/>
                <a:gd name="T79" fmla="*/ 142 h 242"/>
                <a:gd name="T80" fmla="*/ 17 w 208"/>
                <a:gd name="T81" fmla="*/ 144 h 242"/>
                <a:gd name="T82" fmla="*/ 11 w 208"/>
                <a:gd name="T83" fmla="*/ 150 h 242"/>
                <a:gd name="T84" fmla="*/ 8 w 208"/>
                <a:gd name="T85" fmla="*/ 154 h 242"/>
                <a:gd name="T86" fmla="*/ 9 w 208"/>
                <a:gd name="T87" fmla="*/ 158 h 242"/>
                <a:gd name="T88" fmla="*/ 12 w 208"/>
                <a:gd name="T89" fmla="*/ 163 h 242"/>
                <a:gd name="T90" fmla="*/ 18 w 208"/>
                <a:gd name="T91" fmla="*/ 167 h 242"/>
                <a:gd name="T92" fmla="*/ 18 w 208"/>
                <a:gd name="T93" fmla="*/ 242 h 242"/>
                <a:gd name="T94" fmla="*/ 173 w 208"/>
                <a:gd name="T95" fmla="*/ 233 h 242"/>
                <a:gd name="T96" fmla="*/ 166 w 208"/>
                <a:gd name="T97" fmla="*/ 220 h 242"/>
                <a:gd name="T98" fmla="*/ 157 w 208"/>
                <a:gd name="T99" fmla="*/ 213 h 242"/>
                <a:gd name="T100" fmla="*/ 138 w 208"/>
                <a:gd name="T101" fmla="*/ 197 h 242"/>
                <a:gd name="T102" fmla="*/ 125 w 208"/>
                <a:gd name="T103" fmla="*/ 189 h 242"/>
                <a:gd name="T104" fmla="*/ 128 w 208"/>
                <a:gd name="T105" fmla="*/ 159 h 242"/>
                <a:gd name="T106" fmla="*/ 122 w 208"/>
                <a:gd name="T107" fmla="*/ 154 h 242"/>
                <a:gd name="T108" fmla="*/ 128 w 208"/>
                <a:gd name="T109" fmla="*/ 14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8" h="242">
                  <a:moveTo>
                    <a:pt x="128" y="141"/>
                  </a:moveTo>
                  <a:lnTo>
                    <a:pt x="139" y="135"/>
                  </a:lnTo>
                  <a:lnTo>
                    <a:pt x="139" y="111"/>
                  </a:lnTo>
                  <a:lnTo>
                    <a:pt x="144" y="107"/>
                  </a:lnTo>
                  <a:lnTo>
                    <a:pt x="161" y="91"/>
                  </a:lnTo>
                  <a:lnTo>
                    <a:pt x="169" y="80"/>
                  </a:lnTo>
                  <a:lnTo>
                    <a:pt x="185" y="69"/>
                  </a:lnTo>
                  <a:lnTo>
                    <a:pt x="208" y="55"/>
                  </a:lnTo>
                  <a:lnTo>
                    <a:pt x="200" y="53"/>
                  </a:lnTo>
                  <a:lnTo>
                    <a:pt x="183" y="52"/>
                  </a:lnTo>
                  <a:lnTo>
                    <a:pt x="169" y="49"/>
                  </a:lnTo>
                  <a:lnTo>
                    <a:pt x="166" y="52"/>
                  </a:lnTo>
                  <a:lnTo>
                    <a:pt x="162" y="55"/>
                  </a:lnTo>
                  <a:lnTo>
                    <a:pt x="154" y="55"/>
                  </a:lnTo>
                  <a:lnTo>
                    <a:pt x="151" y="51"/>
                  </a:lnTo>
                  <a:lnTo>
                    <a:pt x="147" y="48"/>
                  </a:lnTo>
                  <a:lnTo>
                    <a:pt x="136" y="45"/>
                  </a:lnTo>
                  <a:lnTo>
                    <a:pt x="133" y="45"/>
                  </a:lnTo>
                  <a:lnTo>
                    <a:pt x="129" y="43"/>
                  </a:lnTo>
                  <a:lnTo>
                    <a:pt x="128" y="42"/>
                  </a:lnTo>
                  <a:lnTo>
                    <a:pt x="119" y="41"/>
                  </a:lnTo>
                  <a:lnTo>
                    <a:pt x="114" y="36"/>
                  </a:lnTo>
                  <a:lnTo>
                    <a:pt x="120" y="39"/>
                  </a:lnTo>
                  <a:lnTo>
                    <a:pt x="123" y="36"/>
                  </a:lnTo>
                  <a:lnTo>
                    <a:pt x="119" y="35"/>
                  </a:lnTo>
                  <a:lnTo>
                    <a:pt x="114" y="35"/>
                  </a:lnTo>
                  <a:lnTo>
                    <a:pt x="109" y="35"/>
                  </a:lnTo>
                  <a:lnTo>
                    <a:pt x="105" y="35"/>
                  </a:lnTo>
                  <a:lnTo>
                    <a:pt x="100" y="35"/>
                  </a:lnTo>
                  <a:lnTo>
                    <a:pt x="97" y="39"/>
                  </a:lnTo>
                  <a:lnTo>
                    <a:pt x="93" y="39"/>
                  </a:lnTo>
                  <a:lnTo>
                    <a:pt x="87" y="34"/>
                  </a:lnTo>
                  <a:lnTo>
                    <a:pt x="84" y="34"/>
                  </a:lnTo>
                  <a:lnTo>
                    <a:pt x="80" y="34"/>
                  </a:lnTo>
                  <a:lnTo>
                    <a:pt x="73" y="32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6" y="20"/>
                  </a:lnTo>
                  <a:lnTo>
                    <a:pt x="62" y="20"/>
                  </a:lnTo>
                  <a:lnTo>
                    <a:pt x="58" y="20"/>
                  </a:lnTo>
                  <a:lnTo>
                    <a:pt x="55" y="20"/>
                  </a:lnTo>
                  <a:lnTo>
                    <a:pt x="54" y="16"/>
                  </a:lnTo>
                  <a:lnTo>
                    <a:pt x="57" y="12"/>
                  </a:lnTo>
                  <a:lnTo>
                    <a:pt x="58" y="8"/>
                  </a:lnTo>
                  <a:lnTo>
                    <a:pt x="62" y="5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56" y="0"/>
                  </a:lnTo>
                  <a:lnTo>
                    <a:pt x="56" y="10"/>
                  </a:lnTo>
                  <a:lnTo>
                    <a:pt x="54" y="12"/>
                  </a:lnTo>
                  <a:lnTo>
                    <a:pt x="52" y="16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4" y="26"/>
                  </a:lnTo>
                  <a:lnTo>
                    <a:pt x="4" y="30"/>
                  </a:lnTo>
                  <a:lnTo>
                    <a:pt x="3" y="31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2" y="40"/>
                  </a:lnTo>
                  <a:lnTo>
                    <a:pt x="3" y="45"/>
                  </a:lnTo>
                  <a:lnTo>
                    <a:pt x="1" y="51"/>
                  </a:lnTo>
                  <a:lnTo>
                    <a:pt x="3" y="56"/>
                  </a:lnTo>
                  <a:lnTo>
                    <a:pt x="6" y="64"/>
                  </a:lnTo>
                  <a:lnTo>
                    <a:pt x="9" y="70"/>
                  </a:lnTo>
                  <a:lnTo>
                    <a:pt x="9" y="78"/>
                  </a:lnTo>
                  <a:lnTo>
                    <a:pt x="10" y="92"/>
                  </a:lnTo>
                  <a:lnTo>
                    <a:pt x="10" y="104"/>
                  </a:lnTo>
                  <a:lnTo>
                    <a:pt x="10" y="112"/>
                  </a:lnTo>
                  <a:lnTo>
                    <a:pt x="12" y="114"/>
                  </a:lnTo>
                  <a:lnTo>
                    <a:pt x="12" y="116"/>
                  </a:lnTo>
                  <a:lnTo>
                    <a:pt x="12" y="122"/>
                  </a:lnTo>
                  <a:lnTo>
                    <a:pt x="15" y="124"/>
                  </a:lnTo>
                  <a:lnTo>
                    <a:pt x="17" y="127"/>
                  </a:lnTo>
                  <a:lnTo>
                    <a:pt x="18" y="132"/>
                  </a:lnTo>
                  <a:lnTo>
                    <a:pt x="18" y="136"/>
                  </a:lnTo>
                  <a:lnTo>
                    <a:pt x="18" y="141"/>
                  </a:lnTo>
                  <a:lnTo>
                    <a:pt x="16" y="142"/>
                  </a:lnTo>
                  <a:lnTo>
                    <a:pt x="16" y="142"/>
                  </a:lnTo>
                  <a:lnTo>
                    <a:pt x="17" y="144"/>
                  </a:lnTo>
                  <a:lnTo>
                    <a:pt x="13" y="147"/>
                  </a:lnTo>
                  <a:lnTo>
                    <a:pt x="11" y="150"/>
                  </a:lnTo>
                  <a:lnTo>
                    <a:pt x="8" y="152"/>
                  </a:lnTo>
                  <a:lnTo>
                    <a:pt x="8" y="154"/>
                  </a:lnTo>
                  <a:lnTo>
                    <a:pt x="8" y="156"/>
                  </a:lnTo>
                  <a:lnTo>
                    <a:pt x="9" y="158"/>
                  </a:lnTo>
                  <a:lnTo>
                    <a:pt x="12" y="160"/>
                  </a:lnTo>
                  <a:lnTo>
                    <a:pt x="12" y="163"/>
                  </a:lnTo>
                  <a:lnTo>
                    <a:pt x="17" y="164"/>
                  </a:lnTo>
                  <a:lnTo>
                    <a:pt x="18" y="167"/>
                  </a:lnTo>
                  <a:lnTo>
                    <a:pt x="21" y="169"/>
                  </a:lnTo>
                  <a:lnTo>
                    <a:pt x="18" y="242"/>
                  </a:lnTo>
                  <a:lnTo>
                    <a:pt x="172" y="239"/>
                  </a:lnTo>
                  <a:lnTo>
                    <a:pt x="173" y="233"/>
                  </a:lnTo>
                  <a:lnTo>
                    <a:pt x="172" y="227"/>
                  </a:lnTo>
                  <a:lnTo>
                    <a:pt x="166" y="220"/>
                  </a:lnTo>
                  <a:lnTo>
                    <a:pt x="160" y="216"/>
                  </a:lnTo>
                  <a:lnTo>
                    <a:pt x="157" y="213"/>
                  </a:lnTo>
                  <a:lnTo>
                    <a:pt x="150" y="204"/>
                  </a:lnTo>
                  <a:lnTo>
                    <a:pt x="138" y="197"/>
                  </a:lnTo>
                  <a:lnTo>
                    <a:pt x="130" y="193"/>
                  </a:lnTo>
                  <a:lnTo>
                    <a:pt x="125" y="189"/>
                  </a:lnTo>
                  <a:lnTo>
                    <a:pt x="126" y="174"/>
                  </a:lnTo>
                  <a:lnTo>
                    <a:pt x="128" y="159"/>
                  </a:lnTo>
                  <a:lnTo>
                    <a:pt x="126" y="159"/>
                  </a:lnTo>
                  <a:lnTo>
                    <a:pt x="122" y="154"/>
                  </a:lnTo>
                  <a:lnTo>
                    <a:pt x="126" y="145"/>
                  </a:lnTo>
                  <a:lnTo>
                    <a:pt x="128" y="14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35" name="Line 48">
              <a:extLst>
                <a:ext uri="{FF2B5EF4-FFF2-40B4-BE49-F238E27FC236}">
                  <a16:creationId xmlns:a16="http://schemas.microsoft.com/office/drawing/2014/main" id="{DC8454EC-C438-D640-914E-794C0CA027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1808" y="2014722"/>
              <a:ext cx="0" cy="0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36" name="Line 49">
              <a:extLst>
                <a:ext uri="{FF2B5EF4-FFF2-40B4-BE49-F238E27FC236}">
                  <a16:creationId xmlns:a16="http://schemas.microsoft.com/office/drawing/2014/main" id="{74ED7408-C2E7-AA4F-A939-0D20F4568B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1808" y="2014722"/>
              <a:ext cx="0" cy="0"/>
            </a:xfrm>
            <a:prstGeom prst="line">
              <a:avLst/>
            </a:pr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37" name="Freeform 50">
              <a:extLst>
                <a:ext uri="{FF2B5EF4-FFF2-40B4-BE49-F238E27FC236}">
                  <a16:creationId xmlns:a16="http://schemas.microsoft.com/office/drawing/2014/main" id="{385D5F2A-7132-E244-8486-A89D65548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4444" y="1940519"/>
              <a:ext cx="409805" cy="386196"/>
            </a:xfrm>
            <a:custGeom>
              <a:avLst/>
              <a:gdLst>
                <a:gd name="T0" fmla="*/ 12 w 287"/>
                <a:gd name="T1" fmla="*/ 44 h 270"/>
                <a:gd name="T2" fmla="*/ 29 w 287"/>
                <a:gd name="T3" fmla="*/ 36 h 270"/>
                <a:gd name="T4" fmla="*/ 52 w 287"/>
                <a:gd name="T5" fmla="*/ 17 h 270"/>
                <a:gd name="T6" fmla="*/ 77 w 287"/>
                <a:gd name="T7" fmla="*/ 0 h 270"/>
                <a:gd name="T8" fmla="*/ 75 w 287"/>
                <a:gd name="T9" fmla="*/ 6 h 270"/>
                <a:gd name="T10" fmla="*/ 65 w 287"/>
                <a:gd name="T11" fmla="*/ 19 h 270"/>
                <a:gd name="T12" fmla="*/ 67 w 287"/>
                <a:gd name="T13" fmla="*/ 29 h 270"/>
                <a:gd name="T14" fmla="*/ 77 w 287"/>
                <a:gd name="T15" fmla="*/ 28 h 270"/>
                <a:gd name="T16" fmla="*/ 111 w 287"/>
                <a:gd name="T17" fmla="*/ 45 h 270"/>
                <a:gd name="T18" fmla="*/ 135 w 287"/>
                <a:gd name="T19" fmla="*/ 39 h 270"/>
                <a:gd name="T20" fmla="*/ 169 w 287"/>
                <a:gd name="T21" fmla="*/ 28 h 270"/>
                <a:gd name="T22" fmla="*/ 198 w 287"/>
                <a:gd name="T23" fmla="*/ 38 h 270"/>
                <a:gd name="T24" fmla="*/ 217 w 287"/>
                <a:gd name="T25" fmla="*/ 55 h 270"/>
                <a:gd name="T26" fmla="*/ 232 w 287"/>
                <a:gd name="T27" fmla="*/ 56 h 270"/>
                <a:gd name="T28" fmla="*/ 219 w 287"/>
                <a:gd name="T29" fmla="*/ 62 h 270"/>
                <a:gd name="T30" fmla="*/ 193 w 287"/>
                <a:gd name="T31" fmla="*/ 64 h 270"/>
                <a:gd name="T32" fmla="*/ 201 w 287"/>
                <a:gd name="T33" fmla="*/ 74 h 270"/>
                <a:gd name="T34" fmla="*/ 204 w 287"/>
                <a:gd name="T35" fmla="*/ 75 h 270"/>
                <a:gd name="T36" fmla="*/ 234 w 287"/>
                <a:gd name="T37" fmla="*/ 88 h 270"/>
                <a:gd name="T38" fmla="*/ 246 w 287"/>
                <a:gd name="T39" fmla="*/ 109 h 270"/>
                <a:gd name="T40" fmla="*/ 245 w 287"/>
                <a:gd name="T41" fmla="*/ 141 h 270"/>
                <a:gd name="T42" fmla="*/ 233 w 287"/>
                <a:gd name="T43" fmla="*/ 168 h 270"/>
                <a:gd name="T44" fmla="*/ 246 w 287"/>
                <a:gd name="T45" fmla="*/ 166 h 270"/>
                <a:gd name="T46" fmla="*/ 255 w 287"/>
                <a:gd name="T47" fmla="*/ 153 h 270"/>
                <a:gd name="T48" fmla="*/ 275 w 287"/>
                <a:gd name="T49" fmla="*/ 154 h 270"/>
                <a:gd name="T50" fmla="*/ 287 w 287"/>
                <a:gd name="T51" fmla="*/ 197 h 270"/>
                <a:gd name="T52" fmla="*/ 275 w 287"/>
                <a:gd name="T53" fmla="*/ 220 h 270"/>
                <a:gd name="T54" fmla="*/ 266 w 287"/>
                <a:gd name="T55" fmla="*/ 249 h 270"/>
                <a:gd name="T56" fmla="*/ 141 w 287"/>
                <a:gd name="T57" fmla="*/ 270 h 270"/>
                <a:gd name="T58" fmla="*/ 158 w 287"/>
                <a:gd name="T59" fmla="*/ 235 h 270"/>
                <a:gd name="T60" fmla="*/ 145 w 287"/>
                <a:gd name="T61" fmla="*/ 191 h 270"/>
                <a:gd name="T62" fmla="*/ 144 w 287"/>
                <a:gd name="T63" fmla="*/ 165 h 270"/>
                <a:gd name="T64" fmla="*/ 148 w 287"/>
                <a:gd name="T65" fmla="*/ 147 h 270"/>
                <a:gd name="T66" fmla="*/ 153 w 287"/>
                <a:gd name="T67" fmla="*/ 122 h 270"/>
                <a:gd name="T68" fmla="*/ 166 w 287"/>
                <a:gd name="T69" fmla="*/ 106 h 270"/>
                <a:gd name="T70" fmla="*/ 169 w 287"/>
                <a:gd name="T71" fmla="*/ 122 h 270"/>
                <a:gd name="T72" fmla="*/ 175 w 287"/>
                <a:gd name="T73" fmla="*/ 111 h 270"/>
                <a:gd name="T74" fmla="*/ 180 w 287"/>
                <a:gd name="T75" fmla="*/ 94 h 270"/>
                <a:gd name="T76" fmla="*/ 184 w 287"/>
                <a:gd name="T77" fmla="*/ 81 h 270"/>
                <a:gd name="T78" fmla="*/ 189 w 287"/>
                <a:gd name="T79" fmla="*/ 74 h 270"/>
                <a:gd name="T80" fmla="*/ 187 w 287"/>
                <a:gd name="T81" fmla="*/ 65 h 270"/>
                <a:gd name="T82" fmla="*/ 159 w 287"/>
                <a:gd name="T83" fmla="*/ 68 h 270"/>
                <a:gd name="T84" fmla="*/ 129 w 287"/>
                <a:gd name="T85" fmla="*/ 85 h 270"/>
                <a:gd name="T86" fmla="*/ 127 w 287"/>
                <a:gd name="T87" fmla="*/ 76 h 270"/>
                <a:gd name="T88" fmla="*/ 118 w 287"/>
                <a:gd name="T89" fmla="*/ 75 h 270"/>
                <a:gd name="T90" fmla="*/ 107 w 287"/>
                <a:gd name="T91" fmla="*/ 101 h 270"/>
                <a:gd name="T92" fmla="*/ 95 w 287"/>
                <a:gd name="T93" fmla="*/ 100 h 270"/>
                <a:gd name="T94" fmla="*/ 84 w 287"/>
                <a:gd name="T95" fmla="*/ 81 h 270"/>
                <a:gd name="T96" fmla="*/ 58 w 287"/>
                <a:gd name="T97" fmla="*/ 74 h 270"/>
                <a:gd name="T98" fmla="*/ 29 w 287"/>
                <a:gd name="T99" fmla="*/ 65 h 270"/>
                <a:gd name="T100" fmla="*/ 9 w 287"/>
                <a:gd name="T101" fmla="*/ 57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" h="270">
                  <a:moveTo>
                    <a:pt x="0" y="51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8" y="14"/>
                    <a:pt x="68" y="15"/>
                  </a:cubicBezTo>
                  <a:cubicBezTo>
                    <a:pt x="68" y="16"/>
                    <a:pt x="65" y="23"/>
                    <a:pt x="65" y="23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98" y="41"/>
                    <a:pt x="98" y="41"/>
                    <a:pt x="98" y="41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4" y="44"/>
                    <a:pt x="114" y="44"/>
                    <a:pt x="114" y="44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7" y="48"/>
                    <a:pt x="127" y="48"/>
                    <a:pt x="127" y="48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5" y="39"/>
                    <a:pt x="135" y="39"/>
                    <a:pt x="135" y="39"/>
                  </a:cubicBezTo>
                  <a:cubicBezTo>
                    <a:pt x="139" y="35"/>
                    <a:pt x="139" y="35"/>
                    <a:pt x="139" y="35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9" y="28"/>
                    <a:pt x="169" y="28"/>
                    <a:pt x="169" y="28"/>
                  </a:cubicBezTo>
                  <a:cubicBezTo>
                    <a:pt x="175" y="26"/>
                    <a:pt x="175" y="26"/>
                    <a:pt x="175" y="26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80" y="36"/>
                    <a:pt x="180" y="36"/>
                    <a:pt x="180" y="36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03" y="39"/>
                    <a:pt x="203" y="39"/>
                    <a:pt x="203" y="39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213" y="51"/>
                    <a:pt x="213" y="51"/>
                    <a:pt x="213" y="51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53"/>
                    <a:pt x="216" y="54"/>
                    <a:pt x="217" y="55"/>
                  </a:cubicBezTo>
                  <a:cubicBezTo>
                    <a:pt x="218" y="56"/>
                    <a:pt x="219" y="58"/>
                    <a:pt x="219" y="58"/>
                  </a:cubicBezTo>
                  <a:cubicBezTo>
                    <a:pt x="224" y="59"/>
                    <a:pt x="224" y="59"/>
                    <a:pt x="224" y="59"/>
                  </a:cubicBezTo>
                  <a:cubicBezTo>
                    <a:pt x="224" y="59"/>
                    <a:pt x="226" y="57"/>
                    <a:pt x="226" y="57"/>
                  </a:cubicBezTo>
                  <a:cubicBezTo>
                    <a:pt x="226" y="56"/>
                    <a:pt x="230" y="54"/>
                    <a:pt x="230" y="54"/>
                  </a:cubicBezTo>
                  <a:cubicBezTo>
                    <a:pt x="232" y="56"/>
                    <a:pt x="232" y="56"/>
                    <a:pt x="232" y="56"/>
                  </a:cubicBezTo>
                  <a:cubicBezTo>
                    <a:pt x="232" y="56"/>
                    <a:pt x="234" y="57"/>
                    <a:pt x="232" y="58"/>
                  </a:cubicBezTo>
                  <a:cubicBezTo>
                    <a:pt x="231" y="58"/>
                    <a:pt x="230" y="60"/>
                    <a:pt x="229" y="60"/>
                  </a:cubicBezTo>
                  <a:cubicBezTo>
                    <a:pt x="227" y="60"/>
                    <a:pt x="225" y="60"/>
                    <a:pt x="225" y="60"/>
                  </a:cubicBezTo>
                  <a:cubicBezTo>
                    <a:pt x="221" y="60"/>
                    <a:pt x="221" y="60"/>
                    <a:pt x="221" y="60"/>
                  </a:cubicBezTo>
                  <a:cubicBezTo>
                    <a:pt x="219" y="62"/>
                    <a:pt x="219" y="62"/>
                    <a:pt x="219" y="62"/>
                  </a:cubicBezTo>
                  <a:cubicBezTo>
                    <a:pt x="208" y="62"/>
                    <a:pt x="208" y="62"/>
                    <a:pt x="208" y="62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197" y="59"/>
                    <a:pt x="197" y="59"/>
                    <a:pt x="197" y="59"/>
                  </a:cubicBezTo>
                  <a:cubicBezTo>
                    <a:pt x="193" y="64"/>
                    <a:pt x="193" y="64"/>
                    <a:pt x="193" y="64"/>
                  </a:cubicBezTo>
                  <a:cubicBezTo>
                    <a:pt x="194" y="67"/>
                    <a:pt x="194" y="67"/>
                    <a:pt x="194" y="67"/>
                  </a:cubicBezTo>
                  <a:cubicBezTo>
                    <a:pt x="194" y="69"/>
                    <a:pt x="194" y="69"/>
                    <a:pt x="194" y="69"/>
                  </a:cubicBezTo>
                  <a:cubicBezTo>
                    <a:pt x="194" y="69"/>
                    <a:pt x="194" y="71"/>
                    <a:pt x="195" y="71"/>
                  </a:cubicBezTo>
                  <a:cubicBezTo>
                    <a:pt x="195" y="71"/>
                    <a:pt x="196" y="72"/>
                    <a:pt x="196" y="72"/>
                  </a:cubicBezTo>
                  <a:cubicBezTo>
                    <a:pt x="201" y="74"/>
                    <a:pt x="201" y="74"/>
                    <a:pt x="201" y="74"/>
                  </a:cubicBezTo>
                  <a:cubicBezTo>
                    <a:pt x="203" y="72"/>
                    <a:pt x="203" y="72"/>
                    <a:pt x="203" y="72"/>
                  </a:cubicBezTo>
                  <a:cubicBezTo>
                    <a:pt x="203" y="72"/>
                    <a:pt x="200" y="70"/>
                    <a:pt x="201" y="70"/>
                  </a:cubicBezTo>
                  <a:cubicBezTo>
                    <a:pt x="202" y="70"/>
                    <a:pt x="206" y="72"/>
                    <a:pt x="206" y="72"/>
                  </a:cubicBezTo>
                  <a:cubicBezTo>
                    <a:pt x="206" y="72"/>
                    <a:pt x="205" y="74"/>
                    <a:pt x="205" y="74"/>
                  </a:cubicBezTo>
                  <a:cubicBezTo>
                    <a:pt x="204" y="75"/>
                    <a:pt x="204" y="75"/>
                    <a:pt x="204" y="75"/>
                  </a:cubicBezTo>
                  <a:cubicBezTo>
                    <a:pt x="205" y="76"/>
                    <a:pt x="210" y="77"/>
                    <a:pt x="210" y="77"/>
                  </a:cubicBezTo>
                  <a:cubicBezTo>
                    <a:pt x="211" y="77"/>
                    <a:pt x="214" y="79"/>
                    <a:pt x="214" y="79"/>
                  </a:cubicBezTo>
                  <a:cubicBezTo>
                    <a:pt x="219" y="82"/>
                    <a:pt x="219" y="82"/>
                    <a:pt x="219" y="82"/>
                  </a:cubicBezTo>
                  <a:cubicBezTo>
                    <a:pt x="226" y="85"/>
                    <a:pt x="226" y="85"/>
                    <a:pt x="226" y="85"/>
                  </a:cubicBezTo>
                  <a:cubicBezTo>
                    <a:pt x="234" y="88"/>
                    <a:pt x="234" y="88"/>
                    <a:pt x="234" y="88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46" y="101"/>
                    <a:pt x="246" y="101"/>
                    <a:pt x="246" y="101"/>
                  </a:cubicBezTo>
                  <a:cubicBezTo>
                    <a:pt x="244" y="103"/>
                    <a:pt x="244" y="103"/>
                    <a:pt x="244" y="103"/>
                  </a:cubicBezTo>
                  <a:cubicBezTo>
                    <a:pt x="244" y="103"/>
                    <a:pt x="243" y="103"/>
                    <a:pt x="243" y="104"/>
                  </a:cubicBezTo>
                  <a:cubicBezTo>
                    <a:pt x="244" y="105"/>
                    <a:pt x="246" y="109"/>
                    <a:pt x="246" y="109"/>
                  </a:cubicBezTo>
                  <a:cubicBezTo>
                    <a:pt x="245" y="110"/>
                    <a:pt x="247" y="113"/>
                    <a:pt x="247" y="113"/>
                  </a:cubicBezTo>
                  <a:cubicBezTo>
                    <a:pt x="249" y="124"/>
                    <a:pt x="249" y="124"/>
                    <a:pt x="249" y="124"/>
                  </a:cubicBezTo>
                  <a:cubicBezTo>
                    <a:pt x="250" y="130"/>
                    <a:pt x="250" y="130"/>
                    <a:pt x="250" y="130"/>
                  </a:cubicBezTo>
                  <a:cubicBezTo>
                    <a:pt x="249" y="136"/>
                    <a:pt x="249" y="136"/>
                    <a:pt x="249" y="136"/>
                  </a:cubicBezTo>
                  <a:cubicBezTo>
                    <a:pt x="245" y="141"/>
                    <a:pt x="245" y="141"/>
                    <a:pt x="245" y="141"/>
                  </a:cubicBezTo>
                  <a:cubicBezTo>
                    <a:pt x="242" y="147"/>
                    <a:pt x="242" y="147"/>
                    <a:pt x="242" y="147"/>
                  </a:cubicBezTo>
                  <a:cubicBezTo>
                    <a:pt x="242" y="147"/>
                    <a:pt x="240" y="151"/>
                    <a:pt x="239" y="152"/>
                  </a:cubicBezTo>
                  <a:cubicBezTo>
                    <a:pt x="239" y="152"/>
                    <a:pt x="235" y="155"/>
                    <a:pt x="235" y="156"/>
                  </a:cubicBezTo>
                  <a:cubicBezTo>
                    <a:pt x="235" y="156"/>
                    <a:pt x="233" y="160"/>
                    <a:pt x="233" y="160"/>
                  </a:cubicBezTo>
                  <a:cubicBezTo>
                    <a:pt x="233" y="168"/>
                    <a:pt x="233" y="168"/>
                    <a:pt x="233" y="168"/>
                  </a:cubicBezTo>
                  <a:cubicBezTo>
                    <a:pt x="235" y="170"/>
                    <a:pt x="235" y="170"/>
                    <a:pt x="235" y="170"/>
                  </a:cubicBezTo>
                  <a:cubicBezTo>
                    <a:pt x="240" y="172"/>
                    <a:pt x="240" y="172"/>
                    <a:pt x="240" y="172"/>
                  </a:cubicBezTo>
                  <a:cubicBezTo>
                    <a:pt x="242" y="170"/>
                    <a:pt x="242" y="170"/>
                    <a:pt x="242" y="170"/>
                  </a:cubicBezTo>
                  <a:cubicBezTo>
                    <a:pt x="242" y="170"/>
                    <a:pt x="244" y="169"/>
                    <a:pt x="244" y="168"/>
                  </a:cubicBezTo>
                  <a:cubicBezTo>
                    <a:pt x="245" y="168"/>
                    <a:pt x="246" y="166"/>
                    <a:pt x="246" y="166"/>
                  </a:cubicBezTo>
                  <a:cubicBezTo>
                    <a:pt x="246" y="166"/>
                    <a:pt x="249" y="164"/>
                    <a:pt x="249" y="164"/>
                  </a:cubicBezTo>
                  <a:cubicBezTo>
                    <a:pt x="249" y="164"/>
                    <a:pt x="249" y="161"/>
                    <a:pt x="249" y="161"/>
                  </a:cubicBezTo>
                  <a:cubicBezTo>
                    <a:pt x="249" y="161"/>
                    <a:pt x="250" y="157"/>
                    <a:pt x="250" y="157"/>
                  </a:cubicBezTo>
                  <a:cubicBezTo>
                    <a:pt x="250" y="157"/>
                    <a:pt x="252" y="156"/>
                    <a:pt x="252" y="156"/>
                  </a:cubicBezTo>
                  <a:cubicBezTo>
                    <a:pt x="252" y="155"/>
                    <a:pt x="255" y="153"/>
                    <a:pt x="255" y="153"/>
                  </a:cubicBezTo>
                  <a:cubicBezTo>
                    <a:pt x="255" y="153"/>
                    <a:pt x="259" y="150"/>
                    <a:pt x="259" y="150"/>
                  </a:cubicBezTo>
                  <a:cubicBezTo>
                    <a:pt x="260" y="150"/>
                    <a:pt x="262" y="147"/>
                    <a:pt x="262" y="147"/>
                  </a:cubicBezTo>
                  <a:cubicBezTo>
                    <a:pt x="265" y="147"/>
                    <a:pt x="265" y="147"/>
                    <a:pt x="265" y="147"/>
                  </a:cubicBezTo>
                  <a:cubicBezTo>
                    <a:pt x="269" y="148"/>
                    <a:pt x="269" y="148"/>
                    <a:pt x="269" y="148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9" y="162"/>
                    <a:pt x="279" y="162"/>
                    <a:pt x="279" y="162"/>
                  </a:cubicBezTo>
                  <a:cubicBezTo>
                    <a:pt x="283" y="184"/>
                    <a:pt x="283" y="184"/>
                    <a:pt x="283" y="184"/>
                  </a:cubicBezTo>
                  <a:cubicBezTo>
                    <a:pt x="286" y="189"/>
                    <a:pt x="286" y="189"/>
                    <a:pt x="286" y="189"/>
                  </a:cubicBezTo>
                  <a:cubicBezTo>
                    <a:pt x="286" y="193"/>
                    <a:pt x="286" y="193"/>
                    <a:pt x="286" y="193"/>
                  </a:cubicBezTo>
                  <a:cubicBezTo>
                    <a:pt x="286" y="193"/>
                    <a:pt x="287" y="196"/>
                    <a:pt x="287" y="197"/>
                  </a:cubicBezTo>
                  <a:cubicBezTo>
                    <a:pt x="287" y="198"/>
                    <a:pt x="287" y="213"/>
                    <a:pt x="287" y="213"/>
                  </a:cubicBezTo>
                  <a:cubicBezTo>
                    <a:pt x="280" y="213"/>
                    <a:pt x="280" y="213"/>
                    <a:pt x="280" y="213"/>
                  </a:cubicBezTo>
                  <a:cubicBezTo>
                    <a:pt x="278" y="213"/>
                    <a:pt x="278" y="213"/>
                    <a:pt x="278" y="213"/>
                  </a:cubicBezTo>
                  <a:cubicBezTo>
                    <a:pt x="278" y="216"/>
                    <a:pt x="278" y="216"/>
                    <a:pt x="278" y="216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4" y="225"/>
                    <a:pt x="274" y="225"/>
                    <a:pt x="274" y="225"/>
                  </a:cubicBezTo>
                  <a:cubicBezTo>
                    <a:pt x="272" y="229"/>
                    <a:pt x="272" y="229"/>
                    <a:pt x="272" y="229"/>
                  </a:cubicBezTo>
                  <a:cubicBezTo>
                    <a:pt x="269" y="233"/>
                    <a:pt x="269" y="233"/>
                    <a:pt x="269" y="233"/>
                  </a:cubicBezTo>
                  <a:cubicBezTo>
                    <a:pt x="266" y="243"/>
                    <a:pt x="266" y="243"/>
                    <a:pt x="266" y="243"/>
                  </a:cubicBezTo>
                  <a:cubicBezTo>
                    <a:pt x="266" y="249"/>
                    <a:pt x="266" y="249"/>
                    <a:pt x="266" y="249"/>
                  </a:cubicBezTo>
                  <a:cubicBezTo>
                    <a:pt x="262" y="254"/>
                    <a:pt x="262" y="254"/>
                    <a:pt x="262" y="254"/>
                  </a:cubicBezTo>
                  <a:cubicBezTo>
                    <a:pt x="259" y="259"/>
                    <a:pt x="259" y="259"/>
                    <a:pt x="259" y="259"/>
                  </a:cubicBezTo>
                  <a:cubicBezTo>
                    <a:pt x="213" y="267"/>
                    <a:pt x="213" y="267"/>
                    <a:pt x="213" y="267"/>
                  </a:cubicBezTo>
                  <a:cubicBezTo>
                    <a:pt x="212" y="265"/>
                    <a:pt x="212" y="265"/>
                    <a:pt x="212" y="265"/>
                  </a:cubicBezTo>
                  <a:cubicBezTo>
                    <a:pt x="141" y="270"/>
                    <a:pt x="141" y="270"/>
                    <a:pt x="141" y="270"/>
                  </a:cubicBezTo>
                  <a:cubicBezTo>
                    <a:pt x="146" y="265"/>
                    <a:pt x="146" y="265"/>
                    <a:pt x="146" y="265"/>
                  </a:cubicBezTo>
                  <a:cubicBezTo>
                    <a:pt x="148" y="261"/>
                    <a:pt x="148" y="261"/>
                    <a:pt x="148" y="261"/>
                  </a:cubicBezTo>
                  <a:cubicBezTo>
                    <a:pt x="152" y="254"/>
                    <a:pt x="152" y="254"/>
                    <a:pt x="152" y="254"/>
                  </a:cubicBezTo>
                  <a:cubicBezTo>
                    <a:pt x="156" y="245"/>
                    <a:pt x="156" y="245"/>
                    <a:pt x="156" y="245"/>
                  </a:cubicBezTo>
                  <a:cubicBezTo>
                    <a:pt x="158" y="235"/>
                    <a:pt x="158" y="235"/>
                    <a:pt x="158" y="235"/>
                  </a:cubicBezTo>
                  <a:cubicBezTo>
                    <a:pt x="157" y="217"/>
                    <a:pt x="157" y="217"/>
                    <a:pt x="157" y="217"/>
                  </a:cubicBezTo>
                  <a:cubicBezTo>
                    <a:pt x="157" y="209"/>
                    <a:pt x="157" y="209"/>
                    <a:pt x="157" y="209"/>
                  </a:cubicBezTo>
                  <a:cubicBezTo>
                    <a:pt x="153" y="203"/>
                    <a:pt x="153" y="203"/>
                    <a:pt x="153" y="203"/>
                  </a:cubicBezTo>
                  <a:cubicBezTo>
                    <a:pt x="149" y="195"/>
                    <a:pt x="149" y="195"/>
                    <a:pt x="149" y="195"/>
                  </a:cubicBezTo>
                  <a:cubicBezTo>
                    <a:pt x="145" y="191"/>
                    <a:pt x="145" y="191"/>
                    <a:pt x="145" y="191"/>
                  </a:cubicBezTo>
                  <a:cubicBezTo>
                    <a:pt x="142" y="184"/>
                    <a:pt x="142" y="184"/>
                    <a:pt x="142" y="184"/>
                  </a:cubicBezTo>
                  <a:cubicBezTo>
                    <a:pt x="144" y="179"/>
                    <a:pt x="144" y="179"/>
                    <a:pt x="144" y="179"/>
                  </a:cubicBezTo>
                  <a:cubicBezTo>
                    <a:pt x="146" y="177"/>
                    <a:pt x="146" y="177"/>
                    <a:pt x="146" y="177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4" y="165"/>
                    <a:pt x="144" y="165"/>
                    <a:pt x="144" y="165"/>
                  </a:cubicBezTo>
                  <a:cubicBezTo>
                    <a:pt x="141" y="162"/>
                    <a:pt x="141" y="162"/>
                    <a:pt x="141" y="162"/>
                  </a:cubicBezTo>
                  <a:cubicBezTo>
                    <a:pt x="144" y="160"/>
                    <a:pt x="144" y="160"/>
                    <a:pt x="144" y="160"/>
                  </a:cubicBezTo>
                  <a:cubicBezTo>
                    <a:pt x="145" y="155"/>
                    <a:pt x="145" y="155"/>
                    <a:pt x="145" y="155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8" y="147"/>
                    <a:pt x="148" y="147"/>
                    <a:pt x="148" y="147"/>
                  </a:cubicBezTo>
                  <a:cubicBezTo>
                    <a:pt x="148" y="139"/>
                    <a:pt x="148" y="139"/>
                    <a:pt x="148" y="139"/>
                  </a:cubicBezTo>
                  <a:cubicBezTo>
                    <a:pt x="147" y="135"/>
                    <a:pt x="147" y="135"/>
                    <a:pt x="147" y="135"/>
                  </a:cubicBezTo>
                  <a:cubicBezTo>
                    <a:pt x="148" y="130"/>
                    <a:pt x="148" y="130"/>
                    <a:pt x="148" y="130"/>
                  </a:cubicBezTo>
                  <a:cubicBezTo>
                    <a:pt x="151" y="126"/>
                    <a:pt x="151" y="126"/>
                    <a:pt x="151" y="126"/>
                  </a:cubicBezTo>
                  <a:cubicBezTo>
                    <a:pt x="153" y="122"/>
                    <a:pt x="153" y="122"/>
                    <a:pt x="153" y="122"/>
                  </a:cubicBezTo>
                  <a:cubicBezTo>
                    <a:pt x="153" y="117"/>
                    <a:pt x="153" y="117"/>
                    <a:pt x="153" y="117"/>
                  </a:cubicBezTo>
                  <a:cubicBezTo>
                    <a:pt x="157" y="116"/>
                    <a:pt x="157" y="116"/>
                    <a:pt x="157" y="116"/>
                  </a:cubicBezTo>
                  <a:cubicBezTo>
                    <a:pt x="163" y="116"/>
                    <a:pt x="163" y="116"/>
                    <a:pt x="163" y="116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6" y="106"/>
                    <a:pt x="166" y="106"/>
                    <a:pt x="166" y="106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71" y="114"/>
                    <a:pt x="171" y="114"/>
                    <a:pt x="171" y="114"/>
                  </a:cubicBezTo>
                  <a:cubicBezTo>
                    <a:pt x="167" y="119"/>
                    <a:pt x="167" y="119"/>
                    <a:pt x="167" y="119"/>
                  </a:cubicBezTo>
                  <a:cubicBezTo>
                    <a:pt x="167" y="121"/>
                    <a:pt x="167" y="121"/>
                    <a:pt x="167" y="121"/>
                  </a:cubicBezTo>
                  <a:cubicBezTo>
                    <a:pt x="167" y="121"/>
                    <a:pt x="168" y="122"/>
                    <a:pt x="169" y="122"/>
                  </a:cubicBezTo>
                  <a:cubicBezTo>
                    <a:pt x="170" y="122"/>
                    <a:pt x="170" y="122"/>
                    <a:pt x="170" y="122"/>
                  </a:cubicBezTo>
                  <a:cubicBezTo>
                    <a:pt x="170" y="122"/>
                    <a:pt x="172" y="121"/>
                    <a:pt x="172" y="121"/>
                  </a:cubicBezTo>
                  <a:cubicBezTo>
                    <a:pt x="172" y="120"/>
                    <a:pt x="173" y="117"/>
                    <a:pt x="173" y="117"/>
                  </a:cubicBezTo>
                  <a:cubicBezTo>
                    <a:pt x="174" y="116"/>
                    <a:pt x="174" y="116"/>
                    <a:pt x="174" y="116"/>
                  </a:cubicBezTo>
                  <a:cubicBezTo>
                    <a:pt x="175" y="111"/>
                    <a:pt x="175" y="111"/>
                    <a:pt x="175" y="111"/>
                  </a:cubicBezTo>
                  <a:cubicBezTo>
                    <a:pt x="175" y="108"/>
                    <a:pt x="175" y="108"/>
                    <a:pt x="175" y="108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0"/>
                    <a:pt x="175" y="100"/>
                    <a:pt x="175" y="100"/>
                  </a:cubicBezTo>
                  <a:cubicBezTo>
                    <a:pt x="178" y="96"/>
                    <a:pt x="178" y="96"/>
                    <a:pt x="178" y="96"/>
                  </a:cubicBezTo>
                  <a:cubicBezTo>
                    <a:pt x="180" y="94"/>
                    <a:pt x="180" y="94"/>
                    <a:pt x="180" y="94"/>
                  </a:cubicBezTo>
                  <a:cubicBezTo>
                    <a:pt x="185" y="93"/>
                    <a:pt x="185" y="93"/>
                    <a:pt x="185" y="93"/>
                  </a:cubicBezTo>
                  <a:cubicBezTo>
                    <a:pt x="187" y="91"/>
                    <a:pt x="187" y="91"/>
                    <a:pt x="187" y="91"/>
                  </a:cubicBezTo>
                  <a:cubicBezTo>
                    <a:pt x="183" y="87"/>
                    <a:pt x="183" y="87"/>
                    <a:pt x="183" y="87"/>
                  </a:cubicBezTo>
                  <a:cubicBezTo>
                    <a:pt x="182" y="84"/>
                    <a:pt x="182" y="84"/>
                    <a:pt x="182" y="84"/>
                  </a:cubicBezTo>
                  <a:cubicBezTo>
                    <a:pt x="184" y="81"/>
                    <a:pt x="184" y="81"/>
                    <a:pt x="184" y="81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7" y="77"/>
                    <a:pt x="187" y="77"/>
                    <a:pt x="187" y="77"/>
                  </a:cubicBezTo>
                  <a:cubicBezTo>
                    <a:pt x="187" y="75"/>
                    <a:pt x="187" y="75"/>
                    <a:pt x="187" y="75"/>
                  </a:cubicBezTo>
                  <a:cubicBezTo>
                    <a:pt x="188" y="74"/>
                    <a:pt x="188" y="74"/>
                    <a:pt x="188" y="74"/>
                  </a:cubicBezTo>
                  <a:cubicBezTo>
                    <a:pt x="188" y="74"/>
                    <a:pt x="188" y="74"/>
                    <a:pt x="189" y="74"/>
                  </a:cubicBezTo>
                  <a:cubicBezTo>
                    <a:pt x="189" y="74"/>
                    <a:pt x="193" y="73"/>
                    <a:pt x="193" y="73"/>
                  </a:cubicBezTo>
                  <a:cubicBezTo>
                    <a:pt x="195" y="73"/>
                    <a:pt x="195" y="73"/>
                    <a:pt x="195" y="73"/>
                  </a:cubicBezTo>
                  <a:cubicBezTo>
                    <a:pt x="193" y="70"/>
                    <a:pt x="193" y="70"/>
                    <a:pt x="193" y="70"/>
                  </a:cubicBezTo>
                  <a:cubicBezTo>
                    <a:pt x="189" y="67"/>
                    <a:pt x="189" y="67"/>
                    <a:pt x="189" y="67"/>
                  </a:cubicBezTo>
                  <a:cubicBezTo>
                    <a:pt x="187" y="65"/>
                    <a:pt x="187" y="65"/>
                    <a:pt x="187" y="65"/>
                  </a:cubicBezTo>
                  <a:cubicBezTo>
                    <a:pt x="184" y="63"/>
                    <a:pt x="184" y="63"/>
                    <a:pt x="184" y="63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63" y="64"/>
                    <a:pt x="163" y="64"/>
                    <a:pt x="163" y="64"/>
                  </a:cubicBezTo>
                  <a:cubicBezTo>
                    <a:pt x="159" y="68"/>
                    <a:pt x="159" y="68"/>
                    <a:pt x="159" y="68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44" y="69"/>
                    <a:pt x="144" y="69"/>
                    <a:pt x="144" y="69"/>
                  </a:cubicBezTo>
                  <a:cubicBezTo>
                    <a:pt x="140" y="72"/>
                    <a:pt x="140" y="72"/>
                    <a:pt x="140" y="72"/>
                  </a:cubicBezTo>
                  <a:cubicBezTo>
                    <a:pt x="135" y="81"/>
                    <a:pt x="135" y="81"/>
                    <a:pt x="135" y="81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28" y="84"/>
                    <a:pt x="128" y="84"/>
                    <a:pt x="128" y="84"/>
                  </a:cubicBezTo>
                  <a:cubicBezTo>
                    <a:pt x="130" y="80"/>
                    <a:pt x="130" y="80"/>
                    <a:pt x="130" y="80"/>
                  </a:cubicBezTo>
                  <a:cubicBezTo>
                    <a:pt x="133" y="77"/>
                    <a:pt x="133" y="77"/>
                    <a:pt x="133" y="77"/>
                  </a:cubicBezTo>
                  <a:cubicBezTo>
                    <a:pt x="131" y="74"/>
                    <a:pt x="131" y="74"/>
                    <a:pt x="131" y="74"/>
                  </a:cubicBezTo>
                  <a:cubicBezTo>
                    <a:pt x="127" y="76"/>
                    <a:pt x="127" y="76"/>
                    <a:pt x="127" y="76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1" y="82"/>
                    <a:pt x="121" y="82"/>
                    <a:pt x="121" y="82"/>
                  </a:cubicBezTo>
                  <a:cubicBezTo>
                    <a:pt x="120" y="82"/>
                    <a:pt x="120" y="82"/>
                    <a:pt x="120" y="82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5" y="81"/>
                    <a:pt x="115" y="81"/>
                    <a:pt x="115" y="81"/>
                  </a:cubicBezTo>
                  <a:cubicBezTo>
                    <a:pt x="114" y="85"/>
                    <a:pt x="114" y="85"/>
                    <a:pt x="114" y="85"/>
                  </a:cubicBezTo>
                  <a:cubicBezTo>
                    <a:pt x="110" y="90"/>
                    <a:pt x="110" y="90"/>
                    <a:pt x="110" y="90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99" y="112"/>
                    <a:pt x="99" y="112"/>
                    <a:pt x="99" y="112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6" y="101"/>
                    <a:pt x="96" y="101"/>
                    <a:pt x="96" y="101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94" y="94"/>
                    <a:pt x="94" y="94"/>
                    <a:pt x="94" y="94"/>
                  </a:cubicBezTo>
                  <a:cubicBezTo>
                    <a:pt x="93" y="88"/>
                    <a:pt x="93" y="88"/>
                    <a:pt x="93" y="88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2"/>
                    <a:pt x="0" y="52"/>
                    <a:pt x="0" y="52"/>
                  </a:cubicBezTo>
                  <a:lnTo>
                    <a:pt x="0" y="5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38" name="Freeform 51">
              <a:extLst>
                <a:ext uri="{FF2B5EF4-FFF2-40B4-BE49-F238E27FC236}">
                  <a16:creationId xmlns:a16="http://schemas.microsoft.com/office/drawing/2014/main" id="{35C1F471-1EF5-7142-82E0-6879A2811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079" y="1986053"/>
              <a:ext cx="286695" cy="305247"/>
            </a:xfrm>
            <a:custGeom>
              <a:avLst/>
              <a:gdLst>
                <a:gd name="T0" fmla="*/ 175 w 201"/>
                <a:gd name="T1" fmla="*/ 65 h 213"/>
                <a:gd name="T2" fmla="*/ 172 w 201"/>
                <a:gd name="T3" fmla="*/ 53 h 213"/>
                <a:gd name="T4" fmla="*/ 157 w 201"/>
                <a:gd name="T5" fmla="*/ 44 h 213"/>
                <a:gd name="T6" fmla="*/ 140 w 201"/>
                <a:gd name="T7" fmla="*/ 42 h 213"/>
                <a:gd name="T8" fmla="*/ 125 w 201"/>
                <a:gd name="T9" fmla="*/ 36 h 213"/>
                <a:gd name="T10" fmla="*/ 103 w 201"/>
                <a:gd name="T11" fmla="*/ 30 h 213"/>
                <a:gd name="T12" fmla="*/ 93 w 201"/>
                <a:gd name="T13" fmla="*/ 27 h 213"/>
                <a:gd name="T14" fmla="*/ 82 w 201"/>
                <a:gd name="T15" fmla="*/ 20 h 213"/>
                <a:gd name="T16" fmla="*/ 78 w 201"/>
                <a:gd name="T17" fmla="*/ 18 h 213"/>
                <a:gd name="T18" fmla="*/ 70 w 201"/>
                <a:gd name="T19" fmla="*/ 17 h 213"/>
                <a:gd name="T20" fmla="*/ 67 w 201"/>
                <a:gd name="T21" fmla="*/ 15 h 213"/>
                <a:gd name="T22" fmla="*/ 70 w 201"/>
                <a:gd name="T23" fmla="*/ 2 h 213"/>
                <a:gd name="T24" fmla="*/ 61 w 201"/>
                <a:gd name="T25" fmla="*/ 3 h 213"/>
                <a:gd name="T26" fmla="*/ 47 w 201"/>
                <a:gd name="T27" fmla="*/ 9 h 213"/>
                <a:gd name="T28" fmla="*/ 33 w 201"/>
                <a:gd name="T29" fmla="*/ 16 h 213"/>
                <a:gd name="T30" fmla="*/ 21 w 201"/>
                <a:gd name="T31" fmla="*/ 15 h 213"/>
                <a:gd name="T32" fmla="*/ 5 w 201"/>
                <a:gd name="T33" fmla="*/ 55 h 213"/>
                <a:gd name="T34" fmla="*/ 7 w 201"/>
                <a:gd name="T35" fmla="*/ 72 h 213"/>
                <a:gd name="T36" fmla="*/ 10 w 201"/>
                <a:gd name="T37" fmla="*/ 112 h 213"/>
                <a:gd name="T38" fmla="*/ 42 w 201"/>
                <a:gd name="T39" fmla="*/ 135 h 213"/>
                <a:gd name="T40" fmla="*/ 60 w 201"/>
                <a:gd name="T41" fmla="*/ 152 h 213"/>
                <a:gd name="T42" fmla="*/ 63 w 201"/>
                <a:gd name="T43" fmla="*/ 173 h 213"/>
                <a:gd name="T44" fmla="*/ 65 w 201"/>
                <a:gd name="T45" fmla="*/ 187 h 213"/>
                <a:gd name="T46" fmla="*/ 67 w 201"/>
                <a:gd name="T47" fmla="*/ 203 h 213"/>
                <a:gd name="T48" fmla="*/ 82 w 201"/>
                <a:gd name="T49" fmla="*/ 209 h 213"/>
                <a:gd name="T50" fmla="*/ 184 w 201"/>
                <a:gd name="T51" fmla="*/ 195 h 213"/>
                <a:gd name="T52" fmla="*/ 178 w 201"/>
                <a:gd name="T53" fmla="*/ 172 h 213"/>
                <a:gd name="T54" fmla="*/ 182 w 201"/>
                <a:gd name="T55" fmla="*/ 155 h 213"/>
                <a:gd name="T56" fmla="*/ 182 w 201"/>
                <a:gd name="T57" fmla="*/ 140 h 213"/>
                <a:gd name="T58" fmla="*/ 184 w 201"/>
                <a:gd name="T59" fmla="*/ 131 h 213"/>
                <a:gd name="T60" fmla="*/ 186 w 201"/>
                <a:gd name="T61" fmla="*/ 121 h 213"/>
                <a:gd name="T62" fmla="*/ 188 w 201"/>
                <a:gd name="T63" fmla="*/ 105 h 213"/>
                <a:gd name="T64" fmla="*/ 197 w 201"/>
                <a:gd name="T65" fmla="*/ 85 h 213"/>
                <a:gd name="T66" fmla="*/ 201 w 201"/>
                <a:gd name="T67" fmla="*/ 79 h 213"/>
                <a:gd name="T68" fmla="*/ 201 w 201"/>
                <a:gd name="T69" fmla="*/ 73 h 213"/>
                <a:gd name="T70" fmla="*/ 194 w 201"/>
                <a:gd name="T71" fmla="*/ 79 h 213"/>
                <a:gd name="T72" fmla="*/ 187 w 201"/>
                <a:gd name="T73" fmla="*/ 92 h 213"/>
                <a:gd name="T74" fmla="*/ 177 w 201"/>
                <a:gd name="T75" fmla="*/ 101 h 213"/>
                <a:gd name="T76" fmla="*/ 168 w 201"/>
                <a:gd name="T77" fmla="*/ 107 h 213"/>
                <a:gd name="T78" fmla="*/ 174 w 201"/>
                <a:gd name="T79" fmla="*/ 93 h 213"/>
                <a:gd name="T80" fmla="*/ 179 w 201"/>
                <a:gd name="T81" fmla="*/ 87 h 213"/>
                <a:gd name="T82" fmla="*/ 180 w 201"/>
                <a:gd name="T83" fmla="*/ 7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1" h="213">
                  <a:moveTo>
                    <a:pt x="178" y="69"/>
                  </a:moveTo>
                  <a:cubicBezTo>
                    <a:pt x="177" y="68"/>
                    <a:pt x="177" y="68"/>
                    <a:pt x="177" y="68"/>
                  </a:cubicBezTo>
                  <a:cubicBezTo>
                    <a:pt x="175" y="65"/>
                    <a:pt x="175" y="65"/>
                    <a:pt x="175" y="65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2" y="53"/>
                    <a:pt x="172" y="53"/>
                    <a:pt x="172" y="53"/>
                  </a:cubicBezTo>
                  <a:cubicBezTo>
                    <a:pt x="166" y="49"/>
                    <a:pt x="166" y="49"/>
                    <a:pt x="166" y="49"/>
                  </a:cubicBezTo>
                  <a:cubicBezTo>
                    <a:pt x="164" y="45"/>
                    <a:pt x="164" y="45"/>
                    <a:pt x="164" y="45"/>
                  </a:cubicBezTo>
                  <a:cubicBezTo>
                    <a:pt x="157" y="44"/>
                    <a:pt x="157" y="44"/>
                    <a:pt x="157" y="44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6" y="42"/>
                    <a:pt x="146" y="42"/>
                    <a:pt x="146" y="42"/>
                  </a:cubicBezTo>
                  <a:cubicBezTo>
                    <a:pt x="140" y="42"/>
                    <a:pt x="140" y="42"/>
                    <a:pt x="140" y="42"/>
                  </a:cubicBezTo>
                  <a:cubicBezTo>
                    <a:pt x="132" y="41"/>
                    <a:pt x="132" y="41"/>
                    <a:pt x="132" y="41"/>
                  </a:cubicBezTo>
                  <a:cubicBezTo>
                    <a:pt x="131" y="39"/>
                    <a:pt x="131" y="39"/>
                    <a:pt x="131" y="39"/>
                  </a:cubicBezTo>
                  <a:cubicBezTo>
                    <a:pt x="125" y="36"/>
                    <a:pt x="125" y="36"/>
                    <a:pt x="125" y="36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89" y="22"/>
                    <a:pt x="89" y="22"/>
                    <a:pt x="89" y="22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2" y="135"/>
                    <a:pt x="42" y="135"/>
                    <a:pt x="42" y="135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52" y="144"/>
                    <a:pt x="52" y="144"/>
                    <a:pt x="52" y="144"/>
                  </a:cubicBezTo>
                  <a:cubicBezTo>
                    <a:pt x="60" y="152"/>
                    <a:pt x="60" y="152"/>
                    <a:pt x="60" y="152"/>
                  </a:cubicBezTo>
                  <a:cubicBezTo>
                    <a:pt x="61" y="159"/>
                    <a:pt x="61" y="159"/>
                    <a:pt x="61" y="159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63" y="173"/>
                    <a:pt x="63" y="173"/>
                    <a:pt x="63" y="173"/>
                  </a:cubicBezTo>
                  <a:cubicBezTo>
                    <a:pt x="65" y="176"/>
                    <a:pt x="65" y="176"/>
                    <a:pt x="65" y="176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5" y="187"/>
                    <a:pt x="65" y="187"/>
                    <a:pt x="65" y="187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67" y="198"/>
                    <a:pt x="67" y="198"/>
                    <a:pt x="67" y="198"/>
                  </a:cubicBezTo>
                  <a:cubicBezTo>
                    <a:pt x="67" y="203"/>
                    <a:pt x="67" y="203"/>
                    <a:pt x="67" y="203"/>
                  </a:cubicBezTo>
                  <a:cubicBezTo>
                    <a:pt x="72" y="203"/>
                    <a:pt x="72" y="203"/>
                    <a:pt x="72" y="203"/>
                  </a:cubicBezTo>
                  <a:cubicBezTo>
                    <a:pt x="72" y="203"/>
                    <a:pt x="76" y="207"/>
                    <a:pt x="77" y="207"/>
                  </a:cubicBezTo>
                  <a:cubicBezTo>
                    <a:pt x="78" y="207"/>
                    <a:pt x="82" y="209"/>
                    <a:pt x="82" y="209"/>
                  </a:cubicBezTo>
                  <a:cubicBezTo>
                    <a:pt x="85" y="213"/>
                    <a:pt x="85" y="213"/>
                    <a:pt x="85" y="213"/>
                  </a:cubicBezTo>
                  <a:cubicBezTo>
                    <a:pt x="184" y="207"/>
                    <a:pt x="184" y="207"/>
                    <a:pt x="184" y="207"/>
                  </a:cubicBezTo>
                  <a:cubicBezTo>
                    <a:pt x="184" y="195"/>
                    <a:pt x="184" y="195"/>
                    <a:pt x="184" y="195"/>
                  </a:cubicBezTo>
                  <a:cubicBezTo>
                    <a:pt x="184" y="191"/>
                    <a:pt x="184" y="191"/>
                    <a:pt x="184" y="191"/>
                  </a:cubicBezTo>
                  <a:cubicBezTo>
                    <a:pt x="179" y="179"/>
                    <a:pt x="179" y="179"/>
                    <a:pt x="179" y="179"/>
                  </a:cubicBezTo>
                  <a:cubicBezTo>
                    <a:pt x="178" y="172"/>
                    <a:pt x="178" y="172"/>
                    <a:pt x="178" y="172"/>
                  </a:cubicBezTo>
                  <a:cubicBezTo>
                    <a:pt x="179" y="164"/>
                    <a:pt x="179" y="164"/>
                    <a:pt x="179" y="164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82" y="155"/>
                    <a:pt x="182" y="155"/>
                    <a:pt x="182" y="155"/>
                  </a:cubicBezTo>
                  <a:cubicBezTo>
                    <a:pt x="184" y="152"/>
                    <a:pt x="184" y="152"/>
                    <a:pt x="184" y="152"/>
                  </a:cubicBezTo>
                  <a:cubicBezTo>
                    <a:pt x="182" y="147"/>
                    <a:pt x="182" y="147"/>
                    <a:pt x="182" y="147"/>
                  </a:cubicBezTo>
                  <a:cubicBezTo>
                    <a:pt x="182" y="140"/>
                    <a:pt x="182" y="140"/>
                    <a:pt x="182" y="140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4" y="131"/>
                    <a:pt x="184" y="131"/>
                    <a:pt x="184" y="131"/>
                  </a:cubicBezTo>
                  <a:cubicBezTo>
                    <a:pt x="188" y="127"/>
                    <a:pt x="188" y="127"/>
                    <a:pt x="188" y="127"/>
                  </a:cubicBezTo>
                  <a:cubicBezTo>
                    <a:pt x="188" y="125"/>
                    <a:pt x="188" y="125"/>
                    <a:pt x="188" y="125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18"/>
                    <a:pt x="186" y="118"/>
                    <a:pt x="186" y="118"/>
                  </a:cubicBezTo>
                  <a:cubicBezTo>
                    <a:pt x="187" y="110"/>
                    <a:pt x="187" y="110"/>
                    <a:pt x="187" y="110"/>
                  </a:cubicBezTo>
                  <a:cubicBezTo>
                    <a:pt x="188" y="105"/>
                    <a:pt x="188" y="105"/>
                    <a:pt x="188" y="105"/>
                  </a:cubicBezTo>
                  <a:cubicBezTo>
                    <a:pt x="191" y="99"/>
                    <a:pt x="191" y="99"/>
                    <a:pt x="191" y="99"/>
                  </a:cubicBezTo>
                  <a:cubicBezTo>
                    <a:pt x="196" y="89"/>
                    <a:pt x="196" y="89"/>
                    <a:pt x="196" y="89"/>
                  </a:cubicBezTo>
                  <a:cubicBezTo>
                    <a:pt x="197" y="85"/>
                    <a:pt x="197" y="85"/>
                    <a:pt x="197" y="85"/>
                  </a:cubicBezTo>
                  <a:cubicBezTo>
                    <a:pt x="197" y="82"/>
                    <a:pt x="197" y="82"/>
                    <a:pt x="197" y="82"/>
                  </a:cubicBezTo>
                  <a:cubicBezTo>
                    <a:pt x="201" y="81"/>
                    <a:pt x="201" y="81"/>
                    <a:pt x="201" y="81"/>
                  </a:cubicBezTo>
                  <a:cubicBezTo>
                    <a:pt x="201" y="79"/>
                    <a:pt x="201" y="79"/>
                    <a:pt x="201" y="79"/>
                  </a:cubicBezTo>
                  <a:cubicBezTo>
                    <a:pt x="201" y="77"/>
                    <a:pt x="201" y="77"/>
                    <a:pt x="201" y="77"/>
                  </a:cubicBezTo>
                  <a:cubicBezTo>
                    <a:pt x="201" y="75"/>
                    <a:pt x="201" y="75"/>
                    <a:pt x="201" y="75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7" y="75"/>
                    <a:pt x="197" y="75"/>
                    <a:pt x="197" y="75"/>
                  </a:cubicBezTo>
                  <a:cubicBezTo>
                    <a:pt x="194" y="79"/>
                    <a:pt x="194" y="79"/>
                    <a:pt x="194" y="79"/>
                  </a:cubicBezTo>
                  <a:cubicBezTo>
                    <a:pt x="193" y="84"/>
                    <a:pt x="193" y="84"/>
                    <a:pt x="193" y="84"/>
                  </a:cubicBezTo>
                  <a:cubicBezTo>
                    <a:pt x="190" y="90"/>
                    <a:pt x="190" y="90"/>
                    <a:pt x="190" y="90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81" y="95"/>
                    <a:pt x="181" y="95"/>
                    <a:pt x="181" y="95"/>
                  </a:cubicBezTo>
                  <a:cubicBezTo>
                    <a:pt x="178" y="99"/>
                    <a:pt x="178" y="99"/>
                    <a:pt x="178" y="99"/>
                  </a:cubicBezTo>
                  <a:cubicBezTo>
                    <a:pt x="177" y="101"/>
                    <a:pt x="177" y="101"/>
                    <a:pt x="177" y="101"/>
                  </a:cubicBezTo>
                  <a:cubicBezTo>
                    <a:pt x="175" y="105"/>
                    <a:pt x="175" y="105"/>
                    <a:pt x="175" y="105"/>
                  </a:cubicBezTo>
                  <a:cubicBezTo>
                    <a:pt x="171" y="110"/>
                    <a:pt x="171" y="110"/>
                    <a:pt x="171" y="110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71" y="103"/>
                    <a:pt x="171" y="103"/>
                    <a:pt x="171" y="103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4" y="93"/>
                    <a:pt x="174" y="93"/>
                    <a:pt x="174" y="93"/>
                  </a:cubicBezTo>
                  <a:cubicBezTo>
                    <a:pt x="175" y="91"/>
                    <a:pt x="175" y="91"/>
                    <a:pt x="175" y="91"/>
                  </a:cubicBezTo>
                  <a:cubicBezTo>
                    <a:pt x="177" y="89"/>
                    <a:pt x="177" y="89"/>
                    <a:pt x="177" y="89"/>
                  </a:cubicBezTo>
                  <a:cubicBezTo>
                    <a:pt x="179" y="87"/>
                    <a:pt x="179" y="87"/>
                    <a:pt x="179" y="87"/>
                  </a:cubicBezTo>
                  <a:cubicBezTo>
                    <a:pt x="180" y="85"/>
                    <a:pt x="180" y="85"/>
                    <a:pt x="180" y="85"/>
                  </a:cubicBezTo>
                  <a:cubicBezTo>
                    <a:pt x="179" y="80"/>
                    <a:pt x="179" y="80"/>
                    <a:pt x="179" y="80"/>
                  </a:cubicBezTo>
                  <a:cubicBezTo>
                    <a:pt x="180" y="78"/>
                    <a:pt x="180" y="78"/>
                    <a:pt x="180" y="78"/>
                  </a:cubicBezTo>
                  <a:cubicBezTo>
                    <a:pt x="179" y="76"/>
                    <a:pt x="179" y="76"/>
                    <a:pt x="179" y="76"/>
                  </a:cubicBezTo>
                  <a:lnTo>
                    <a:pt x="178" y="6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39" name="Freeform 52">
              <a:extLst>
                <a:ext uri="{FF2B5EF4-FFF2-40B4-BE49-F238E27FC236}">
                  <a16:creationId xmlns:a16="http://schemas.microsoft.com/office/drawing/2014/main" id="{65767578-4AE1-8C4F-AA26-F8B3E30C8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8003" y="2274434"/>
              <a:ext cx="229357" cy="263085"/>
            </a:xfrm>
            <a:custGeom>
              <a:avLst/>
              <a:gdLst>
                <a:gd name="T0" fmla="*/ 114 w 136"/>
                <a:gd name="T1" fmla="*/ 8 h 156"/>
                <a:gd name="T2" fmla="*/ 101 w 136"/>
                <a:gd name="T3" fmla="*/ 17 h 156"/>
                <a:gd name="T4" fmla="*/ 93 w 136"/>
                <a:gd name="T5" fmla="*/ 22 h 156"/>
                <a:gd name="T6" fmla="*/ 88 w 136"/>
                <a:gd name="T7" fmla="*/ 27 h 156"/>
                <a:gd name="T8" fmla="*/ 82 w 136"/>
                <a:gd name="T9" fmla="*/ 27 h 156"/>
                <a:gd name="T10" fmla="*/ 74 w 136"/>
                <a:gd name="T11" fmla="*/ 33 h 156"/>
                <a:gd name="T12" fmla="*/ 69 w 136"/>
                <a:gd name="T13" fmla="*/ 33 h 156"/>
                <a:gd name="T14" fmla="*/ 65 w 136"/>
                <a:gd name="T15" fmla="*/ 31 h 156"/>
                <a:gd name="T16" fmla="*/ 60 w 136"/>
                <a:gd name="T17" fmla="*/ 29 h 156"/>
                <a:gd name="T18" fmla="*/ 55 w 136"/>
                <a:gd name="T19" fmla="*/ 27 h 156"/>
                <a:gd name="T20" fmla="*/ 47 w 136"/>
                <a:gd name="T21" fmla="*/ 23 h 156"/>
                <a:gd name="T22" fmla="*/ 0 w 136"/>
                <a:gd name="T23" fmla="*/ 28 h 156"/>
                <a:gd name="T24" fmla="*/ 16 w 136"/>
                <a:gd name="T25" fmla="*/ 136 h 156"/>
                <a:gd name="T26" fmla="*/ 22 w 136"/>
                <a:gd name="T27" fmla="*/ 133 h 156"/>
                <a:gd name="T28" fmla="*/ 31 w 136"/>
                <a:gd name="T29" fmla="*/ 140 h 156"/>
                <a:gd name="T30" fmla="*/ 34 w 136"/>
                <a:gd name="T31" fmla="*/ 146 h 156"/>
                <a:gd name="T32" fmla="*/ 42 w 136"/>
                <a:gd name="T33" fmla="*/ 148 h 156"/>
                <a:gd name="T34" fmla="*/ 46 w 136"/>
                <a:gd name="T35" fmla="*/ 151 h 156"/>
                <a:gd name="T36" fmla="*/ 49 w 136"/>
                <a:gd name="T37" fmla="*/ 149 h 156"/>
                <a:gd name="T38" fmla="*/ 52 w 136"/>
                <a:gd name="T39" fmla="*/ 146 h 156"/>
                <a:gd name="T40" fmla="*/ 60 w 136"/>
                <a:gd name="T41" fmla="*/ 150 h 156"/>
                <a:gd name="T42" fmla="*/ 67 w 136"/>
                <a:gd name="T43" fmla="*/ 148 h 156"/>
                <a:gd name="T44" fmla="*/ 71 w 136"/>
                <a:gd name="T45" fmla="*/ 144 h 156"/>
                <a:gd name="T46" fmla="*/ 75 w 136"/>
                <a:gd name="T47" fmla="*/ 146 h 156"/>
                <a:gd name="T48" fmla="*/ 83 w 136"/>
                <a:gd name="T49" fmla="*/ 155 h 156"/>
                <a:gd name="T50" fmla="*/ 85 w 136"/>
                <a:gd name="T51" fmla="*/ 156 h 156"/>
                <a:gd name="T52" fmla="*/ 92 w 136"/>
                <a:gd name="T53" fmla="*/ 149 h 156"/>
                <a:gd name="T54" fmla="*/ 94 w 136"/>
                <a:gd name="T55" fmla="*/ 142 h 156"/>
                <a:gd name="T56" fmla="*/ 100 w 136"/>
                <a:gd name="T57" fmla="*/ 128 h 156"/>
                <a:gd name="T58" fmla="*/ 105 w 136"/>
                <a:gd name="T59" fmla="*/ 130 h 156"/>
                <a:gd name="T60" fmla="*/ 109 w 136"/>
                <a:gd name="T61" fmla="*/ 116 h 156"/>
                <a:gd name="T62" fmla="*/ 118 w 136"/>
                <a:gd name="T63" fmla="*/ 110 h 156"/>
                <a:gd name="T64" fmla="*/ 129 w 136"/>
                <a:gd name="T65" fmla="*/ 99 h 156"/>
                <a:gd name="T66" fmla="*/ 131 w 136"/>
                <a:gd name="T67" fmla="*/ 91 h 156"/>
                <a:gd name="T68" fmla="*/ 132 w 136"/>
                <a:gd name="T69" fmla="*/ 77 h 156"/>
                <a:gd name="T70" fmla="*/ 133 w 136"/>
                <a:gd name="T71" fmla="*/ 70 h 156"/>
                <a:gd name="T72" fmla="*/ 133 w 136"/>
                <a:gd name="T73" fmla="*/ 61 h 156"/>
                <a:gd name="T74" fmla="*/ 133 w 136"/>
                <a:gd name="T75" fmla="*/ 55 h 156"/>
                <a:gd name="T76" fmla="*/ 126 w 136"/>
                <a:gd name="T7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6" h="156">
                  <a:moveTo>
                    <a:pt x="121" y="5"/>
                  </a:moveTo>
                  <a:lnTo>
                    <a:pt x="114" y="8"/>
                  </a:lnTo>
                  <a:lnTo>
                    <a:pt x="108" y="13"/>
                  </a:lnTo>
                  <a:lnTo>
                    <a:pt x="101" y="17"/>
                  </a:lnTo>
                  <a:lnTo>
                    <a:pt x="96" y="21"/>
                  </a:lnTo>
                  <a:lnTo>
                    <a:pt x="93" y="22"/>
                  </a:lnTo>
                  <a:lnTo>
                    <a:pt x="91" y="24"/>
                  </a:lnTo>
                  <a:lnTo>
                    <a:pt x="88" y="27"/>
                  </a:lnTo>
                  <a:lnTo>
                    <a:pt x="85" y="27"/>
                  </a:lnTo>
                  <a:lnTo>
                    <a:pt x="82" y="27"/>
                  </a:lnTo>
                  <a:lnTo>
                    <a:pt x="78" y="29"/>
                  </a:lnTo>
                  <a:lnTo>
                    <a:pt x="74" y="33"/>
                  </a:lnTo>
                  <a:lnTo>
                    <a:pt x="71" y="33"/>
                  </a:lnTo>
                  <a:lnTo>
                    <a:pt x="69" y="33"/>
                  </a:lnTo>
                  <a:lnTo>
                    <a:pt x="68" y="33"/>
                  </a:lnTo>
                  <a:lnTo>
                    <a:pt x="65" y="31"/>
                  </a:lnTo>
                  <a:lnTo>
                    <a:pt x="62" y="28"/>
                  </a:lnTo>
                  <a:lnTo>
                    <a:pt x="60" y="29"/>
                  </a:lnTo>
                  <a:lnTo>
                    <a:pt x="56" y="28"/>
                  </a:lnTo>
                  <a:lnTo>
                    <a:pt x="55" y="27"/>
                  </a:lnTo>
                  <a:lnTo>
                    <a:pt x="51" y="24"/>
                  </a:lnTo>
                  <a:lnTo>
                    <a:pt x="47" y="23"/>
                  </a:lnTo>
                  <a:lnTo>
                    <a:pt x="39" y="22"/>
                  </a:lnTo>
                  <a:lnTo>
                    <a:pt x="0" y="28"/>
                  </a:lnTo>
                  <a:lnTo>
                    <a:pt x="11" y="134"/>
                  </a:lnTo>
                  <a:lnTo>
                    <a:pt x="16" y="136"/>
                  </a:lnTo>
                  <a:lnTo>
                    <a:pt x="21" y="134"/>
                  </a:lnTo>
                  <a:lnTo>
                    <a:pt x="22" y="133"/>
                  </a:lnTo>
                  <a:lnTo>
                    <a:pt x="27" y="137"/>
                  </a:lnTo>
                  <a:lnTo>
                    <a:pt x="31" y="140"/>
                  </a:lnTo>
                  <a:lnTo>
                    <a:pt x="33" y="144"/>
                  </a:lnTo>
                  <a:lnTo>
                    <a:pt x="34" y="146"/>
                  </a:lnTo>
                  <a:lnTo>
                    <a:pt x="39" y="147"/>
                  </a:lnTo>
                  <a:lnTo>
                    <a:pt x="42" y="148"/>
                  </a:lnTo>
                  <a:lnTo>
                    <a:pt x="44" y="149"/>
                  </a:lnTo>
                  <a:lnTo>
                    <a:pt x="46" y="151"/>
                  </a:lnTo>
                  <a:lnTo>
                    <a:pt x="49" y="150"/>
                  </a:lnTo>
                  <a:lnTo>
                    <a:pt x="49" y="149"/>
                  </a:lnTo>
                  <a:lnTo>
                    <a:pt x="51" y="147"/>
                  </a:lnTo>
                  <a:lnTo>
                    <a:pt x="52" y="146"/>
                  </a:lnTo>
                  <a:lnTo>
                    <a:pt x="55" y="148"/>
                  </a:lnTo>
                  <a:lnTo>
                    <a:pt x="60" y="150"/>
                  </a:lnTo>
                  <a:lnTo>
                    <a:pt x="66" y="149"/>
                  </a:lnTo>
                  <a:lnTo>
                    <a:pt x="67" y="148"/>
                  </a:lnTo>
                  <a:lnTo>
                    <a:pt x="69" y="145"/>
                  </a:lnTo>
                  <a:lnTo>
                    <a:pt x="71" y="144"/>
                  </a:lnTo>
                  <a:lnTo>
                    <a:pt x="72" y="143"/>
                  </a:lnTo>
                  <a:lnTo>
                    <a:pt x="75" y="146"/>
                  </a:lnTo>
                  <a:lnTo>
                    <a:pt x="79" y="151"/>
                  </a:lnTo>
                  <a:lnTo>
                    <a:pt x="83" y="155"/>
                  </a:lnTo>
                  <a:lnTo>
                    <a:pt x="86" y="155"/>
                  </a:lnTo>
                  <a:lnTo>
                    <a:pt x="85" y="156"/>
                  </a:lnTo>
                  <a:lnTo>
                    <a:pt x="88" y="153"/>
                  </a:lnTo>
                  <a:lnTo>
                    <a:pt x="92" y="149"/>
                  </a:lnTo>
                  <a:lnTo>
                    <a:pt x="94" y="146"/>
                  </a:lnTo>
                  <a:lnTo>
                    <a:pt x="94" y="142"/>
                  </a:lnTo>
                  <a:lnTo>
                    <a:pt x="97" y="131"/>
                  </a:lnTo>
                  <a:lnTo>
                    <a:pt x="100" y="128"/>
                  </a:lnTo>
                  <a:lnTo>
                    <a:pt x="104" y="131"/>
                  </a:lnTo>
                  <a:lnTo>
                    <a:pt x="105" y="130"/>
                  </a:lnTo>
                  <a:lnTo>
                    <a:pt x="106" y="120"/>
                  </a:lnTo>
                  <a:lnTo>
                    <a:pt x="109" y="116"/>
                  </a:lnTo>
                  <a:lnTo>
                    <a:pt x="113" y="110"/>
                  </a:lnTo>
                  <a:lnTo>
                    <a:pt x="118" y="110"/>
                  </a:lnTo>
                  <a:lnTo>
                    <a:pt x="121" y="106"/>
                  </a:lnTo>
                  <a:lnTo>
                    <a:pt x="129" y="99"/>
                  </a:lnTo>
                  <a:lnTo>
                    <a:pt x="131" y="94"/>
                  </a:lnTo>
                  <a:lnTo>
                    <a:pt x="131" y="91"/>
                  </a:lnTo>
                  <a:lnTo>
                    <a:pt x="132" y="83"/>
                  </a:lnTo>
                  <a:lnTo>
                    <a:pt x="132" y="77"/>
                  </a:lnTo>
                  <a:lnTo>
                    <a:pt x="133" y="74"/>
                  </a:lnTo>
                  <a:lnTo>
                    <a:pt x="133" y="70"/>
                  </a:lnTo>
                  <a:lnTo>
                    <a:pt x="133" y="62"/>
                  </a:lnTo>
                  <a:lnTo>
                    <a:pt x="133" y="61"/>
                  </a:lnTo>
                  <a:lnTo>
                    <a:pt x="132" y="58"/>
                  </a:lnTo>
                  <a:lnTo>
                    <a:pt x="133" y="55"/>
                  </a:lnTo>
                  <a:lnTo>
                    <a:pt x="136" y="55"/>
                  </a:lnTo>
                  <a:lnTo>
                    <a:pt x="126" y="0"/>
                  </a:lnTo>
                  <a:lnTo>
                    <a:pt x="121" y="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40" name="Freeform 53">
              <a:extLst>
                <a:ext uri="{FF2B5EF4-FFF2-40B4-BE49-F238E27FC236}">
                  <a16:creationId xmlns:a16="http://schemas.microsoft.com/office/drawing/2014/main" id="{58B71D14-630F-5142-A395-BA2972077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9596" y="2319969"/>
              <a:ext cx="168644" cy="290068"/>
            </a:xfrm>
            <a:custGeom>
              <a:avLst/>
              <a:gdLst>
                <a:gd name="T0" fmla="*/ 5 w 100"/>
                <a:gd name="T1" fmla="*/ 167 h 172"/>
                <a:gd name="T2" fmla="*/ 16 w 100"/>
                <a:gd name="T3" fmla="*/ 163 h 172"/>
                <a:gd name="T4" fmla="*/ 24 w 100"/>
                <a:gd name="T5" fmla="*/ 163 h 172"/>
                <a:gd name="T6" fmla="*/ 31 w 100"/>
                <a:gd name="T7" fmla="*/ 168 h 172"/>
                <a:gd name="T8" fmla="*/ 32 w 100"/>
                <a:gd name="T9" fmla="*/ 163 h 172"/>
                <a:gd name="T10" fmla="*/ 38 w 100"/>
                <a:gd name="T11" fmla="*/ 161 h 172"/>
                <a:gd name="T12" fmla="*/ 44 w 100"/>
                <a:gd name="T13" fmla="*/ 163 h 172"/>
                <a:gd name="T14" fmla="*/ 49 w 100"/>
                <a:gd name="T15" fmla="*/ 161 h 172"/>
                <a:gd name="T16" fmla="*/ 52 w 100"/>
                <a:gd name="T17" fmla="*/ 154 h 172"/>
                <a:gd name="T18" fmla="*/ 55 w 100"/>
                <a:gd name="T19" fmla="*/ 150 h 172"/>
                <a:gd name="T20" fmla="*/ 59 w 100"/>
                <a:gd name="T21" fmla="*/ 157 h 172"/>
                <a:gd name="T22" fmla="*/ 66 w 100"/>
                <a:gd name="T23" fmla="*/ 157 h 172"/>
                <a:gd name="T24" fmla="*/ 68 w 100"/>
                <a:gd name="T25" fmla="*/ 150 h 172"/>
                <a:gd name="T26" fmla="*/ 74 w 100"/>
                <a:gd name="T27" fmla="*/ 145 h 172"/>
                <a:gd name="T28" fmla="*/ 78 w 100"/>
                <a:gd name="T29" fmla="*/ 139 h 172"/>
                <a:gd name="T30" fmla="*/ 80 w 100"/>
                <a:gd name="T31" fmla="*/ 131 h 172"/>
                <a:gd name="T32" fmla="*/ 81 w 100"/>
                <a:gd name="T33" fmla="*/ 127 h 172"/>
                <a:gd name="T34" fmla="*/ 90 w 100"/>
                <a:gd name="T35" fmla="*/ 125 h 172"/>
                <a:gd name="T36" fmla="*/ 98 w 100"/>
                <a:gd name="T37" fmla="*/ 123 h 172"/>
                <a:gd name="T38" fmla="*/ 99 w 100"/>
                <a:gd name="T39" fmla="*/ 115 h 172"/>
                <a:gd name="T40" fmla="*/ 98 w 100"/>
                <a:gd name="T41" fmla="*/ 112 h 172"/>
                <a:gd name="T42" fmla="*/ 99 w 100"/>
                <a:gd name="T43" fmla="*/ 107 h 172"/>
                <a:gd name="T44" fmla="*/ 88 w 100"/>
                <a:gd name="T45" fmla="*/ 0 h 172"/>
                <a:gd name="T46" fmla="*/ 27 w 100"/>
                <a:gd name="T47" fmla="*/ 5 h 172"/>
                <a:gd name="T48" fmla="*/ 16 w 100"/>
                <a:gd name="T49" fmla="*/ 12 h 172"/>
                <a:gd name="T50" fmla="*/ 8 w 100"/>
                <a:gd name="T51" fmla="*/ 12 h 172"/>
                <a:gd name="T52" fmla="*/ 10 w 100"/>
                <a:gd name="T53" fmla="*/ 106 h 172"/>
                <a:gd name="T54" fmla="*/ 10 w 100"/>
                <a:gd name="T55" fmla="*/ 113 h 172"/>
                <a:gd name="T56" fmla="*/ 15 w 100"/>
                <a:gd name="T57" fmla="*/ 124 h 172"/>
                <a:gd name="T58" fmla="*/ 16 w 100"/>
                <a:gd name="T59" fmla="*/ 134 h 172"/>
                <a:gd name="T60" fmla="*/ 11 w 100"/>
                <a:gd name="T61" fmla="*/ 140 h 172"/>
                <a:gd name="T62" fmla="*/ 8 w 100"/>
                <a:gd name="T63" fmla="*/ 147 h 172"/>
                <a:gd name="T64" fmla="*/ 4 w 100"/>
                <a:gd name="T65" fmla="*/ 156 h 172"/>
                <a:gd name="T66" fmla="*/ 0 w 100"/>
                <a:gd name="T67" fmla="*/ 161 h 172"/>
                <a:gd name="T68" fmla="*/ 1 w 100"/>
                <a:gd name="T69" fmla="*/ 171 h 172"/>
                <a:gd name="T70" fmla="*/ 2 w 100"/>
                <a:gd name="T71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" h="172">
                  <a:moveTo>
                    <a:pt x="5" y="172"/>
                  </a:moveTo>
                  <a:lnTo>
                    <a:pt x="5" y="167"/>
                  </a:lnTo>
                  <a:lnTo>
                    <a:pt x="13" y="167"/>
                  </a:lnTo>
                  <a:lnTo>
                    <a:pt x="16" y="163"/>
                  </a:lnTo>
                  <a:lnTo>
                    <a:pt x="19" y="163"/>
                  </a:lnTo>
                  <a:lnTo>
                    <a:pt x="24" y="163"/>
                  </a:lnTo>
                  <a:lnTo>
                    <a:pt x="27" y="166"/>
                  </a:lnTo>
                  <a:lnTo>
                    <a:pt x="31" y="168"/>
                  </a:lnTo>
                  <a:lnTo>
                    <a:pt x="32" y="167"/>
                  </a:lnTo>
                  <a:lnTo>
                    <a:pt x="32" y="163"/>
                  </a:lnTo>
                  <a:lnTo>
                    <a:pt x="36" y="162"/>
                  </a:lnTo>
                  <a:lnTo>
                    <a:pt x="38" y="161"/>
                  </a:lnTo>
                  <a:lnTo>
                    <a:pt x="42" y="161"/>
                  </a:lnTo>
                  <a:lnTo>
                    <a:pt x="44" y="163"/>
                  </a:lnTo>
                  <a:lnTo>
                    <a:pt x="48" y="164"/>
                  </a:lnTo>
                  <a:lnTo>
                    <a:pt x="49" y="161"/>
                  </a:lnTo>
                  <a:lnTo>
                    <a:pt x="49" y="157"/>
                  </a:lnTo>
                  <a:lnTo>
                    <a:pt x="52" y="154"/>
                  </a:lnTo>
                  <a:lnTo>
                    <a:pt x="53" y="150"/>
                  </a:lnTo>
                  <a:lnTo>
                    <a:pt x="55" y="150"/>
                  </a:lnTo>
                  <a:lnTo>
                    <a:pt x="56" y="154"/>
                  </a:lnTo>
                  <a:lnTo>
                    <a:pt x="59" y="157"/>
                  </a:lnTo>
                  <a:lnTo>
                    <a:pt x="60" y="158"/>
                  </a:lnTo>
                  <a:lnTo>
                    <a:pt x="66" y="157"/>
                  </a:lnTo>
                  <a:lnTo>
                    <a:pt x="68" y="153"/>
                  </a:lnTo>
                  <a:lnTo>
                    <a:pt x="68" y="150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6" y="143"/>
                  </a:lnTo>
                  <a:lnTo>
                    <a:pt x="78" y="139"/>
                  </a:lnTo>
                  <a:lnTo>
                    <a:pt x="80" y="135"/>
                  </a:lnTo>
                  <a:lnTo>
                    <a:pt x="80" y="131"/>
                  </a:lnTo>
                  <a:lnTo>
                    <a:pt x="81" y="129"/>
                  </a:lnTo>
                  <a:lnTo>
                    <a:pt x="81" y="127"/>
                  </a:lnTo>
                  <a:lnTo>
                    <a:pt x="82" y="126"/>
                  </a:lnTo>
                  <a:lnTo>
                    <a:pt x="90" y="125"/>
                  </a:lnTo>
                  <a:lnTo>
                    <a:pt x="94" y="123"/>
                  </a:lnTo>
                  <a:lnTo>
                    <a:pt x="98" y="123"/>
                  </a:lnTo>
                  <a:lnTo>
                    <a:pt x="100" y="121"/>
                  </a:lnTo>
                  <a:lnTo>
                    <a:pt x="99" y="115"/>
                  </a:lnTo>
                  <a:lnTo>
                    <a:pt x="100" y="113"/>
                  </a:lnTo>
                  <a:lnTo>
                    <a:pt x="98" y="112"/>
                  </a:lnTo>
                  <a:lnTo>
                    <a:pt x="97" y="108"/>
                  </a:lnTo>
                  <a:lnTo>
                    <a:pt x="99" y="107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0" y="9"/>
                  </a:lnTo>
                  <a:lnTo>
                    <a:pt x="16" y="12"/>
                  </a:lnTo>
                  <a:lnTo>
                    <a:pt x="13" y="13"/>
                  </a:lnTo>
                  <a:lnTo>
                    <a:pt x="8" y="12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9"/>
                  </a:lnTo>
                  <a:lnTo>
                    <a:pt x="10" y="113"/>
                  </a:lnTo>
                  <a:lnTo>
                    <a:pt x="11" y="117"/>
                  </a:lnTo>
                  <a:lnTo>
                    <a:pt x="15" y="124"/>
                  </a:lnTo>
                  <a:lnTo>
                    <a:pt x="16" y="130"/>
                  </a:lnTo>
                  <a:lnTo>
                    <a:pt x="16" y="134"/>
                  </a:lnTo>
                  <a:lnTo>
                    <a:pt x="13" y="136"/>
                  </a:lnTo>
                  <a:lnTo>
                    <a:pt x="11" y="140"/>
                  </a:lnTo>
                  <a:lnTo>
                    <a:pt x="10" y="145"/>
                  </a:lnTo>
                  <a:lnTo>
                    <a:pt x="8" y="147"/>
                  </a:lnTo>
                  <a:lnTo>
                    <a:pt x="5" y="150"/>
                  </a:lnTo>
                  <a:lnTo>
                    <a:pt x="4" y="156"/>
                  </a:lnTo>
                  <a:lnTo>
                    <a:pt x="2" y="157"/>
                  </a:lnTo>
                  <a:lnTo>
                    <a:pt x="0" y="161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2" y="172"/>
                  </a:lnTo>
                  <a:lnTo>
                    <a:pt x="2" y="172"/>
                  </a:lnTo>
                  <a:lnTo>
                    <a:pt x="5" y="17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41" name="Freeform 54">
              <a:extLst>
                <a:ext uri="{FF2B5EF4-FFF2-40B4-BE49-F238E27FC236}">
                  <a16:creationId xmlns:a16="http://schemas.microsoft.com/office/drawing/2014/main" id="{08F8E376-AAEE-4B49-89C3-4C5465AB8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9028" y="2282867"/>
              <a:ext cx="217551" cy="381136"/>
            </a:xfrm>
            <a:custGeom>
              <a:avLst/>
              <a:gdLst>
                <a:gd name="T0" fmla="*/ 88 w 129"/>
                <a:gd name="T1" fmla="*/ 217 h 226"/>
                <a:gd name="T2" fmla="*/ 96 w 129"/>
                <a:gd name="T3" fmla="*/ 222 h 226"/>
                <a:gd name="T4" fmla="*/ 102 w 129"/>
                <a:gd name="T5" fmla="*/ 222 h 226"/>
                <a:gd name="T6" fmla="*/ 102 w 129"/>
                <a:gd name="T7" fmla="*/ 216 h 226"/>
                <a:gd name="T8" fmla="*/ 105 w 129"/>
                <a:gd name="T9" fmla="*/ 209 h 226"/>
                <a:gd name="T10" fmla="*/ 113 w 129"/>
                <a:gd name="T11" fmla="*/ 206 h 226"/>
                <a:gd name="T12" fmla="*/ 112 w 129"/>
                <a:gd name="T13" fmla="*/ 200 h 226"/>
                <a:gd name="T14" fmla="*/ 112 w 129"/>
                <a:gd name="T15" fmla="*/ 195 h 226"/>
                <a:gd name="T16" fmla="*/ 115 w 129"/>
                <a:gd name="T17" fmla="*/ 194 h 226"/>
                <a:gd name="T18" fmla="*/ 113 w 129"/>
                <a:gd name="T19" fmla="*/ 189 h 226"/>
                <a:gd name="T20" fmla="*/ 115 w 129"/>
                <a:gd name="T21" fmla="*/ 179 h 226"/>
                <a:gd name="T22" fmla="*/ 118 w 129"/>
                <a:gd name="T23" fmla="*/ 172 h 226"/>
                <a:gd name="T24" fmla="*/ 123 w 129"/>
                <a:gd name="T25" fmla="*/ 167 h 226"/>
                <a:gd name="T26" fmla="*/ 126 w 129"/>
                <a:gd name="T27" fmla="*/ 158 h 226"/>
                <a:gd name="T28" fmla="*/ 129 w 129"/>
                <a:gd name="T29" fmla="*/ 152 h 226"/>
                <a:gd name="T30" fmla="*/ 124 w 129"/>
                <a:gd name="T31" fmla="*/ 139 h 226"/>
                <a:gd name="T32" fmla="*/ 123 w 129"/>
                <a:gd name="T33" fmla="*/ 131 h 226"/>
                <a:gd name="T34" fmla="*/ 124 w 129"/>
                <a:gd name="T35" fmla="*/ 125 h 226"/>
                <a:gd name="T36" fmla="*/ 122 w 129"/>
                <a:gd name="T37" fmla="*/ 34 h 226"/>
                <a:gd name="T38" fmla="*/ 116 w 129"/>
                <a:gd name="T39" fmla="*/ 26 h 226"/>
                <a:gd name="T40" fmla="*/ 113 w 129"/>
                <a:gd name="T41" fmla="*/ 17 h 226"/>
                <a:gd name="T42" fmla="*/ 107 w 129"/>
                <a:gd name="T43" fmla="*/ 3 h 226"/>
                <a:gd name="T44" fmla="*/ 24 w 129"/>
                <a:gd name="T45" fmla="*/ 5 h 226"/>
                <a:gd name="T46" fmla="*/ 22 w 129"/>
                <a:gd name="T47" fmla="*/ 3 h 226"/>
                <a:gd name="T48" fmla="*/ 21 w 129"/>
                <a:gd name="T49" fmla="*/ 8 h 226"/>
                <a:gd name="T50" fmla="*/ 28 w 129"/>
                <a:gd name="T51" fmla="*/ 14 h 226"/>
                <a:gd name="T52" fmla="*/ 38 w 129"/>
                <a:gd name="T53" fmla="*/ 23 h 226"/>
                <a:gd name="T54" fmla="*/ 36 w 129"/>
                <a:gd name="T55" fmla="*/ 32 h 226"/>
                <a:gd name="T56" fmla="*/ 31 w 129"/>
                <a:gd name="T57" fmla="*/ 43 h 226"/>
                <a:gd name="T58" fmla="*/ 27 w 129"/>
                <a:gd name="T59" fmla="*/ 47 h 226"/>
                <a:gd name="T60" fmla="*/ 15 w 129"/>
                <a:gd name="T61" fmla="*/ 50 h 226"/>
                <a:gd name="T62" fmla="*/ 12 w 129"/>
                <a:gd name="T63" fmla="*/ 55 h 226"/>
                <a:gd name="T64" fmla="*/ 15 w 129"/>
                <a:gd name="T65" fmla="*/ 65 h 226"/>
                <a:gd name="T66" fmla="*/ 13 w 129"/>
                <a:gd name="T67" fmla="*/ 70 h 226"/>
                <a:gd name="T68" fmla="*/ 11 w 129"/>
                <a:gd name="T69" fmla="*/ 77 h 226"/>
                <a:gd name="T70" fmla="*/ 2 w 129"/>
                <a:gd name="T71" fmla="*/ 86 h 226"/>
                <a:gd name="T72" fmla="*/ 0 w 129"/>
                <a:gd name="T73" fmla="*/ 95 h 226"/>
                <a:gd name="T74" fmla="*/ 0 w 129"/>
                <a:gd name="T75" fmla="*/ 113 h 226"/>
                <a:gd name="T76" fmla="*/ 21 w 129"/>
                <a:gd name="T77" fmla="*/ 136 h 226"/>
                <a:gd name="T78" fmla="*/ 25 w 129"/>
                <a:gd name="T79" fmla="*/ 150 h 226"/>
                <a:gd name="T80" fmla="*/ 31 w 129"/>
                <a:gd name="T81" fmla="*/ 151 h 226"/>
                <a:gd name="T82" fmla="*/ 39 w 129"/>
                <a:gd name="T83" fmla="*/ 150 h 226"/>
                <a:gd name="T84" fmla="*/ 45 w 129"/>
                <a:gd name="T85" fmla="*/ 156 h 226"/>
                <a:gd name="T86" fmla="*/ 41 w 129"/>
                <a:gd name="T87" fmla="*/ 167 h 226"/>
                <a:gd name="T88" fmla="*/ 39 w 129"/>
                <a:gd name="T89" fmla="*/ 175 h 226"/>
                <a:gd name="T90" fmla="*/ 44 w 129"/>
                <a:gd name="T91" fmla="*/ 185 h 226"/>
                <a:gd name="T92" fmla="*/ 53 w 129"/>
                <a:gd name="T93" fmla="*/ 189 h 226"/>
                <a:gd name="T94" fmla="*/ 68 w 129"/>
                <a:gd name="T95" fmla="*/ 200 h 226"/>
                <a:gd name="T96" fmla="*/ 70 w 129"/>
                <a:gd name="T97" fmla="*/ 214 h 226"/>
                <a:gd name="T98" fmla="*/ 74 w 129"/>
                <a:gd name="T99" fmla="*/ 222 h 226"/>
                <a:gd name="T100" fmla="*/ 76 w 129"/>
                <a:gd name="T101" fmla="*/ 222 h 226"/>
                <a:gd name="T102" fmla="*/ 83 w 129"/>
                <a:gd name="T103" fmla="*/ 22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9" h="226">
                  <a:moveTo>
                    <a:pt x="86" y="218"/>
                  </a:moveTo>
                  <a:lnTo>
                    <a:pt x="88" y="217"/>
                  </a:lnTo>
                  <a:lnTo>
                    <a:pt x="92" y="219"/>
                  </a:lnTo>
                  <a:lnTo>
                    <a:pt x="96" y="222"/>
                  </a:lnTo>
                  <a:lnTo>
                    <a:pt x="99" y="222"/>
                  </a:lnTo>
                  <a:lnTo>
                    <a:pt x="102" y="222"/>
                  </a:lnTo>
                  <a:lnTo>
                    <a:pt x="104" y="221"/>
                  </a:lnTo>
                  <a:lnTo>
                    <a:pt x="102" y="216"/>
                  </a:lnTo>
                  <a:lnTo>
                    <a:pt x="102" y="211"/>
                  </a:lnTo>
                  <a:lnTo>
                    <a:pt x="105" y="209"/>
                  </a:lnTo>
                  <a:lnTo>
                    <a:pt x="111" y="207"/>
                  </a:lnTo>
                  <a:lnTo>
                    <a:pt x="113" y="206"/>
                  </a:lnTo>
                  <a:lnTo>
                    <a:pt x="112" y="203"/>
                  </a:lnTo>
                  <a:lnTo>
                    <a:pt x="112" y="200"/>
                  </a:lnTo>
                  <a:lnTo>
                    <a:pt x="112" y="199"/>
                  </a:lnTo>
                  <a:lnTo>
                    <a:pt x="112" y="195"/>
                  </a:lnTo>
                  <a:lnTo>
                    <a:pt x="115" y="194"/>
                  </a:lnTo>
                  <a:lnTo>
                    <a:pt x="115" y="194"/>
                  </a:lnTo>
                  <a:lnTo>
                    <a:pt x="114" y="193"/>
                  </a:lnTo>
                  <a:lnTo>
                    <a:pt x="113" y="189"/>
                  </a:lnTo>
                  <a:lnTo>
                    <a:pt x="113" y="183"/>
                  </a:lnTo>
                  <a:lnTo>
                    <a:pt x="115" y="179"/>
                  </a:lnTo>
                  <a:lnTo>
                    <a:pt x="117" y="178"/>
                  </a:lnTo>
                  <a:lnTo>
                    <a:pt x="118" y="172"/>
                  </a:lnTo>
                  <a:lnTo>
                    <a:pt x="121" y="169"/>
                  </a:lnTo>
                  <a:lnTo>
                    <a:pt x="123" y="167"/>
                  </a:lnTo>
                  <a:lnTo>
                    <a:pt x="124" y="162"/>
                  </a:lnTo>
                  <a:lnTo>
                    <a:pt x="126" y="158"/>
                  </a:lnTo>
                  <a:lnTo>
                    <a:pt x="129" y="156"/>
                  </a:lnTo>
                  <a:lnTo>
                    <a:pt x="129" y="152"/>
                  </a:lnTo>
                  <a:lnTo>
                    <a:pt x="128" y="146"/>
                  </a:lnTo>
                  <a:lnTo>
                    <a:pt x="124" y="139"/>
                  </a:lnTo>
                  <a:lnTo>
                    <a:pt x="123" y="135"/>
                  </a:lnTo>
                  <a:lnTo>
                    <a:pt x="123" y="131"/>
                  </a:lnTo>
                  <a:lnTo>
                    <a:pt x="123" y="128"/>
                  </a:lnTo>
                  <a:lnTo>
                    <a:pt x="124" y="125"/>
                  </a:lnTo>
                  <a:lnTo>
                    <a:pt x="121" y="34"/>
                  </a:lnTo>
                  <a:lnTo>
                    <a:pt x="122" y="34"/>
                  </a:lnTo>
                  <a:lnTo>
                    <a:pt x="118" y="31"/>
                  </a:lnTo>
                  <a:lnTo>
                    <a:pt x="116" y="26"/>
                  </a:lnTo>
                  <a:lnTo>
                    <a:pt x="114" y="23"/>
                  </a:lnTo>
                  <a:lnTo>
                    <a:pt x="113" y="17"/>
                  </a:lnTo>
                  <a:lnTo>
                    <a:pt x="109" y="13"/>
                  </a:lnTo>
                  <a:lnTo>
                    <a:pt x="107" y="3"/>
                  </a:lnTo>
                  <a:lnTo>
                    <a:pt x="107" y="0"/>
                  </a:lnTo>
                  <a:lnTo>
                    <a:pt x="24" y="5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1" y="6"/>
                  </a:lnTo>
                  <a:lnTo>
                    <a:pt x="21" y="8"/>
                  </a:lnTo>
                  <a:lnTo>
                    <a:pt x="24" y="11"/>
                  </a:lnTo>
                  <a:lnTo>
                    <a:pt x="28" y="14"/>
                  </a:lnTo>
                  <a:lnTo>
                    <a:pt x="33" y="18"/>
                  </a:lnTo>
                  <a:lnTo>
                    <a:pt x="38" y="23"/>
                  </a:lnTo>
                  <a:lnTo>
                    <a:pt x="38" y="26"/>
                  </a:lnTo>
                  <a:lnTo>
                    <a:pt x="36" y="32"/>
                  </a:lnTo>
                  <a:lnTo>
                    <a:pt x="34" y="35"/>
                  </a:lnTo>
                  <a:lnTo>
                    <a:pt x="31" y="43"/>
                  </a:lnTo>
                  <a:lnTo>
                    <a:pt x="29" y="45"/>
                  </a:lnTo>
                  <a:lnTo>
                    <a:pt x="27" y="47"/>
                  </a:lnTo>
                  <a:lnTo>
                    <a:pt x="21" y="50"/>
                  </a:lnTo>
                  <a:lnTo>
                    <a:pt x="15" y="50"/>
                  </a:lnTo>
                  <a:lnTo>
                    <a:pt x="12" y="51"/>
                  </a:lnTo>
                  <a:lnTo>
                    <a:pt x="12" y="55"/>
                  </a:lnTo>
                  <a:lnTo>
                    <a:pt x="12" y="58"/>
                  </a:lnTo>
                  <a:lnTo>
                    <a:pt x="15" y="65"/>
                  </a:lnTo>
                  <a:lnTo>
                    <a:pt x="17" y="67"/>
                  </a:lnTo>
                  <a:lnTo>
                    <a:pt x="13" y="70"/>
                  </a:lnTo>
                  <a:lnTo>
                    <a:pt x="13" y="77"/>
                  </a:lnTo>
                  <a:lnTo>
                    <a:pt x="11" y="77"/>
                  </a:lnTo>
                  <a:lnTo>
                    <a:pt x="8" y="80"/>
                  </a:lnTo>
                  <a:lnTo>
                    <a:pt x="2" y="86"/>
                  </a:lnTo>
                  <a:lnTo>
                    <a:pt x="3" y="92"/>
                  </a:lnTo>
                  <a:lnTo>
                    <a:pt x="0" y="95"/>
                  </a:lnTo>
                  <a:lnTo>
                    <a:pt x="0" y="104"/>
                  </a:lnTo>
                  <a:lnTo>
                    <a:pt x="0" y="113"/>
                  </a:lnTo>
                  <a:lnTo>
                    <a:pt x="6" y="123"/>
                  </a:lnTo>
                  <a:lnTo>
                    <a:pt x="21" y="136"/>
                  </a:lnTo>
                  <a:lnTo>
                    <a:pt x="25" y="142"/>
                  </a:lnTo>
                  <a:lnTo>
                    <a:pt x="25" y="150"/>
                  </a:lnTo>
                  <a:lnTo>
                    <a:pt x="30" y="154"/>
                  </a:lnTo>
                  <a:lnTo>
                    <a:pt x="31" y="151"/>
                  </a:lnTo>
                  <a:lnTo>
                    <a:pt x="34" y="150"/>
                  </a:lnTo>
                  <a:lnTo>
                    <a:pt x="39" y="150"/>
                  </a:lnTo>
                  <a:lnTo>
                    <a:pt x="42" y="153"/>
                  </a:lnTo>
                  <a:lnTo>
                    <a:pt x="45" y="156"/>
                  </a:lnTo>
                  <a:lnTo>
                    <a:pt x="42" y="162"/>
                  </a:lnTo>
                  <a:lnTo>
                    <a:pt x="41" y="167"/>
                  </a:lnTo>
                  <a:lnTo>
                    <a:pt x="41" y="170"/>
                  </a:lnTo>
                  <a:lnTo>
                    <a:pt x="39" y="175"/>
                  </a:lnTo>
                  <a:lnTo>
                    <a:pt x="39" y="180"/>
                  </a:lnTo>
                  <a:lnTo>
                    <a:pt x="44" y="185"/>
                  </a:lnTo>
                  <a:lnTo>
                    <a:pt x="51" y="190"/>
                  </a:lnTo>
                  <a:lnTo>
                    <a:pt x="53" y="189"/>
                  </a:lnTo>
                  <a:lnTo>
                    <a:pt x="64" y="196"/>
                  </a:lnTo>
                  <a:lnTo>
                    <a:pt x="68" y="200"/>
                  </a:lnTo>
                  <a:lnTo>
                    <a:pt x="71" y="209"/>
                  </a:lnTo>
                  <a:lnTo>
                    <a:pt x="70" y="214"/>
                  </a:lnTo>
                  <a:lnTo>
                    <a:pt x="69" y="217"/>
                  </a:lnTo>
                  <a:lnTo>
                    <a:pt x="74" y="222"/>
                  </a:lnTo>
                  <a:lnTo>
                    <a:pt x="74" y="226"/>
                  </a:lnTo>
                  <a:lnTo>
                    <a:pt x="76" y="222"/>
                  </a:lnTo>
                  <a:lnTo>
                    <a:pt x="80" y="222"/>
                  </a:lnTo>
                  <a:lnTo>
                    <a:pt x="83" y="221"/>
                  </a:lnTo>
                  <a:lnTo>
                    <a:pt x="86" y="21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42" name="Freeform 55">
              <a:extLst>
                <a:ext uri="{FF2B5EF4-FFF2-40B4-BE49-F238E27FC236}">
                  <a16:creationId xmlns:a16="http://schemas.microsoft.com/office/drawing/2014/main" id="{8510D7E0-8CA4-2843-B045-BCB351C24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70" y="2198544"/>
              <a:ext cx="330543" cy="242848"/>
            </a:xfrm>
            <a:custGeom>
              <a:avLst/>
              <a:gdLst>
                <a:gd name="T0" fmla="*/ 196 w 231"/>
                <a:gd name="T1" fmla="*/ 154 h 170"/>
                <a:gd name="T2" fmla="*/ 201 w 231"/>
                <a:gd name="T3" fmla="*/ 150 h 170"/>
                <a:gd name="T4" fmla="*/ 206 w 231"/>
                <a:gd name="T5" fmla="*/ 139 h 170"/>
                <a:gd name="T6" fmla="*/ 200 w 231"/>
                <a:gd name="T7" fmla="*/ 128 h 170"/>
                <a:gd name="T8" fmla="*/ 200 w 231"/>
                <a:gd name="T9" fmla="*/ 120 h 170"/>
                <a:gd name="T10" fmla="*/ 211 w 231"/>
                <a:gd name="T11" fmla="*/ 118 h 170"/>
                <a:gd name="T12" fmla="*/ 220 w 231"/>
                <a:gd name="T13" fmla="*/ 113 h 170"/>
                <a:gd name="T14" fmla="*/ 226 w 231"/>
                <a:gd name="T15" fmla="*/ 101 h 170"/>
                <a:gd name="T16" fmla="*/ 231 w 231"/>
                <a:gd name="T17" fmla="*/ 90 h 170"/>
                <a:gd name="T18" fmla="*/ 225 w 231"/>
                <a:gd name="T19" fmla="*/ 81 h 170"/>
                <a:gd name="T20" fmla="*/ 215 w 231"/>
                <a:gd name="T21" fmla="*/ 72 h 170"/>
                <a:gd name="T22" fmla="*/ 211 w 231"/>
                <a:gd name="T23" fmla="*/ 66 h 170"/>
                <a:gd name="T24" fmla="*/ 214 w 231"/>
                <a:gd name="T25" fmla="*/ 65 h 170"/>
                <a:gd name="T26" fmla="*/ 206 w 231"/>
                <a:gd name="T27" fmla="*/ 59 h 170"/>
                <a:gd name="T28" fmla="*/ 196 w 231"/>
                <a:gd name="T29" fmla="*/ 55 h 170"/>
                <a:gd name="T30" fmla="*/ 194 w 231"/>
                <a:gd name="T31" fmla="*/ 45 h 170"/>
                <a:gd name="T32" fmla="*/ 194 w 231"/>
                <a:gd name="T33" fmla="*/ 35 h 170"/>
                <a:gd name="T34" fmla="*/ 192 w 231"/>
                <a:gd name="T35" fmla="*/ 25 h 170"/>
                <a:gd name="T36" fmla="*/ 7 w 231"/>
                <a:gd name="T37" fmla="*/ 22 h 170"/>
                <a:gd name="T38" fmla="*/ 8 w 231"/>
                <a:gd name="T39" fmla="*/ 0 h 170"/>
                <a:gd name="T40" fmla="*/ 4 w 231"/>
                <a:gd name="T41" fmla="*/ 23 h 170"/>
                <a:gd name="T42" fmla="*/ 3 w 231"/>
                <a:gd name="T43" fmla="*/ 31 h 170"/>
                <a:gd name="T44" fmla="*/ 7 w 231"/>
                <a:gd name="T45" fmla="*/ 37 h 170"/>
                <a:gd name="T46" fmla="*/ 5 w 231"/>
                <a:gd name="T47" fmla="*/ 42 h 170"/>
                <a:gd name="T48" fmla="*/ 4 w 231"/>
                <a:gd name="T49" fmla="*/ 52 h 170"/>
                <a:gd name="T50" fmla="*/ 0 w 231"/>
                <a:gd name="T51" fmla="*/ 56 h 170"/>
                <a:gd name="T52" fmla="*/ 4 w 231"/>
                <a:gd name="T53" fmla="*/ 62 h 170"/>
                <a:gd name="T54" fmla="*/ 4 w 231"/>
                <a:gd name="T55" fmla="*/ 69 h 170"/>
                <a:gd name="T56" fmla="*/ 6 w 231"/>
                <a:gd name="T57" fmla="*/ 71 h 170"/>
                <a:gd name="T58" fmla="*/ 12 w 231"/>
                <a:gd name="T59" fmla="*/ 85 h 170"/>
                <a:gd name="T60" fmla="*/ 16 w 231"/>
                <a:gd name="T61" fmla="*/ 96 h 170"/>
                <a:gd name="T62" fmla="*/ 19 w 231"/>
                <a:gd name="T63" fmla="*/ 102 h 170"/>
                <a:gd name="T64" fmla="*/ 20 w 231"/>
                <a:gd name="T65" fmla="*/ 104 h 170"/>
                <a:gd name="T66" fmla="*/ 18 w 231"/>
                <a:gd name="T67" fmla="*/ 109 h 170"/>
                <a:gd name="T68" fmla="*/ 20 w 231"/>
                <a:gd name="T69" fmla="*/ 116 h 170"/>
                <a:gd name="T70" fmla="*/ 24 w 231"/>
                <a:gd name="T71" fmla="*/ 118 h 170"/>
                <a:gd name="T72" fmla="*/ 26 w 231"/>
                <a:gd name="T73" fmla="*/ 135 h 170"/>
                <a:gd name="T74" fmla="*/ 27 w 231"/>
                <a:gd name="T75" fmla="*/ 142 h 170"/>
                <a:gd name="T76" fmla="*/ 28 w 231"/>
                <a:gd name="T77" fmla="*/ 154 h 170"/>
                <a:gd name="T78" fmla="*/ 30 w 231"/>
                <a:gd name="T79" fmla="*/ 162 h 170"/>
                <a:gd name="T80" fmla="*/ 188 w 231"/>
                <a:gd name="T81" fmla="*/ 170 h 170"/>
                <a:gd name="T82" fmla="*/ 189 w 231"/>
                <a:gd name="T83" fmla="*/ 16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1" h="170">
                  <a:moveTo>
                    <a:pt x="189" y="161"/>
                  </a:moveTo>
                  <a:cubicBezTo>
                    <a:pt x="196" y="154"/>
                    <a:pt x="196" y="154"/>
                    <a:pt x="196" y="154"/>
                  </a:cubicBezTo>
                  <a:cubicBezTo>
                    <a:pt x="199" y="150"/>
                    <a:pt x="199" y="150"/>
                    <a:pt x="199" y="150"/>
                  </a:cubicBezTo>
                  <a:cubicBezTo>
                    <a:pt x="201" y="150"/>
                    <a:pt x="201" y="150"/>
                    <a:pt x="201" y="150"/>
                  </a:cubicBezTo>
                  <a:cubicBezTo>
                    <a:pt x="202" y="142"/>
                    <a:pt x="202" y="142"/>
                    <a:pt x="202" y="142"/>
                  </a:cubicBezTo>
                  <a:cubicBezTo>
                    <a:pt x="206" y="139"/>
                    <a:pt x="206" y="139"/>
                    <a:pt x="206" y="139"/>
                  </a:cubicBezTo>
                  <a:cubicBezTo>
                    <a:pt x="204" y="136"/>
                    <a:pt x="204" y="136"/>
                    <a:pt x="204" y="136"/>
                  </a:cubicBezTo>
                  <a:cubicBezTo>
                    <a:pt x="200" y="128"/>
                    <a:pt x="200" y="128"/>
                    <a:pt x="200" y="128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20"/>
                    <a:pt x="200" y="120"/>
                    <a:pt x="200" y="120"/>
                  </a:cubicBezTo>
                  <a:cubicBezTo>
                    <a:pt x="204" y="118"/>
                    <a:pt x="204" y="118"/>
                    <a:pt x="204" y="118"/>
                  </a:cubicBezTo>
                  <a:cubicBezTo>
                    <a:pt x="211" y="118"/>
                    <a:pt x="211" y="118"/>
                    <a:pt x="211" y="118"/>
                  </a:cubicBezTo>
                  <a:cubicBezTo>
                    <a:pt x="218" y="115"/>
                    <a:pt x="218" y="115"/>
                    <a:pt x="218" y="115"/>
                  </a:cubicBezTo>
                  <a:cubicBezTo>
                    <a:pt x="220" y="113"/>
                    <a:pt x="220" y="113"/>
                    <a:pt x="220" y="113"/>
                  </a:cubicBezTo>
                  <a:cubicBezTo>
                    <a:pt x="223" y="110"/>
                    <a:pt x="223" y="110"/>
                    <a:pt x="223" y="110"/>
                  </a:cubicBezTo>
                  <a:cubicBezTo>
                    <a:pt x="226" y="101"/>
                    <a:pt x="226" y="101"/>
                    <a:pt x="226" y="101"/>
                  </a:cubicBezTo>
                  <a:cubicBezTo>
                    <a:pt x="229" y="97"/>
                    <a:pt x="229" y="97"/>
                    <a:pt x="229" y="97"/>
                  </a:cubicBezTo>
                  <a:cubicBezTo>
                    <a:pt x="231" y="90"/>
                    <a:pt x="231" y="90"/>
                    <a:pt x="231" y="90"/>
                  </a:cubicBezTo>
                  <a:cubicBezTo>
                    <a:pt x="231" y="87"/>
                    <a:pt x="231" y="87"/>
                    <a:pt x="231" y="87"/>
                  </a:cubicBezTo>
                  <a:cubicBezTo>
                    <a:pt x="225" y="81"/>
                    <a:pt x="225" y="81"/>
                    <a:pt x="225" y="81"/>
                  </a:cubicBezTo>
                  <a:cubicBezTo>
                    <a:pt x="219" y="76"/>
                    <a:pt x="219" y="76"/>
                    <a:pt x="219" y="76"/>
                  </a:cubicBezTo>
                  <a:cubicBezTo>
                    <a:pt x="215" y="72"/>
                    <a:pt x="215" y="72"/>
                    <a:pt x="215" y="72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1" y="66"/>
                    <a:pt x="211" y="66"/>
                    <a:pt x="211" y="66"/>
                  </a:cubicBezTo>
                  <a:cubicBezTo>
                    <a:pt x="212" y="63"/>
                    <a:pt x="212" y="63"/>
                    <a:pt x="212" y="63"/>
                  </a:cubicBezTo>
                  <a:cubicBezTo>
                    <a:pt x="214" y="65"/>
                    <a:pt x="214" y="65"/>
                    <a:pt x="214" y="65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1" y="61"/>
                    <a:pt x="207" y="59"/>
                    <a:pt x="206" y="59"/>
                  </a:cubicBezTo>
                  <a:cubicBezTo>
                    <a:pt x="205" y="59"/>
                    <a:pt x="201" y="55"/>
                    <a:pt x="201" y="55"/>
                  </a:cubicBezTo>
                  <a:cubicBezTo>
                    <a:pt x="196" y="55"/>
                    <a:pt x="196" y="55"/>
                    <a:pt x="196" y="55"/>
                  </a:cubicBezTo>
                  <a:cubicBezTo>
                    <a:pt x="196" y="50"/>
                    <a:pt x="196" y="50"/>
                    <a:pt x="196" y="50"/>
                  </a:cubicBezTo>
                  <a:cubicBezTo>
                    <a:pt x="194" y="45"/>
                    <a:pt x="194" y="45"/>
                    <a:pt x="194" y="45"/>
                  </a:cubicBezTo>
                  <a:cubicBezTo>
                    <a:pt x="194" y="39"/>
                    <a:pt x="194" y="39"/>
                    <a:pt x="194" y="39"/>
                  </a:cubicBezTo>
                  <a:cubicBezTo>
                    <a:pt x="194" y="35"/>
                    <a:pt x="194" y="35"/>
                    <a:pt x="194" y="35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89" y="18"/>
                    <a:pt x="189" y="18"/>
                    <a:pt x="189" y="18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17" y="105"/>
                    <a:pt x="17" y="105"/>
                    <a:pt x="17" y="105"/>
                  </a:cubicBezTo>
                  <a:cubicBezTo>
                    <a:pt x="18" y="109"/>
                    <a:pt x="18" y="109"/>
                    <a:pt x="18" y="109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6" y="125"/>
                    <a:pt x="26" y="125"/>
                    <a:pt x="26" y="125"/>
                  </a:cubicBezTo>
                  <a:cubicBezTo>
                    <a:pt x="26" y="135"/>
                    <a:pt x="26" y="135"/>
                    <a:pt x="26" y="135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27" y="142"/>
                    <a:pt x="27" y="142"/>
                    <a:pt x="27" y="142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0" y="162"/>
                    <a:pt x="30" y="162"/>
                    <a:pt x="30" y="162"/>
                  </a:cubicBezTo>
                  <a:cubicBezTo>
                    <a:pt x="176" y="160"/>
                    <a:pt x="176" y="160"/>
                    <a:pt x="176" y="160"/>
                  </a:cubicBezTo>
                  <a:cubicBezTo>
                    <a:pt x="188" y="170"/>
                    <a:pt x="188" y="170"/>
                    <a:pt x="188" y="170"/>
                  </a:cubicBezTo>
                  <a:cubicBezTo>
                    <a:pt x="190" y="168"/>
                    <a:pt x="190" y="168"/>
                    <a:pt x="190" y="168"/>
                  </a:cubicBezTo>
                  <a:lnTo>
                    <a:pt x="189" y="16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43" name="Freeform 71">
              <a:extLst>
                <a:ext uri="{FF2B5EF4-FFF2-40B4-BE49-F238E27FC236}">
                  <a16:creationId xmlns:a16="http://schemas.microsoft.com/office/drawing/2014/main" id="{190267FA-4759-C941-AE80-00BBC5518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7992" y="3013096"/>
              <a:ext cx="735560" cy="571704"/>
            </a:xfrm>
            <a:custGeom>
              <a:avLst/>
              <a:gdLst>
                <a:gd name="connsiteX0" fmla="*/ 302516 w 770887"/>
                <a:gd name="connsiteY0" fmla="*/ 482511 h 599162"/>
                <a:gd name="connsiteX1" fmla="*/ 307819 w 770887"/>
                <a:gd name="connsiteY1" fmla="*/ 487813 h 599162"/>
                <a:gd name="connsiteX2" fmla="*/ 318423 w 770887"/>
                <a:gd name="connsiteY2" fmla="*/ 494883 h 599162"/>
                <a:gd name="connsiteX3" fmla="*/ 311354 w 770887"/>
                <a:gd name="connsiteY3" fmla="*/ 496651 h 599162"/>
                <a:gd name="connsiteX4" fmla="*/ 307819 w 770887"/>
                <a:gd name="connsiteY4" fmla="*/ 496651 h 599162"/>
                <a:gd name="connsiteX5" fmla="*/ 300749 w 770887"/>
                <a:gd name="connsiteY5" fmla="*/ 501953 h 599162"/>
                <a:gd name="connsiteX6" fmla="*/ 300749 w 770887"/>
                <a:gd name="connsiteY6" fmla="*/ 503720 h 599162"/>
                <a:gd name="connsiteX7" fmla="*/ 300749 w 770887"/>
                <a:gd name="connsiteY7" fmla="*/ 509023 h 599162"/>
                <a:gd name="connsiteX8" fmla="*/ 304284 w 770887"/>
                <a:gd name="connsiteY8" fmla="*/ 509023 h 599162"/>
                <a:gd name="connsiteX9" fmla="*/ 311354 w 770887"/>
                <a:gd name="connsiteY9" fmla="*/ 517860 h 599162"/>
                <a:gd name="connsiteX10" fmla="*/ 311354 w 770887"/>
                <a:gd name="connsiteY10" fmla="*/ 521395 h 599162"/>
                <a:gd name="connsiteX11" fmla="*/ 306051 w 770887"/>
                <a:gd name="connsiteY11" fmla="*/ 523162 h 599162"/>
                <a:gd name="connsiteX12" fmla="*/ 302516 w 770887"/>
                <a:gd name="connsiteY12" fmla="*/ 523162 h 599162"/>
                <a:gd name="connsiteX13" fmla="*/ 298982 w 770887"/>
                <a:gd name="connsiteY13" fmla="*/ 524930 h 599162"/>
                <a:gd name="connsiteX14" fmla="*/ 297214 w 770887"/>
                <a:gd name="connsiteY14" fmla="*/ 524930 h 599162"/>
                <a:gd name="connsiteX15" fmla="*/ 291912 w 770887"/>
                <a:gd name="connsiteY15" fmla="*/ 528465 h 599162"/>
                <a:gd name="connsiteX16" fmla="*/ 291912 w 770887"/>
                <a:gd name="connsiteY16" fmla="*/ 533767 h 599162"/>
                <a:gd name="connsiteX17" fmla="*/ 291912 w 770887"/>
                <a:gd name="connsiteY17" fmla="*/ 535534 h 599162"/>
                <a:gd name="connsiteX18" fmla="*/ 288377 w 770887"/>
                <a:gd name="connsiteY18" fmla="*/ 540837 h 599162"/>
                <a:gd name="connsiteX19" fmla="*/ 283075 w 770887"/>
                <a:gd name="connsiteY19" fmla="*/ 531999 h 599162"/>
                <a:gd name="connsiteX20" fmla="*/ 283075 w 770887"/>
                <a:gd name="connsiteY20" fmla="*/ 533767 h 599162"/>
                <a:gd name="connsiteX21" fmla="*/ 281307 w 770887"/>
                <a:gd name="connsiteY21" fmla="*/ 537302 h 599162"/>
                <a:gd name="connsiteX22" fmla="*/ 276005 w 770887"/>
                <a:gd name="connsiteY22" fmla="*/ 542604 h 599162"/>
                <a:gd name="connsiteX23" fmla="*/ 272470 w 770887"/>
                <a:gd name="connsiteY23" fmla="*/ 549674 h 599162"/>
                <a:gd name="connsiteX24" fmla="*/ 272470 w 770887"/>
                <a:gd name="connsiteY24" fmla="*/ 551441 h 599162"/>
                <a:gd name="connsiteX25" fmla="*/ 272470 w 770887"/>
                <a:gd name="connsiteY25" fmla="*/ 558511 h 599162"/>
                <a:gd name="connsiteX26" fmla="*/ 256563 w 770887"/>
                <a:gd name="connsiteY26" fmla="*/ 558511 h 599162"/>
                <a:gd name="connsiteX27" fmla="*/ 268935 w 770887"/>
                <a:gd name="connsiteY27" fmla="*/ 554976 h 599162"/>
                <a:gd name="connsiteX28" fmla="*/ 270703 w 770887"/>
                <a:gd name="connsiteY28" fmla="*/ 551441 h 599162"/>
                <a:gd name="connsiteX29" fmla="*/ 272470 w 770887"/>
                <a:gd name="connsiteY29" fmla="*/ 547906 h 599162"/>
                <a:gd name="connsiteX30" fmla="*/ 270703 w 770887"/>
                <a:gd name="connsiteY30" fmla="*/ 542604 h 599162"/>
                <a:gd name="connsiteX31" fmla="*/ 267168 w 770887"/>
                <a:gd name="connsiteY31" fmla="*/ 540837 h 599162"/>
                <a:gd name="connsiteX32" fmla="*/ 265400 w 770887"/>
                <a:gd name="connsiteY32" fmla="*/ 540837 h 599162"/>
                <a:gd name="connsiteX33" fmla="*/ 261866 w 770887"/>
                <a:gd name="connsiteY33" fmla="*/ 537302 h 599162"/>
                <a:gd name="connsiteX34" fmla="*/ 261866 w 770887"/>
                <a:gd name="connsiteY34" fmla="*/ 535534 h 599162"/>
                <a:gd name="connsiteX35" fmla="*/ 260098 w 770887"/>
                <a:gd name="connsiteY35" fmla="*/ 524930 h 599162"/>
                <a:gd name="connsiteX36" fmla="*/ 263633 w 770887"/>
                <a:gd name="connsiteY36" fmla="*/ 521395 h 599162"/>
                <a:gd name="connsiteX37" fmla="*/ 265400 w 770887"/>
                <a:gd name="connsiteY37" fmla="*/ 517860 h 599162"/>
                <a:gd name="connsiteX38" fmla="*/ 270703 w 770887"/>
                <a:gd name="connsiteY38" fmla="*/ 514325 h 599162"/>
                <a:gd name="connsiteX39" fmla="*/ 272470 w 770887"/>
                <a:gd name="connsiteY39" fmla="*/ 516093 h 599162"/>
                <a:gd name="connsiteX40" fmla="*/ 277772 w 770887"/>
                <a:gd name="connsiteY40" fmla="*/ 521395 h 599162"/>
                <a:gd name="connsiteX41" fmla="*/ 281307 w 770887"/>
                <a:gd name="connsiteY41" fmla="*/ 528465 h 599162"/>
                <a:gd name="connsiteX42" fmla="*/ 281307 w 770887"/>
                <a:gd name="connsiteY42" fmla="*/ 521395 h 599162"/>
                <a:gd name="connsiteX43" fmla="*/ 279540 w 770887"/>
                <a:gd name="connsiteY43" fmla="*/ 514325 h 599162"/>
                <a:gd name="connsiteX44" fmla="*/ 276005 w 770887"/>
                <a:gd name="connsiteY44" fmla="*/ 509023 h 599162"/>
                <a:gd name="connsiteX45" fmla="*/ 281307 w 770887"/>
                <a:gd name="connsiteY45" fmla="*/ 507255 h 599162"/>
                <a:gd name="connsiteX46" fmla="*/ 288377 w 770887"/>
                <a:gd name="connsiteY46" fmla="*/ 510790 h 599162"/>
                <a:gd name="connsiteX47" fmla="*/ 291912 w 770887"/>
                <a:gd name="connsiteY47" fmla="*/ 510790 h 599162"/>
                <a:gd name="connsiteX48" fmla="*/ 291912 w 770887"/>
                <a:gd name="connsiteY48" fmla="*/ 507255 h 599162"/>
                <a:gd name="connsiteX49" fmla="*/ 291912 w 770887"/>
                <a:gd name="connsiteY49" fmla="*/ 505488 h 599162"/>
                <a:gd name="connsiteX50" fmla="*/ 291912 w 770887"/>
                <a:gd name="connsiteY50" fmla="*/ 501953 h 599162"/>
                <a:gd name="connsiteX51" fmla="*/ 291912 w 770887"/>
                <a:gd name="connsiteY51" fmla="*/ 496651 h 599162"/>
                <a:gd name="connsiteX52" fmla="*/ 290144 w 770887"/>
                <a:gd name="connsiteY52" fmla="*/ 493116 h 599162"/>
                <a:gd name="connsiteX53" fmla="*/ 297214 w 770887"/>
                <a:gd name="connsiteY53" fmla="*/ 487813 h 599162"/>
                <a:gd name="connsiteX54" fmla="*/ 55075 w 770887"/>
                <a:gd name="connsiteY54" fmla="*/ 374697 h 599162"/>
                <a:gd name="connsiteX55" fmla="*/ 58610 w 770887"/>
                <a:gd name="connsiteY55" fmla="*/ 374697 h 599162"/>
                <a:gd name="connsiteX56" fmla="*/ 63912 w 770887"/>
                <a:gd name="connsiteY56" fmla="*/ 385302 h 599162"/>
                <a:gd name="connsiteX57" fmla="*/ 63912 w 770887"/>
                <a:gd name="connsiteY57" fmla="*/ 390604 h 599162"/>
                <a:gd name="connsiteX58" fmla="*/ 60377 w 770887"/>
                <a:gd name="connsiteY58" fmla="*/ 395906 h 599162"/>
                <a:gd name="connsiteX59" fmla="*/ 56842 w 770887"/>
                <a:gd name="connsiteY59" fmla="*/ 395906 h 599162"/>
                <a:gd name="connsiteX60" fmla="*/ 51540 w 770887"/>
                <a:gd name="connsiteY60" fmla="*/ 395906 h 599162"/>
                <a:gd name="connsiteX61" fmla="*/ 44470 w 770887"/>
                <a:gd name="connsiteY61" fmla="*/ 390604 h 599162"/>
                <a:gd name="connsiteX62" fmla="*/ 35633 w 770887"/>
                <a:gd name="connsiteY62" fmla="*/ 383534 h 599162"/>
                <a:gd name="connsiteX63" fmla="*/ 44470 w 770887"/>
                <a:gd name="connsiteY63" fmla="*/ 378232 h 599162"/>
                <a:gd name="connsiteX64" fmla="*/ 49773 w 770887"/>
                <a:gd name="connsiteY64" fmla="*/ 378232 h 599162"/>
                <a:gd name="connsiteX65" fmla="*/ 4447 w 770887"/>
                <a:gd name="connsiteY65" fmla="*/ 224465 h 599162"/>
                <a:gd name="connsiteX66" fmla="*/ 5929 w 770887"/>
                <a:gd name="connsiteY66" fmla="*/ 230488 h 599162"/>
                <a:gd name="connsiteX67" fmla="*/ 8894 w 770887"/>
                <a:gd name="connsiteY67" fmla="*/ 233499 h 599162"/>
                <a:gd name="connsiteX68" fmla="*/ 16306 w 770887"/>
                <a:gd name="connsiteY68" fmla="*/ 235005 h 599162"/>
                <a:gd name="connsiteX69" fmla="*/ 23717 w 770887"/>
                <a:gd name="connsiteY69" fmla="*/ 235005 h 599162"/>
                <a:gd name="connsiteX70" fmla="*/ 28164 w 770887"/>
                <a:gd name="connsiteY70" fmla="*/ 238016 h 599162"/>
                <a:gd name="connsiteX71" fmla="*/ 28164 w 770887"/>
                <a:gd name="connsiteY71" fmla="*/ 242533 h 599162"/>
                <a:gd name="connsiteX72" fmla="*/ 31129 w 770887"/>
                <a:gd name="connsiteY72" fmla="*/ 245544 h 599162"/>
                <a:gd name="connsiteX73" fmla="*/ 37058 w 770887"/>
                <a:gd name="connsiteY73" fmla="*/ 251566 h 599162"/>
                <a:gd name="connsiteX74" fmla="*/ 44470 w 770887"/>
                <a:gd name="connsiteY74" fmla="*/ 262106 h 599162"/>
                <a:gd name="connsiteX75" fmla="*/ 40023 w 770887"/>
                <a:gd name="connsiteY75" fmla="*/ 262106 h 599162"/>
                <a:gd name="connsiteX76" fmla="*/ 31129 w 770887"/>
                <a:gd name="connsiteY76" fmla="*/ 262106 h 599162"/>
                <a:gd name="connsiteX77" fmla="*/ 29647 w 770887"/>
                <a:gd name="connsiteY77" fmla="*/ 265117 h 599162"/>
                <a:gd name="connsiteX78" fmla="*/ 23717 w 770887"/>
                <a:gd name="connsiteY78" fmla="*/ 259095 h 599162"/>
                <a:gd name="connsiteX79" fmla="*/ 20753 w 770887"/>
                <a:gd name="connsiteY79" fmla="*/ 250061 h 599162"/>
                <a:gd name="connsiteX80" fmla="*/ 19270 w 770887"/>
                <a:gd name="connsiteY80" fmla="*/ 247050 h 599162"/>
                <a:gd name="connsiteX81" fmla="*/ 16306 w 770887"/>
                <a:gd name="connsiteY81" fmla="*/ 244038 h 599162"/>
                <a:gd name="connsiteX82" fmla="*/ 14823 w 770887"/>
                <a:gd name="connsiteY82" fmla="*/ 244038 h 599162"/>
                <a:gd name="connsiteX83" fmla="*/ 13341 w 770887"/>
                <a:gd name="connsiteY83" fmla="*/ 244038 h 599162"/>
                <a:gd name="connsiteX84" fmla="*/ 10376 w 770887"/>
                <a:gd name="connsiteY84" fmla="*/ 244038 h 599162"/>
                <a:gd name="connsiteX85" fmla="*/ 8894 w 770887"/>
                <a:gd name="connsiteY85" fmla="*/ 244038 h 599162"/>
                <a:gd name="connsiteX86" fmla="*/ 4447 w 770887"/>
                <a:gd name="connsiteY86" fmla="*/ 244038 h 599162"/>
                <a:gd name="connsiteX87" fmla="*/ 2964 w 770887"/>
                <a:gd name="connsiteY87" fmla="*/ 242533 h 599162"/>
                <a:gd name="connsiteX88" fmla="*/ 1482 w 770887"/>
                <a:gd name="connsiteY88" fmla="*/ 239521 h 599162"/>
                <a:gd name="connsiteX89" fmla="*/ 0 w 770887"/>
                <a:gd name="connsiteY89" fmla="*/ 235005 h 599162"/>
                <a:gd name="connsiteX90" fmla="*/ 0 w 770887"/>
                <a:gd name="connsiteY90" fmla="*/ 230488 h 599162"/>
                <a:gd name="connsiteX91" fmla="*/ 4447 w 770887"/>
                <a:gd name="connsiteY91" fmla="*/ 224465 h 599162"/>
                <a:gd name="connsiteX92" fmla="*/ 277183 w 770887"/>
                <a:gd name="connsiteY92" fmla="*/ 0 h 599162"/>
                <a:gd name="connsiteX93" fmla="*/ 283168 w 770887"/>
                <a:gd name="connsiteY93" fmla="*/ 5977 h 599162"/>
                <a:gd name="connsiteX94" fmla="*/ 286160 w 770887"/>
                <a:gd name="connsiteY94" fmla="*/ 10459 h 599162"/>
                <a:gd name="connsiteX95" fmla="*/ 283168 w 770887"/>
                <a:gd name="connsiteY95" fmla="*/ 10459 h 599162"/>
                <a:gd name="connsiteX96" fmla="*/ 283168 w 770887"/>
                <a:gd name="connsiteY96" fmla="*/ 14942 h 599162"/>
                <a:gd name="connsiteX97" fmla="*/ 287656 w 770887"/>
                <a:gd name="connsiteY97" fmla="*/ 17930 h 599162"/>
                <a:gd name="connsiteX98" fmla="*/ 293640 w 770887"/>
                <a:gd name="connsiteY98" fmla="*/ 17930 h 599162"/>
                <a:gd name="connsiteX99" fmla="*/ 293640 w 770887"/>
                <a:gd name="connsiteY99" fmla="*/ 13447 h 599162"/>
                <a:gd name="connsiteX100" fmla="*/ 296632 w 770887"/>
                <a:gd name="connsiteY100" fmla="*/ 10459 h 599162"/>
                <a:gd name="connsiteX101" fmla="*/ 299624 w 770887"/>
                <a:gd name="connsiteY101" fmla="*/ 13447 h 599162"/>
                <a:gd name="connsiteX102" fmla="*/ 304113 w 770887"/>
                <a:gd name="connsiteY102" fmla="*/ 19424 h 599162"/>
                <a:gd name="connsiteX103" fmla="*/ 313089 w 770887"/>
                <a:gd name="connsiteY103" fmla="*/ 17930 h 599162"/>
                <a:gd name="connsiteX104" fmla="*/ 325058 w 770887"/>
                <a:gd name="connsiteY104" fmla="*/ 20918 h 599162"/>
                <a:gd name="connsiteX105" fmla="*/ 325058 w 770887"/>
                <a:gd name="connsiteY105" fmla="*/ 25401 h 599162"/>
                <a:gd name="connsiteX106" fmla="*/ 328050 w 770887"/>
                <a:gd name="connsiteY106" fmla="*/ 31377 h 599162"/>
                <a:gd name="connsiteX107" fmla="*/ 335530 w 770887"/>
                <a:gd name="connsiteY107" fmla="*/ 37354 h 599162"/>
                <a:gd name="connsiteX108" fmla="*/ 351987 w 770887"/>
                <a:gd name="connsiteY108" fmla="*/ 37354 h 599162"/>
                <a:gd name="connsiteX109" fmla="*/ 356475 w 770887"/>
                <a:gd name="connsiteY109" fmla="*/ 37354 h 599162"/>
                <a:gd name="connsiteX110" fmla="*/ 360963 w 770887"/>
                <a:gd name="connsiteY110" fmla="*/ 34366 h 599162"/>
                <a:gd name="connsiteX111" fmla="*/ 366948 w 770887"/>
                <a:gd name="connsiteY111" fmla="*/ 34366 h 599162"/>
                <a:gd name="connsiteX112" fmla="*/ 374428 w 770887"/>
                <a:gd name="connsiteY112" fmla="*/ 38848 h 599162"/>
                <a:gd name="connsiteX113" fmla="*/ 375924 w 770887"/>
                <a:gd name="connsiteY113" fmla="*/ 43331 h 599162"/>
                <a:gd name="connsiteX114" fmla="*/ 375924 w 770887"/>
                <a:gd name="connsiteY114" fmla="*/ 47813 h 599162"/>
                <a:gd name="connsiteX115" fmla="*/ 375924 w 770887"/>
                <a:gd name="connsiteY115" fmla="*/ 48560 h 599162"/>
                <a:gd name="connsiteX116" fmla="*/ 375924 w 770887"/>
                <a:gd name="connsiteY116" fmla="*/ 50802 h 599162"/>
                <a:gd name="connsiteX117" fmla="*/ 383404 w 770887"/>
                <a:gd name="connsiteY117" fmla="*/ 46319 h 599162"/>
                <a:gd name="connsiteX118" fmla="*/ 392381 w 770887"/>
                <a:gd name="connsiteY118" fmla="*/ 43331 h 599162"/>
                <a:gd name="connsiteX119" fmla="*/ 398365 w 770887"/>
                <a:gd name="connsiteY119" fmla="*/ 43331 h 599162"/>
                <a:gd name="connsiteX120" fmla="*/ 410334 w 770887"/>
                <a:gd name="connsiteY120" fmla="*/ 47813 h 599162"/>
                <a:gd name="connsiteX121" fmla="*/ 420806 w 770887"/>
                <a:gd name="connsiteY121" fmla="*/ 50802 h 599162"/>
                <a:gd name="connsiteX122" fmla="*/ 432775 w 770887"/>
                <a:gd name="connsiteY122" fmla="*/ 47813 h 599162"/>
                <a:gd name="connsiteX123" fmla="*/ 438759 w 770887"/>
                <a:gd name="connsiteY123" fmla="*/ 43331 h 599162"/>
                <a:gd name="connsiteX124" fmla="*/ 444743 w 770887"/>
                <a:gd name="connsiteY124" fmla="*/ 43331 h 599162"/>
                <a:gd name="connsiteX125" fmla="*/ 447736 w 770887"/>
                <a:gd name="connsiteY125" fmla="*/ 43331 h 599162"/>
                <a:gd name="connsiteX126" fmla="*/ 455216 w 770887"/>
                <a:gd name="connsiteY126" fmla="*/ 50802 h 599162"/>
                <a:gd name="connsiteX127" fmla="*/ 462696 w 770887"/>
                <a:gd name="connsiteY127" fmla="*/ 56778 h 599162"/>
                <a:gd name="connsiteX128" fmla="*/ 476161 w 770887"/>
                <a:gd name="connsiteY128" fmla="*/ 58272 h 599162"/>
                <a:gd name="connsiteX129" fmla="*/ 482145 w 770887"/>
                <a:gd name="connsiteY129" fmla="*/ 110568 h 599162"/>
                <a:gd name="connsiteX130" fmla="*/ 500098 w 770887"/>
                <a:gd name="connsiteY130" fmla="*/ 242056 h 599162"/>
                <a:gd name="connsiteX131" fmla="*/ 521043 w 770887"/>
                <a:gd name="connsiteY131" fmla="*/ 400438 h 599162"/>
                <a:gd name="connsiteX132" fmla="*/ 525531 w 770887"/>
                <a:gd name="connsiteY132" fmla="*/ 409403 h 599162"/>
                <a:gd name="connsiteX133" fmla="*/ 540492 w 770887"/>
                <a:gd name="connsiteY133" fmla="*/ 409403 h 599162"/>
                <a:gd name="connsiteX134" fmla="*/ 543484 w 770887"/>
                <a:gd name="connsiteY134" fmla="*/ 400438 h 599162"/>
                <a:gd name="connsiteX135" fmla="*/ 555453 w 770887"/>
                <a:gd name="connsiteY135" fmla="*/ 400438 h 599162"/>
                <a:gd name="connsiteX136" fmla="*/ 555453 w 770887"/>
                <a:gd name="connsiteY136" fmla="*/ 404920 h 599162"/>
                <a:gd name="connsiteX137" fmla="*/ 559941 w 770887"/>
                <a:gd name="connsiteY137" fmla="*/ 410897 h 599162"/>
                <a:gd name="connsiteX138" fmla="*/ 579390 w 770887"/>
                <a:gd name="connsiteY138" fmla="*/ 424344 h 599162"/>
                <a:gd name="connsiteX139" fmla="*/ 595847 w 770887"/>
                <a:gd name="connsiteY139" fmla="*/ 442274 h 599162"/>
                <a:gd name="connsiteX140" fmla="*/ 604823 w 770887"/>
                <a:gd name="connsiteY140" fmla="*/ 434803 h 599162"/>
                <a:gd name="connsiteX141" fmla="*/ 610807 w 770887"/>
                <a:gd name="connsiteY141" fmla="*/ 419862 h 599162"/>
                <a:gd name="connsiteX142" fmla="*/ 618288 w 770887"/>
                <a:gd name="connsiteY142" fmla="*/ 412391 h 599162"/>
                <a:gd name="connsiteX143" fmla="*/ 625768 w 770887"/>
                <a:gd name="connsiteY143" fmla="*/ 407908 h 599162"/>
                <a:gd name="connsiteX144" fmla="*/ 639233 w 770887"/>
                <a:gd name="connsiteY144" fmla="*/ 413885 h 599162"/>
                <a:gd name="connsiteX145" fmla="*/ 655690 w 770887"/>
                <a:gd name="connsiteY145" fmla="*/ 425838 h 599162"/>
                <a:gd name="connsiteX146" fmla="*/ 672146 w 770887"/>
                <a:gd name="connsiteY146" fmla="*/ 442274 h 599162"/>
                <a:gd name="connsiteX147" fmla="*/ 684115 w 770887"/>
                <a:gd name="connsiteY147" fmla="*/ 455722 h 599162"/>
                <a:gd name="connsiteX148" fmla="*/ 708052 w 770887"/>
                <a:gd name="connsiteY148" fmla="*/ 479629 h 599162"/>
                <a:gd name="connsiteX149" fmla="*/ 723013 w 770887"/>
                <a:gd name="connsiteY149" fmla="*/ 500547 h 599162"/>
                <a:gd name="connsiteX150" fmla="*/ 731989 w 770887"/>
                <a:gd name="connsiteY150" fmla="*/ 502041 h 599162"/>
                <a:gd name="connsiteX151" fmla="*/ 742462 w 770887"/>
                <a:gd name="connsiteY151" fmla="*/ 503535 h 599162"/>
                <a:gd name="connsiteX152" fmla="*/ 760415 w 770887"/>
                <a:gd name="connsiteY152" fmla="*/ 509512 h 599162"/>
                <a:gd name="connsiteX153" fmla="*/ 767895 w 770887"/>
                <a:gd name="connsiteY153" fmla="*/ 513994 h 599162"/>
                <a:gd name="connsiteX154" fmla="*/ 767895 w 770887"/>
                <a:gd name="connsiteY154" fmla="*/ 519971 h 599162"/>
                <a:gd name="connsiteX155" fmla="*/ 770887 w 770887"/>
                <a:gd name="connsiteY155" fmla="*/ 533419 h 599162"/>
                <a:gd name="connsiteX156" fmla="*/ 770887 w 770887"/>
                <a:gd name="connsiteY156" fmla="*/ 539395 h 599162"/>
                <a:gd name="connsiteX157" fmla="*/ 770887 w 770887"/>
                <a:gd name="connsiteY157" fmla="*/ 545372 h 599162"/>
                <a:gd name="connsiteX158" fmla="*/ 770887 w 770887"/>
                <a:gd name="connsiteY158" fmla="*/ 558820 h 599162"/>
                <a:gd name="connsiteX159" fmla="*/ 764903 w 770887"/>
                <a:gd name="connsiteY159" fmla="*/ 563302 h 599162"/>
                <a:gd name="connsiteX160" fmla="*/ 760415 w 770887"/>
                <a:gd name="connsiteY160" fmla="*/ 557325 h 599162"/>
                <a:gd name="connsiteX161" fmla="*/ 755926 w 770887"/>
                <a:gd name="connsiteY161" fmla="*/ 549855 h 599162"/>
                <a:gd name="connsiteX162" fmla="*/ 751438 w 770887"/>
                <a:gd name="connsiteY162" fmla="*/ 552843 h 599162"/>
                <a:gd name="connsiteX163" fmla="*/ 755926 w 770887"/>
                <a:gd name="connsiteY163" fmla="*/ 560314 h 599162"/>
                <a:gd name="connsiteX164" fmla="*/ 752934 w 770887"/>
                <a:gd name="connsiteY164" fmla="*/ 561808 h 599162"/>
                <a:gd name="connsiteX165" fmla="*/ 748446 w 770887"/>
                <a:gd name="connsiteY165" fmla="*/ 558820 h 599162"/>
                <a:gd name="connsiteX166" fmla="*/ 739470 w 770887"/>
                <a:gd name="connsiteY166" fmla="*/ 555831 h 599162"/>
                <a:gd name="connsiteX167" fmla="*/ 739470 w 770887"/>
                <a:gd name="connsiteY167" fmla="*/ 549855 h 599162"/>
                <a:gd name="connsiteX168" fmla="*/ 736478 w 770887"/>
                <a:gd name="connsiteY168" fmla="*/ 542384 h 599162"/>
                <a:gd name="connsiteX169" fmla="*/ 731989 w 770887"/>
                <a:gd name="connsiteY169" fmla="*/ 539395 h 599162"/>
                <a:gd name="connsiteX170" fmla="*/ 728997 w 770887"/>
                <a:gd name="connsiteY170" fmla="*/ 533419 h 599162"/>
                <a:gd name="connsiteX171" fmla="*/ 717029 w 770887"/>
                <a:gd name="connsiteY171" fmla="*/ 524454 h 599162"/>
                <a:gd name="connsiteX172" fmla="*/ 706556 w 770887"/>
                <a:gd name="connsiteY172" fmla="*/ 525948 h 599162"/>
                <a:gd name="connsiteX173" fmla="*/ 709548 w 770887"/>
                <a:gd name="connsiteY173" fmla="*/ 530430 h 599162"/>
                <a:gd name="connsiteX174" fmla="*/ 712540 w 770887"/>
                <a:gd name="connsiteY174" fmla="*/ 533419 h 599162"/>
                <a:gd name="connsiteX175" fmla="*/ 723013 w 770887"/>
                <a:gd name="connsiteY175" fmla="*/ 539395 h 599162"/>
                <a:gd name="connsiteX176" fmla="*/ 728997 w 770887"/>
                <a:gd name="connsiteY176" fmla="*/ 545372 h 599162"/>
                <a:gd name="connsiteX177" fmla="*/ 728997 w 770887"/>
                <a:gd name="connsiteY177" fmla="*/ 549855 h 599162"/>
                <a:gd name="connsiteX178" fmla="*/ 733485 w 770887"/>
                <a:gd name="connsiteY178" fmla="*/ 554337 h 599162"/>
                <a:gd name="connsiteX179" fmla="*/ 736478 w 770887"/>
                <a:gd name="connsiteY179" fmla="*/ 558820 h 599162"/>
                <a:gd name="connsiteX180" fmla="*/ 739470 w 770887"/>
                <a:gd name="connsiteY180" fmla="*/ 569279 h 599162"/>
                <a:gd name="connsiteX181" fmla="*/ 739470 w 770887"/>
                <a:gd name="connsiteY181" fmla="*/ 572267 h 599162"/>
                <a:gd name="connsiteX182" fmla="*/ 734981 w 770887"/>
                <a:gd name="connsiteY182" fmla="*/ 573761 h 599162"/>
                <a:gd name="connsiteX183" fmla="*/ 731989 w 770887"/>
                <a:gd name="connsiteY183" fmla="*/ 566290 h 599162"/>
                <a:gd name="connsiteX184" fmla="*/ 731989 w 770887"/>
                <a:gd name="connsiteY184" fmla="*/ 573761 h 599162"/>
                <a:gd name="connsiteX185" fmla="*/ 728997 w 770887"/>
                <a:gd name="connsiteY185" fmla="*/ 579738 h 599162"/>
                <a:gd name="connsiteX186" fmla="*/ 724509 w 770887"/>
                <a:gd name="connsiteY186" fmla="*/ 578244 h 599162"/>
                <a:gd name="connsiteX187" fmla="*/ 717029 w 770887"/>
                <a:gd name="connsiteY187" fmla="*/ 570773 h 599162"/>
                <a:gd name="connsiteX188" fmla="*/ 709548 w 770887"/>
                <a:gd name="connsiteY188" fmla="*/ 561808 h 599162"/>
                <a:gd name="connsiteX189" fmla="*/ 703564 w 770887"/>
                <a:gd name="connsiteY189" fmla="*/ 564796 h 599162"/>
                <a:gd name="connsiteX190" fmla="*/ 699076 w 770887"/>
                <a:gd name="connsiteY190" fmla="*/ 564796 h 599162"/>
                <a:gd name="connsiteX191" fmla="*/ 702068 w 770887"/>
                <a:gd name="connsiteY191" fmla="*/ 555831 h 599162"/>
                <a:gd name="connsiteX192" fmla="*/ 709548 w 770887"/>
                <a:gd name="connsiteY192" fmla="*/ 554337 h 599162"/>
                <a:gd name="connsiteX193" fmla="*/ 706556 w 770887"/>
                <a:gd name="connsiteY193" fmla="*/ 545372 h 599162"/>
                <a:gd name="connsiteX194" fmla="*/ 697580 w 770887"/>
                <a:gd name="connsiteY194" fmla="*/ 549855 h 599162"/>
                <a:gd name="connsiteX195" fmla="*/ 700572 w 770887"/>
                <a:gd name="connsiteY195" fmla="*/ 540890 h 599162"/>
                <a:gd name="connsiteX196" fmla="*/ 696084 w 770887"/>
                <a:gd name="connsiteY196" fmla="*/ 534913 h 599162"/>
                <a:gd name="connsiteX197" fmla="*/ 694588 w 770887"/>
                <a:gd name="connsiteY197" fmla="*/ 530430 h 599162"/>
                <a:gd name="connsiteX198" fmla="*/ 694588 w 770887"/>
                <a:gd name="connsiteY198" fmla="*/ 525948 h 599162"/>
                <a:gd name="connsiteX199" fmla="*/ 700572 w 770887"/>
                <a:gd name="connsiteY199" fmla="*/ 516983 h 599162"/>
                <a:gd name="connsiteX200" fmla="*/ 693091 w 770887"/>
                <a:gd name="connsiteY200" fmla="*/ 516983 h 599162"/>
                <a:gd name="connsiteX201" fmla="*/ 690099 w 770887"/>
                <a:gd name="connsiteY201" fmla="*/ 519971 h 599162"/>
                <a:gd name="connsiteX202" fmla="*/ 690099 w 770887"/>
                <a:gd name="connsiteY202" fmla="*/ 522959 h 599162"/>
                <a:gd name="connsiteX203" fmla="*/ 690099 w 770887"/>
                <a:gd name="connsiteY203" fmla="*/ 531925 h 599162"/>
                <a:gd name="connsiteX204" fmla="*/ 685611 w 770887"/>
                <a:gd name="connsiteY204" fmla="*/ 534913 h 599162"/>
                <a:gd name="connsiteX205" fmla="*/ 682619 w 770887"/>
                <a:gd name="connsiteY205" fmla="*/ 537901 h 599162"/>
                <a:gd name="connsiteX206" fmla="*/ 682619 w 770887"/>
                <a:gd name="connsiteY206" fmla="*/ 533419 h 599162"/>
                <a:gd name="connsiteX207" fmla="*/ 681123 w 770887"/>
                <a:gd name="connsiteY207" fmla="*/ 527442 h 599162"/>
                <a:gd name="connsiteX208" fmla="*/ 679627 w 770887"/>
                <a:gd name="connsiteY208" fmla="*/ 519971 h 599162"/>
                <a:gd name="connsiteX209" fmla="*/ 678131 w 770887"/>
                <a:gd name="connsiteY209" fmla="*/ 515489 h 599162"/>
                <a:gd name="connsiteX210" fmla="*/ 676635 w 770887"/>
                <a:gd name="connsiteY210" fmla="*/ 511006 h 599162"/>
                <a:gd name="connsiteX211" fmla="*/ 676635 w 770887"/>
                <a:gd name="connsiteY211" fmla="*/ 506524 h 599162"/>
                <a:gd name="connsiteX212" fmla="*/ 681123 w 770887"/>
                <a:gd name="connsiteY212" fmla="*/ 503535 h 599162"/>
                <a:gd name="connsiteX213" fmla="*/ 684115 w 770887"/>
                <a:gd name="connsiteY213" fmla="*/ 499053 h 599162"/>
                <a:gd name="connsiteX214" fmla="*/ 690099 w 770887"/>
                <a:gd name="connsiteY214" fmla="*/ 493076 h 599162"/>
                <a:gd name="connsiteX215" fmla="*/ 684115 w 770887"/>
                <a:gd name="connsiteY215" fmla="*/ 482617 h 599162"/>
                <a:gd name="connsiteX216" fmla="*/ 681123 w 770887"/>
                <a:gd name="connsiteY216" fmla="*/ 484111 h 599162"/>
                <a:gd name="connsiteX217" fmla="*/ 678131 w 770887"/>
                <a:gd name="connsiteY217" fmla="*/ 491582 h 599162"/>
                <a:gd name="connsiteX218" fmla="*/ 672146 w 770887"/>
                <a:gd name="connsiteY218" fmla="*/ 499053 h 599162"/>
                <a:gd name="connsiteX219" fmla="*/ 667658 w 770887"/>
                <a:gd name="connsiteY219" fmla="*/ 502041 h 599162"/>
                <a:gd name="connsiteX220" fmla="*/ 666162 w 770887"/>
                <a:gd name="connsiteY220" fmla="*/ 505029 h 599162"/>
                <a:gd name="connsiteX221" fmla="*/ 669154 w 770887"/>
                <a:gd name="connsiteY221" fmla="*/ 516983 h 599162"/>
                <a:gd name="connsiteX222" fmla="*/ 675139 w 770887"/>
                <a:gd name="connsiteY222" fmla="*/ 533419 h 599162"/>
                <a:gd name="connsiteX223" fmla="*/ 669154 w 770887"/>
                <a:gd name="connsiteY223" fmla="*/ 531925 h 599162"/>
                <a:gd name="connsiteX224" fmla="*/ 660178 w 770887"/>
                <a:gd name="connsiteY224" fmla="*/ 513994 h 599162"/>
                <a:gd name="connsiteX225" fmla="*/ 649705 w 770887"/>
                <a:gd name="connsiteY225" fmla="*/ 499053 h 599162"/>
                <a:gd name="connsiteX226" fmla="*/ 646713 w 770887"/>
                <a:gd name="connsiteY226" fmla="*/ 508018 h 599162"/>
                <a:gd name="connsiteX227" fmla="*/ 643721 w 770887"/>
                <a:gd name="connsiteY227" fmla="*/ 506524 h 599162"/>
                <a:gd name="connsiteX228" fmla="*/ 639233 w 770887"/>
                <a:gd name="connsiteY228" fmla="*/ 496064 h 599162"/>
                <a:gd name="connsiteX229" fmla="*/ 633249 w 770887"/>
                <a:gd name="connsiteY229" fmla="*/ 491582 h 599162"/>
                <a:gd name="connsiteX230" fmla="*/ 618288 w 770887"/>
                <a:gd name="connsiteY230" fmla="*/ 475146 h 599162"/>
                <a:gd name="connsiteX231" fmla="*/ 618288 w 770887"/>
                <a:gd name="connsiteY231" fmla="*/ 464687 h 599162"/>
                <a:gd name="connsiteX232" fmla="*/ 615296 w 770887"/>
                <a:gd name="connsiteY232" fmla="*/ 470664 h 599162"/>
                <a:gd name="connsiteX233" fmla="*/ 607815 w 770887"/>
                <a:gd name="connsiteY233" fmla="*/ 467675 h 599162"/>
                <a:gd name="connsiteX234" fmla="*/ 591358 w 770887"/>
                <a:gd name="connsiteY234" fmla="*/ 452734 h 599162"/>
                <a:gd name="connsiteX235" fmla="*/ 580886 w 770887"/>
                <a:gd name="connsiteY235" fmla="*/ 440780 h 599162"/>
                <a:gd name="connsiteX236" fmla="*/ 574902 w 770887"/>
                <a:gd name="connsiteY236" fmla="*/ 442274 h 599162"/>
                <a:gd name="connsiteX237" fmla="*/ 561437 w 770887"/>
                <a:gd name="connsiteY237" fmla="*/ 439286 h 599162"/>
                <a:gd name="connsiteX238" fmla="*/ 552461 w 770887"/>
                <a:gd name="connsiteY238" fmla="*/ 430321 h 599162"/>
                <a:gd name="connsiteX239" fmla="*/ 552461 w 770887"/>
                <a:gd name="connsiteY239" fmla="*/ 419862 h 599162"/>
                <a:gd name="connsiteX240" fmla="*/ 547972 w 770887"/>
                <a:gd name="connsiteY240" fmla="*/ 422850 h 599162"/>
                <a:gd name="connsiteX241" fmla="*/ 530020 w 770887"/>
                <a:gd name="connsiteY241" fmla="*/ 422850 h 599162"/>
                <a:gd name="connsiteX242" fmla="*/ 521043 w 770887"/>
                <a:gd name="connsiteY242" fmla="*/ 421356 h 599162"/>
                <a:gd name="connsiteX243" fmla="*/ 510571 w 770887"/>
                <a:gd name="connsiteY243" fmla="*/ 418368 h 599162"/>
                <a:gd name="connsiteX244" fmla="*/ 491122 w 770887"/>
                <a:gd name="connsiteY244" fmla="*/ 416873 h 599162"/>
                <a:gd name="connsiteX245" fmla="*/ 471673 w 770887"/>
                <a:gd name="connsiteY245" fmla="*/ 421356 h 599162"/>
                <a:gd name="connsiteX246" fmla="*/ 458208 w 770887"/>
                <a:gd name="connsiteY246" fmla="*/ 424344 h 599162"/>
                <a:gd name="connsiteX247" fmla="*/ 461200 w 770887"/>
                <a:gd name="connsiteY247" fmla="*/ 412391 h 599162"/>
                <a:gd name="connsiteX248" fmla="*/ 456712 w 770887"/>
                <a:gd name="connsiteY248" fmla="*/ 415379 h 599162"/>
                <a:gd name="connsiteX249" fmla="*/ 449232 w 770887"/>
                <a:gd name="connsiteY249" fmla="*/ 410897 h 599162"/>
                <a:gd name="connsiteX250" fmla="*/ 443247 w 770887"/>
                <a:gd name="connsiteY250" fmla="*/ 407908 h 599162"/>
                <a:gd name="connsiteX251" fmla="*/ 437263 w 770887"/>
                <a:gd name="connsiteY251" fmla="*/ 407908 h 599162"/>
                <a:gd name="connsiteX252" fmla="*/ 432775 w 770887"/>
                <a:gd name="connsiteY252" fmla="*/ 407908 h 599162"/>
                <a:gd name="connsiteX253" fmla="*/ 425294 w 770887"/>
                <a:gd name="connsiteY253" fmla="*/ 412391 h 599162"/>
                <a:gd name="connsiteX254" fmla="*/ 419310 w 770887"/>
                <a:gd name="connsiteY254" fmla="*/ 415379 h 599162"/>
                <a:gd name="connsiteX255" fmla="*/ 413326 w 770887"/>
                <a:gd name="connsiteY255" fmla="*/ 422850 h 599162"/>
                <a:gd name="connsiteX256" fmla="*/ 410334 w 770887"/>
                <a:gd name="connsiteY256" fmla="*/ 425838 h 599162"/>
                <a:gd name="connsiteX257" fmla="*/ 402853 w 770887"/>
                <a:gd name="connsiteY257" fmla="*/ 424344 h 599162"/>
                <a:gd name="connsiteX258" fmla="*/ 410334 w 770887"/>
                <a:gd name="connsiteY258" fmla="*/ 418368 h 599162"/>
                <a:gd name="connsiteX259" fmla="*/ 419310 w 770887"/>
                <a:gd name="connsiteY259" fmla="*/ 409403 h 599162"/>
                <a:gd name="connsiteX260" fmla="*/ 425294 w 770887"/>
                <a:gd name="connsiteY260" fmla="*/ 403426 h 599162"/>
                <a:gd name="connsiteX261" fmla="*/ 429783 w 770887"/>
                <a:gd name="connsiteY261" fmla="*/ 397449 h 599162"/>
                <a:gd name="connsiteX262" fmla="*/ 426791 w 770887"/>
                <a:gd name="connsiteY262" fmla="*/ 397449 h 599162"/>
                <a:gd name="connsiteX263" fmla="*/ 420806 w 770887"/>
                <a:gd name="connsiteY263" fmla="*/ 394461 h 599162"/>
                <a:gd name="connsiteX264" fmla="*/ 420806 w 770887"/>
                <a:gd name="connsiteY264" fmla="*/ 384002 h 599162"/>
                <a:gd name="connsiteX265" fmla="*/ 414822 w 770887"/>
                <a:gd name="connsiteY265" fmla="*/ 388484 h 599162"/>
                <a:gd name="connsiteX266" fmla="*/ 413326 w 770887"/>
                <a:gd name="connsiteY266" fmla="*/ 389978 h 599162"/>
                <a:gd name="connsiteX267" fmla="*/ 402853 w 770887"/>
                <a:gd name="connsiteY267" fmla="*/ 389978 h 599162"/>
                <a:gd name="connsiteX268" fmla="*/ 393877 w 770887"/>
                <a:gd name="connsiteY268" fmla="*/ 388484 h 599162"/>
                <a:gd name="connsiteX269" fmla="*/ 389389 w 770887"/>
                <a:gd name="connsiteY269" fmla="*/ 392967 h 599162"/>
                <a:gd name="connsiteX270" fmla="*/ 386397 w 770887"/>
                <a:gd name="connsiteY270" fmla="*/ 401932 h 599162"/>
                <a:gd name="connsiteX271" fmla="*/ 392381 w 770887"/>
                <a:gd name="connsiteY271" fmla="*/ 409403 h 599162"/>
                <a:gd name="connsiteX272" fmla="*/ 389389 w 770887"/>
                <a:gd name="connsiteY272" fmla="*/ 421356 h 599162"/>
                <a:gd name="connsiteX273" fmla="*/ 381908 w 770887"/>
                <a:gd name="connsiteY273" fmla="*/ 428827 h 599162"/>
                <a:gd name="connsiteX274" fmla="*/ 374428 w 770887"/>
                <a:gd name="connsiteY274" fmla="*/ 428827 h 599162"/>
                <a:gd name="connsiteX275" fmla="*/ 365452 w 770887"/>
                <a:gd name="connsiteY275" fmla="*/ 428827 h 599162"/>
                <a:gd name="connsiteX276" fmla="*/ 362459 w 770887"/>
                <a:gd name="connsiteY276" fmla="*/ 439286 h 599162"/>
                <a:gd name="connsiteX277" fmla="*/ 350491 w 770887"/>
                <a:gd name="connsiteY277" fmla="*/ 443769 h 599162"/>
                <a:gd name="connsiteX278" fmla="*/ 348995 w 770887"/>
                <a:gd name="connsiteY278" fmla="*/ 446757 h 599162"/>
                <a:gd name="connsiteX279" fmla="*/ 338522 w 770887"/>
                <a:gd name="connsiteY279" fmla="*/ 454228 h 599162"/>
                <a:gd name="connsiteX280" fmla="*/ 328050 w 770887"/>
                <a:gd name="connsiteY280" fmla="*/ 457216 h 599162"/>
                <a:gd name="connsiteX281" fmla="*/ 322065 w 770887"/>
                <a:gd name="connsiteY281" fmla="*/ 458710 h 599162"/>
                <a:gd name="connsiteX282" fmla="*/ 319073 w 770887"/>
                <a:gd name="connsiteY282" fmla="*/ 454228 h 599162"/>
                <a:gd name="connsiteX283" fmla="*/ 317577 w 770887"/>
                <a:gd name="connsiteY283" fmla="*/ 451239 h 599162"/>
                <a:gd name="connsiteX284" fmla="*/ 325058 w 770887"/>
                <a:gd name="connsiteY284" fmla="*/ 448251 h 599162"/>
                <a:gd name="connsiteX285" fmla="*/ 331042 w 770887"/>
                <a:gd name="connsiteY285" fmla="*/ 440780 h 599162"/>
                <a:gd name="connsiteX286" fmla="*/ 323561 w 770887"/>
                <a:gd name="connsiteY286" fmla="*/ 440780 h 599162"/>
                <a:gd name="connsiteX287" fmla="*/ 320569 w 770887"/>
                <a:gd name="connsiteY287" fmla="*/ 436298 h 599162"/>
                <a:gd name="connsiteX288" fmla="*/ 328050 w 770887"/>
                <a:gd name="connsiteY288" fmla="*/ 425838 h 599162"/>
                <a:gd name="connsiteX289" fmla="*/ 331042 w 770887"/>
                <a:gd name="connsiteY289" fmla="*/ 415379 h 599162"/>
                <a:gd name="connsiteX290" fmla="*/ 335530 w 770887"/>
                <a:gd name="connsiteY290" fmla="*/ 400438 h 599162"/>
                <a:gd name="connsiteX291" fmla="*/ 343010 w 770887"/>
                <a:gd name="connsiteY291" fmla="*/ 391473 h 599162"/>
                <a:gd name="connsiteX292" fmla="*/ 369940 w 770887"/>
                <a:gd name="connsiteY292" fmla="*/ 394461 h 599162"/>
                <a:gd name="connsiteX293" fmla="*/ 365452 w 770887"/>
                <a:gd name="connsiteY293" fmla="*/ 388484 h 599162"/>
                <a:gd name="connsiteX294" fmla="*/ 357971 w 770887"/>
                <a:gd name="connsiteY294" fmla="*/ 386990 h 599162"/>
                <a:gd name="connsiteX295" fmla="*/ 344507 w 770887"/>
                <a:gd name="connsiteY295" fmla="*/ 381013 h 599162"/>
                <a:gd name="connsiteX296" fmla="*/ 334034 w 770887"/>
                <a:gd name="connsiteY296" fmla="*/ 385496 h 599162"/>
                <a:gd name="connsiteX297" fmla="*/ 325058 w 770887"/>
                <a:gd name="connsiteY297" fmla="*/ 392967 h 599162"/>
                <a:gd name="connsiteX298" fmla="*/ 316081 w 770887"/>
                <a:gd name="connsiteY298" fmla="*/ 400438 h 599162"/>
                <a:gd name="connsiteX299" fmla="*/ 311593 w 770887"/>
                <a:gd name="connsiteY299" fmla="*/ 409403 h 599162"/>
                <a:gd name="connsiteX300" fmla="*/ 310097 w 770887"/>
                <a:gd name="connsiteY300" fmla="*/ 416873 h 599162"/>
                <a:gd name="connsiteX301" fmla="*/ 304113 w 770887"/>
                <a:gd name="connsiteY301" fmla="*/ 416873 h 599162"/>
                <a:gd name="connsiteX302" fmla="*/ 304113 w 770887"/>
                <a:gd name="connsiteY302" fmla="*/ 419862 h 599162"/>
                <a:gd name="connsiteX303" fmla="*/ 307105 w 770887"/>
                <a:gd name="connsiteY303" fmla="*/ 425838 h 599162"/>
                <a:gd name="connsiteX304" fmla="*/ 305609 w 770887"/>
                <a:gd name="connsiteY304" fmla="*/ 430321 h 599162"/>
                <a:gd name="connsiteX305" fmla="*/ 301120 w 770887"/>
                <a:gd name="connsiteY305" fmla="*/ 434803 h 599162"/>
                <a:gd name="connsiteX306" fmla="*/ 290648 w 770887"/>
                <a:gd name="connsiteY306" fmla="*/ 440780 h 599162"/>
                <a:gd name="connsiteX307" fmla="*/ 284664 w 770887"/>
                <a:gd name="connsiteY307" fmla="*/ 445263 h 599162"/>
                <a:gd name="connsiteX308" fmla="*/ 277183 w 770887"/>
                <a:gd name="connsiteY308" fmla="*/ 452734 h 599162"/>
                <a:gd name="connsiteX309" fmla="*/ 275687 w 770887"/>
                <a:gd name="connsiteY309" fmla="*/ 460204 h 599162"/>
                <a:gd name="connsiteX310" fmla="*/ 286160 w 770887"/>
                <a:gd name="connsiteY310" fmla="*/ 463193 h 599162"/>
                <a:gd name="connsiteX311" fmla="*/ 287656 w 770887"/>
                <a:gd name="connsiteY311" fmla="*/ 473652 h 599162"/>
                <a:gd name="connsiteX312" fmla="*/ 283168 w 770887"/>
                <a:gd name="connsiteY312" fmla="*/ 479629 h 599162"/>
                <a:gd name="connsiteX313" fmla="*/ 275687 w 770887"/>
                <a:gd name="connsiteY313" fmla="*/ 484111 h 599162"/>
                <a:gd name="connsiteX314" fmla="*/ 266711 w 770887"/>
                <a:gd name="connsiteY314" fmla="*/ 496064 h 599162"/>
                <a:gd name="connsiteX315" fmla="*/ 253246 w 770887"/>
                <a:gd name="connsiteY315" fmla="*/ 505029 h 599162"/>
                <a:gd name="connsiteX316" fmla="*/ 226317 w 770887"/>
                <a:gd name="connsiteY316" fmla="*/ 518477 h 599162"/>
                <a:gd name="connsiteX317" fmla="*/ 224821 w 770887"/>
                <a:gd name="connsiteY317" fmla="*/ 530430 h 599162"/>
                <a:gd name="connsiteX318" fmla="*/ 214348 w 770887"/>
                <a:gd name="connsiteY318" fmla="*/ 534913 h 599162"/>
                <a:gd name="connsiteX319" fmla="*/ 203876 w 770887"/>
                <a:gd name="connsiteY319" fmla="*/ 540890 h 599162"/>
                <a:gd name="connsiteX320" fmla="*/ 190411 w 770887"/>
                <a:gd name="connsiteY320" fmla="*/ 545372 h 599162"/>
                <a:gd name="connsiteX321" fmla="*/ 185923 w 770887"/>
                <a:gd name="connsiteY321" fmla="*/ 548360 h 599162"/>
                <a:gd name="connsiteX322" fmla="*/ 179939 w 770887"/>
                <a:gd name="connsiteY322" fmla="*/ 552843 h 599162"/>
                <a:gd name="connsiteX323" fmla="*/ 175450 w 770887"/>
                <a:gd name="connsiteY323" fmla="*/ 557325 h 599162"/>
                <a:gd name="connsiteX324" fmla="*/ 172458 w 770887"/>
                <a:gd name="connsiteY324" fmla="*/ 566290 h 599162"/>
                <a:gd name="connsiteX325" fmla="*/ 164978 w 770887"/>
                <a:gd name="connsiteY325" fmla="*/ 567785 h 599162"/>
                <a:gd name="connsiteX326" fmla="*/ 154505 w 770887"/>
                <a:gd name="connsiteY326" fmla="*/ 570773 h 599162"/>
                <a:gd name="connsiteX327" fmla="*/ 147025 w 770887"/>
                <a:gd name="connsiteY327" fmla="*/ 570773 h 599162"/>
                <a:gd name="connsiteX328" fmla="*/ 139545 w 770887"/>
                <a:gd name="connsiteY328" fmla="*/ 573761 h 599162"/>
                <a:gd name="connsiteX329" fmla="*/ 129072 w 770887"/>
                <a:gd name="connsiteY329" fmla="*/ 579738 h 599162"/>
                <a:gd name="connsiteX330" fmla="*/ 132064 w 770887"/>
                <a:gd name="connsiteY330" fmla="*/ 587209 h 599162"/>
                <a:gd name="connsiteX331" fmla="*/ 129072 w 770887"/>
                <a:gd name="connsiteY331" fmla="*/ 588703 h 599162"/>
                <a:gd name="connsiteX332" fmla="*/ 121592 w 770887"/>
                <a:gd name="connsiteY332" fmla="*/ 584220 h 599162"/>
                <a:gd name="connsiteX333" fmla="*/ 114111 w 770887"/>
                <a:gd name="connsiteY333" fmla="*/ 581232 h 599162"/>
                <a:gd name="connsiteX334" fmla="*/ 108127 w 770887"/>
                <a:gd name="connsiteY334" fmla="*/ 572267 h 599162"/>
                <a:gd name="connsiteX335" fmla="*/ 106631 w 770887"/>
                <a:gd name="connsiteY335" fmla="*/ 575255 h 599162"/>
                <a:gd name="connsiteX336" fmla="*/ 106631 w 770887"/>
                <a:gd name="connsiteY336" fmla="*/ 587209 h 599162"/>
                <a:gd name="connsiteX337" fmla="*/ 97655 w 770887"/>
                <a:gd name="connsiteY337" fmla="*/ 587209 h 599162"/>
                <a:gd name="connsiteX338" fmla="*/ 97655 w 770887"/>
                <a:gd name="connsiteY338" fmla="*/ 591691 h 599162"/>
                <a:gd name="connsiteX339" fmla="*/ 88678 w 770887"/>
                <a:gd name="connsiteY339" fmla="*/ 591691 h 599162"/>
                <a:gd name="connsiteX340" fmla="*/ 88678 w 770887"/>
                <a:gd name="connsiteY340" fmla="*/ 590197 h 599162"/>
                <a:gd name="connsiteX341" fmla="*/ 84190 w 770887"/>
                <a:gd name="connsiteY341" fmla="*/ 588703 h 599162"/>
                <a:gd name="connsiteX342" fmla="*/ 78206 w 770887"/>
                <a:gd name="connsiteY342" fmla="*/ 588703 h 599162"/>
                <a:gd name="connsiteX343" fmla="*/ 70725 w 770887"/>
                <a:gd name="connsiteY343" fmla="*/ 590197 h 599162"/>
                <a:gd name="connsiteX344" fmla="*/ 61749 w 770887"/>
                <a:gd name="connsiteY344" fmla="*/ 599162 h 599162"/>
                <a:gd name="connsiteX345" fmla="*/ 45292 w 770887"/>
                <a:gd name="connsiteY345" fmla="*/ 599162 h 599162"/>
                <a:gd name="connsiteX346" fmla="*/ 30331 w 770887"/>
                <a:gd name="connsiteY346" fmla="*/ 599162 h 599162"/>
                <a:gd name="connsiteX347" fmla="*/ 30331 w 770887"/>
                <a:gd name="connsiteY347" fmla="*/ 593185 h 599162"/>
                <a:gd name="connsiteX348" fmla="*/ 40804 w 770887"/>
                <a:gd name="connsiteY348" fmla="*/ 581232 h 599162"/>
                <a:gd name="connsiteX349" fmla="*/ 58757 w 770887"/>
                <a:gd name="connsiteY349" fmla="*/ 581232 h 599162"/>
                <a:gd name="connsiteX350" fmla="*/ 66237 w 770887"/>
                <a:gd name="connsiteY350" fmla="*/ 581232 h 599162"/>
                <a:gd name="connsiteX351" fmla="*/ 73717 w 770887"/>
                <a:gd name="connsiteY351" fmla="*/ 576750 h 599162"/>
                <a:gd name="connsiteX352" fmla="*/ 84190 w 770887"/>
                <a:gd name="connsiteY352" fmla="*/ 573761 h 599162"/>
                <a:gd name="connsiteX353" fmla="*/ 88678 w 770887"/>
                <a:gd name="connsiteY353" fmla="*/ 570773 h 599162"/>
                <a:gd name="connsiteX354" fmla="*/ 93166 w 770887"/>
                <a:gd name="connsiteY354" fmla="*/ 563302 h 599162"/>
                <a:gd name="connsiteX355" fmla="*/ 102143 w 770887"/>
                <a:gd name="connsiteY355" fmla="*/ 558820 h 599162"/>
                <a:gd name="connsiteX356" fmla="*/ 115607 w 770887"/>
                <a:gd name="connsiteY356" fmla="*/ 557325 h 599162"/>
                <a:gd name="connsiteX357" fmla="*/ 123088 w 770887"/>
                <a:gd name="connsiteY357" fmla="*/ 557325 h 599162"/>
                <a:gd name="connsiteX358" fmla="*/ 129072 w 770887"/>
                <a:gd name="connsiteY358" fmla="*/ 563302 h 599162"/>
                <a:gd name="connsiteX359" fmla="*/ 135056 w 770887"/>
                <a:gd name="connsiteY359" fmla="*/ 558820 h 599162"/>
                <a:gd name="connsiteX360" fmla="*/ 141041 w 770887"/>
                <a:gd name="connsiteY360" fmla="*/ 549855 h 599162"/>
                <a:gd name="connsiteX361" fmla="*/ 148521 w 770887"/>
                <a:gd name="connsiteY361" fmla="*/ 542384 h 599162"/>
                <a:gd name="connsiteX362" fmla="*/ 156001 w 770887"/>
                <a:gd name="connsiteY362" fmla="*/ 537901 h 599162"/>
                <a:gd name="connsiteX363" fmla="*/ 170962 w 770887"/>
                <a:gd name="connsiteY363" fmla="*/ 534913 h 599162"/>
                <a:gd name="connsiteX364" fmla="*/ 176946 w 770887"/>
                <a:gd name="connsiteY364" fmla="*/ 528936 h 599162"/>
                <a:gd name="connsiteX365" fmla="*/ 184427 w 770887"/>
                <a:gd name="connsiteY365" fmla="*/ 521465 h 599162"/>
                <a:gd name="connsiteX366" fmla="*/ 193403 w 770887"/>
                <a:gd name="connsiteY366" fmla="*/ 513994 h 599162"/>
                <a:gd name="connsiteX367" fmla="*/ 200884 w 770887"/>
                <a:gd name="connsiteY367" fmla="*/ 509512 h 599162"/>
                <a:gd name="connsiteX368" fmla="*/ 203876 w 770887"/>
                <a:gd name="connsiteY368" fmla="*/ 500547 h 599162"/>
                <a:gd name="connsiteX369" fmla="*/ 205372 w 770887"/>
                <a:gd name="connsiteY369" fmla="*/ 487099 h 599162"/>
                <a:gd name="connsiteX370" fmla="*/ 208364 w 770887"/>
                <a:gd name="connsiteY370" fmla="*/ 478134 h 599162"/>
                <a:gd name="connsiteX371" fmla="*/ 209860 w 770887"/>
                <a:gd name="connsiteY371" fmla="*/ 475146 h 599162"/>
                <a:gd name="connsiteX372" fmla="*/ 217340 w 770887"/>
                <a:gd name="connsiteY372" fmla="*/ 464687 h 599162"/>
                <a:gd name="connsiteX373" fmla="*/ 212852 w 770887"/>
                <a:gd name="connsiteY373" fmla="*/ 464687 h 599162"/>
                <a:gd name="connsiteX374" fmla="*/ 205372 w 770887"/>
                <a:gd name="connsiteY374" fmla="*/ 466181 h 599162"/>
                <a:gd name="connsiteX375" fmla="*/ 200884 w 770887"/>
                <a:gd name="connsiteY375" fmla="*/ 466181 h 599162"/>
                <a:gd name="connsiteX376" fmla="*/ 193403 w 770887"/>
                <a:gd name="connsiteY376" fmla="*/ 464687 h 599162"/>
                <a:gd name="connsiteX377" fmla="*/ 190411 w 770887"/>
                <a:gd name="connsiteY377" fmla="*/ 461699 h 599162"/>
                <a:gd name="connsiteX378" fmla="*/ 197891 w 770887"/>
                <a:gd name="connsiteY378" fmla="*/ 454228 h 599162"/>
                <a:gd name="connsiteX379" fmla="*/ 190411 w 770887"/>
                <a:gd name="connsiteY379" fmla="*/ 455722 h 599162"/>
                <a:gd name="connsiteX380" fmla="*/ 185923 w 770887"/>
                <a:gd name="connsiteY380" fmla="*/ 460204 h 599162"/>
                <a:gd name="connsiteX381" fmla="*/ 182931 w 770887"/>
                <a:gd name="connsiteY381" fmla="*/ 470664 h 599162"/>
                <a:gd name="connsiteX382" fmla="*/ 178442 w 770887"/>
                <a:gd name="connsiteY382" fmla="*/ 475146 h 599162"/>
                <a:gd name="connsiteX383" fmla="*/ 176946 w 770887"/>
                <a:gd name="connsiteY383" fmla="*/ 470664 h 599162"/>
                <a:gd name="connsiteX384" fmla="*/ 172458 w 770887"/>
                <a:gd name="connsiteY384" fmla="*/ 464687 h 599162"/>
                <a:gd name="connsiteX385" fmla="*/ 164978 w 770887"/>
                <a:gd name="connsiteY385" fmla="*/ 457216 h 599162"/>
                <a:gd name="connsiteX386" fmla="*/ 153009 w 770887"/>
                <a:gd name="connsiteY386" fmla="*/ 449745 h 599162"/>
                <a:gd name="connsiteX387" fmla="*/ 150017 w 770887"/>
                <a:gd name="connsiteY387" fmla="*/ 449745 h 599162"/>
                <a:gd name="connsiteX388" fmla="*/ 139545 w 770887"/>
                <a:gd name="connsiteY388" fmla="*/ 457216 h 599162"/>
                <a:gd name="connsiteX389" fmla="*/ 133560 w 770887"/>
                <a:gd name="connsiteY389" fmla="*/ 457216 h 599162"/>
                <a:gd name="connsiteX390" fmla="*/ 124584 w 770887"/>
                <a:gd name="connsiteY390" fmla="*/ 457216 h 599162"/>
                <a:gd name="connsiteX391" fmla="*/ 126080 w 770887"/>
                <a:gd name="connsiteY391" fmla="*/ 437792 h 599162"/>
                <a:gd name="connsiteX392" fmla="*/ 127576 w 770887"/>
                <a:gd name="connsiteY392" fmla="*/ 431815 h 599162"/>
                <a:gd name="connsiteX393" fmla="*/ 132064 w 770887"/>
                <a:gd name="connsiteY393" fmla="*/ 425838 h 599162"/>
                <a:gd name="connsiteX394" fmla="*/ 132064 w 770887"/>
                <a:gd name="connsiteY394" fmla="*/ 418368 h 599162"/>
                <a:gd name="connsiteX395" fmla="*/ 130568 w 770887"/>
                <a:gd name="connsiteY395" fmla="*/ 406414 h 599162"/>
                <a:gd name="connsiteX396" fmla="*/ 127576 w 770887"/>
                <a:gd name="connsiteY396" fmla="*/ 394461 h 599162"/>
                <a:gd name="connsiteX397" fmla="*/ 124584 w 770887"/>
                <a:gd name="connsiteY397" fmla="*/ 397449 h 599162"/>
                <a:gd name="connsiteX398" fmla="*/ 118600 w 770887"/>
                <a:gd name="connsiteY398" fmla="*/ 403426 h 599162"/>
                <a:gd name="connsiteX399" fmla="*/ 114111 w 770887"/>
                <a:gd name="connsiteY399" fmla="*/ 406414 h 599162"/>
                <a:gd name="connsiteX400" fmla="*/ 109623 w 770887"/>
                <a:gd name="connsiteY400" fmla="*/ 406414 h 599162"/>
                <a:gd name="connsiteX401" fmla="*/ 105135 w 770887"/>
                <a:gd name="connsiteY401" fmla="*/ 401932 h 599162"/>
                <a:gd name="connsiteX402" fmla="*/ 102143 w 770887"/>
                <a:gd name="connsiteY402" fmla="*/ 401932 h 599162"/>
                <a:gd name="connsiteX403" fmla="*/ 96158 w 770887"/>
                <a:gd name="connsiteY403" fmla="*/ 398943 h 599162"/>
                <a:gd name="connsiteX404" fmla="*/ 91670 w 770887"/>
                <a:gd name="connsiteY404" fmla="*/ 394461 h 599162"/>
                <a:gd name="connsiteX405" fmla="*/ 87182 w 770887"/>
                <a:gd name="connsiteY405" fmla="*/ 391473 h 599162"/>
                <a:gd name="connsiteX406" fmla="*/ 82694 w 770887"/>
                <a:gd name="connsiteY406" fmla="*/ 386990 h 599162"/>
                <a:gd name="connsiteX407" fmla="*/ 81198 w 770887"/>
                <a:gd name="connsiteY407" fmla="*/ 382508 h 599162"/>
                <a:gd name="connsiteX408" fmla="*/ 79702 w 770887"/>
                <a:gd name="connsiteY408" fmla="*/ 372048 h 599162"/>
                <a:gd name="connsiteX409" fmla="*/ 85686 w 770887"/>
                <a:gd name="connsiteY409" fmla="*/ 367566 h 599162"/>
                <a:gd name="connsiteX410" fmla="*/ 91670 w 770887"/>
                <a:gd name="connsiteY410" fmla="*/ 367566 h 599162"/>
                <a:gd name="connsiteX411" fmla="*/ 99151 w 770887"/>
                <a:gd name="connsiteY411" fmla="*/ 367566 h 599162"/>
                <a:gd name="connsiteX412" fmla="*/ 106631 w 770887"/>
                <a:gd name="connsiteY412" fmla="*/ 372048 h 599162"/>
                <a:gd name="connsiteX413" fmla="*/ 109623 w 770887"/>
                <a:gd name="connsiteY413" fmla="*/ 364578 h 599162"/>
                <a:gd name="connsiteX414" fmla="*/ 105135 w 770887"/>
                <a:gd name="connsiteY414" fmla="*/ 360095 h 599162"/>
                <a:gd name="connsiteX415" fmla="*/ 103639 w 770887"/>
                <a:gd name="connsiteY415" fmla="*/ 360095 h 599162"/>
                <a:gd name="connsiteX416" fmla="*/ 96158 w 770887"/>
                <a:gd name="connsiteY416" fmla="*/ 360095 h 599162"/>
                <a:gd name="connsiteX417" fmla="*/ 91670 w 770887"/>
                <a:gd name="connsiteY417" fmla="*/ 360095 h 599162"/>
                <a:gd name="connsiteX418" fmla="*/ 82694 w 770887"/>
                <a:gd name="connsiteY418" fmla="*/ 354118 h 599162"/>
                <a:gd name="connsiteX419" fmla="*/ 79702 w 770887"/>
                <a:gd name="connsiteY419" fmla="*/ 348142 h 599162"/>
                <a:gd name="connsiteX420" fmla="*/ 76710 w 770887"/>
                <a:gd name="connsiteY420" fmla="*/ 340671 h 599162"/>
                <a:gd name="connsiteX421" fmla="*/ 73717 w 770887"/>
                <a:gd name="connsiteY421" fmla="*/ 333200 h 599162"/>
                <a:gd name="connsiteX422" fmla="*/ 73717 w 770887"/>
                <a:gd name="connsiteY422" fmla="*/ 330212 h 599162"/>
                <a:gd name="connsiteX423" fmla="*/ 76710 w 770887"/>
                <a:gd name="connsiteY423" fmla="*/ 327223 h 599162"/>
                <a:gd name="connsiteX424" fmla="*/ 81198 w 770887"/>
                <a:gd name="connsiteY424" fmla="*/ 319752 h 599162"/>
                <a:gd name="connsiteX425" fmla="*/ 88678 w 770887"/>
                <a:gd name="connsiteY425" fmla="*/ 310787 h 599162"/>
                <a:gd name="connsiteX426" fmla="*/ 97655 w 770887"/>
                <a:gd name="connsiteY426" fmla="*/ 304811 h 599162"/>
                <a:gd name="connsiteX427" fmla="*/ 103639 w 770887"/>
                <a:gd name="connsiteY427" fmla="*/ 297340 h 599162"/>
                <a:gd name="connsiteX428" fmla="*/ 105135 w 770887"/>
                <a:gd name="connsiteY428" fmla="*/ 289869 h 599162"/>
                <a:gd name="connsiteX429" fmla="*/ 112615 w 770887"/>
                <a:gd name="connsiteY429" fmla="*/ 282398 h 599162"/>
                <a:gd name="connsiteX430" fmla="*/ 118600 w 770887"/>
                <a:gd name="connsiteY430" fmla="*/ 280904 h 599162"/>
                <a:gd name="connsiteX431" fmla="*/ 123088 w 770887"/>
                <a:gd name="connsiteY431" fmla="*/ 283892 h 599162"/>
                <a:gd name="connsiteX432" fmla="*/ 127576 w 770887"/>
                <a:gd name="connsiteY432" fmla="*/ 289869 h 599162"/>
                <a:gd name="connsiteX433" fmla="*/ 130568 w 770887"/>
                <a:gd name="connsiteY433" fmla="*/ 289869 h 599162"/>
                <a:gd name="connsiteX434" fmla="*/ 136552 w 770887"/>
                <a:gd name="connsiteY434" fmla="*/ 289869 h 599162"/>
                <a:gd name="connsiteX435" fmla="*/ 139545 w 770887"/>
                <a:gd name="connsiteY435" fmla="*/ 289869 h 599162"/>
                <a:gd name="connsiteX436" fmla="*/ 144033 w 770887"/>
                <a:gd name="connsiteY436" fmla="*/ 283892 h 599162"/>
                <a:gd name="connsiteX437" fmla="*/ 148521 w 770887"/>
                <a:gd name="connsiteY437" fmla="*/ 283892 h 599162"/>
                <a:gd name="connsiteX438" fmla="*/ 150017 w 770887"/>
                <a:gd name="connsiteY438" fmla="*/ 280904 h 599162"/>
                <a:gd name="connsiteX439" fmla="*/ 153009 w 770887"/>
                <a:gd name="connsiteY439" fmla="*/ 276422 h 599162"/>
                <a:gd name="connsiteX440" fmla="*/ 154505 w 770887"/>
                <a:gd name="connsiteY440" fmla="*/ 280904 h 599162"/>
                <a:gd name="connsiteX441" fmla="*/ 158994 w 770887"/>
                <a:gd name="connsiteY441" fmla="*/ 280904 h 599162"/>
                <a:gd name="connsiteX442" fmla="*/ 161986 w 770887"/>
                <a:gd name="connsiteY442" fmla="*/ 280904 h 599162"/>
                <a:gd name="connsiteX443" fmla="*/ 167970 w 770887"/>
                <a:gd name="connsiteY443" fmla="*/ 280904 h 599162"/>
                <a:gd name="connsiteX444" fmla="*/ 172458 w 770887"/>
                <a:gd name="connsiteY444" fmla="*/ 276422 h 599162"/>
                <a:gd name="connsiteX445" fmla="*/ 176946 w 770887"/>
                <a:gd name="connsiteY445" fmla="*/ 276422 h 599162"/>
                <a:gd name="connsiteX446" fmla="*/ 178442 w 770887"/>
                <a:gd name="connsiteY446" fmla="*/ 265962 h 599162"/>
                <a:gd name="connsiteX447" fmla="*/ 175450 w 770887"/>
                <a:gd name="connsiteY447" fmla="*/ 258491 h 599162"/>
                <a:gd name="connsiteX448" fmla="*/ 172458 w 770887"/>
                <a:gd name="connsiteY448" fmla="*/ 246538 h 599162"/>
                <a:gd name="connsiteX449" fmla="*/ 178442 w 770887"/>
                <a:gd name="connsiteY449" fmla="*/ 246538 h 599162"/>
                <a:gd name="connsiteX450" fmla="*/ 184427 w 770887"/>
                <a:gd name="connsiteY450" fmla="*/ 240561 h 599162"/>
                <a:gd name="connsiteX451" fmla="*/ 182931 w 770887"/>
                <a:gd name="connsiteY451" fmla="*/ 231596 h 599162"/>
                <a:gd name="connsiteX452" fmla="*/ 173954 w 770887"/>
                <a:gd name="connsiteY452" fmla="*/ 230102 h 599162"/>
                <a:gd name="connsiteX453" fmla="*/ 169466 w 770887"/>
                <a:gd name="connsiteY453" fmla="*/ 230102 h 599162"/>
                <a:gd name="connsiteX454" fmla="*/ 164978 w 770887"/>
                <a:gd name="connsiteY454" fmla="*/ 231596 h 599162"/>
                <a:gd name="connsiteX455" fmla="*/ 160490 w 770887"/>
                <a:gd name="connsiteY455" fmla="*/ 234585 h 599162"/>
                <a:gd name="connsiteX456" fmla="*/ 157497 w 770887"/>
                <a:gd name="connsiteY456" fmla="*/ 240561 h 599162"/>
                <a:gd name="connsiteX457" fmla="*/ 153009 w 770887"/>
                <a:gd name="connsiteY457" fmla="*/ 240561 h 599162"/>
                <a:gd name="connsiteX458" fmla="*/ 148521 w 770887"/>
                <a:gd name="connsiteY458" fmla="*/ 231596 h 599162"/>
                <a:gd name="connsiteX459" fmla="*/ 136552 w 770887"/>
                <a:gd name="connsiteY459" fmla="*/ 231596 h 599162"/>
                <a:gd name="connsiteX460" fmla="*/ 123088 w 770887"/>
                <a:gd name="connsiteY460" fmla="*/ 231596 h 599162"/>
                <a:gd name="connsiteX461" fmla="*/ 112615 w 770887"/>
                <a:gd name="connsiteY461" fmla="*/ 228608 h 599162"/>
                <a:gd name="connsiteX462" fmla="*/ 102143 w 770887"/>
                <a:gd name="connsiteY462" fmla="*/ 224125 h 599162"/>
                <a:gd name="connsiteX463" fmla="*/ 96158 w 770887"/>
                <a:gd name="connsiteY463" fmla="*/ 216654 h 599162"/>
                <a:gd name="connsiteX464" fmla="*/ 94662 w 770887"/>
                <a:gd name="connsiteY464" fmla="*/ 201713 h 599162"/>
                <a:gd name="connsiteX465" fmla="*/ 102143 w 770887"/>
                <a:gd name="connsiteY465" fmla="*/ 198724 h 599162"/>
                <a:gd name="connsiteX466" fmla="*/ 106631 w 770887"/>
                <a:gd name="connsiteY466" fmla="*/ 195736 h 599162"/>
                <a:gd name="connsiteX467" fmla="*/ 96158 w 770887"/>
                <a:gd name="connsiteY467" fmla="*/ 191254 h 599162"/>
                <a:gd name="connsiteX468" fmla="*/ 90174 w 770887"/>
                <a:gd name="connsiteY468" fmla="*/ 186771 h 599162"/>
                <a:gd name="connsiteX469" fmla="*/ 82694 w 770887"/>
                <a:gd name="connsiteY469" fmla="*/ 180794 h 599162"/>
                <a:gd name="connsiteX470" fmla="*/ 81198 w 770887"/>
                <a:gd name="connsiteY470" fmla="*/ 177806 h 599162"/>
                <a:gd name="connsiteX471" fmla="*/ 87182 w 770887"/>
                <a:gd name="connsiteY471" fmla="*/ 173324 h 599162"/>
                <a:gd name="connsiteX472" fmla="*/ 91670 w 770887"/>
                <a:gd name="connsiteY472" fmla="*/ 173324 h 599162"/>
                <a:gd name="connsiteX473" fmla="*/ 100647 w 770887"/>
                <a:gd name="connsiteY473" fmla="*/ 171829 h 599162"/>
                <a:gd name="connsiteX474" fmla="*/ 112615 w 770887"/>
                <a:gd name="connsiteY474" fmla="*/ 164359 h 599162"/>
                <a:gd name="connsiteX475" fmla="*/ 114111 w 770887"/>
                <a:gd name="connsiteY475" fmla="*/ 167347 h 599162"/>
                <a:gd name="connsiteX476" fmla="*/ 121592 w 770887"/>
                <a:gd name="connsiteY476" fmla="*/ 164359 h 599162"/>
                <a:gd name="connsiteX477" fmla="*/ 121592 w 770887"/>
                <a:gd name="connsiteY477" fmla="*/ 162864 h 599162"/>
                <a:gd name="connsiteX478" fmla="*/ 126080 w 770887"/>
                <a:gd name="connsiteY478" fmla="*/ 161370 h 599162"/>
                <a:gd name="connsiteX479" fmla="*/ 135056 w 770887"/>
                <a:gd name="connsiteY479" fmla="*/ 159876 h 599162"/>
                <a:gd name="connsiteX480" fmla="*/ 145529 w 770887"/>
                <a:gd name="connsiteY480" fmla="*/ 159876 h 599162"/>
                <a:gd name="connsiteX481" fmla="*/ 150017 w 770887"/>
                <a:gd name="connsiteY481" fmla="*/ 162864 h 599162"/>
                <a:gd name="connsiteX482" fmla="*/ 147025 w 770887"/>
                <a:gd name="connsiteY482" fmla="*/ 170335 h 599162"/>
                <a:gd name="connsiteX483" fmla="*/ 147025 w 770887"/>
                <a:gd name="connsiteY483" fmla="*/ 173324 h 599162"/>
                <a:gd name="connsiteX484" fmla="*/ 151513 w 770887"/>
                <a:gd name="connsiteY484" fmla="*/ 176312 h 599162"/>
                <a:gd name="connsiteX485" fmla="*/ 156001 w 770887"/>
                <a:gd name="connsiteY485" fmla="*/ 180794 h 599162"/>
                <a:gd name="connsiteX486" fmla="*/ 164978 w 770887"/>
                <a:gd name="connsiteY486" fmla="*/ 180794 h 599162"/>
                <a:gd name="connsiteX487" fmla="*/ 176946 w 770887"/>
                <a:gd name="connsiteY487" fmla="*/ 183783 h 599162"/>
                <a:gd name="connsiteX488" fmla="*/ 185923 w 770887"/>
                <a:gd name="connsiteY488" fmla="*/ 179300 h 599162"/>
                <a:gd name="connsiteX489" fmla="*/ 191907 w 770887"/>
                <a:gd name="connsiteY489" fmla="*/ 173324 h 599162"/>
                <a:gd name="connsiteX490" fmla="*/ 199387 w 770887"/>
                <a:gd name="connsiteY490" fmla="*/ 168841 h 599162"/>
                <a:gd name="connsiteX491" fmla="*/ 191907 w 770887"/>
                <a:gd name="connsiteY491" fmla="*/ 165853 h 599162"/>
                <a:gd name="connsiteX492" fmla="*/ 185923 w 770887"/>
                <a:gd name="connsiteY492" fmla="*/ 162864 h 599162"/>
                <a:gd name="connsiteX493" fmla="*/ 181435 w 770887"/>
                <a:gd name="connsiteY493" fmla="*/ 159876 h 599162"/>
                <a:gd name="connsiteX494" fmla="*/ 181435 w 770887"/>
                <a:gd name="connsiteY494" fmla="*/ 153899 h 599162"/>
                <a:gd name="connsiteX495" fmla="*/ 179939 w 770887"/>
                <a:gd name="connsiteY495" fmla="*/ 146428 h 599162"/>
                <a:gd name="connsiteX496" fmla="*/ 157497 w 770887"/>
                <a:gd name="connsiteY496" fmla="*/ 140452 h 599162"/>
                <a:gd name="connsiteX497" fmla="*/ 157497 w 770887"/>
                <a:gd name="connsiteY497" fmla="*/ 118039 h 599162"/>
                <a:gd name="connsiteX498" fmla="*/ 147025 w 770887"/>
                <a:gd name="connsiteY498" fmla="*/ 107580 h 599162"/>
                <a:gd name="connsiteX499" fmla="*/ 126080 w 770887"/>
                <a:gd name="connsiteY499" fmla="*/ 85168 h 599162"/>
                <a:gd name="connsiteX500" fmla="*/ 129072 w 770887"/>
                <a:gd name="connsiteY500" fmla="*/ 85168 h 599162"/>
                <a:gd name="connsiteX501" fmla="*/ 129072 w 770887"/>
                <a:gd name="connsiteY501" fmla="*/ 80685 h 599162"/>
                <a:gd name="connsiteX502" fmla="*/ 136552 w 770887"/>
                <a:gd name="connsiteY502" fmla="*/ 80685 h 599162"/>
                <a:gd name="connsiteX503" fmla="*/ 136552 w 770887"/>
                <a:gd name="connsiteY503" fmla="*/ 74708 h 599162"/>
                <a:gd name="connsiteX504" fmla="*/ 138048 w 770887"/>
                <a:gd name="connsiteY504" fmla="*/ 67238 h 599162"/>
                <a:gd name="connsiteX505" fmla="*/ 142537 w 770887"/>
                <a:gd name="connsiteY505" fmla="*/ 67238 h 599162"/>
                <a:gd name="connsiteX506" fmla="*/ 147025 w 770887"/>
                <a:gd name="connsiteY506" fmla="*/ 70226 h 599162"/>
                <a:gd name="connsiteX507" fmla="*/ 154505 w 770887"/>
                <a:gd name="connsiteY507" fmla="*/ 70226 h 599162"/>
                <a:gd name="connsiteX508" fmla="*/ 157497 w 770887"/>
                <a:gd name="connsiteY508" fmla="*/ 70226 h 599162"/>
                <a:gd name="connsiteX509" fmla="*/ 164978 w 770887"/>
                <a:gd name="connsiteY509" fmla="*/ 70226 h 599162"/>
                <a:gd name="connsiteX510" fmla="*/ 178442 w 770887"/>
                <a:gd name="connsiteY510" fmla="*/ 65743 h 599162"/>
                <a:gd name="connsiteX511" fmla="*/ 182931 w 770887"/>
                <a:gd name="connsiteY511" fmla="*/ 61261 h 599162"/>
                <a:gd name="connsiteX512" fmla="*/ 187419 w 770887"/>
                <a:gd name="connsiteY512" fmla="*/ 53790 h 599162"/>
                <a:gd name="connsiteX513" fmla="*/ 187419 w 770887"/>
                <a:gd name="connsiteY513" fmla="*/ 41837 h 599162"/>
                <a:gd name="connsiteX514" fmla="*/ 191907 w 770887"/>
                <a:gd name="connsiteY514" fmla="*/ 41837 h 599162"/>
                <a:gd name="connsiteX515" fmla="*/ 196395 w 770887"/>
                <a:gd name="connsiteY515" fmla="*/ 37354 h 599162"/>
                <a:gd name="connsiteX516" fmla="*/ 205372 w 770887"/>
                <a:gd name="connsiteY516" fmla="*/ 29883 h 599162"/>
                <a:gd name="connsiteX517" fmla="*/ 221829 w 770887"/>
                <a:gd name="connsiteY517" fmla="*/ 26895 h 599162"/>
                <a:gd name="connsiteX518" fmla="*/ 227813 w 770887"/>
                <a:gd name="connsiteY518" fmla="*/ 19424 h 599162"/>
                <a:gd name="connsiteX519" fmla="*/ 233797 w 770887"/>
                <a:gd name="connsiteY519" fmla="*/ 16436 h 599162"/>
                <a:gd name="connsiteX520" fmla="*/ 238285 w 770887"/>
                <a:gd name="connsiteY520" fmla="*/ 11953 h 599162"/>
                <a:gd name="connsiteX521" fmla="*/ 262223 w 770887"/>
                <a:gd name="connsiteY521" fmla="*/ 13447 h 599162"/>
                <a:gd name="connsiteX522" fmla="*/ 265215 w 770887"/>
                <a:gd name="connsiteY522" fmla="*/ 5977 h 599162"/>
                <a:gd name="connsiteX523" fmla="*/ 277183 w 770887"/>
                <a:gd name="connsiteY523" fmla="*/ 0 h 59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</a:cxnLst>
              <a:rect l="l" t="t" r="r" b="b"/>
              <a:pathLst>
                <a:path w="770887" h="599162">
                  <a:moveTo>
                    <a:pt x="302516" y="482511"/>
                  </a:moveTo>
                  <a:lnTo>
                    <a:pt x="307819" y="487813"/>
                  </a:lnTo>
                  <a:lnTo>
                    <a:pt x="318423" y="494883"/>
                  </a:lnTo>
                  <a:lnTo>
                    <a:pt x="311354" y="496651"/>
                  </a:lnTo>
                  <a:lnTo>
                    <a:pt x="307819" y="496651"/>
                  </a:lnTo>
                  <a:lnTo>
                    <a:pt x="300749" y="501953"/>
                  </a:lnTo>
                  <a:lnTo>
                    <a:pt x="300749" y="503720"/>
                  </a:lnTo>
                  <a:lnTo>
                    <a:pt x="300749" y="509023"/>
                  </a:lnTo>
                  <a:lnTo>
                    <a:pt x="304284" y="509023"/>
                  </a:lnTo>
                  <a:lnTo>
                    <a:pt x="311354" y="517860"/>
                  </a:lnTo>
                  <a:lnTo>
                    <a:pt x="311354" y="521395"/>
                  </a:lnTo>
                  <a:lnTo>
                    <a:pt x="306051" y="523162"/>
                  </a:lnTo>
                  <a:lnTo>
                    <a:pt x="302516" y="523162"/>
                  </a:lnTo>
                  <a:lnTo>
                    <a:pt x="298982" y="524930"/>
                  </a:lnTo>
                  <a:lnTo>
                    <a:pt x="297214" y="524930"/>
                  </a:lnTo>
                  <a:lnTo>
                    <a:pt x="291912" y="528465"/>
                  </a:lnTo>
                  <a:lnTo>
                    <a:pt x="291912" y="533767"/>
                  </a:lnTo>
                  <a:lnTo>
                    <a:pt x="291912" y="535534"/>
                  </a:lnTo>
                  <a:lnTo>
                    <a:pt x="288377" y="540837"/>
                  </a:lnTo>
                  <a:lnTo>
                    <a:pt x="283075" y="531999"/>
                  </a:lnTo>
                  <a:lnTo>
                    <a:pt x="283075" y="533767"/>
                  </a:lnTo>
                  <a:lnTo>
                    <a:pt x="281307" y="537302"/>
                  </a:lnTo>
                  <a:lnTo>
                    <a:pt x="276005" y="542604"/>
                  </a:lnTo>
                  <a:lnTo>
                    <a:pt x="272470" y="549674"/>
                  </a:lnTo>
                  <a:lnTo>
                    <a:pt x="272470" y="551441"/>
                  </a:lnTo>
                  <a:lnTo>
                    <a:pt x="272470" y="558511"/>
                  </a:lnTo>
                  <a:lnTo>
                    <a:pt x="256563" y="558511"/>
                  </a:lnTo>
                  <a:lnTo>
                    <a:pt x="268935" y="554976"/>
                  </a:lnTo>
                  <a:lnTo>
                    <a:pt x="270703" y="551441"/>
                  </a:lnTo>
                  <a:lnTo>
                    <a:pt x="272470" y="547906"/>
                  </a:lnTo>
                  <a:lnTo>
                    <a:pt x="270703" y="542604"/>
                  </a:lnTo>
                  <a:lnTo>
                    <a:pt x="267168" y="540837"/>
                  </a:lnTo>
                  <a:lnTo>
                    <a:pt x="265400" y="540837"/>
                  </a:lnTo>
                  <a:lnTo>
                    <a:pt x="261866" y="537302"/>
                  </a:lnTo>
                  <a:lnTo>
                    <a:pt x="261866" y="535534"/>
                  </a:lnTo>
                  <a:lnTo>
                    <a:pt x="260098" y="524930"/>
                  </a:lnTo>
                  <a:lnTo>
                    <a:pt x="263633" y="521395"/>
                  </a:lnTo>
                  <a:lnTo>
                    <a:pt x="265400" y="517860"/>
                  </a:lnTo>
                  <a:lnTo>
                    <a:pt x="270703" y="514325"/>
                  </a:lnTo>
                  <a:lnTo>
                    <a:pt x="272470" y="516093"/>
                  </a:lnTo>
                  <a:lnTo>
                    <a:pt x="277772" y="521395"/>
                  </a:lnTo>
                  <a:lnTo>
                    <a:pt x="281307" y="528465"/>
                  </a:lnTo>
                  <a:lnTo>
                    <a:pt x="281307" y="521395"/>
                  </a:lnTo>
                  <a:lnTo>
                    <a:pt x="279540" y="514325"/>
                  </a:lnTo>
                  <a:lnTo>
                    <a:pt x="276005" y="509023"/>
                  </a:lnTo>
                  <a:lnTo>
                    <a:pt x="281307" y="507255"/>
                  </a:lnTo>
                  <a:lnTo>
                    <a:pt x="288377" y="510790"/>
                  </a:lnTo>
                  <a:lnTo>
                    <a:pt x="291912" y="510790"/>
                  </a:lnTo>
                  <a:lnTo>
                    <a:pt x="291912" y="507255"/>
                  </a:lnTo>
                  <a:lnTo>
                    <a:pt x="291912" y="505488"/>
                  </a:lnTo>
                  <a:lnTo>
                    <a:pt x="291912" y="501953"/>
                  </a:lnTo>
                  <a:lnTo>
                    <a:pt x="291912" y="496651"/>
                  </a:lnTo>
                  <a:lnTo>
                    <a:pt x="290144" y="493116"/>
                  </a:lnTo>
                  <a:lnTo>
                    <a:pt x="297214" y="487813"/>
                  </a:lnTo>
                  <a:close/>
                  <a:moveTo>
                    <a:pt x="55075" y="374697"/>
                  </a:moveTo>
                  <a:lnTo>
                    <a:pt x="58610" y="374697"/>
                  </a:lnTo>
                  <a:lnTo>
                    <a:pt x="63912" y="385302"/>
                  </a:lnTo>
                  <a:lnTo>
                    <a:pt x="63912" y="390604"/>
                  </a:lnTo>
                  <a:lnTo>
                    <a:pt x="60377" y="395906"/>
                  </a:lnTo>
                  <a:lnTo>
                    <a:pt x="56842" y="395906"/>
                  </a:lnTo>
                  <a:lnTo>
                    <a:pt x="51540" y="395906"/>
                  </a:lnTo>
                  <a:lnTo>
                    <a:pt x="44470" y="390604"/>
                  </a:lnTo>
                  <a:lnTo>
                    <a:pt x="35633" y="383534"/>
                  </a:lnTo>
                  <a:lnTo>
                    <a:pt x="44470" y="378232"/>
                  </a:lnTo>
                  <a:lnTo>
                    <a:pt x="49773" y="378232"/>
                  </a:lnTo>
                  <a:close/>
                  <a:moveTo>
                    <a:pt x="4447" y="224465"/>
                  </a:moveTo>
                  <a:cubicBezTo>
                    <a:pt x="4447" y="224465"/>
                    <a:pt x="4447" y="224465"/>
                    <a:pt x="5929" y="230488"/>
                  </a:cubicBezTo>
                  <a:cubicBezTo>
                    <a:pt x="5929" y="230488"/>
                    <a:pt x="5929" y="230488"/>
                    <a:pt x="8894" y="233499"/>
                  </a:cubicBezTo>
                  <a:cubicBezTo>
                    <a:pt x="8894" y="233499"/>
                    <a:pt x="8894" y="233499"/>
                    <a:pt x="16306" y="235005"/>
                  </a:cubicBezTo>
                  <a:cubicBezTo>
                    <a:pt x="16306" y="235005"/>
                    <a:pt x="16306" y="235005"/>
                    <a:pt x="23717" y="235005"/>
                  </a:cubicBezTo>
                  <a:cubicBezTo>
                    <a:pt x="23717" y="235005"/>
                    <a:pt x="23717" y="235005"/>
                    <a:pt x="28164" y="238016"/>
                  </a:cubicBezTo>
                  <a:cubicBezTo>
                    <a:pt x="28164" y="238016"/>
                    <a:pt x="28164" y="238016"/>
                    <a:pt x="28164" y="242533"/>
                  </a:cubicBezTo>
                  <a:cubicBezTo>
                    <a:pt x="28164" y="242533"/>
                    <a:pt x="28164" y="242533"/>
                    <a:pt x="31129" y="245544"/>
                  </a:cubicBezTo>
                  <a:cubicBezTo>
                    <a:pt x="31129" y="245544"/>
                    <a:pt x="31129" y="245544"/>
                    <a:pt x="37058" y="251566"/>
                  </a:cubicBezTo>
                  <a:cubicBezTo>
                    <a:pt x="37058" y="251566"/>
                    <a:pt x="37058" y="251566"/>
                    <a:pt x="44470" y="262106"/>
                  </a:cubicBezTo>
                  <a:cubicBezTo>
                    <a:pt x="44470" y="262106"/>
                    <a:pt x="44470" y="262106"/>
                    <a:pt x="40023" y="262106"/>
                  </a:cubicBezTo>
                  <a:cubicBezTo>
                    <a:pt x="40023" y="262106"/>
                    <a:pt x="40023" y="262106"/>
                    <a:pt x="31129" y="262106"/>
                  </a:cubicBezTo>
                  <a:lnTo>
                    <a:pt x="29647" y="265117"/>
                  </a:lnTo>
                  <a:cubicBezTo>
                    <a:pt x="29647" y="265117"/>
                    <a:pt x="29647" y="265117"/>
                    <a:pt x="23717" y="259095"/>
                  </a:cubicBezTo>
                  <a:cubicBezTo>
                    <a:pt x="23717" y="259095"/>
                    <a:pt x="23717" y="259095"/>
                    <a:pt x="20753" y="250061"/>
                  </a:cubicBezTo>
                  <a:cubicBezTo>
                    <a:pt x="20753" y="250061"/>
                    <a:pt x="20753" y="250061"/>
                    <a:pt x="19270" y="247050"/>
                  </a:cubicBezTo>
                  <a:cubicBezTo>
                    <a:pt x="19270" y="247050"/>
                    <a:pt x="19270" y="247050"/>
                    <a:pt x="16306" y="244038"/>
                  </a:cubicBezTo>
                  <a:cubicBezTo>
                    <a:pt x="16306" y="244038"/>
                    <a:pt x="16306" y="244038"/>
                    <a:pt x="14823" y="244038"/>
                  </a:cubicBezTo>
                  <a:cubicBezTo>
                    <a:pt x="14823" y="244038"/>
                    <a:pt x="14823" y="244038"/>
                    <a:pt x="13341" y="244038"/>
                  </a:cubicBezTo>
                  <a:cubicBezTo>
                    <a:pt x="13341" y="244038"/>
                    <a:pt x="10376" y="244038"/>
                    <a:pt x="10376" y="244038"/>
                  </a:cubicBezTo>
                  <a:cubicBezTo>
                    <a:pt x="8894" y="242533"/>
                    <a:pt x="8894" y="244038"/>
                    <a:pt x="8894" y="244038"/>
                  </a:cubicBezTo>
                  <a:cubicBezTo>
                    <a:pt x="8894" y="244038"/>
                    <a:pt x="8894" y="244038"/>
                    <a:pt x="4447" y="244038"/>
                  </a:cubicBezTo>
                  <a:cubicBezTo>
                    <a:pt x="-1483" y="242533"/>
                    <a:pt x="2964" y="242533"/>
                    <a:pt x="2964" y="242533"/>
                  </a:cubicBezTo>
                  <a:cubicBezTo>
                    <a:pt x="1482" y="241027"/>
                    <a:pt x="1482" y="241027"/>
                    <a:pt x="1482" y="239521"/>
                  </a:cubicBezTo>
                  <a:cubicBezTo>
                    <a:pt x="1482" y="239521"/>
                    <a:pt x="0" y="236510"/>
                    <a:pt x="0" y="235005"/>
                  </a:cubicBezTo>
                  <a:cubicBezTo>
                    <a:pt x="0" y="235005"/>
                    <a:pt x="0" y="230488"/>
                    <a:pt x="0" y="230488"/>
                  </a:cubicBezTo>
                  <a:cubicBezTo>
                    <a:pt x="0" y="230488"/>
                    <a:pt x="0" y="230488"/>
                    <a:pt x="4447" y="224465"/>
                  </a:cubicBezTo>
                  <a:close/>
                  <a:moveTo>
                    <a:pt x="277183" y="0"/>
                  </a:moveTo>
                  <a:cubicBezTo>
                    <a:pt x="277183" y="0"/>
                    <a:pt x="277183" y="0"/>
                    <a:pt x="283168" y="5977"/>
                  </a:cubicBezTo>
                  <a:cubicBezTo>
                    <a:pt x="283168" y="5977"/>
                    <a:pt x="283168" y="5977"/>
                    <a:pt x="286160" y="10459"/>
                  </a:cubicBezTo>
                  <a:cubicBezTo>
                    <a:pt x="286160" y="10459"/>
                    <a:pt x="286160" y="10459"/>
                    <a:pt x="283168" y="10459"/>
                  </a:cubicBezTo>
                  <a:cubicBezTo>
                    <a:pt x="283168" y="10459"/>
                    <a:pt x="283168" y="10459"/>
                    <a:pt x="283168" y="14942"/>
                  </a:cubicBezTo>
                  <a:cubicBezTo>
                    <a:pt x="283168" y="14942"/>
                    <a:pt x="283168" y="14942"/>
                    <a:pt x="287656" y="17930"/>
                  </a:cubicBezTo>
                  <a:cubicBezTo>
                    <a:pt x="287656" y="17930"/>
                    <a:pt x="287656" y="17930"/>
                    <a:pt x="293640" y="17930"/>
                  </a:cubicBezTo>
                  <a:cubicBezTo>
                    <a:pt x="293640" y="17930"/>
                    <a:pt x="293640" y="17930"/>
                    <a:pt x="293640" y="13447"/>
                  </a:cubicBezTo>
                  <a:cubicBezTo>
                    <a:pt x="293640" y="13447"/>
                    <a:pt x="293640" y="13447"/>
                    <a:pt x="296632" y="10459"/>
                  </a:cubicBezTo>
                  <a:cubicBezTo>
                    <a:pt x="296632" y="10459"/>
                    <a:pt x="296632" y="10459"/>
                    <a:pt x="299624" y="13447"/>
                  </a:cubicBezTo>
                  <a:cubicBezTo>
                    <a:pt x="299624" y="13447"/>
                    <a:pt x="299624" y="13447"/>
                    <a:pt x="304113" y="19424"/>
                  </a:cubicBezTo>
                  <a:cubicBezTo>
                    <a:pt x="304113" y="19424"/>
                    <a:pt x="304113" y="19424"/>
                    <a:pt x="313089" y="17930"/>
                  </a:cubicBezTo>
                  <a:cubicBezTo>
                    <a:pt x="313089" y="17930"/>
                    <a:pt x="313089" y="17930"/>
                    <a:pt x="325058" y="20918"/>
                  </a:cubicBezTo>
                  <a:cubicBezTo>
                    <a:pt x="325058" y="20918"/>
                    <a:pt x="325058" y="20918"/>
                    <a:pt x="325058" y="25401"/>
                  </a:cubicBezTo>
                  <a:cubicBezTo>
                    <a:pt x="325058" y="25401"/>
                    <a:pt x="325058" y="25401"/>
                    <a:pt x="328050" y="31377"/>
                  </a:cubicBezTo>
                  <a:cubicBezTo>
                    <a:pt x="328050" y="31377"/>
                    <a:pt x="328050" y="31377"/>
                    <a:pt x="335530" y="37354"/>
                  </a:cubicBezTo>
                  <a:cubicBezTo>
                    <a:pt x="335530" y="37354"/>
                    <a:pt x="335530" y="37354"/>
                    <a:pt x="351987" y="37354"/>
                  </a:cubicBezTo>
                  <a:cubicBezTo>
                    <a:pt x="351987" y="37354"/>
                    <a:pt x="351987" y="37354"/>
                    <a:pt x="356475" y="37354"/>
                  </a:cubicBezTo>
                  <a:cubicBezTo>
                    <a:pt x="356475" y="37354"/>
                    <a:pt x="356475" y="37354"/>
                    <a:pt x="360963" y="34366"/>
                  </a:cubicBezTo>
                  <a:cubicBezTo>
                    <a:pt x="360963" y="34366"/>
                    <a:pt x="360963" y="34366"/>
                    <a:pt x="366948" y="34366"/>
                  </a:cubicBezTo>
                  <a:cubicBezTo>
                    <a:pt x="366948" y="34366"/>
                    <a:pt x="366948" y="34366"/>
                    <a:pt x="374428" y="38848"/>
                  </a:cubicBezTo>
                  <a:cubicBezTo>
                    <a:pt x="374428" y="38848"/>
                    <a:pt x="374428" y="38848"/>
                    <a:pt x="375924" y="43331"/>
                  </a:cubicBezTo>
                  <a:cubicBezTo>
                    <a:pt x="375924" y="43331"/>
                    <a:pt x="375924" y="43331"/>
                    <a:pt x="375924" y="47813"/>
                  </a:cubicBezTo>
                  <a:cubicBezTo>
                    <a:pt x="375924" y="47813"/>
                    <a:pt x="375924" y="47813"/>
                    <a:pt x="375924" y="48560"/>
                  </a:cubicBezTo>
                  <a:lnTo>
                    <a:pt x="375924" y="50802"/>
                  </a:lnTo>
                  <a:cubicBezTo>
                    <a:pt x="375924" y="50802"/>
                    <a:pt x="375924" y="50802"/>
                    <a:pt x="383404" y="46319"/>
                  </a:cubicBezTo>
                  <a:cubicBezTo>
                    <a:pt x="383404" y="46319"/>
                    <a:pt x="383404" y="46319"/>
                    <a:pt x="392381" y="43331"/>
                  </a:cubicBezTo>
                  <a:cubicBezTo>
                    <a:pt x="392381" y="43331"/>
                    <a:pt x="392381" y="43331"/>
                    <a:pt x="398365" y="43331"/>
                  </a:cubicBezTo>
                  <a:cubicBezTo>
                    <a:pt x="398365" y="43331"/>
                    <a:pt x="398365" y="43331"/>
                    <a:pt x="410334" y="47813"/>
                  </a:cubicBezTo>
                  <a:cubicBezTo>
                    <a:pt x="410334" y="47813"/>
                    <a:pt x="410334" y="47813"/>
                    <a:pt x="420806" y="50802"/>
                  </a:cubicBezTo>
                  <a:cubicBezTo>
                    <a:pt x="420806" y="50802"/>
                    <a:pt x="420806" y="50802"/>
                    <a:pt x="432775" y="47813"/>
                  </a:cubicBezTo>
                  <a:cubicBezTo>
                    <a:pt x="432775" y="47813"/>
                    <a:pt x="432775" y="47813"/>
                    <a:pt x="438759" y="43331"/>
                  </a:cubicBezTo>
                  <a:cubicBezTo>
                    <a:pt x="438759" y="43331"/>
                    <a:pt x="438759" y="43331"/>
                    <a:pt x="444743" y="43331"/>
                  </a:cubicBezTo>
                  <a:cubicBezTo>
                    <a:pt x="444743" y="43331"/>
                    <a:pt x="444743" y="43331"/>
                    <a:pt x="447736" y="43331"/>
                  </a:cubicBezTo>
                  <a:cubicBezTo>
                    <a:pt x="447736" y="43331"/>
                    <a:pt x="447736" y="43331"/>
                    <a:pt x="455216" y="50802"/>
                  </a:cubicBezTo>
                  <a:cubicBezTo>
                    <a:pt x="455216" y="50802"/>
                    <a:pt x="455216" y="50802"/>
                    <a:pt x="462696" y="56778"/>
                  </a:cubicBezTo>
                  <a:cubicBezTo>
                    <a:pt x="462696" y="56778"/>
                    <a:pt x="462696" y="56778"/>
                    <a:pt x="476161" y="58272"/>
                  </a:cubicBezTo>
                  <a:lnTo>
                    <a:pt x="482145" y="110568"/>
                  </a:lnTo>
                  <a:cubicBezTo>
                    <a:pt x="482145" y="110568"/>
                    <a:pt x="482145" y="110568"/>
                    <a:pt x="500098" y="242056"/>
                  </a:cubicBezTo>
                  <a:cubicBezTo>
                    <a:pt x="500098" y="242056"/>
                    <a:pt x="500098" y="242056"/>
                    <a:pt x="521043" y="400438"/>
                  </a:cubicBezTo>
                  <a:cubicBezTo>
                    <a:pt x="521043" y="400438"/>
                    <a:pt x="521043" y="400438"/>
                    <a:pt x="525531" y="409403"/>
                  </a:cubicBezTo>
                  <a:cubicBezTo>
                    <a:pt x="525531" y="409403"/>
                    <a:pt x="525531" y="409403"/>
                    <a:pt x="540492" y="409403"/>
                  </a:cubicBezTo>
                  <a:cubicBezTo>
                    <a:pt x="540492" y="409403"/>
                    <a:pt x="540492" y="409403"/>
                    <a:pt x="543484" y="400438"/>
                  </a:cubicBezTo>
                  <a:cubicBezTo>
                    <a:pt x="543484" y="400438"/>
                    <a:pt x="543484" y="400438"/>
                    <a:pt x="555453" y="400438"/>
                  </a:cubicBezTo>
                  <a:cubicBezTo>
                    <a:pt x="555453" y="400438"/>
                    <a:pt x="555453" y="400438"/>
                    <a:pt x="555453" y="404920"/>
                  </a:cubicBezTo>
                  <a:cubicBezTo>
                    <a:pt x="555453" y="404920"/>
                    <a:pt x="555453" y="404920"/>
                    <a:pt x="559941" y="410897"/>
                  </a:cubicBezTo>
                  <a:cubicBezTo>
                    <a:pt x="559941" y="410897"/>
                    <a:pt x="559941" y="410897"/>
                    <a:pt x="579390" y="424344"/>
                  </a:cubicBezTo>
                  <a:cubicBezTo>
                    <a:pt x="579390" y="424344"/>
                    <a:pt x="579390" y="424344"/>
                    <a:pt x="595847" y="442274"/>
                  </a:cubicBezTo>
                  <a:cubicBezTo>
                    <a:pt x="595847" y="442274"/>
                    <a:pt x="595847" y="442274"/>
                    <a:pt x="604823" y="434803"/>
                  </a:cubicBezTo>
                  <a:cubicBezTo>
                    <a:pt x="604823" y="434803"/>
                    <a:pt x="604823" y="434803"/>
                    <a:pt x="610807" y="419862"/>
                  </a:cubicBezTo>
                  <a:cubicBezTo>
                    <a:pt x="610807" y="419862"/>
                    <a:pt x="610807" y="419862"/>
                    <a:pt x="618288" y="412391"/>
                  </a:cubicBezTo>
                  <a:cubicBezTo>
                    <a:pt x="618288" y="412391"/>
                    <a:pt x="618288" y="412391"/>
                    <a:pt x="625768" y="407908"/>
                  </a:cubicBezTo>
                  <a:cubicBezTo>
                    <a:pt x="625768" y="407908"/>
                    <a:pt x="625768" y="407908"/>
                    <a:pt x="639233" y="413885"/>
                  </a:cubicBezTo>
                  <a:cubicBezTo>
                    <a:pt x="639233" y="413885"/>
                    <a:pt x="639233" y="413885"/>
                    <a:pt x="655690" y="425838"/>
                  </a:cubicBezTo>
                  <a:cubicBezTo>
                    <a:pt x="655690" y="425838"/>
                    <a:pt x="655690" y="425838"/>
                    <a:pt x="672146" y="442274"/>
                  </a:cubicBezTo>
                  <a:cubicBezTo>
                    <a:pt x="672146" y="442274"/>
                    <a:pt x="672146" y="442274"/>
                    <a:pt x="684115" y="455722"/>
                  </a:cubicBezTo>
                  <a:cubicBezTo>
                    <a:pt x="684115" y="455722"/>
                    <a:pt x="684115" y="455722"/>
                    <a:pt x="708052" y="479629"/>
                  </a:cubicBezTo>
                  <a:cubicBezTo>
                    <a:pt x="708052" y="479629"/>
                    <a:pt x="708052" y="479629"/>
                    <a:pt x="723013" y="500547"/>
                  </a:cubicBezTo>
                  <a:cubicBezTo>
                    <a:pt x="723013" y="500547"/>
                    <a:pt x="723013" y="500547"/>
                    <a:pt x="731989" y="502041"/>
                  </a:cubicBezTo>
                  <a:cubicBezTo>
                    <a:pt x="731989" y="502041"/>
                    <a:pt x="731989" y="502041"/>
                    <a:pt x="742462" y="503535"/>
                  </a:cubicBezTo>
                  <a:cubicBezTo>
                    <a:pt x="742462" y="503535"/>
                    <a:pt x="742462" y="503535"/>
                    <a:pt x="760415" y="509512"/>
                  </a:cubicBezTo>
                  <a:cubicBezTo>
                    <a:pt x="760415" y="509512"/>
                    <a:pt x="760415" y="509512"/>
                    <a:pt x="767895" y="513994"/>
                  </a:cubicBezTo>
                  <a:cubicBezTo>
                    <a:pt x="767895" y="513994"/>
                    <a:pt x="767895" y="513994"/>
                    <a:pt x="767895" y="519971"/>
                  </a:cubicBezTo>
                  <a:cubicBezTo>
                    <a:pt x="767895" y="519971"/>
                    <a:pt x="767895" y="519971"/>
                    <a:pt x="770887" y="533419"/>
                  </a:cubicBezTo>
                  <a:cubicBezTo>
                    <a:pt x="770887" y="533419"/>
                    <a:pt x="770887" y="533419"/>
                    <a:pt x="770887" y="539395"/>
                  </a:cubicBezTo>
                  <a:cubicBezTo>
                    <a:pt x="770887" y="539395"/>
                    <a:pt x="770887" y="539395"/>
                    <a:pt x="770887" y="545372"/>
                  </a:cubicBezTo>
                  <a:cubicBezTo>
                    <a:pt x="770887" y="545372"/>
                    <a:pt x="770887" y="545372"/>
                    <a:pt x="770887" y="558820"/>
                  </a:cubicBezTo>
                  <a:cubicBezTo>
                    <a:pt x="770887" y="558820"/>
                    <a:pt x="770887" y="558820"/>
                    <a:pt x="764903" y="563302"/>
                  </a:cubicBezTo>
                  <a:cubicBezTo>
                    <a:pt x="764903" y="563302"/>
                    <a:pt x="764903" y="563302"/>
                    <a:pt x="760415" y="557325"/>
                  </a:cubicBezTo>
                  <a:cubicBezTo>
                    <a:pt x="760415" y="557325"/>
                    <a:pt x="760415" y="557325"/>
                    <a:pt x="755926" y="549855"/>
                  </a:cubicBezTo>
                  <a:cubicBezTo>
                    <a:pt x="755926" y="549855"/>
                    <a:pt x="755926" y="549855"/>
                    <a:pt x="751438" y="552843"/>
                  </a:cubicBezTo>
                  <a:cubicBezTo>
                    <a:pt x="751438" y="552843"/>
                    <a:pt x="751438" y="552843"/>
                    <a:pt x="755926" y="560314"/>
                  </a:cubicBezTo>
                  <a:cubicBezTo>
                    <a:pt x="755926" y="560314"/>
                    <a:pt x="755926" y="560314"/>
                    <a:pt x="752934" y="561808"/>
                  </a:cubicBezTo>
                  <a:cubicBezTo>
                    <a:pt x="752934" y="561808"/>
                    <a:pt x="752934" y="561808"/>
                    <a:pt x="748446" y="558820"/>
                  </a:cubicBezTo>
                  <a:cubicBezTo>
                    <a:pt x="748446" y="558820"/>
                    <a:pt x="748446" y="558820"/>
                    <a:pt x="739470" y="555831"/>
                  </a:cubicBezTo>
                  <a:cubicBezTo>
                    <a:pt x="739470" y="555831"/>
                    <a:pt x="739470" y="555831"/>
                    <a:pt x="739470" y="549855"/>
                  </a:cubicBezTo>
                  <a:cubicBezTo>
                    <a:pt x="739470" y="549855"/>
                    <a:pt x="739470" y="549855"/>
                    <a:pt x="736478" y="542384"/>
                  </a:cubicBezTo>
                  <a:cubicBezTo>
                    <a:pt x="736478" y="542384"/>
                    <a:pt x="736478" y="542384"/>
                    <a:pt x="731989" y="539395"/>
                  </a:cubicBezTo>
                  <a:cubicBezTo>
                    <a:pt x="731989" y="539395"/>
                    <a:pt x="731989" y="539395"/>
                    <a:pt x="728997" y="533419"/>
                  </a:cubicBezTo>
                  <a:cubicBezTo>
                    <a:pt x="728997" y="533419"/>
                    <a:pt x="728997" y="533419"/>
                    <a:pt x="717029" y="524454"/>
                  </a:cubicBezTo>
                  <a:cubicBezTo>
                    <a:pt x="717029" y="524454"/>
                    <a:pt x="717029" y="524454"/>
                    <a:pt x="706556" y="525948"/>
                  </a:cubicBezTo>
                  <a:cubicBezTo>
                    <a:pt x="706556" y="525948"/>
                    <a:pt x="706556" y="525948"/>
                    <a:pt x="709548" y="530430"/>
                  </a:cubicBezTo>
                  <a:cubicBezTo>
                    <a:pt x="709548" y="530430"/>
                    <a:pt x="709548" y="530430"/>
                    <a:pt x="712540" y="533419"/>
                  </a:cubicBezTo>
                  <a:cubicBezTo>
                    <a:pt x="712540" y="533419"/>
                    <a:pt x="712540" y="533419"/>
                    <a:pt x="723013" y="539395"/>
                  </a:cubicBezTo>
                  <a:cubicBezTo>
                    <a:pt x="723013" y="539395"/>
                    <a:pt x="723013" y="539395"/>
                    <a:pt x="728997" y="545372"/>
                  </a:cubicBezTo>
                  <a:cubicBezTo>
                    <a:pt x="728997" y="545372"/>
                    <a:pt x="728997" y="545372"/>
                    <a:pt x="728997" y="549855"/>
                  </a:cubicBezTo>
                  <a:cubicBezTo>
                    <a:pt x="728997" y="549855"/>
                    <a:pt x="728997" y="549855"/>
                    <a:pt x="733485" y="554337"/>
                  </a:cubicBezTo>
                  <a:cubicBezTo>
                    <a:pt x="733485" y="554337"/>
                    <a:pt x="733485" y="554337"/>
                    <a:pt x="736478" y="558820"/>
                  </a:cubicBezTo>
                  <a:cubicBezTo>
                    <a:pt x="736478" y="558820"/>
                    <a:pt x="736478" y="558820"/>
                    <a:pt x="739470" y="569279"/>
                  </a:cubicBezTo>
                  <a:cubicBezTo>
                    <a:pt x="739470" y="569279"/>
                    <a:pt x="739470" y="569279"/>
                    <a:pt x="739470" y="572267"/>
                  </a:cubicBezTo>
                  <a:cubicBezTo>
                    <a:pt x="739470" y="572267"/>
                    <a:pt x="739470" y="572267"/>
                    <a:pt x="734981" y="573761"/>
                  </a:cubicBezTo>
                  <a:cubicBezTo>
                    <a:pt x="734981" y="573761"/>
                    <a:pt x="734981" y="573761"/>
                    <a:pt x="731989" y="566290"/>
                  </a:cubicBezTo>
                  <a:cubicBezTo>
                    <a:pt x="731989" y="566290"/>
                    <a:pt x="731989" y="566290"/>
                    <a:pt x="731989" y="573761"/>
                  </a:cubicBezTo>
                  <a:cubicBezTo>
                    <a:pt x="731989" y="573761"/>
                    <a:pt x="731989" y="573761"/>
                    <a:pt x="728997" y="579738"/>
                  </a:cubicBezTo>
                  <a:cubicBezTo>
                    <a:pt x="728997" y="579738"/>
                    <a:pt x="728997" y="579738"/>
                    <a:pt x="724509" y="578244"/>
                  </a:cubicBezTo>
                  <a:cubicBezTo>
                    <a:pt x="724509" y="578244"/>
                    <a:pt x="724509" y="578244"/>
                    <a:pt x="717029" y="570773"/>
                  </a:cubicBezTo>
                  <a:cubicBezTo>
                    <a:pt x="717029" y="570773"/>
                    <a:pt x="717029" y="570773"/>
                    <a:pt x="709548" y="561808"/>
                  </a:cubicBezTo>
                  <a:cubicBezTo>
                    <a:pt x="709548" y="561808"/>
                    <a:pt x="709548" y="561808"/>
                    <a:pt x="703564" y="564796"/>
                  </a:cubicBezTo>
                  <a:cubicBezTo>
                    <a:pt x="703564" y="564796"/>
                    <a:pt x="703564" y="564796"/>
                    <a:pt x="699076" y="564796"/>
                  </a:cubicBezTo>
                  <a:cubicBezTo>
                    <a:pt x="699076" y="564796"/>
                    <a:pt x="699076" y="564796"/>
                    <a:pt x="702068" y="555831"/>
                  </a:cubicBezTo>
                  <a:cubicBezTo>
                    <a:pt x="702068" y="555831"/>
                    <a:pt x="702068" y="555831"/>
                    <a:pt x="709548" y="554337"/>
                  </a:cubicBezTo>
                  <a:cubicBezTo>
                    <a:pt x="709548" y="554337"/>
                    <a:pt x="709548" y="554337"/>
                    <a:pt x="706556" y="545372"/>
                  </a:cubicBezTo>
                  <a:cubicBezTo>
                    <a:pt x="706556" y="545372"/>
                    <a:pt x="706556" y="545372"/>
                    <a:pt x="697580" y="549855"/>
                  </a:cubicBezTo>
                  <a:cubicBezTo>
                    <a:pt x="697580" y="549855"/>
                    <a:pt x="697580" y="549855"/>
                    <a:pt x="700572" y="540890"/>
                  </a:cubicBezTo>
                  <a:cubicBezTo>
                    <a:pt x="700572" y="540890"/>
                    <a:pt x="700572" y="540890"/>
                    <a:pt x="696084" y="534913"/>
                  </a:cubicBezTo>
                  <a:cubicBezTo>
                    <a:pt x="696084" y="534913"/>
                    <a:pt x="696084" y="534913"/>
                    <a:pt x="694588" y="530430"/>
                  </a:cubicBezTo>
                  <a:cubicBezTo>
                    <a:pt x="694588" y="530430"/>
                    <a:pt x="694588" y="530430"/>
                    <a:pt x="694588" y="525948"/>
                  </a:cubicBezTo>
                  <a:cubicBezTo>
                    <a:pt x="694588" y="525948"/>
                    <a:pt x="694588" y="525948"/>
                    <a:pt x="700572" y="516983"/>
                  </a:cubicBezTo>
                  <a:cubicBezTo>
                    <a:pt x="700572" y="516983"/>
                    <a:pt x="700572" y="516983"/>
                    <a:pt x="693091" y="516983"/>
                  </a:cubicBezTo>
                  <a:cubicBezTo>
                    <a:pt x="693091" y="516983"/>
                    <a:pt x="693091" y="516983"/>
                    <a:pt x="690099" y="519971"/>
                  </a:cubicBezTo>
                  <a:cubicBezTo>
                    <a:pt x="690099" y="519971"/>
                    <a:pt x="690099" y="519971"/>
                    <a:pt x="690099" y="522959"/>
                  </a:cubicBezTo>
                  <a:cubicBezTo>
                    <a:pt x="690099" y="522959"/>
                    <a:pt x="690099" y="522959"/>
                    <a:pt x="690099" y="531925"/>
                  </a:cubicBezTo>
                  <a:cubicBezTo>
                    <a:pt x="690099" y="531925"/>
                    <a:pt x="690099" y="531925"/>
                    <a:pt x="685611" y="534913"/>
                  </a:cubicBezTo>
                  <a:cubicBezTo>
                    <a:pt x="685611" y="534913"/>
                    <a:pt x="685611" y="534913"/>
                    <a:pt x="682619" y="537901"/>
                  </a:cubicBezTo>
                  <a:cubicBezTo>
                    <a:pt x="682619" y="537901"/>
                    <a:pt x="682619" y="534913"/>
                    <a:pt x="682619" y="533419"/>
                  </a:cubicBezTo>
                  <a:cubicBezTo>
                    <a:pt x="682619" y="531925"/>
                    <a:pt x="681123" y="527442"/>
                    <a:pt x="681123" y="527442"/>
                  </a:cubicBezTo>
                  <a:cubicBezTo>
                    <a:pt x="681123" y="527442"/>
                    <a:pt x="679627" y="522959"/>
                    <a:pt x="679627" y="519971"/>
                  </a:cubicBezTo>
                  <a:cubicBezTo>
                    <a:pt x="679627" y="518477"/>
                    <a:pt x="678131" y="515489"/>
                    <a:pt x="678131" y="515489"/>
                  </a:cubicBezTo>
                  <a:cubicBezTo>
                    <a:pt x="678131" y="515489"/>
                    <a:pt x="676635" y="512500"/>
                    <a:pt x="676635" y="511006"/>
                  </a:cubicBezTo>
                  <a:cubicBezTo>
                    <a:pt x="676635" y="508018"/>
                    <a:pt x="676635" y="506524"/>
                    <a:pt x="676635" y="506524"/>
                  </a:cubicBezTo>
                  <a:cubicBezTo>
                    <a:pt x="676635" y="506524"/>
                    <a:pt x="678131" y="503535"/>
                    <a:pt x="681123" y="503535"/>
                  </a:cubicBezTo>
                  <a:cubicBezTo>
                    <a:pt x="682619" y="502041"/>
                    <a:pt x="684115" y="499053"/>
                    <a:pt x="684115" y="499053"/>
                  </a:cubicBezTo>
                  <a:cubicBezTo>
                    <a:pt x="684115" y="499053"/>
                    <a:pt x="684115" y="499053"/>
                    <a:pt x="690099" y="493076"/>
                  </a:cubicBezTo>
                  <a:cubicBezTo>
                    <a:pt x="690099" y="493076"/>
                    <a:pt x="690099" y="493076"/>
                    <a:pt x="684115" y="482617"/>
                  </a:cubicBezTo>
                  <a:cubicBezTo>
                    <a:pt x="684115" y="482617"/>
                    <a:pt x="684115" y="482617"/>
                    <a:pt x="681123" y="484111"/>
                  </a:cubicBezTo>
                  <a:cubicBezTo>
                    <a:pt x="681123" y="484111"/>
                    <a:pt x="681123" y="484111"/>
                    <a:pt x="678131" y="491582"/>
                  </a:cubicBezTo>
                  <a:cubicBezTo>
                    <a:pt x="678131" y="491582"/>
                    <a:pt x="678131" y="491582"/>
                    <a:pt x="672146" y="499053"/>
                  </a:cubicBezTo>
                  <a:cubicBezTo>
                    <a:pt x="672146" y="499053"/>
                    <a:pt x="672146" y="499053"/>
                    <a:pt x="667658" y="502041"/>
                  </a:cubicBezTo>
                  <a:cubicBezTo>
                    <a:pt x="667658" y="502041"/>
                    <a:pt x="667658" y="502041"/>
                    <a:pt x="666162" y="505029"/>
                  </a:cubicBezTo>
                  <a:cubicBezTo>
                    <a:pt x="666162" y="505029"/>
                    <a:pt x="666162" y="505029"/>
                    <a:pt x="669154" y="516983"/>
                  </a:cubicBezTo>
                  <a:cubicBezTo>
                    <a:pt x="669154" y="516983"/>
                    <a:pt x="669154" y="516983"/>
                    <a:pt x="675139" y="533419"/>
                  </a:cubicBezTo>
                  <a:cubicBezTo>
                    <a:pt x="675139" y="533419"/>
                    <a:pt x="675139" y="533419"/>
                    <a:pt x="669154" y="531925"/>
                  </a:cubicBezTo>
                  <a:cubicBezTo>
                    <a:pt x="669154" y="531925"/>
                    <a:pt x="669154" y="531925"/>
                    <a:pt x="660178" y="513994"/>
                  </a:cubicBezTo>
                  <a:cubicBezTo>
                    <a:pt x="660178" y="513994"/>
                    <a:pt x="660178" y="513994"/>
                    <a:pt x="649705" y="499053"/>
                  </a:cubicBezTo>
                  <a:cubicBezTo>
                    <a:pt x="649705" y="499053"/>
                    <a:pt x="649705" y="499053"/>
                    <a:pt x="646713" y="508018"/>
                  </a:cubicBezTo>
                  <a:cubicBezTo>
                    <a:pt x="646713" y="508018"/>
                    <a:pt x="646713" y="508018"/>
                    <a:pt x="643721" y="506524"/>
                  </a:cubicBezTo>
                  <a:cubicBezTo>
                    <a:pt x="643721" y="506524"/>
                    <a:pt x="643721" y="506524"/>
                    <a:pt x="639233" y="496064"/>
                  </a:cubicBezTo>
                  <a:cubicBezTo>
                    <a:pt x="639233" y="496064"/>
                    <a:pt x="639233" y="496064"/>
                    <a:pt x="633249" y="491582"/>
                  </a:cubicBezTo>
                  <a:cubicBezTo>
                    <a:pt x="633249" y="491582"/>
                    <a:pt x="633249" y="491582"/>
                    <a:pt x="618288" y="475146"/>
                  </a:cubicBezTo>
                  <a:cubicBezTo>
                    <a:pt x="618288" y="475146"/>
                    <a:pt x="618288" y="475146"/>
                    <a:pt x="618288" y="464687"/>
                  </a:cubicBezTo>
                  <a:cubicBezTo>
                    <a:pt x="618288" y="464687"/>
                    <a:pt x="618288" y="464687"/>
                    <a:pt x="615296" y="470664"/>
                  </a:cubicBezTo>
                  <a:cubicBezTo>
                    <a:pt x="615296" y="470664"/>
                    <a:pt x="615296" y="470664"/>
                    <a:pt x="607815" y="467675"/>
                  </a:cubicBezTo>
                  <a:cubicBezTo>
                    <a:pt x="607815" y="467675"/>
                    <a:pt x="607815" y="467675"/>
                    <a:pt x="591358" y="452734"/>
                  </a:cubicBezTo>
                  <a:cubicBezTo>
                    <a:pt x="591358" y="452734"/>
                    <a:pt x="591358" y="452734"/>
                    <a:pt x="580886" y="440780"/>
                  </a:cubicBezTo>
                  <a:cubicBezTo>
                    <a:pt x="580886" y="440780"/>
                    <a:pt x="580886" y="440780"/>
                    <a:pt x="574902" y="442274"/>
                  </a:cubicBezTo>
                  <a:cubicBezTo>
                    <a:pt x="574902" y="442274"/>
                    <a:pt x="574902" y="442274"/>
                    <a:pt x="561437" y="439286"/>
                  </a:cubicBezTo>
                  <a:cubicBezTo>
                    <a:pt x="561437" y="439286"/>
                    <a:pt x="561437" y="439286"/>
                    <a:pt x="552461" y="430321"/>
                  </a:cubicBezTo>
                  <a:cubicBezTo>
                    <a:pt x="552461" y="430321"/>
                    <a:pt x="552461" y="430321"/>
                    <a:pt x="552461" y="419862"/>
                  </a:cubicBezTo>
                  <a:cubicBezTo>
                    <a:pt x="552461" y="419862"/>
                    <a:pt x="552461" y="419862"/>
                    <a:pt x="547972" y="422850"/>
                  </a:cubicBezTo>
                  <a:cubicBezTo>
                    <a:pt x="547972" y="422850"/>
                    <a:pt x="547972" y="422850"/>
                    <a:pt x="530020" y="422850"/>
                  </a:cubicBezTo>
                  <a:cubicBezTo>
                    <a:pt x="530020" y="422850"/>
                    <a:pt x="530020" y="422850"/>
                    <a:pt x="521043" y="421356"/>
                  </a:cubicBezTo>
                  <a:cubicBezTo>
                    <a:pt x="521043" y="421356"/>
                    <a:pt x="521043" y="421356"/>
                    <a:pt x="510571" y="418368"/>
                  </a:cubicBezTo>
                  <a:cubicBezTo>
                    <a:pt x="510571" y="418368"/>
                    <a:pt x="510571" y="418368"/>
                    <a:pt x="491122" y="416873"/>
                  </a:cubicBezTo>
                  <a:cubicBezTo>
                    <a:pt x="491122" y="416873"/>
                    <a:pt x="491122" y="416873"/>
                    <a:pt x="471673" y="421356"/>
                  </a:cubicBezTo>
                  <a:cubicBezTo>
                    <a:pt x="471673" y="421356"/>
                    <a:pt x="471673" y="421356"/>
                    <a:pt x="458208" y="424344"/>
                  </a:cubicBezTo>
                  <a:cubicBezTo>
                    <a:pt x="458208" y="424344"/>
                    <a:pt x="458208" y="424344"/>
                    <a:pt x="461200" y="412391"/>
                  </a:cubicBezTo>
                  <a:cubicBezTo>
                    <a:pt x="461200" y="412391"/>
                    <a:pt x="461200" y="412391"/>
                    <a:pt x="456712" y="415379"/>
                  </a:cubicBezTo>
                  <a:cubicBezTo>
                    <a:pt x="456712" y="415379"/>
                    <a:pt x="456712" y="415379"/>
                    <a:pt x="449232" y="410897"/>
                  </a:cubicBezTo>
                  <a:cubicBezTo>
                    <a:pt x="449232" y="410897"/>
                    <a:pt x="449232" y="410897"/>
                    <a:pt x="443247" y="407908"/>
                  </a:cubicBezTo>
                  <a:cubicBezTo>
                    <a:pt x="443247" y="407908"/>
                    <a:pt x="443247" y="407908"/>
                    <a:pt x="437263" y="407908"/>
                  </a:cubicBezTo>
                  <a:cubicBezTo>
                    <a:pt x="437263" y="407908"/>
                    <a:pt x="437263" y="407908"/>
                    <a:pt x="432775" y="407908"/>
                  </a:cubicBezTo>
                  <a:cubicBezTo>
                    <a:pt x="432775" y="407908"/>
                    <a:pt x="432775" y="407908"/>
                    <a:pt x="425294" y="412391"/>
                  </a:cubicBezTo>
                  <a:cubicBezTo>
                    <a:pt x="425294" y="412391"/>
                    <a:pt x="425294" y="412391"/>
                    <a:pt x="419310" y="415379"/>
                  </a:cubicBezTo>
                  <a:cubicBezTo>
                    <a:pt x="419310" y="415379"/>
                    <a:pt x="419310" y="415379"/>
                    <a:pt x="413326" y="422850"/>
                  </a:cubicBezTo>
                  <a:cubicBezTo>
                    <a:pt x="413326" y="422850"/>
                    <a:pt x="413326" y="422850"/>
                    <a:pt x="410334" y="425838"/>
                  </a:cubicBezTo>
                  <a:cubicBezTo>
                    <a:pt x="410334" y="425838"/>
                    <a:pt x="410334" y="425838"/>
                    <a:pt x="402853" y="424344"/>
                  </a:cubicBezTo>
                  <a:cubicBezTo>
                    <a:pt x="402853" y="424344"/>
                    <a:pt x="402853" y="424344"/>
                    <a:pt x="410334" y="418368"/>
                  </a:cubicBezTo>
                  <a:cubicBezTo>
                    <a:pt x="410334" y="418368"/>
                    <a:pt x="410334" y="418368"/>
                    <a:pt x="419310" y="409403"/>
                  </a:cubicBezTo>
                  <a:cubicBezTo>
                    <a:pt x="419310" y="409403"/>
                    <a:pt x="419310" y="409403"/>
                    <a:pt x="425294" y="403426"/>
                  </a:cubicBezTo>
                  <a:cubicBezTo>
                    <a:pt x="425294" y="403426"/>
                    <a:pt x="425294" y="403426"/>
                    <a:pt x="429783" y="397449"/>
                  </a:cubicBezTo>
                  <a:cubicBezTo>
                    <a:pt x="429783" y="397449"/>
                    <a:pt x="429783" y="397449"/>
                    <a:pt x="426791" y="397449"/>
                  </a:cubicBezTo>
                  <a:cubicBezTo>
                    <a:pt x="426791" y="397449"/>
                    <a:pt x="426791" y="397449"/>
                    <a:pt x="420806" y="394461"/>
                  </a:cubicBezTo>
                  <a:cubicBezTo>
                    <a:pt x="420806" y="394461"/>
                    <a:pt x="420806" y="394461"/>
                    <a:pt x="420806" y="384002"/>
                  </a:cubicBezTo>
                  <a:cubicBezTo>
                    <a:pt x="420806" y="384002"/>
                    <a:pt x="420806" y="384002"/>
                    <a:pt x="414822" y="388484"/>
                  </a:cubicBezTo>
                  <a:cubicBezTo>
                    <a:pt x="414822" y="388484"/>
                    <a:pt x="414822" y="388484"/>
                    <a:pt x="413326" y="389978"/>
                  </a:cubicBezTo>
                  <a:cubicBezTo>
                    <a:pt x="413326" y="389978"/>
                    <a:pt x="413326" y="389978"/>
                    <a:pt x="402853" y="389978"/>
                  </a:cubicBezTo>
                  <a:cubicBezTo>
                    <a:pt x="402853" y="389978"/>
                    <a:pt x="402853" y="389978"/>
                    <a:pt x="393877" y="388484"/>
                  </a:cubicBezTo>
                  <a:cubicBezTo>
                    <a:pt x="393877" y="388484"/>
                    <a:pt x="393877" y="388484"/>
                    <a:pt x="389389" y="392967"/>
                  </a:cubicBezTo>
                  <a:cubicBezTo>
                    <a:pt x="389389" y="392967"/>
                    <a:pt x="389389" y="392967"/>
                    <a:pt x="386397" y="401932"/>
                  </a:cubicBezTo>
                  <a:cubicBezTo>
                    <a:pt x="386397" y="401932"/>
                    <a:pt x="386397" y="401932"/>
                    <a:pt x="392381" y="409403"/>
                  </a:cubicBezTo>
                  <a:cubicBezTo>
                    <a:pt x="392381" y="409403"/>
                    <a:pt x="392381" y="409403"/>
                    <a:pt x="389389" y="421356"/>
                  </a:cubicBezTo>
                  <a:cubicBezTo>
                    <a:pt x="389389" y="421356"/>
                    <a:pt x="389389" y="421356"/>
                    <a:pt x="381908" y="428827"/>
                  </a:cubicBezTo>
                  <a:cubicBezTo>
                    <a:pt x="381908" y="428827"/>
                    <a:pt x="381908" y="428827"/>
                    <a:pt x="374428" y="428827"/>
                  </a:cubicBezTo>
                  <a:cubicBezTo>
                    <a:pt x="374428" y="428827"/>
                    <a:pt x="374428" y="428827"/>
                    <a:pt x="365452" y="428827"/>
                  </a:cubicBezTo>
                  <a:cubicBezTo>
                    <a:pt x="365452" y="428827"/>
                    <a:pt x="365452" y="428827"/>
                    <a:pt x="362459" y="439286"/>
                  </a:cubicBezTo>
                  <a:cubicBezTo>
                    <a:pt x="362459" y="439286"/>
                    <a:pt x="362459" y="439286"/>
                    <a:pt x="350491" y="443769"/>
                  </a:cubicBezTo>
                  <a:cubicBezTo>
                    <a:pt x="350491" y="443769"/>
                    <a:pt x="350491" y="443769"/>
                    <a:pt x="348995" y="446757"/>
                  </a:cubicBezTo>
                  <a:cubicBezTo>
                    <a:pt x="348995" y="446757"/>
                    <a:pt x="348995" y="446757"/>
                    <a:pt x="338522" y="454228"/>
                  </a:cubicBezTo>
                  <a:cubicBezTo>
                    <a:pt x="338522" y="454228"/>
                    <a:pt x="338522" y="454228"/>
                    <a:pt x="328050" y="457216"/>
                  </a:cubicBezTo>
                  <a:cubicBezTo>
                    <a:pt x="328050" y="457216"/>
                    <a:pt x="328050" y="457216"/>
                    <a:pt x="322065" y="458710"/>
                  </a:cubicBezTo>
                  <a:cubicBezTo>
                    <a:pt x="322065" y="458710"/>
                    <a:pt x="322065" y="458710"/>
                    <a:pt x="319073" y="454228"/>
                  </a:cubicBezTo>
                  <a:cubicBezTo>
                    <a:pt x="319073" y="454228"/>
                    <a:pt x="319073" y="454228"/>
                    <a:pt x="317577" y="451239"/>
                  </a:cubicBezTo>
                  <a:cubicBezTo>
                    <a:pt x="317577" y="451239"/>
                    <a:pt x="317577" y="451239"/>
                    <a:pt x="325058" y="448251"/>
                  </a:cubicBezTo>
                  <a:cubicBezTo>
                    <a:pt x="325058" y="448251"/>
                    <a:pt x="325058" y="448251"/>
                    <a:pt x="331042" y="440780"/>
                  </a:cubicBezTo>
                  <a:cubicBezTo>
                    <a:pt x="331042" y="440780"/>
                    <a:pt x="331042" y="440780"/>
                    <a:pt x="323561" y="440780"/>
                  </a:cubicBezTo>
                  <a:cubicBezTo>
                    <a:pt x="323561" y="440780"/>
                    <a:pt x="323561" y="440780"/>
                    <a:pt x="320569" y="436298"/>
                  </a:cubicBezTo>
                  <a:cubicBezTo>
                    <a:pt x="320569" y="436298"/>
                    <a:pt x="320569" y="436298"/>
                    <a:pt x="328050" y="425838"/>
                  </a:cubicBezTo>
                  <a:cubicBezTo>
                    <a:pt x="328050" y="425838"/>
                    <a:pt x="328050" y="425838"/>
                    <a:pt x="331042" y="415379"/>
                  </a:cubicBezTo>
                  <a:cubicBezTo>
                    <a:pt x="331042" y="415379"/>
                    <a:pt x="331042" y="415379"/>
                    <a:pt x="335530" y="400438"/>
                  </a:cubicBezTo>
                  <a:cubicBezTo>
                    <a:pt x="335530" y="400438"/>
                    <a:pt x="335530" y="400438"/>
                    <a:pt x="343010" y="391473"/>
                  </a:cubicBezTo>
                  <a:cubicBezTo>
                    <a:pt x="343010" y="391473"/>
                    <a:pt x="343010" y="391473"/>
                    <a:pt x="369940" y="394461"/>
                  </a:cubicBezTo>
                  <a:cubicBezTo>
                    <a:pt x="369940" y="394461"/>
                    <a:pt x="369940" y="394461"/>
                    <a:pt x="365452" y="388484"/>
                  </a:cubicBezTo>
                  <a:cubicBezTo>
                    <a:pt x="365452" y="388484"/>
                    <a:pt x="365452" y="388484"/>
                    <a:pt x="357971" y="386990"/>
                  </a:cubicBezTo>
                  <a:cubicBezTo>
                    <a:pt x="357971" y="386990"/>
                    <a:pt x="357971" y="386990"/>
                    <a:pt x="344507" y="381013"/>
                  </a:cubicBezTo>
                  <a:cubicBezTo>
                    <a:pt x="344507" y="381013"/>
                    <a:pt x="344507" y="381013"/>
                    <a:pt x="334034" y="385496"/>
                  </a:cubicBezTo>
                  <a:cubicBezTo>
                    <a:pt x="334034" y="385496"/>
                    <a:pt x="334034" y="385496"/>
                    <a:pt x="325058" y="392967"/>
                  </a:cubicBezTo>
                  <a:cubicBezTo>
                    <a:pt x="325058" y="392967"/>
                    <a:pt x="325058" y="392967"/>
                    <a:pt x="316081" y="400438"/>
                  </a:cubicBezTo>
                  <a:cubicBezTo>
                    <a:pt x="316081" y="400438"/>
                    <a:pt x="316081" y="400438"/>
                    <a:pt x="311593" y="409403"/>
                  </a:cubicBezTo>
                  <a:cubicBezTo>
                    <a:pt x="311593" y="409403"/>
                    <a:pt x="311593" y="409403"/>
                    <a:pt x="310097" y="416873"/>
                  </a:cubicBezTo>
                  <a:cubicBezTo>
                    <a:pt x="310097" y="416873"/>
                    <a:pt x="310097" y="416873"/>
                    <a:pt x="304113" y="416873"/>
                  </a:cubicBezTo>
                  <a:cubicBezTo>
                    <a:pt x="304113" y="416873"/>
                    <a:pt x="304113" y="416873"/>
                    <a:pt x="304113" y="419862"/>
                  </a:cubicBezTo>
                  <a:cubicBezTo>
                    <a:pt x="304113" y="419862"/>
                    <a:pt x="304113" y="419862"/>
                    <a:pt x="307105" y="425838"/>
                  </a:cubicBezTo>
                  <a:cubicBezTo>
                    <a:pt x="307105" y="425838"/>
                    <a:pt x="307105" y="425838"/>
                    <a:pt x="305609" y="430321"/>
                  </a:cubicBezTo>
                  <a:cubicBezTo>
                    <a:pt x="305609" y="430321"/>
                    <a:pt x="305609" y="430321"/>
                    <a:pt x="301120" y="434803"/>
                  </a:cubicBezTo>
                  <a:cubicBezTo>
                    <a:pt x="301120" y="434803"/>
                    <a:pt x="301120" y="434803"/>
                    <a:pt x="290648" y="440780"/>
                  </a:cubicBezTo>
                  <a:cubicBezTo>
                    <a:pt x="290648" y="440780"/>
                    <a:pt x="290648" y="440780"/>
                    <a:pt x="284664" y="445263"/>
                  </a:cubicBezTo>
                  <a:cubicBezTo>
                    <a:pt x="284664" y="445263"/>
                    <a:pt x="284664" y="445263"/>
                    <a:pt x="277183" y="452734"/>
                  </a:cubicBezTo>
                  <a:cubicBezTo>
                    <a:pt x="277183" y="452734"/>
                    <a:pt x="277183" y="452734"/>
                    <a:pt x="275687" y="460204"/>
                  </a:cubicBezTo>
                  <a:cubicBezTo>
                    <a:pt x="275687" y="460204"/>
                    <a:pt x="275687" y="460204"/>
                    <a:pt x="286160" y="463193"/>
                  </a:cubicBezTo>
                  <a:cubicBezTo>
                    <a:pt x="286160" y="463193"/>
                    <a:pt x="286160" y="463193"/>
                    <a:pt x="287656" y="473652"/>
                  </a:cubicBezTo>
                  <a:cubicBezTo>
                    <a:pt x="287656" y="473652"/>
                    <a:pt x="287656" y="473652"/>
                    <a:pt x="283168" y="479629"/>
                  </a:cubicBezTo>
                  <a:cubicBezTo>
                    <a:pt x="283168" y="479629"/>
                    <a:pt x="283168" y="479629"/>
                    <a:pt x="275687" y="484111"/>
                  </a:cubicBezTo>
                  <a:cubicBezTo>
                    <a:pt x="275687" y="484111"/>
                    <a:pt x="275687" y="484111"/>
                    <a:pt x="266711" y="496064"/>
                  </a:cubicBezTo>
                  <a:cubicBezTo>
                    <a:pt x="266711" y="496064"/>
                    <a:pt x="266711" y="496064"/>
                    <a:pt x="253246" y="505029"/>
                  </a:cubicBezTo>
                  <a:cubicBezTo>
                    <a:pt x="253246" y="505029"/>
                    <a:pt x="253246" y="505029"/>
                    <a:pt x="226317" y="518477"/>
                  </a:cubicBezTo>
                  <a:cubicBezTo>
                    <a:pt x="226317" y="518477"/>
                    <a:pt x="226317" y="518477"/>
                    <a:pt x="224821" y="530430"/>
                  </a:cubicBezTo>
                  <a:cubicBezTo>
                    <a:pt x="224821" y="530430"/>
                    <a:pt x="224821" y="530430"/>
                    <a:pt x="214348" y="534913"/>
                  </a:cubicBezTo>
                  <a:cubicBezTo>
                    <a:pt x="214348" y="534913"/>
                    <a:pt x="214348" y="534913"/>
                    <a:pt x="203876" y="540890"/>
                  </a:cubicBezTo>
                  <a:cubicBezTo>
                    <a:pt x="203876" y="540890"/>
                    <a:pt x="203876" y="540890"/>
                    <a:pt x="190411" y="545372"/>
                  </a:cubicBezTo>
                  <a:cubicBezTo>
                    <a:pt x="190411" y="545372"/>
                    <a:pt x="190411" y="545372"/>
                    <a:pt x="185923" y="548360"/>
                  </a:cubicBezTo>
                  <a:cubicBezTo>
                    <a:pt x="185923" y="548360"/>
                    <a:pt x="185923" y="548360"/>
                    <a:pt x="179939" y="552843"/>
                  </a:cubicBezTo>
                  <a:cubicBezTo>
                    <a:pt x="179939" y="552843"/>
                    <a:pt x="179939" y="552843"/>
                    <a:pt x="175450" y="557325"/>
                  </a:cubicBezTo>
                  <a:cubicBezTo>
                    <a:pt x="175450" y="557325"/>
                    <a:pt x="175450" y="557325"/>
                    <a:pt x="172458" y="566290"/>
                  </a:cubicBezTo>
                  <a:cubicBezTo>
                    <a:pt x="172458" y="566290"/>
                    <a:pt x="172458" y="566290"/>
                    <a:pt x="164978" y="567785"/>
                  </a:cubicBezTo>
                  <a:cubicBezTo>
                    <a:pt x="164978" y="567785"/>
                    <a:pt x="164978" y="567785"/>
                    <a:pt x="154505" y="570773"/>
                  </a:cubicBezTo>
                  <a:cubicBezTo>
                    <a:pt x="154505" y="570773"/>
                    <a:pt x="154505" y="570773"/>
                    <a:pt x="147025" y="570773"/>
                  </a:cubicBezTo>
                  <a:cubicBezTo>
                    <a:pt x="147025" y="570773"/>
                    <a:pt x="147025" y="570773"/>
                    <a:pt x="139545" y="573761"/>
                  </a:cubicBezTo>
                  <a:cubicBezTo>
                    <a:pt x="139545" y="573761"/>
                    <a:pt x="139545" y="573761"/>
                    <a:pt x="129072" y="579738"/>
                  </a:cubicBezTo>
                  <a:cubicBezTo>
                    <a:pt x="129072" y="579738"/>
                    <a:pt x="129072" y="579738"/>
                    <a:pt x="132064" y="587209"/>
                  </a:cubicBezTo>
                  <a:cubicBezTo>
                    <a:pt x="132064" y="587209"/>
                    <a:pt x="132064" y="587209"/>
                    <a:pt x="129072" y="588703"/>
                  </a:cubicBezTo>
                  <a:cubicBezTo>
                    <a:pt x="129072" y="588703"/>
                    <a:pt x="129072" y="588703"/>
                    <a:pt x="121592" y="584220"/>
                  </a:cubicBezTo>
                  <a:cubicBezTo>
                    <a:pt x="121592" y="584220"/>
                    <a:pt x="121592" y="584220"/>
                    <a:pt x="114111" y="581232"/>
                  </a:cubicBezTo>
                  <a:cubicBezTo>
                    <a:pt x="114111" y="581232"/>
                    <a:pt x="114111" y="581232"/>
                    <a:pt x="108127" y="572267"/>
                  </a:cubicBezTo>
                  <a:cubicBezTo>
                    <a:pt x="108127" y="572267"/>
                    <a:pt x="108127" y="572267"/>
                    <a:pt x="106631" y="575255"/>
                  </a:cubicBezTo>
                  <a:cubicBezTo>
                    <a:pt x="106631" y="575255"/>
                    <a:pt x="106631" y="575255"/>
                    <a:pt x="106631" y="587209"/>
                  </a:cubicBezTo>
                  <a:cubicBezTo>
                    <a:pt x="106631" y="587209"/>
                    <a:pt x="106631" y="587209"/>
                    <a:pt x="97655" y="587209"/>
                  </a:cubicBezTo>
                  <a:cubicBezTo>
                    <a:pt x="97655" y="587209"/>
                    <a:pt x="97655" y="587209"/>
                    <a:pt x="97655" y="591691"/>
                  </a:cubicBezTo>
                  <a:cubicBezTo>
                    <a:pt x="97655" y="591691"/>
                    <a:pt x="97655" y="591691"/>
                    <a:pt x="88678" y="591691"/>
                  </a:cubicBezTo>
                  <a:cubicBezTo>
                    <a:pt x="88678" y="591691"/>
                    <a:pt x="88678" y="591691"/>
                    <a:pt x="88678" y="590197"/>
                  </a:cubicBezTo>
                  <a:cubicBezTo>
                    <a:pt x="88678" y="588703"/>
                    <a:pt x="84190" y="588703"/>
                    <a:pt x="84190" y="588703"/>
                  </a:cubicBezTo>
                  <a:cubicBezTo>
                    <a:pt x="84190" y="588703"/>
                    <a:pt x="84190" y="588703"/>
                    <a:pt x="78206" y="588703"/>
                  </a:cubicBezTo>
                  <a:cubicBezTo>
                    <a:pt x="78206" y="588703"/>
                    <a:pt x="78206" y="588703"/>
                    <a:pt x="70725" y="590197"/>
                  </a:cubicBezTo>
                  <a:cubicBezTo>
                    <a:pt x="70725" y="590197"/>
                    <a:pt x="70725" y="590197"/>
                    <a:pt x="61749" y="599162"/>
                  </a:cubicBezTo>
                  <a:cubicBezTo>
                    <a:pt x="61749" y="599162"/>
                    <a:pt x="61749" y="599162"/>
                    <a:pt x="45292" y="599162"/>
                  </a:cubicBezTo>
                  <a:cubicBezTo>
                    <a:pt x="45292" y="599162"/>
                    <a:pt x="45292" y="599162"/>
                    <a:pt x="30331" y="599162"/>
                  </a:cubicBezTo>
                  <a:cubicBezTo>
                    <a:pt x="30331" y="599162"/>
                    <a:pt x="30331" y="599162"/>
                    <a:pt x="30331" y="593185"/>
                  </a:cubicBezTo>
                  <a:cubicBezTo>
                    <a:pt x="30331" y="593185"/>
                    <a:pt x="30331" y="593185"/>
                    <a:pt x="40804" y="581232"/>
                  </a:cubicBezTo>
                  <a:cubicBezTo>
                    <a:pt x="40804" y="581232"/>
                    <a:pt x="40804" y="581232"/>
                    <a:pt x="58757" y="581232"/>
                  </a:cubicBezTo>
                  <a:cubicBezTo>
                    <a:pt x="58757" y="581232"/>
                    <a:pt x="58757" y="581232"/>
                    <a:pt x="66237" y="581232"/>
                  </a:cubicBezTo>
                  <a:cubicBezTo>
                    <a:pt x="66237" y="581232"/>
                    <a:pt x="66237" y="581232"/>
                    <a:pt x="73717" y="576750"/>
                  </a:cubicBezTo>
                  <a:cubicBezTo>
                    <a:pt x="73717" y="576750"/>
                    <a:pt x="73717" y="576750"/>
                    <a:pt x="84190" y="573761"/>
                  </a:cubicBezTo>
                  <a:cubicBezTo>
                    <a:pt x="84190" y="573761"/>
                    <a:pt x="84190" y="573761"/>
                    <a:pt x="88678" y="570773"/>
                  </a:cubicBezTo>
                  <a:cubicBezTo>
                    <a:pt x="88678" y="570773"/>
                    <a:pt x="88678" y="570773"/>
                    <a:pt x="93166" y="563302"/>
                  </a:cubicBezTo>
                  <a:cubicBezTo>
                    <a:pt x="93166" y="563302"/>
                    <a:pt x="93166" y="563302"/>
                    <a:pt x="102143" y="558820"/>
                  </a:cubicBezTo>
                  <a:cubicBezTo>
                    <a:pt x="102143" y="558820"/>
                    <a:pt x="102143" y="558820"/>
                    <a:pt x="115607" y="557325"/>
                  </a:cubicBezTo>
                  <a:cubicBezTo>
                    <a:pt x="115607" y="557325"/>
                    <a:pt x="115607" y="557325"/>
                    <a:pt x="123088" y="557325"/>
                  </a:cubicBezTo>
                  <a:cubicBezTo>
                    <a:pt x="123088" y="557325"/>
                    <a:pt x="123088" y="557325"/>
                    <a:pt x="129072" y="563302"/>
                  </a:cubicBezTo>
                  <a:cubicBezTo>
                    <a:pt x="129072" y="563302"/>
                    <a:pt x="129072" y="563302"/>
                    <a:pt x="135056" y="558820"/>
                  </a:cubicBezTo>
                  <a:cubicBezTo>
                    <a:pt x="135056" y="558820"/>
                    <a:pt x="135056" y="558820"/>
                    <a:pt x="141041" y="549855"/>
                  </a:cubicBezTo>
                  <a:cubicBezTo>
                    <a:pt x="141041" y="549855"/>
                    <a:pt x="141041" y="549855"/>
                    <a:pt x="148521" y="542384"/>
                  </a:cubicBezTo>
                  <a:cubicBezTo>
                    <a:pt x="148521" y="542384"/>
                    <a:pt x="148521" y="542384"/>
                    <a:pt x="156001" y="537901"/>
                  </a:cubicBezTo>
                  <a:cubicBezTo>
                    <a:pt x="156001" y="537901"/>
                    <a:pt x="156001" y="537901"/>
                    <a:pt x="170962" y="534913"/>
                  </a:cubicBezTo>
                  <a:cubicBezTo>
                    <a:pt x="170962" y="534913"/>
                    <a:pt x="170962" y="534913"/>
                    <a:pt x="176946" y="528936"/>
                  </a:cubicBezTo>
                  <a:cubicBezTo>
                    <a:pt x="176946" y="528936"/>
                    <a:pt x="176946" y="528936"/>
                    <a:pt x="184427" y="521465"/>
                  </a:cubicBezTo>
                  <a:cubicBezTo>
                    <a:pt x="184427" y="521465"/>
                    <a:pt x="184427" y="521465"/>
                    <a:pt x="193403" y="513994"/>
                  </a:cubicBezTo>
                  <a:cubicBezTo>
                    <a:pt x="193403" y="513994"/>
                    <a:pt x="193403" y="513994"/>
                    <a:pt x="200884" y="509512"/>
                  </a:cubicBezTo>
                  <a:cubicBezTo>
                    <a:pt x="200884" y="509512"/>
                    <a:pt x="200884" y="509512"/>
                    <a:pt x="203876" y="500547"/>
                  </a:cubicBezTo>
                  <a:cubicBezTo>
                    <a:pt x="203876" y="500547"/>
                    <a:pt x="203876" y="500547"/>
                    <a:pt x="205372" y="487099"/>
                  </a:cubicBezTo>
                  <a:cubicBezTo>
                    <a:pt x="205372" y="487099"/>
                    <a:pt x="205372" y="487099"/>
                    <a:pt x="208364" y="478134"/>
                  </a:cubicBezTo>
                  <a:cubicBezTo>
                    <a:pt x="208364" y="478134"/>
                    <a:pt x="208364" y="478134"/>
                    <a:pt x="209860" y="475146"/>
                  </a:cubicBezTo>
                  <a:cubicBezTo>
                    <a:pt x="209860" y="475146"/>
                    <a:pt x="209860" y="475146"/>
                    <a:pt x="217340" y="464687"/>
                  </a:cubicBezTo>
                  <a:cubicBezTo>
                    <a:pt x="217340" y="464687"/>
                    <a:pt x="217340" y="464687"/>
                    <a:pt x="212852" y="464687"/>
                  </a:cubicBezTo>
                  <a:cubicBezTo>
                    <a:pt x="212852" y="464687"/>
                    <a:pt x="212852" y="464687"/>
                    <a:pt x="205372" y="466181"/>
                  </a:cubicBezTo>
                  <a:cubicBezTo>
                    <a:pt x="205372" y="466181"/>
                    <a:pt x="205372" y="466181"/>
                    <a:pt x="200884" y="466181"/>
                  </a:cubicBezTo>
                  <a:cubicBezTo>
                    <a:pt x="200884" y="466181"/>
                    <a:pt x="200884" y="466181"/>
                    <a:pt x="193403" y="464687"/>
                  </a:cubicBezTo>
                  <a:cubicBezTo>
                    <a:pt x="193403" y="464687"/>
                    <a:pt x="193403" y="464687"/>
                    <a:pt x="190411" y="461699"/>
                  </a:cubicBezTo>
                  <a:cubicBezTo>
                    <a:pt x="190411" y="461699"/>
                    <a:pt x="190411" y="461699"/>
                    <a:pt x="197891" y="454228"/>
                  </a:cubicBezTo>
                  <a:cubicBezTo>
                    <a:pt x="197891" y="454228"/>
                    <a:pt x="197891" y="454228"/>
                    <a:pt x="190411" y="455722"/>
                  </a:cubicBezTo>
                  <a:cubicBezTo>
                    <a:pt x="190411" y="455722"/>
                    <a:pt x="190411" y="455722"/>
                    <a:pt x="185923" y="460204"/>
                  </a:cubicBezTo>
                  <a:cubicBezTo>
                    <a:pt x="185923" y="460204"/>
                    <a:pt x="185923" y="460204"/>
                    <a:pt x="182931" y="470664"/>
                  </a:cubicBezTo>
                  <a:cubicBezTo>
                    <a:pt x="182931" y="470664"/>
                    <a:pt x="182931" y="470664"/>
                    <a:pt x="178442" y="475146"/>
                  </a:cubicBezTo>
                  <a:cubicBezTo>
                    <a:pt x="178442" y="475146"/>
                    <a:pt x="178442" y="475146"/>
                    <a:pt x="176946" y="470664"/>
                  </a:cubicBezTo>
                  <a:cubicBezTo>
                    <a:pt x="176946" y="470664"/>
                    <a:pt x="176946" y="470664"/>
                    <a:pt x="172458" y="464687"/>
                  </a:cubicBezTo>
                  <a:cubicBezTo>
                    <a:pt x="172458" y="464687"/>
                    <a:pt x="172458" y="464687"/>
                    <a:pt x="164978" y="457216"/>
                  </a:cubicBezTo>
                  <a:cubicBezTo>
                    <a:pt x="164978" y="457216"/>
                    <a:pt x="164978" y="457216"/>
                    <a:pt x="153009" y="449745"/>
                  </a:cubicBezTo>
                  <a:cubicBezTo>
                    <a:pt x="153009" y="449745"/>
                    <a:pt x="153009" y="449745"/>
                    <a:pt x="150017" y="449745"/>
                  </a:cubicBezTo>
                  <a:cubicBezTo>
                    <a:pt x="150017" y="449745"/>
                    <a:pt x="150017" y="449745"/>
                    <a:pt x="139545" y="457216"/>
                  </a:cubicBezTo>
                  <a:cubicBezTo>
                    <a:pt x="139545" y="457216"/>
                    <a:pt x="139545" y="457216"/>
                    <a:pt x="133560" y="457216"/>
                  </a:cubicBezTo>
                  <a:cubicBezTo>
                    <a:pt x="133560" y="457216"/>
                    <a:pt x="133560" y="457216"/>
                    <a:pt x="124584" y="457216"/>
                  </a:cubicBezTo>
                  <a:cubicBezTo>
                    <a:pt x="124584" y="457216"/>
                    <a:pt x="124584" y="457216"/>
                    <a:pt x="126080" y="437792"/>
                  </a:cubicBezTo>
                  <a:cubicBezTo>
                    <a:pt x="126080" y="437792"/>
                    <a:pt x="126080" y="437792"/>
                    <a:pt x="127576" y="431815"/>
                  </a:cubicBezTo>
                  <a:cubicBezTo>
                    <a:pt x="127576" y="431815"/>
                    <a:pt x="127576" y="431815"/>
                    <a:pt x="132064" y="425838"/>
                  </a:cubicBezTo>
                  <a:cubicBezTo>
                    <a:pt x="132064" y="425838"/>
                    <a:pt x="132064" y="425838"/>
                    <a:pt x="132064" y="418368"/>
                  </a:cubicBezTo>
                  <a:cubicBezTo>
                    <a:pt x="132064" y="418368"/>
                    <a:pt x="132064" y="418368"/>
                    <a:pt x="130568" y="406414"/>
                  </a:cubicBezTo>
                  <a:cubicBezTo>
                    <a:pt x="130568" y="406414"/>
                    <a:pt x="130568" y="406414"/>
                    <a:pt x="127576" y="394461"/>
                  </a:cubicBezTo>
                  <a:cubicBezTo>
                    <a:pt x="127576" y="394461"/>
                    <a:pt x="127576" y="394461"/>
                    <a:pt x="124584" y="397449"/>
                  </a:cubicBezTo>
                  <a:cubicBezTo>
                    <a:pt x="124584" y="397449"/>
                    <a:pt x="124584" y="397449"/>
                    <a:pt x="118600" y="403426"/>
                  </a:cubicBezTo>
                  <a:cubicBezTo>
                    <a:pt x="118600" y="403426"/>
                    <a:pt x="118600" y="403426"/>
                    <a:pt x="114111" y="406414"/>
                  </a:cubicBezTo>
                  <a:cubicBezTo>
                    <a:pt x="114111" y="406414"/>
                    <a:pt x="114111" y="406414"/>
                    <a:pt x="109623" y="406414"/>
                  </a:cubicBezTo>
                  <a:cubicBezTo>
                    <a:pt x="109623" y="406414"/>
                    <a:pt x="109623" y="406414"/>
                    <a:pt x="105135" y="401932"/>
                  </a:cubicBezTo>
                  <a:cubicBezTo>
                    <a:pt x="105135" y="401932"/>
                    <a:pt x="105135" y="401932"/>
                    <a:pt x="102143" y="401932"/>
                  </a:cubicBezTo>
                  <a:cubicBezTo>
                    <a:pt x="102143" y="401932"/>
                    <a:pt x="102143" y="401932"/>
                    <a:pt x="96158" y="398943"/>
                  </a:cubicBezTo>
                  <a:cubicBezTo>
                    <a:pt x="96158" y="398943"/>
                    <a:pt x="96158" y="398943"/>
                    <a:pt x="91670" y="394461"/>
                  </a:cubicBezTo>
                  <a:cubicBezTo>
                    <a:pt x="91670" y="394461"/>
                    <a:pt x="91670" y="394461"/>
                    <a:pt x="87182" y="391473"/>
                  </a:cubicBezTo>
                  <a:cubicBezTo>
                    <a:pt x="87182" y="391473"/>
                    <a:pt x="87182" y="391473"/>
                    <a:pt x="82694" y="386990"/>
                  </a:cubicBezTo>
                  <a:cubicBezTo>
                    <a:pt x="82694" y="386990"/>
                    <a:pt x="82694" y="386990"/>
                    <a:pt x="81198" y="382508"/>
                  </a:cubicBezTo>
                  <a:cubicBezTo>
                    <a:pt x="81198" y="382508"/>
                    <a:pt x="81198" y="382508"/>
                    <a:pt x="79702" y="372048"/>
                  </a:cubicBezTo>
                  <a:cubicBezTo>
                    <a:pt x="79702" y="372048"/>
                    <a:pt x="79702" y="372048"/>
                    <a:pt x="85686" y="367566"/>
                  </a:cubicBezTo>
                  <a:cubicBezTo>
                    <a:pt x="85686" y="367566"/>
                    <a:pt x="85686" y="367566"/>
                    <a:pt x="91670" y="367566"/>
                  </a:cubicBezTo>
                  <a:cubicBezTo>
                    <a:pt x="91670" y="367566"/>
                    <a:pt x="91670" y="367566"/>
                    <a:pt x="99151" y="367566"/>
                  </a:cubicBezTo>
                  <a:cubicBezTo>
                    <a:pt x="99151" y="367566"/>
                    <a:pt x="99151" y="367566"/>
                    <a:pt x="106631" y="372048"/>
                  </a:cubicBezTo>
                  <a:cubicBezTo>
                    <a:pt x="106631" y="372048"/>
                    <a:pt x="106631" y="372048"/>
                    <a:pt x="109623" y="364578"/>
                  </a:cubicBezTo>
                  <a:cubicBezTo>
                    <a:pt x="109623" y="364578"/>
                    <a:pt x="109623" y="364578"/>
                    <a:pt x="105135" y="360095"/>
                  </a:cubicBezTo>
                  <a:cubicBezTo>
                    <a:pt x="105135" y="360095"/>
                    <a:pt x="105135" y="360095"/>
                    <a:pt x="103639" y="360095"/>
                  </a:cubicBezTo>
                  <a:cubicBezTo>
                    <a:pt x="103639" y="360095"/>
                    <a:pt x="103639" y="360095"/>
                    <a:pt x="96158" y="360095"/>
                  </a:cubicBezTo>
                  <a:cubicBezTo>
                    <a:pt x="96158" y="360095"/>
                    <a:pt x="96158" y="360095"/>
                    <a:pt x="91670" y="360095"/>
                  </a:cubicBezTo>
                  <a:cubicBezTo>
                    <a:pt x="91670" y="360095"/>
                    <a:pt x="91670" y="360095"/>
                    <a:pt x="82694" y="354118"/>
                  </a:cubicBezTo>
                  <a:cubicBezTo>
                    <a:pt x="82694" y="354118"/>
                    <a:pt x="82694" y="354118"/>
                    <a:pt x="79702" y="348142"/>
                  </a:cubicBezTo>
                  <a:cubicBezTo>
                    <a:pt x="79702" y="348142"/>
                    <a:pt x="79702" y="348142"/>
                    <a:pt x="76710" y="340671"/>
                  </a:cubicBezTo>
                  <a:cubicBezTo>
                    <a:pt x="76710" y="340671"/>
                    <a:pt x="76710" y="340671"/>
                    <a:pt x="73717" y="333200"/>
                  </a:cubicBezTo>
                  <a:cubicBezTo>
                    <a:pt x="73717" y="333200"/>
                    <a:pt x="73717" y="333200"/>
                    <a:pt x="73717" y="330212"/>
                  </a:cubicBezTo>
                  <a:cubicBezTo>
                    <a:pt x="73717" y="330212"/>
                    <a:pt x="73717" y="330212"/>
                    <a:pt x="76710" y="327223"/>
                  </a:cubicBezTo>
                  <a:cubicBezTo>
                    <a:pt x="76710" y="327223"/>
                    <a:pt x="76710" y="327223"/>
                    <a:pt x="81198" y="319752"/>
                  </a:cubicBezTo>
                  <a:cubicBezTo>
                    <a:pt x="81198" y="319752"/>
                    <a:pt x="81198" y="319752"/>
                    <a:pt x="88678" y="310787"/>
                  </a:cubicBezTo>
                  <a:cubicBezTo>
                    <a:pt x="88678" y="310787"/>
                    <a:pt x="88678" y="310787"/>
                    <a:pt x="97655" y="304811"/>
                  </a:cubicBezTo>
                  <a:cubicBezTo>
                    <a:pt x="97655" y="304811"/>
                    <a:pt x="97655" y="304811"/>
                    <a:pt x="103639" y="297340"/>
                  </a:cubicBezTo>
                  <a:cubicBezTo>
                    <a:pt x="103639" y="297340"/>
                    <a:pt x="103639" y="297340"/>
                    <a:pt x="105135" y="289869"/>
                  </a:cubicBezTo>
                  <a:cubicBezTo>
                    <a:pt x="105135" y="289869"/>
                    <a:pt x="105135" y="289869"/>
                    <a:pt x="112615" y="282398"/>
                  </a:cubicBezTo>
                  <a:cubicBezTo>
                    <a:pt x="112615" y="282398"/>
                    <a:pt x="112615" y="282398"/>
                    <a:pt x="118600" y="280904"/>
                  </a:cubicBezTo>
                  <a:cubicBezTo>
                    <a:pt x="118600" y="280904"/>
                    <a:pt x="118600" y="280904"/>
                    <a:pt x="123088" y="283892"/>
                  </a:cubicBezTo>
                  <a:cubicBezTo>
                    <a:pt x="123088" y="283892"/>
                    <a:pt x="123088" y="283892"/>
                    <a:pt x="127576" y="289869"/>
                  </a:cubicBezTo>
                  <a:cubicBezTo>
                    <a:pt x="127576" y="289869"/>
                    <a:pt x="127576" y="289869"/>
                    <a:pt x="130568" y="289869"/>
                  </a:cubicBezTo>
                  <a:cubicBezTo>
                    <a:pt x="130568" y="289869"/>
                    <a:pt x="130568" y="289869"/>
                    <a:pt x="136552" y="289869"/>
                  </a:cubicBezTo>
                  <a:cubicBezTo>
                    <a:pt x="136552" y="289869"/>
                    <a:pt x="136552" y="289869"/>
                    <a:pt x="139545" y="289869"/>
                  </a:cubicBezTo>
                  <a:cubicBezTo>
                    <a:pt x="139545" y="289869"/>
                    <a:pt x="139545" y="289869"/>
                    <a:pt x="144033" y="283892"/>
                  </a:cubicBezTo>
                  <a:cubicBezTo>
                    <a:pt x="144033" y="283892"/>
                    <a:pt x="144033" y="283892"/>
                    <a:pt x="148521" y="283892"/>
                  </a:cubicBezTo>
                  <a:cubicBezTo>
                    <a:pt x="148521" y="283892"/>
                    <a:pt x="148521" y="283892"/>
                    <a:pt x="150017" y="280904"/>
                  </a:cubicBezTo>
                  <a:cubicBezTo>
                    <a:pt x="150017" y="280904"/>
                    <a:pt x="150017" y="280904"/>
                    <a:pt x="153009" y="276422"/>
                  </a:cubicBezTo>
                  <a:cubicBezTo>
                    <a:pt x="153009" y="276422"/>
                    <a:pt x="153009" y="276422"/>
                    <a:pt x="154505" y="280904"/>
                  </a:cubicBezTo>
                  <a:cubicBezTo>
                    <a:pt x="154505" y="280904"/>
                    <a:pt x="154505" y="280904"/>
                    <a:pt x="158994" y="280904"/>
                  </a:cubicBezTo>
                  <a:cubicBezTo>
                    <a:pt x="158994" y="280904"/>
                    <a:pt x="158994" y="280904"/>
                    <a:pt x="161986" y="280904"/>
                  </a:cubicBezTo>
                  <a:cubicBezTo>
                    <a:pt x="161986" y="280904"/>
                    <a:pt x="161986" y="280904"/>
                    <a:pt x="167970" y="280904"/>
                  </a:cubicBezTo>
                  <a:cubicBezTo>
                    <a:pt x="167970" y="280904"/>
                    <a:pt x="167970" y="280904"/>
                    <a:pt x="172458" y="276422"/>
                  </a:cubicBezTo>
                  <a:cubicBezTo>
                    <a:pt x="172458" y="276422"/>
                    <a:pt x="172458" y="276422"/>
                    <a:pt x="176946" y="276422"/>
                  </a:cubicBezTo>
                  <a:cubicBezTo>
                    <a:pt x="176946" y="276422"/>
                    <a:pt x="176946" y="276422"/>
                    <a:pt x="178442" y="265962"/>
                  </a:cubicBezTo>
                  <a:cubicBezTo>
                    <a:pt x="178442" y="265962"/>
                    <a:pt x="178442" y="265962"/>
                    <a:pt x="175450" y="258491"/>
                  </a:cubicBezTo>
                  <a:cubicBezTo>
                    <a:pt x="175450" y="258491"/>
                    <a:pt x="175450" y="258491"/>
                    <a:pt x="172458" y="246538"/>
                  </a:cubicBezTo>
                  <a:cubicBezTo>
                    <a:pt x="172458" y="246538"/>
                    <a:pt x="172458" y="246538"/>
                    <a:pt x="178442" y="246538"/>
                  </a:cubicBezTo>
                  <a:cubicBezTo>
                    <a:pt x="178442" y="246538"/>
                    <a:pt x="178442" y="246538"/>
                    <a:pt x="184427" y="240561"/>
                  </a:cubicBezTo>
                  <a:cubicBezTo>
                    <a:pt x="184427" y="240561"/>
                    <a:pt x="184427" y="240561"/>
                    <a:pt x="182931" y="231596"/>
                  </a:cubicBezTo>
                  <a:cubicBezTo>
                    <a:pt x="182931" y="231596"/>
                    <a:pt x="182931" y="231596"/>
                    <a:pt x="173954" y="230102"/>
                  </a:cubicBezTo>
                  <a:cubicBezTo>
                    <a:pt x="173954" y="230102"/>
                    <a:pt x="173954" y="230102"/>
                    <a:pt x="169466" y="230102"/>
                  </a:cubicBezTo>
                  <a:cubicBezTo>
                    <a:pt x="169466" y="230102"/>
                    <a:pt x="169466" y="230102"/>
                    <a:pt x="164978" y="231596"/>
                  </a:cubicBezTo>
                  <a:cubicBezTo>
                    <a:pt x="164978" y="231596"/>
                    <a:pt x="164978" y="231596"/>
                    <a:pt x="160490" y="234585"/>
                  </a:cubicBezTo>
                  <a:cubicBezTo>
                    <a:pt x="160490" y="234585"/>
                    <a:pt x="160490" y="234585"/>
                    <a:pt x="157497" y="240561"/>
                  </a:cubicBezTo>
                  <a:cubicBezTo>
                    <a:pt x="157497" y="240561"/>
                    <a:pt x="157497" y="240561"/>
                    <a:pt x="153009" y="240561"/>
                  </a:cubicBezTo>
                  <a:cubicBezTo>
                    <a:pt x="153009" y="240561"/>
                    <a:pt x="153009" y="240561"/>
                    <a:pt x="148521" y="231596"/>
                  </a:cubicBezTo>
                  <a:cubicBezTo>
                    <a:pt x="148521" y="231596"/>
                    <a:pt x="148521" y="231596"/>
                    <a:pt x="136552" y="231596"/>
                  </a:cubicBezTo>
                  <a:cubicBezTo>
                    <a:pt x="136552" y="231596"/>
                    <a:pt x="136552" y="231596"/>
                    <a:pt x="123088" y="231596"/>
                  </a:cubicBezTo>
                  <a:cubicBezTo>
                    <a:pt x="123088" y="231596"/>
                    <a:pt x="123088" y="231596"/>
                    <a:pt x="112615" y="228608"/>
                  </a:cubicBezTo>
                  <a:cubicBezTo>
                    <a:pt x="112615" y="228608"/>
                    <a:pt x="112615" y="228608"/>
                    <a:pt x="102143" y="224125"/>
                  </a:cubicBezTo>
                  <a:cubicBezTo>
                    <a:pt x="102143" y="224125"/>
                    <a:pt x="102143" y="224125"/>
                    <a:pt x="96158" y="216654"/>
                  </a:cubicBezTo>
                  <a:cubicBezTo>
                    <a:pt x="96158" y="216654"/>
                    <a:pt x="96158" y="216654"/>
                    <a:pt x="94662" y="201713"/>
                  </a:cubicBezTo>
                  <a:cubicBezTo>
                    <a:pt x="94662" y="201713"/>
                    <a:pt x="94662" y="201713"/>
                    <a:pt x="102143" y="198724"/>
                  </a:cubicBezTo>
                  <a:cubicBezTo>
                    <a:pt x="102143" y="198724"/>
                    <a:pt x="102143" y="198724"/>
                    <a:pt x="106631" y="195736"/>
                  </a:cubicBezTo>
                  <a:cubicBezTo>
                    <a:pt x="106631" y="195736"/>
                    <a:pt x="106631" y="195736"/>
                    <a:pt x="96158" y="191254"/>
                  </a:cubicBezTo>
                  <a:cubicBezTo>
                    <a:pt x="96158" y="191254"/>
                    <a:pt x="96158" y="191254"/>
                    <a:pt x="90174" y="186771"/>
                  </a:cubicBezTo>
                  <a:cubicBezTo>
                    <a:pt x="90174" y="186771"/>
                    <a:pt x="90174" y="186771"/>
                    <a:pt x="82694" y="180794"/>
                  </a:cubicBezTo>
                  <a:cubicBezTo>
                    <a:pt x="82694" y="180794"/>
                    <a:pt x="82694" y="180794"/>
                    <a:pt x="81198" y="177806"/>
                  </a:cubicBezTo>
                  <a:cubicBezTo>
                    <a:pt x="81198" y="177806"/>
                    <a:pt x="81198" y="177806"/>
                    <a:pt x="87182" y="173324"/>
                  </a:cubicBezTo>
                  <a:cubicBezTo>
                    <a:pt x="87182" y="173324"/>
                    <a:pt x="87182" y="173324"/>
                    <a:pt x="91670" y="173324"/>
                  </a:cubicBezTo>
                  <a:cubicBezTo>
                    <a:pt x="91670" y="173324"/>
                    <a:pt x="91670" y="173324"/>
                    <a:pt x="100647" y="171829"/>
                  </a:cubicBezTo>
                  <a:cubicBezTo>
                    <a:pt x="100647" y="171829"/>
                    <a:pt x="100647" y="171829"/>
                    <a:pt x="112615" y="164359"/>
                  </a:cubicBezTo>
                  <a:cubicBezTo>
                    <a:pt x="112615" y="164359"/>
                    <a:pt x="112615" y="164359"/>
                    <a:pt x="114111" y="167347"/>
                  </a:cubicBezTo>
                  <a:cubicBezTo>
                    <a:pt x="114111" y="167347"/>
                    <a:pt x="114111" y="167347"/>
                    <a:pt x="121592" y="164359"/>
                  </a:cubicBezTo>
                  <a:cubicBezTo>
                    <a:pt x="121592" y="164359"/>
                    <a:pt x="121592" y="164359"/>
                    <a:pt x="121592" y="162864"/>
                  </a:cubicBezTo>
                  <a:cubicBezTo>
                    <a:pt x="121592" y="162864"/>
                    <a:pt x="121592" y="162864"/>
                    <a:pt x="126080" y="161370"/>
                  </a:cubicBezTo>
                  <a:cubicBezTo>
                    <a:pt x="126080" y="161370"/>
                    <a:pt x="126080" y="161370"/>
                    <a:pt x="135056" y="159876"/>
                  </a:cubicBezTo>
                  <a:cubicBezTo>
                    <a:pt x="135056" y="159876"/>
                    <a:pt x="135056" y="159876"/>
                    <a:pt x="145529" y="159876"/>
                  </a:cubicBezTo>
                  <a:cubicBezTo>
                    <a:pt x="145529" y="159876"/>
                    <a:pt x="145529" y="159876"/>
                    <a:pt x="150017" y="162864"/>
                  </a:cubicBezTo>
                  <a:cubicBezTo>
                    <a:pt x="150017" y="162864"/>
                    <a:pt x="150017" y="162864"/>
                    <a:pt x="147025" y="170335"/>
                  </a:cubicBezTo>
                  <a:cubicBezTo>
                    <a:pt x="147025" y="170335"/>
                    <a:pt x="147025" y="170335"/>
                    <a:pt x="147025" y="173324"/>
                  </a:cubicBezTo>
                  <a:cubicBezTo>
                    <a:pt x="147025" y="173324"/>
                    <a:pt x="147025" y="173324"/>
                    <a:pt x="151513" y="176312"/>
                  </a:cubicBezTo>
                  <a:cubicBezTo>
                    <a:pt x="151513" y="176312"/>
                    <a:pt x="151513" y="176312"/>
                    <a:pt x="156001" y="180794"/>
                  </a:cubicBezTo>
                  <a:cubicBezTo>
                    <a:pt x="156001" y="180794"/>
                    <a:pt x="156001" y="180794"/>
                    <a:pt x="164978" y="180794"/>
                  </a:cubicBezTo>
                  <a:cubicBezTo>
                    <a:pt x="164978" y="180794"/>
                    <a:pt x="164978" y="180794"/>
                    <a:pt x="176946" y="183783"/>
                  </a:cubicBezTo>
                  <a:cubicBezTo>
                    <a:pt x="176946" y="183783"/>
                    <a:pt x="176946" y="183783"/>
                    <a:pt x="185923" y="179300"/>
                  </a:cubicBezTo>
                  <a:cubicBezTo>
                    <a:pt x="185923" y="179300"/>
                    <a:pt x="185923" y="179300"/>
                    <a:pt x="191907" y="173324"/>
                  </a:cubicBezTo>
                  <a:cubicBezTo>
                    <a:pt x="191907" y="173324"/>
                    <a:pt x="191907" y="173324"/>
                    <a:pt x="199387" y="168841"/>
                  </a:cubicBezTo>
                  <a:cubicBezTo>
                    <a:pt x="199387" y="168841"/>
                    <a:pt x="193403" y="165853"/>
                    <a:pt x="191907" y="165853"/>
                  </a:cubicBezTo>
                  <a:cubicBezTo>
                    <a:pt x="188915" y="165853"/>
                    <a:pt x="185923" y="162864"/>
                    <a:pt x="185923" y="162864"/>
                  </a:cubicBezTo>
                  <a:cubicBezTo>
                    <a:pt x="185923" y="162864"/>
                    <a:pt x="185923" y="162864"/>
                    <a:pt x="181435" y="159876"/>
                  </a:cubicBezTo>
                  <a:cubicBezTo>
                    <a:pt x="181435" y="159876"/>
                    <a:pt x="181435" y="159876"/>
                    <a:pt x="181435" y="153899"/>
                  </a:cubicBezTo>
                  <a:cubicBezTo>
                    <a:pt x="181435" y="153899"/>
                    <a:pt x="181435" y="153899"/>
                    <a:pt x="179939" y="146428"/>
                  </a:cubicBezTo>
                  <a:cubicBezTo>
                    <a:pt x="179939" y="146428"/>
                    <a:pt x="179939" y="146428"/>
                    <a:pt x="157497" y="140452"/>
                  </a:cubicBezTo>
                  <a:cubicBezTo>
                    <a:pt x="157497" y="140452"/>
                    <a:pt x="157497" y="140452"/>
                    <a:pt x="157497" y="118039"/>
                  </a:cubicBezTo>
                  <a:cubicBezTo>
                    <a:pt x="157497" y="118039"/>
                    <a:pt x="157497" y="118039"/>
                    <a:pt x="147025" y="107580"/>
                  </a:cubicBezTo>
                  <a:cubicBezTo>
                    <a:pt x="147025" y="107580"/>
                    <a:pt x="147025" y="107580"/>
                    <a:pt x="126080" y="85168"/>
                  </a:cubicBezTo>
                  <a:cubicBezTo>
                    <a:pt x="126080" y="85168"/>
                    <a:pt x="126080" y="85168"/>
                    <a:pt x="129072" y="85168"/>
                  </a:cubicBezTo>
                  <a:cubicBezTo>
                    <a:pt x="129072" y="85168"/>
                    <a:pt x="129072" y="85168"/>
                    <a:pt x="129072" y="80685"/>
                  </a:cubicBezTo>
                  <a:cubicBezTo>
                    <a:pt x="129072" y="80685"/>
                    <a:pt x="129072" y="80685"/>
                    <a:pt x="136552" y="80685"/>
                  </a:cubicBezTo>
                  <a:cubicBezTo>
                    <a:pt x="136552" y="80685"/>
                    <a:pt x="136552" y="80685"/>
                    <a:pt x="136552" y="74708"/>
                  </a:cubicBezTo>
                  <a:cubicBezTo>
                    <a:pt x="136552" y="74708"/>
                    <a:pt x="136552" y="74708"/>
                    <a:pt x="138048" y="67238"/>
                  </a:cubicBezTo>
                  <a:cubicBezTo>
                    <a:pt x="138048" y="67238"/>
                    <a:pt x="138048" y="67238"/>
                    <a:pt x="142537" y="67238"/>
                  </a:cubicBezTo>
                  <a:cubicBezTo>
                    <a:pt x="142537" y="67238"/>
                    <a:pt x="142537" y="67238"/>
                    <a:pt x="147025" y="70226"/>
                  </a:cubicBezTo>
                  <a:cubicBezTo>
                    <a:pt x="147025" y="70226"/>
                    <a:pt x="147025" y="70226"/>
                    <a:pt x="154505" y="70226"/>
                  </a:cubicBezTo>
                  <a:cubicBezTo>
                    <a:pt x="154505" y="70226"/>
                    <a:pt x="154505" y="70226"/>
                    <a:pt x="157497" y="70226"/>
                  </a:cubicBezTo>
                  <a:cubicBezTo>
                    <a:pt x="157497" y="70226"/>
                    <a:pt x="157497" y="70226"/>
                    <a:pt x="164978" y="70226"/>
                  </a:cubicBezTo>
                  <a:cubicBezTo>
                    <a:pt x="164978" y="70226"/>
                    <a:pt x="164978" y="70226"/>
                    <a:pt x="178442" y="65743"/>
                  </a:cubicBezTo>
                  <a:cubicBezTo>
                    <a:pt x="178442" y="65743"/>
                    <a:pt x="178442" y="65743"/>
                    <a:pt x="182931" y="61261"/>
                  </a:cubicBezTo>
                  <a:cubicBezTo>
                    <a:pt x="182931" y="61261"/>
                    <a:pt x="182931" y="61261"/>
                    <a:pt x="187419" y="53790"/>
                  </a:cubicBezTo>
                  <a:cubicBezTo>
                    <a:pt x="187419" y="53790"/>
                    <a:pt x="187419" y="53790"/>
                    <a:pt x="187419" y="41837"/>
                  </a:cubicBezTo>
                  <a:cubicBezTo>
                    <a:pt x="187419" y="41837"/>
                    <a:pt x="187419" y="41837"/>
                    <a:pt x="191907" y="41837"/>
                  </a:cubicBezTo>
                  <a:cubicBezTo>
                    <a:pt x="191907" y="41837"/>
                    <a:pt x="191907" y="41837"/>
                    <a:pt x="196395" y="37354"/>
                  </a:cubicBezTo>
                  <a:cubicBezTo>
                    <a:pt x="196395" y="37354"/>
                    <a:pt x="196395" y="37354"/>
                    <a:pt x="205372" y="29883"/>
                  </a:cubicBezTo>
                  <a:cubicBezTo>
                    <a:pt x="205372" y="29883"/>
                    <a:pt x="205372" y="29883"/>
                    <a:pt x="221829" y="26895"/>
                  </a:cubicBezTo>
                  <a:cubicBezTo>
                    <a:pt x="221829" y="26895"/>
                    <a:pt x="221829" y="26895"/>
                    <a:pt x="227813" y="19424"/>
                  </a:cubicBezTo>
                  <a:cubicBezTo>
                    <a:pt x="227813" y="19424"/>
                    <a:pt x="227813" y="19424"/>
                    <a:pt x="233797" y="16436"/>
                  </a:cubicBezTo>
                  <a:cubicBezTo>
                    <a:pt x="233797" y="16436"/>
                    <a:pt x="233797" y="16436"/>
                    <a:pt x="238285" y="11953"/>
                  </a:cubicBezTo>
                  <a:cubicBezTo>
                    <a:pt x="238285" y="11953"/>
                    <a:pt x="238285" y="11953"/>
                    <a:pt x="262223" y="13447"/>
                  </a:cubicBezTo>
                  <a:cubicBezTo>
                    <a:pt x="262223" y="13447"/>
                    <a:pt x="262223" y="13447"/>
                    <a:pt x="265215" y="5977"/>
                  </a:cubicBezTo>
                  <a:cubicBezTo>
                    <a:pt x="265215" y="5977"/>
                    <a:pt x="265215" y="5977"/>
                    <a:pt x="277183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  <p:sp>
          <p:nvSpPr>
            <p:cNvPr id="244" name="Freeform 72">
              <a:extLst>
                <a:ext uri="{FF2B5EF4-FFF2-40B4-BE49-F238E27FC236}">
                  <a16:creationId xmlns:a16="http://schemas.microsoft.com/office/drawing/2014/main" id="{97EE730A-ACFF-424E-896B-8C1295D65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637" y="3282926"/>
              <a:ext cx="448593" cy="285010"/>
            </a:xfrm>
            <a:custGeom>
              <a:avLst/>
              <a:gdLst>
                <a:gd name="connsiteX0" fmla="*/ 373837 w 470138"/>
                <a:gd name="connsiteY0" fmla="*/ 178512 h 298698"/>
                <a:gd name="connsiteX1" fmla="*/ 376847 w 470138"/>
                <a:gd name="connsiteY1" fmla="*/ 178512 h 298698"/>
                <a:gd name="connsiteX2" fmla="*/ 382865 w 470138"/>
                <a:gd name="connsiteY2" fmla="*/ 178512 h 298698"/>
                <a:gd name="connsiteX3" fmla="*/ 391894 w 470138"/>
                <a:gd name="connsiteY3" fmla="*/ 184447 h 298698"/>
                <a:gd name="connsiteX4" fmla="*/ 399417 w 470138"/>
                <a:gd name="connsiteY4" fmla="*/ 191866 h 298698"/>
                <a:gd name="connsiteX5" fmla="*/ 405436 w 470138"/>
                <a:gd name="connsiteY5" fmla="*/ 193350 h 298698"/>
                <a:gd name="connsiteX6" fmla="*/ 409950 w 470138"/>
                <a:gd name="connsiteY6" fmla="*/ 193350 h 298698"/>
                <a:gd name="connsiteX7" fmla="*/ 417474 w 470138"/>
                <a:gd name="connsiteY7" fmla="*/ 193350 h 298698"/>
                <a:gd name="connsiteX8" fmla="*/ 432521 w 470138"/>
                <a:gd name="connsiteY8" fmla="*/ 199285 h 298698"/>
                <a:gd name="connsiteX9" fmla="*/ 441549 w 470138"/>
                <a:gd name="connsiteY9" fmla="*/ 206704 h 298698"/>
                <a:gd name="connsiteX10" fmla="*/ 441549 w 470138"/>
                <a:gd name="connsiteY10" fmla="*/ 212639 h 298698"/>
                <a:gd name="connsiteX11" fmla="*/ 444558 w 470138"/>
                <a:gd name="connsiteY11" fmla="*/ 225993 h 298698"/>
                <a:gd name="connsiteX12" fmla="*/ 449072 w 470138"/>
                <a:gd name="connsiteY12" fmla="*/ 225993 h 298698"/>
                <a:gd name="connsiteX13" fmla="*/ 452082 w 470138"/>
                <a:gd name="connsiteY13" fmla="*/ 225993 h 298698"/>
                <a:gd name="connsiteX14" fmla="*/ 452082 w 470138"/>
                <a:gd name="connsiteY14" fmla="*/ 234896 h 298698"/>
                <a:gd name="connsiteX15" fmla="*/ 456596 w 470138"/>
                <a:gd name="connsiteY15" fmla="*/ 234896 h 298698"/>
                <a:gd name="connsiteX16" fmla="*/ 462615 w 470138"/>
                <a:gd name="connsiteY16" fmla="*/ 240831 h 298698"/>
                <a:gd name="connsiteX17" fmla="*/ 470138 w 470138"/>
                <a:gd name="connsiteY17" fmla="*/ 240831 h 298698"/>
                <a:gd name="connsiteX18" fmla="*/ 462615 w 470138"/>
                <a:gd name="connsiteY18" fmla="*/ 251217 h 298698"/>
                <a:gd name="connsiteX19" fmla="*/ 456596 w 470138"/>
                <a:gd name="connsiteY19" fmla="*/ 254185 h 298698"/>
                <a:gd name="connsiteX20" fmla="*/ 449072 w 470138"/>
                <a:gd name="connsiteY20" fmla="*/ 267539 h 298698"/>
                <a:gd name="connsiteX21" fmla="*/ 440044 w 470138"/>
                <a:gd name="connsiteY21" fmla="*/ 270506 h 298698"/>
                <a:gd name="connsiteX22" fmla="*/ 421988 w 470138"/>
                <a:gd name="connsiteY22" fmla="*/ 270506 h 298698"/>
                <a:gd name="connsiteX23" fmla="*/ 418978 w 470138"/>
                <a:gd name="connsiteY23" fmla="*/ 274958 h 298698"/>
                <a:gd name="connsiteX24" fmla="*/ 406941 w 470138"/>
                <a:gd name="connsiteY24" fmla="*/ 274958 h 298698"/>
                <a:gd name="connsiteX25" fmla="*/ 403931 w 470138"/>
                <a:gd name="connsiteY25" fmla="*/ 285344 h 298698"/>
                <a:gd name="connsiteX26" fmla="*/ 402427 w 470138"/>
                <a:gd name="connsiteY26" fmla="*/ 292763 h 298698"/>
                <a:gd name="connsiteX27" fmla="*/ 399417 w 470138"/>
                <a:gd name="connsiteY27" fmla="*/ 295731 h 298698"/>
                <a:gd name="connsiteX28" fmla="*/ 396408 w 470138"/>
                <a:gd name="connsiteY28" fmla="*/ 298698 h 298698"/>
                <a:gd name="connsiteX29" fmla="*/ 391894 w 470138"/>
                <a:gd name="connsiteY29" fmla="*/ 298698 h 298698"/>
                <a:gd name="connsiteX30" fmla="*/ 387380 w 470138"/>
                <a:gd name="connsiteY30" fmla="*/ 291279 h 298698"/>
                <a:gd name="connsiteX31" fmla="*/ 376847 w 470138"/>
                <a:gd name="connsiteY31" fmla="*/ 286828 h 298698"/>
                <a:gd name="connsiteX32" fmla="*/ 370828 w 470138"/>
                <a:gd name="connsiteY32" fmla="*/ 280893 h 298698"/>
                <a:gd name="connsiteX33" fmla="*/ 370828 w 470138"/>
                <a:gd name="connsiteY33" fmla="*/ 277925 h 298698"/>
                <a:gd name="connsiteX34" fmla="*/ 370828 w 470138"/>
                <a:gd name="connsiteY34" fmla="*/ 273474 h 298698"/>
                <a:gd name="connsiteX35" fmla="*/ 370828 w 470138"/>
                <a:gd name="connsiteY35" fmla="*/ 267539 h 298698"/>
                <a:gd name="connsiteX36" fmla="*/ 370828 w 470138"/>
                <a:gd name="connsiteY36" fmla="*/ 264571 h 298698"/>
                <a:gd name="connsiteX37" fmla="*/ 370828 w 470138"/>
                <a:gd name="connsiteY37" fmla="*/ 252701 h 298698"/>
                <a:gd name="connsiteX38" fmla="*/ 370828 w 470138"/>
                <a:gd name="connsiteY38" fmla="*/ 249733 h 298698"/>
                <a:gd name="connsiteX39" fmla="*/ 370828 w 470138"/>
                <a:gd name="connsiteY39" fmla="*/ 242315 h 298698"/>
                <a:gd name="connsiteX40" fmla="*/ 363304 w 470138"/>
                <a:gd name="connsiteY40" fmla="*/ 231928 h 298698"/>
                <a:gd name="connsiteX41" fmla="*/ 358790 w 470138"/>
                <a:gd name="connsiteY41" fmla="*/ 227477 h 298698"/>
                <a:gd name="connsiteX42" fmla="*/ 358790 w 470138"/>
                <a:gd name="connsiteY42" fmla="*/ 223025 h 298698"/>
                <a:gd name="connsiteX43" fmla="*/ 358790 w 470138"/>
                <a:gd name="connsiteY43" fmla="*/ 220058 h 298698"/>
                <a:gd name="connsiteX44" fmla="*/ 363304 w 470138"/>
                <a:gd name="connsiteY44" fmla="*/ 214123 h 298698"/>
                <a:gd name="connsiteX45" fmla="*/ 370828 w 470138"/>
                <a:gd name="connsiteY45" fmla="*/ 212639 h 298698"/>
                <a:gd name="connsiteX46" fmla="*/ 376847 w 470138"/>
                <a:gd name="connsiteY46" fmla="*/ 206704 h 298698"/>
                <a:gd name="connsiteX47" fmla="*/ 376847 w 470138"/>
                <a:gd name="connsiteY47" fmla="*/ 199285 h 298698"/>
                <a:gd name="connsiteX48" fmla="*/ 373837 w 470138"/>
                <a:gd name="connsiteY48" fmla="*/ 185931 h 298698"/>
                <a:gd name="connsiteX49" fmla="*/ 373837 w 470138"/>
                <a:gd name="connsiteY49" fmla="*/ 182963 h 298698"/>
                <a:gd name="connsiteX50" fmla="*/ 373837 w 470138"/>
                <a:gd name="connsiteY50" fmla="*/ 178512 h 298698"/>
                <a:gd name="connsiteX51" fmla="*/ 275720 w 470138"/>
                <a:gd name="connsiteY51" fmla="*/ 116651 h 298698"/>
                <a:gd name="connsiteX52" fmla="*/ 281022 w 470138"/>
                <a:gd name="connsiteY52" fmla="*/ 116651 h 298698"/>
                <a:gd name="connsiteX53" fmla="*/ 284556 w 470138"/>
                <a:gd name="connsiteY53" fmla="*/ 116651 h 298698"/>
                <a:gd name="connsiteX54" fmla="*/ 288091 w 470138"/>
                <a:gd name="connsiteY54" fmla="*/ 120186 h 298698"/>
                <a:gd name="connsiteX55" fmla="*/ 291626 w 470138"/>
                <a:gd name="connsiteY55" fmla="*/ 125488 h 298698"/>
                <a:gd name="connsiteX56" fmla="*/ 291626 w 470138"/>
                <a:gd name="connsiteY56" fmla="*/ 130790 h 298698"/>
                <a:gd name="connsiteX57" fmla="*/ 284556 w 470138"/>
                <a:gd name="connsiteY57" fmla="*/ 134325 h 298698"/>
                <a:gd name="connsiteX58" fmla="*/ 281022 w 470138"/>
                <a:gd name="connsiteY58" fmla="*/ 130790 h 298698"/>
                <a:gd name="connsiteX59" fmla="*/ 281022 w 470138"/>
                <a:gd name="connsiteY59" fmla="*/ 125488 h 298698"/>
                <a:gd name="connsiteX60" fmla="*/ 275720 w 470138"/>
                <a:gd name="connsiteY60" fmla="*/ 121953 h 298698"/>
                <a:gd name="connsiteX61" fmla="*/ 275720 w 470138"/>
                <a:gd name="connsiteY61" fmla="*/ 120186 h 298698"/>
                <a:gd name="connsiteX62" fmla="*/ 309302 w 470138"/>
                <a:gd name="connsiteY62" fmla="*/ 107814 h 298698"/>
                <a:gd name="connsiteX63" fmla="*/ 314604 w 470138"/>
                <a:gd name="connsiteY63" fmla="*/ 107814 h 298698"/>
                <a:gd name="connsiteX64" fmla="*/ 319906 w 470138"/>
                <a:gd name="connsiteY64" fmla="*/ 113116 h 298698"/>
                <a:gd name="connsiteX65" fmla="*/ 323441 w 470138"/>
                <a:gd name="connsiteY65" fmla="*/ 116651 h 298698"/>
                <a:gd name="connsiteX66" fmla="*/ 330511 w 470138"/>
                <a:gd name="connsiteY66" fmla="*/ 120186 h 298698"/>
                <a:gd name="connsiteX67" fmla="*/ 330511 w 470138"/>
                <a:gd name="connsiteY67" fmla="*/ 116651 h 298698"/>
                <a:gd name="connsiteX68" fmla="*/ 339348 w 470138"/>
                <a:gd name="connsiteY68" fmla="*/ 116651 h 298698"/>
                <a:gd name="connsiteX69" fmla="*/ 344650 w 470138"/>
                <a:gd name="connsiteY69" fmla="*/ 116651 h 298698"/>
                <a:gd name="connsiteX70" fmla="*/ 351720 w 470138"/>
                <a:gd name="connsiteY70" fmla="*/ 121954 h 298698"/>
                <a:gd name="connsiteX71" fmla="*/ 364092 w 470138"/>
                <a:gd name="connsiteY71" fmla="*/ 130791 h 298698"/>
                <a:gd name="connsiteX72" fmla="*/ 364092 w 470138"/>
                <a:gd name="connsiteY72" fmla="*/ 139628 h 298698"/>
                <a:gd name="connsiteX73" fmla="*/ 358789 w 470138"/>
                <a:gd name="connsiteY73" fmla="*/ 144930 h 298698"/>
                <a:gd name="connsiteX74" fmla="*/ 353487 w 470138"/>
                <a:gd name="connsiteY74" fmla="*/ 144930 h 298698"/>
                <a:gd name="connsiteX75" fmla="*/ 348185 w 470138"/>
                <a:gd name="connsiteY75" fmla="*/ 144930 h 298698"/>
                <a:gd name="connsiteX76" fmla="*/ 348185 w 470138"/>
                <a:gd name="connsiteY76" fmla="*/ 146698 h 298698"/>
                <a:gd name="connsiteX77" fmla="*/ 335813 w 470138"/>
                <a:gd name="connsiteY77" fmla="*/ 146698 h 298698"/>
                <a:gd name="connsiteX78" fmla="*/ 330511 w 470138"/>
                <a:gd name="connsiteY78" fmla="*/ 146698 h 298698"/>
                <a:gd name="connsiteX79" fmla="*/ 328743 w 470138"/>
                <a:gd name="connsiteY79" fmla="*/ 146698 h 298698"/>
                <a:gd name="connsiteX80" fmla="*/ 325209 w 470138"/>
                <a:gd name="connsiteY80" fmla="*/ 141396 h 298698"/>
                <a:gd name="connsiteX81" fmla="*/ 323441 w 470138"/>
                <a:gd name="connsiteY81" fmla="*/ 134326 h 298698"/>
                <a:gd name="connsiteX82" fmla="*/ 325209 w 470138"/>
                <a:gd name="connsiteY82" fmla="*/ 127256 h 298698"/>
                <a:gd name="connsiteX83" fmla="*/ 316371 w 470138"/>
                <a:gd name="connsiteY83" fmla="*/ 127256 h 298698"/>
                <a:gd name="connsiteX84" fmla="*/ 309302 w 470138"/>
                <a:gd name="connsiteY84" fmla="*/ 125488 h 298698"/>
                <a:gd name="connsiteX85" fmla="*/ 309302 w 470138"/>
                <a:gd name="connsiteY85" fmla="*/ 120186 h 298698"/>
                <a:gd name="connsiteX86" fmla="*/ 309302 w 470138"/>
                <a:gd name="connsiteY86" fmla="*/ 116651 h 298698"/>
                <a:gd name="connsiteX87" fmla="*/ 309302 w 470138"/>
                <a:gd name="connsiteY87" fmla="*/ 111349 h 298698"/>
                <a:gd name="connsiteX88" fmla="*/ 258045 w 470138"/>
                <a:gd name="connsiteY88" fmla="*/ 93675 h 298698"/>
                <a:gd name="connsiteX89" fmla="*/ 261580 w 470138"/>
                <a:gd name="connsiteY89" fmla="*/ 93675 h 298698"/>
                <a:gd name="connsiteX90" fmla="*/ 272184 w 470138"/>
                <a:gd name="connsiteY90" fmla="*/ 93675 h 298698"/>
                <a:gd name="connsiteX91" fmla="*/ 281021 w 470138"/>
                <a:gd name="connsiteY91" fmla="*/ 93675 h 298698"/>
                <a:gd name="connsiteX92" fmla="*/ 282788 w 470138"/>
                <a:gd name="connsiteY92" fmla="*/ 100745 h 298698"/>
                <a:gd name="connsiteX93" fmla="*/ 302230 w 470138"/>
                <a:gd name="connsiteY93" fmla="*/ 100745 h 298698"/>
                <a:gd name="connsiteX94" fmla="*/ 293393 w 470138"/>
                <a:gd name="connsiteY94" fmla="*/ 106047 h 298698"/>
                <a:gd name="connsiteX95" fmla="*/ 291625 w 470138"/>
                <a:gd name="connsiteY95" fmla="*/ 107815 h 298698"/>
                <a:gd name="connsiteX96" fmla="*/ 291625 w 470138"/>
                <a:gd name="connsiteY96" fmla="*/ 104280 h 298698"/>
                <a:gd name="connsiteX97" fmla="*/ 286323 w 470138"/>
                <a:gd name="connsiteY97" fmla="*/ 104280 h 298698"/>
                <a:gd name="connsiteX98" fmla="*/ 282788 w 470138"/>
                <a:gd name="connsiteY98" fmla="*/ 104280 h 298698"/>
                <a:gd name="connsiteX99" fmla="*/ 277486 w 470138"/>
                <a:gd name="connsiteY99" fmla="*/ 104280 h 298698"/>
                <a:gd name="connsiteX100" fmla="*/ 273951 w 470138"/>
                <a:gd name="connsiteY100" fmla="*/ 104280 h 298698"/>
                <a:gd name="connsiteX101" fmla="*/ 270417 w 470138"/>
                <a:gd name="connsiteY101" fmla="*/ 104280 h 298698"/>
                <a:gd name="connsiteX102" fmla="*/ 265114 w 470138"/>
                <a:gd name="connsiteY102" fmla="*/ 104280 h 298698"/>
                <a:gd name="connsiteX103" fmla="*/ 258045 w 470138"/>
                <a:gd name="connsiteY103" fmla="*/ 102512 h 298698"/>
                <a:gd name="connsiteX104" fmla="*/ 258045 w 470138"/>
                <a:gd name="connsiteY104" fmla="*/ 100745 h 298698"/>
                <a:gd name="connsiteX105" fmla="*/ 258045 w 470138"/>
                <a:gd name="connsiteY105" fmla="*/ 97210 h 298698"/>
                <a:gd name="connsiteX106" fmla="*/ 187348 w 470138"/>
                <a:gd name="connsiteY106" fmla="*/ 51256 h 298698"/>
                <a:gd name="connsiteX107" fmla="*/ 194417 w 470138"/>
                <a:gd name="connsiteY107" fmla="*/ 51256 h 298698"/>
                <a:gd name="connsiteX108" fmla="*/ 197952 w 470138"/>
                <a:gd name="connsiteY108" fmla="*/ 51256 h 298698"/>
                <a:gd name="connsiteX109" fmla="*/ 201487 w 470138"/>
                <a:gd name="connsiteY109" fmla="*/ 53023 h 298698"/>
                <a:gd name="connsiteX110" fmla="*/ 203254 w 470138"/>
                <a:gd name="connsiteY110" fmla="*/ 56558 h 298698"/>
                <a:gd name="connsiteX111" fmla="*/ 208557 w 470138"/>
                <a:gd name="connsiteY111" fmla="*/ 65395 h 298698"/>
                <a:gd name="connsiteX112" fmla="*/ 213859 w 470138"/>
                <a:gd name="connsiteY112" fmla="*/ 65395 h 298698"/>
                <a:gd name="connsiteX113" fmla="*/ 217394 w 470138"/>
                <a:gd name="connsiteY113" fmla="*/ 74233 h 298698"/>
                <a:gd name="connsiteX114" fmla="*/ 217394 w 470138"/>
                <a:gd name="connsiteY114" fmla="*/ 81303 h 298698"/>
                <a:gd name="connsiteX115" fmla="*/ 217394 w 470138"/>
                <a:gd name="connsiteY115" fmla="*/ 86605 h 298698"/>
                <a:gd name="connsiteX116" fmla="*/ 212092 w 470138"/>
                <a:gd name="connsiteY116" fmla="*/ 86605 h 298698"/>
                <a:gd name="connsiteX117" fmla="*/ 206789 w 470138"/>
                <a:gd name="connsiteY117" fmla="*/ 81303 h 298698"/>
                <a:gd name="connsiteX118" fmla="*/ 203254 w 470138"/>
                <a:gd name="connsiteY118" fmla="*/ 77768 h 298698"/>
                <a:gd name="connsiteX119" fmla="*/ 194417 w 470138"/>
                <a:gd name="connsiteY119" fmla="*/ 81303 h 298698"/>
                <a:gd name="connsiteX120" fmla="*/ 187348 w 470138"/>
                <a:gd name="connsiteY120" fmla="*/ 83070 h 298698"/>
                <a:gd name="connsiteX121" fmla="*/ 182046 w 470138"/>
                <a:gd name="connsiteY121" fmla="*/ 79535 h 298698"/>
                <a:gd name="connsiteX122" fmla="*/ 178511 w 470138"/>
                <a:gd name="connsiteY122" fmla="*/ 74233 h 298698"/>
                <a:gd name="connsiteX123" fmla="*/ 169674 w 470138"/>
                <a:gd name="connsiteY123" fmla="*/ 68930 h 298698"/>
                <a:gd name="connsiteX124" fmla="*/ 169674 w 470138"/>
                <a:gd name="connsiteY124" fmla="*/ 63628 h 298698"/>
                <a:gd name="connsiteX125" fmla="*/ 169674 w 470138"/>
                <a:gd name="connsiteY125" fmla="*/ 56558 h 298698"/>
                <a:gd name="connsiteX126" fmla="*/ 174976 w 470138"/>
                <a:gd name="connsiteY126" fmla="*/ 56558 h 298698"/>
                <a:gd name="connsiteX127" fmla="*/ 180278 w 470138"/>
                <a:gd name="connsiteY127" fmla="*/ 56558 h 298698"/>
                <a:gd name="connsiteX128" fmla="*/ 180278 w 470138"/>
                <a:gd name="connsiteY128" fmla="*/ 53023 h 298698"/>
                <a:gd name="connsiteX129" fmla="*/ 12372 w 470138"/>
                <a:gd name="connsiteY129" fmla="*/ 15908 h 298698"/>
                <a:gd name="connsiteX130" fmla="*/ 12372 w 470138"/>
                <a:gd name="connsiteY130" fmla="*/ 21210 h 298698"/>
                <a:gd name="connsiteX131" fmla="*/ 12372 w 470138"/>
                <a:gd name="connsiteY131" fmla="*/ 24745 h 298698"/>
                <a:gd name="connsiteX132" fmla="*/ 8837 w 470138"/>
                <a:gd name="connsiteY132" fmla="*/ 28280 h 298698"/>
                <a:gd name="connsiteX133" fmla="*/ 7069 w 470138"/>
                <a:gd name="connsiteY133" fmla="*/ 31815 h 298698"/>
                <a:gd name="connsiteX134" fmla="*/ 7069 w 470138"/>
                <a:gd name="connsiteY134" fmla="*/ 38885 h 298698"/>
                <a:gd name="connsiteX135" fmla="*/ 0 w 470138"/>
                <a:gd name="connsiteY135" fmla="*/ 35350 h 298698"/>
                <a:gd name="connsiteX136" fmla="*/ 0 w 470138"/>
                <a:gd name="connsiteY136" fmla="*/ 31815 h 298698"/>
                <a:gd name="connsiteX137" fmla="*/ 0 w 470138"/>
                <a:gd name="connsiteY137" fmla="*/ 28280 h 298698"/>
                <a:gd name="connsiteX138" fmla="*/ 7069 w 470138"/>
                <a:gd name="connsiteY138" fmla="*/ 21210 h 298698"/>
                <a:gd name="connsiteX139" fmla="*/ 58325 w 470138"/>
                <a:gd name="connsiteY139" fmla="*/ 0 h 298698"/>
                <a:gd name="connsiteX140" fmla="*/ 63627 w 470138"/>
                <a:gd name="connsiteY140" fmla="*/ 0 h 298698"/>
                <a:gd name="connsiteX141" fmla="*/ 77767 w 470138"/>
                <a:gd name="connsiteY141" fmla="*/ 0 h 298698"/>
                <a:gd name="connsiteX142" fmla="*/ 83069 w 470138"/>
                <a:gd name="connsiteY142" fmla="*/ 0 h 298698"/>
                <a:gd name="connsiteX143" fmla="*/ 88372 w 470138"/>
                <a:gd name="connsiteY143" fmla="*/ 8837 h 298698"/>
                <a:gd name="connsiteX144" fmla="*/ 88372 w 470138"/>
                <a:gd name="connsiteY144" fmla="*/ 10604 h 298698"/>
                <a:gd name="connsiteX145" fmla="*/ 88372 w 470138"/>
                <a:gd name="connsiteY145" fmla="*/ 15907 h 298698"/>
                <a:gd name="connsiteX146" fmla="*/ 86604 w 470138"/>
                <a:gd name="connsiteY146" fmla="*/ 21209 h 298698"/>
                <a:gd name="connsiteX147" fmla="*/ 86604 w 470138"/>
                <a:gd name="connsiteY147" fmla="*/ 22977 h 298698"/>
                <a:gd name="connsiteX148" fmla="*/ 81302 w 470138"/>
                <a:gd name="connsiteY148" fmla="*/ 28279 h 298698"/>
                <a:gd name="connsiteX149" fmla="*/ 77767 w 470138"/>
                <a:gd name="connsiteY149" fmla="*/ 28279 h 298698"/>
                <a:gd name="connsiteX150" fmla="*/ 72465 w 470138"/>
                <a:gd name="connsiteY150" fmla="*/ 28279 h 298698"/>
                <a:gd name="connsiteX151" fmla="*/ 68930 w 470138"/>
                <a:gd name="connsiteY151" fmla="*/ 28279 h 298698"/>
                <a:gd name="connsiteX152" fmla="*/ 60092 w 470138"/>
                <a:gd name="connsiteY152" fmla="*/ 22977 h 298698"/>
                <a:gd name="connsiteX153" fmla="*/ 58325 w 470138"/>
                <a:gd name="connsiteY153" fmla="*/ 22977 h 298698"/>
                <a:gd name="connsiteX154" fmla="*/ 49488 w 470138"/>
                <a:gd name="connsiteY154" fmla="*/ 15907 h 298698"/>
                <a:gd name="connsiteX155" fmla="*/ 49488 w 470138"/>
                <a:gd name="connsiteY155" fmla="*/ 7070 h 298698"/>
                <a:gd name="connsiteX156" fmla="*/ 49488 w 470138"/>
                <a:gd name="connsiteY156" fmla="*/ 3535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</a:cxnLst>
              <a:rect l="l" t="t" r="r" b="b"/>
              <a:pathLst>
                <a:path w="470138" h="298698">
                  <a:moveTo>
                    <a:pt x="373837" y="178512"/>
                  </a:moveTo>
                  <a:cubicBezTo>
                    <a:pt x="376847" y="178512"/>
                    <a:pt x="376847" y="178512"/>
                    <a:pt x="376847" y="178512"/>
                  </a:cubicBezTo>
                  <a:cubicBezTo>
                    <a:pt x="382865" y="178512"/>
                    <a:pt x="382865" y="178512"/>
                    <a:pt x="382865" y="178512"/>
                  </a:cubicBezTo>
                  <a:cubicBezTo>
                    <a:pt x="391894" y="184447"/>
                    <a:pt x="391894" y="184447"/>
                    <a:pt x="391894" y="184447"/>
                  </a:cubicBezTo>
                  <a:cubicBezTo>
                    <a:pt x="399417" y="191866"/>
                    <a:pt x="399417" y="191866"/>
                    <a:pt x="399417" y="191866"/>
                  </a:cubicBezTo>
                  <a:cubicBezTo>
                    <a:pt x="399417" y="191866"/>
                    <a:pt x="403931" y="193350"/>
                    <a:pt x="405436" y="193350"/>
                  </a:cubicBezTo>
                  <a:cubicBezTo>
                    <a:pt x="406941" y="193350"/>
                    <a:pt x="408445" y="193350"/>
                    <a:pt x="409950" y="193350"/>
                  </a:cubicBezTo>
                  <a:cubicBezTo>
                    <a:pt x="411455" y="193350"/>
                    <a:pt x="417474" y="193350"/>
                    <a:pt x="417474" y="193350"/>
                  </a:cubicBezTo>
                  <a:cubicBezTo>
                    <a:pt x="432521" y="199285"/>
                    <a:pt x="432521" y="199285"/>
                    <a:pt x="432521" y="199285"/>
                  </a:cubicBezTo>
                  <a:cubicBezTo>
                    <a:pt x="441549" y="206704"/>
                    <a:pt x="441549" y="206704"/>
                    <a:pt x="441549" y="206704"/>
                  </a:cubicBezTo>
                  <a:cubicBezTo>
                    <a:pt x="441549" y="212639"/>
                    <a:pt x="441549" y="212639"/>
                    <a:pt x="441549" y="212639"/>
                  </a:cubicBezTo>
                  <a:cubicBezTo>
                    <a:pt x="444558" y="225993"/>
                    <a:pt x="444558" y="225993"/>
                    <a:pt x="444558" y="225993"/>
                  </a:cubicBezTo>
                  <a:cubicBezTo>
                    <a:pt x="449072" y="225993"/>
                    <a:pt x="449072" y="225993"/>
                    <a:pt x="449072" y="225993"/>
                  </a:cubicBezTo>
                  <a:cubicBezTo>
                    <a:pt x="452082" y="225993"/>
                    <a:pt x="452082" y="225993"/>
                    <a:pt x="452082" y="225993"/>
                  </a:cubicBezTo>
                  <a:cubicBezTo>
                    <a:pt x="452082" y="234896"/>
                    <a:pt x="452082" y="234896"/>
                    <a:pt x="452082" y="234896"/>
                  </a:cubicBezTo>
                  <a:cubicBezTo>
                    <a:pt x="456596" y="234896"/>
                    <a:pt x="456596" y="234896"/>
                    <a:pt x="456596" y="234896"/>
                  </a:cubicBezTo>
                  <a:cubicBezTo>
                    <a:pt x="462615" y="240831"/>
                    <a:pt x="462615" y="240831"/>
                    <a:pt x="462615" y="240831"/>
                  </a:cubicBezTo>
                  <a:cubicBezTo>
                    <a:pt x="470138" y="240831"/>
                    <a:pt x="470138" y="240831"/>
                    <a:pt x="470138" y="240831"/>
                  </a:cubicBezTo>
                  <a:cubicBezTo>
                    <a:pt x="462615" y="251217"/>
                    <a:pt x="462615" y="251217"/>
                    <a:pt x="462615" y="251217"/>
                  </a:cubicBezTo>
                  <a:cubicBezTo>
                    <a:pt x="456596" y="254185"/>
                    <a:pt x="456596" y="254185"/>
                    <a:pt x="456596" y="254185"/>
                  </a:cubicBezTo>
                  <a:cubicBezTo>
                    <a:pt x="449072" y="267539"/>
                    <a:pt x="449072" y="267539"/>
                    <a:pt x="449072" y="267539"/>
                  </a:cubicBezTo>
                  <a:cubicBezTo>
                    <a:pt x="440044" y="270506"/>
                    <a:pt x="440044" y="270506"/>
                    <a:pt x="440044" y="270506"/>
                  </a:cubicBezTo>
                  <a:cubicBezTo>
                    <a:pt x="421988" y="270506"/>
                    <a:pt x="421988" y="270506"/>
                    <a:pt x="421988" y="270506"/>
                  </a:cubicBezTo>
                  <a:cubicBezTo>
                    <a:pt x="418978" y="274958"/>
                    <a:pt x="418978" y="274958"/>
                    <a:pt x="418978" y="274958"/>
                  </a:cubicBezTo>
                  <a:cubicBezTo>
                    <a:pt x="406941" y="274958"/>
                    <a:pt x="406941" y="274958"/>
                    <a:pt x="406941" y="274958"/>
                  </a:cubicBezTo>
                  <a:cubicBezTo>
                    <a:pt x="403931" y="285344"/>
                    <a:pt x="403931" y="285344"/>
                    <a:pt x="403931" y="285344"/>
                  </a:cubicBezTo>
                  <a:cubicBezTo>
                    <a:pt x="402427" y="292763"/>
                    <a:pt x="402427" y="292763"/>
                    <a:pt x="402427" y="292763"/>
                  </a:cubicBezTo>
                  <a:cubicBezTo>
                    <a:pt x="399417" y="295731"/>
                    <a:pt x="399417" y="295731"/>
                    <a:pt x="399417" y="295731"/>
                  </a:cubicBezTo>
                  <a:cubicBezTo>
                    <a:pt x="396408" y="298698"/>
                    <a:pt x="396408" y="298698"/>
                    <a:pt x="396408" y="298698"/>
                  </a:cubicBezTo>
                  <a:cubicBezTo>
                    <a:pt x="391894" y="298698"/>
                    <a:pt x="391894" y="298698"/>
                    <a:pt x="391894" y="298698"/>
                  </a:cubicBezTo>
                  <a:cubicBezTo>
                    <a:pt x="387380" y="291279"/>
                    <a:pt x="387380" y="291279"/>
                    <a:pt x="387380" y="291279"/>
                  </a:cubicBezTo>
                  <a:cubicBezTo>
                    <a:pt x="376847" y="286828"/>
                    <a:pt x="376847" y="286828"/>
                    <a:pt x="376847" y="286828"/>
                  </a:cubicBezTo>
                  <a:cubicBezTo>
                    <a:pt x="370828" y="280893"/>
                    <a:pt x="370828" y="280893"/>
                    <a:pt x="370828" y="280893"/>
                  </a:cubicBezTo>
                  <a:cubicBezTo>
                    <a:pt x="370828" y="277925"/>
                    <a:pt x="370828" y="277925"/>
                    <a:pt x="370828" y="277925"/>
                  </a:cubicBezTo>
                  <a:cubicBezTo>
                    <a:pt x="370828" y="273474"/>
                    <a:pt x="370828" y="273474"/>
                    <a:pt x="370828" y="273474"/>
                  </a:cubicBezTo>
                  <a:cubicBezTo>
                    <a:pt x="370828" y="267539"/>
                    <a:pt x="370828" y="267539"/>
                    <a:pt x="370828" y="267539"/>
                  </a:cubicBezTo>
                  <a:cubicBezTo>
                    <a:pt x="370828" y="264571"/>
                    <a:pt x="370828" y="264571"/>
                    <a:pt x="370828" y="264571"/>
                  </a:cubicBezTo>
                  <a:cubicBezTo>
                    <a:pt x="370828" y="252701"/>
                    <a:pt x="370828" y="252701"/>
                    <a:pt x="370828" y="252701"/>
                  </a:cubicBezTo>
                  <a:cubicBezTo>
                    <a:pt x="370828" y="249733"/>
                    <a:pt x="370828" y="249733"/>
                    <a:pt x="370828" y="249733"/>
                  </a:cubicBezTo>
                  <a:cubicBezTo>
                    <a:pt x="370828" y="242315"/>
                    <a:pt x="370828" y="242315"/>
                    <a:pt x="370828" y="242315"/>
                  </a:cubicBezTo>
                  <a:cubicBezTo>
                    <a:pt x="363304" y="231928"/>
                    <a:pt x="363304" y="231928"/>
                    <a:pt x="363304" y="231928"/>
                  </a:cubicBezTo>
                  <a:cubicBezTo>
                    <a:pt x="358790" y="227477"/>
                    <a:pt x="358790" y="227477"/>
                    <a:pt x="358790" y="227477"/>
                  </a:cubicBezTo>
                  <a:cubicBezTo>
                    <a:pt x="358790" y="223025"/>
                    <a:pt x="358790" y="223025"/>
                    <a:pt x="358790" y="223025"/>
                  </a:cubicBezTo>
                  <a:cubicBezTo>
                    <a:pt x="358790" y="220058"/>
                    <a:pt x="358790" y="220058"/>
                    <a:pt x="358790" y="220058"/>
                  </a:cubicBezTo>
                  <a:cubicBezTo>
                    <a:pt x="363304" y="214123"/>
                    <a:pt x="363304" y="214123"/>
                    <a:pt x="363304" y="214123"/>
                  </a:cubicBezTo>
                  <a:cubicBezTo>
                    <a:pt x="370828" y="212639"/>
                    <a:pt x="370828" y="212639"/>
                    <a:pt x="370828" y="212639"/>
                  </a:cubicBezTo>
                  <a:cubicBezTo>
                    <a:pt x="376847" y="206704"/>
                    <a:pt x="376847" y="206704"/>
                    <a:pt x="376847" y="206704"/>
                  </a:cubicBezTo>
                  <a:lnTo>
                    <a:pt x="376847" y="199285"/>
                  </a:lnTo>
                  <a:cubicBezTo>
                    <a:pt x="373837" y="185931"/>
                    <a:pt x="373837" y="185931"/>
                    <a:pt x="373837" y="185931"/>
                  </a:cubicBezTo>
                  <a:cubicBezTo>
                    <a:pt x="373837" y="182963"/>
                    <a:pt x="373837" y="182963"/>
                    <a:pt x="373837" y="182963"/>
                  </a:cubicBezTo>
                  <a:cubicBezTo>
                    <a:pt x="373837" y="178512"/>
                    <a:pt x="373837" y="178512"/>
                    <a:pt x="373837" y="178512"/>
                  </a:cubicBezTo>
                  <a:close/>
                  <a:moveTo>
                    <a:pt x="275720" y="116651"/>
                  </a:moveTo>
                  <a:lnTo>
                    <a:pt x="281022" y="116651"/>
                  </a:lnTo>
                  <a:lnTo>
                    <a:pt x="284556" y="116651"/>
                  </a:lnTo>
                  <a:lnTo>
                    <a:pt x="288091" y="120186"/>
                  </a:lnTo>
                  <a:lnTo>
                    <a:pt x="291626" y="125488"/>
                  </a:lnTo>
                  <a:lnTo>
                    <a:pt x="291626" y="130790"/>
                  </a:lnTo>
                  <a:lnTo>
                    <a:pt x="284556" y="134325"/>
                  </a:lnTo>
                  <a:lnTo>
                    <a:pt x="281022" y="130790"/>
                  </a:lnTo>
                  <a:lnTo>
                    <a:pt x="281022" y="125488"/>
                  </a:lnTo>
                  <a:lnTo>
                    <a:pt x="275720" y="121953"/>
                  </a:lnTo>
                  <a:lnTo>
                    <a:pt x="275720" y="120186"/>
                  </a:lnTo>
                  <a:close/>
                  <a:moveTo>
                    <a:pt x="309302" y="107814"/>
                  </a:moveTo>
                  <a:lnTo>
                    <a:pt x="314604" y="107814"/>
                  </a:lnTo>
                  <a:lnTo>
                    <a:pt x="319906" y="113116"/>
                  </a:lnTo>
                  <a:lnTo>
                    <a:pt x="323441" y="116651"/>
                  </a:lnTo>
                  <a:lnTo>
                    <a:pt x="330511" y="120186"/>
                  </a:lnTo>
                  <a:lnTo>
                    <a:pt x="330511" y="116651"/>
                  </a:lnTo>
                  <a:lnTo>
                    <a:pt x="339348" y="116651"/>
                  </a:lnTo>
                  <a:lnTo>
                    <a:pt x="344650" y="116651"/>
                  </a:lnTo>
                  <a:lnTo>
                    <a:pt x="351720" y="121954"/>
                  </a:lnTo>
                  <a:lnTo>
                    <a:pt x="364092" y="130791"/>
                  </a:lnTo>
                  <a:lnTo>
                    <a:pt x="364092" y="139628"/>
                  </a:lnTo>
                  <a:lnTo>
                    <a:pt x="358789" y="144930"/>
                  </a:lnTo>
                  <a:lnTo>
                    <a:pt x="353487" y="144930"/>
                  </a:lnTo>
                  <a:lnTo>
                    <a:pt x="348185" y="144930"/>
                  </a:lnTo>
                  <a:lnTo>
                    <a:pt x="348185" y="146698"/>
                  </a:lnTo>
                  <a:lnTo>
                    <a:pt x="335813" y="146698"/>
                  </a:lnTo>
                  <a:lnTo>
                    <a:pt x="330511" y="146698"/>
                  </a:lnTo>
                  <a:lnTo>
                    <a:pt x="328743" y="146698"/>
                  </a:lnTo>
                  <a:lnTo>
                    <a:pt x="325209" y="141396"/>
                  </a:lnTo>
                  <a:lnTo>
                    <a:pt x="323441" y="134326"/>
                  </a:lnTo>
                  <a:lnTo>
                    <a:pt x="325209" y="127256"/>
                  </a:lnTo>
                  <a:lnTo>
                    <a:pt x="316371" y="127256"/>
                  </a:lnTo>
                  <a:lnTo>
                    <a:pt x="309302" y="125488"/>
                  </a:lnTo>
                  <a:lnTo>
                    <a:pt x="309302" y="120186"/>
                  </a:lnTo>
                  <a:lnTo>
                    <a:pt x="309302" y="116651"/>
                  </a:lnTo>
                  <a:lnTo>
                    <a:pt x="309302" y="111349"/>
                  </a:lnTo>
                  <a:close/>
                  <a:moveTo>
                    <a:pt x="258045" y="93675"/>
                  </a:moveTo>
                  <a:lnTo>
                    <a:pt x="261580" y="93675"/>
                  </a:lnTo>
                  <a:lnTo>
                    <a:pt x="272184" y="93675"/>
                  </a:lnTo>
                  <a:lnTo>
                    <a:pt x="281021" y="93675"/>
                  </a:lnTo>
                  <a:lnTo>
                    <a:pt x="282788" y="100745"/>
                  </a:lnTo>
                  <a:lnTo>
                    <a:pt x="302230" y="100745"/>
                  </a:lnTo>
                  <a:lnTo>
                    <a:pt x="293393" y="106047"/>
                  </a:lnTo>
                  <a:lnTo>
                    <a:pt x="291625" y="107815"/>
                  </a:lnTo>
                  <a:lnTo>
                    <a:pt x="291625" y="104280"/>
                  </a:lnTo>
                  <a:lnTo>
                    <a:pt x="286323" y="104280"/>
                  </a:lnTo>
                  <a:lnTo>
                    <a:pt x="282788" y="104280"/>
                  </a:lnTo>
                  <a:lnTo>
                    <a:pt x="277486" y="104280"/>
                  </a:lnTo>
                  <a:lnTo>
                    <a:pt x="273951" y="104280"/>
                  </a:lnTo>
                  <a:lnTo>
                    <a:pt x="270417" y="104280"/>
                  </a:lnTo>
                  <a:lnTo>
                    <a:pt x="265114" y="104280"/>
                  </a:lnTo>
                  <a:lnTo>
                    <a:pt x="258045" y="102512"/>
                  </a:lnTo>
                  <a:lnTo>
                    <a:pt x="258045" y="100745"/>
                  </a:lnTo>
                  <a:lnTo>
                    <a:pt x="258045" y="97210"/>
                  </a:lnTo>
                  <a:close/>
                  <a:moveTo>
                    <a:pt x="187348" y="51256"/>
                  </a:moveTo>
                  <a:lnTo>
                    <a:pt x="194417" y="51256"/>
                  </a:lnTo>
                  <a:lnTo>
                    <a:pt x="197952" y="51256"/>
                  </a:lnTo>
                  <a:lnTo>
                    <a:pt x="201487" y="53023"/>
                  </a:lnTo>
                  <a:lnTo>
                    <a:pt x="203254" y="56558"/>
                  </a:lnTo>
                  <a:lnTo>
                    <a:pt x="208557" y="65395"/>
                  </a:lnTo>
                  <a:lnTo>
                    <a:pt x="213859" y="65395"/>
                  </a:lnTo>
                  <a:lnTo>
                    <a:pt x="217394" y="74233"/>
                  </a:lnTo>
                  <a:lnTo>
                    <a:pt x="217394" y="81303"/>
                  </a:lnTo>
                  <a:lnTo>
                    <a:pt x="217394" y="86605"/>
                  </a:lnTo>
                  <a:lnTo>
                    <a:pt x="212092" y="86605"/>
                  </a:lnTo>
                  <a:lnTo>
                    <a:pt x="206789" y="81303"/>
                  </a:lnTo>
                  <a:lnTo>
                    <a:pt x="203254" y="77768"/>
                  </a:lnTo>
                  <a:lnTo>
                    <a:pt x="194417" y="81303"/>
                  </a:lnTo>
                  <a:lnTo>
                    <a:pt x="187348" y="83070"/>
                  </a:lnTo>
                  <a:lnTo>
                    <a:pt x="182046" y="79535"/>
                  </a:lnTo>
                  <a:lnTo>
                    <a:pt x="178511" y="74233"/>
                  </a:lnTo>
                  <a:lnTo>
                    <a:pt x="169674" y="68930"/>
                  </a:lnTo>
                  <a:lnTo>
                    <a:pt x="169674" y="63628"/>
                  </a:lnTo>
                  <a:lnTo>
                    <a:pt x="169674" y="56558"/>
                  </a:lnTo>
                  <a:lnTo>
                    <a:pt x="174976" y="56558"/>
                  </a:lnTo>
                  <a:lnTo>
                    <a:pt x="180278" y="56558"/>
                  </a:lnTo>
                  <a:lnTo>
                    <a:pt x="180278" y="53023"/>
                  </a:lnTo>
                  <a:close/>
                  <a:moveTo>
                    <a:pt x="12372" y="15908"/>
                  </a:moveTo>
                  <a:lnTo>
                    <a:pt x="12372" y="21210"/>
                  </a:lnTo>
                  <a:lnTo>
                    <a:pt x="12372" y="24745"/>
                  </a:lnTo>
                  <a:lnTo>
                    <a:pt x="8837" y="28280"/>
                  </a:lnTo>
                  <a:lnTo>
                    <a:pt x="7069" y="31815"/>
                  </a:lnTo>
                  <a:lnTo>
                    <a:pt x="7069" y="38885"/>
                  </a:lnTo>
                  <a:lnTo>
                    <a:pt x="0" y="35350"/>
                  </a:lnTo>
                  <a:lnTo>
                    <a:pt x="0" y="31815"/>
                  </a:lnTo>
                  <a:lnTo>
                    <a:pt x="0" y="28280"/>
                  </a:lnTo>
                  <a:lnTo>
                    <a:pt x="7069" y="21210"/>
                  </a:lnTo>
                  <a:close/>
                  <a:moveTo>
                    <a:pt x="58325" y="0"/>
                  </a:moveTo>
                  <a:lnTo>
                    <a:pt x="63627" y="0"/>
                  </a:lnTo>
                  <a:lnTo>
                    <a:pt x="77767" y="0"/>
                  </a:lnTo>
                  <a:lnTo>
                    <a:pt x="83069" y="0"/>
                  </a:lnTo>
                  <a:lnTo>
                    <a:pt x="88372" y="8837"/>
                  </a:lnTo>
                  <a:lnTo>
                    <a:pt x="88372" y="10604"/>
                  </a:lnTo>
                  <a:lnTo>
                    <a:pt x="88372" y="15907"/>
                  </a:lnTo>
                  <a:lnTo>
                    <a:pt x="86604" y="21209"/>
                  </a:lnTo>
                  <a:lnTo>
                    <a:pt x="86604" y="22977"/>
                  </a:lnTo>
                  <a:lnTo>
                    <a:pt x="81302" y="28279"/>
                  </a:lnTo>
                  <a:lnTo>
                    <a:pt x="77767" y="28279"/>
                  </a:lnTo>
                  <a:lnTo>
                    <a:pt x="72465" y="28279"/>
                  </a:lnTo>
                  <a:lnTo>
                    <a:pt x="68930" y="28279"/>
                  </a:lnTo>
                  <a:lnTo>
                    <a:pt x="60092" y="22977"/>
                  </a:lnTo>
                  <a:lnTo>
                    <a:pt x="58325" y="22977"/>
                  </a:lnTo>
                  <a:lnTo>
                    <a:pt x="49488" y="15907"/>
                  </a:lnTo>
                  <a:lnTo>
                    <a:pt x="49488" y="7070"/>
                  </a:lnTo>
                  <a:lnTo>
                    <a:pt x="49488" y="353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272">
                <a:defRPr/>
              </a:pPr>
              <a:endParaRPr lang="en-US"/>
            </a:p>
          </p:txBody>
        </p:sp>
      </p:grpSp>
      <p:sp>
        <p:nvSpPr>
          <p:cNvPr id="245" name="Freeform 32">
            <a:extLst>
              <a:ext uri="{FF2B5EF4-FFF2-40B4-BE49-F238E27FC236}">
                <a16:creationId xmlns:a16="http://schemas.microsoft.com/office/drawing/2014/main" id="{2FD96720-FBC8-9D43-BACD-A44B41A7398E}"/>
              </a:ext>
            </a:extLst>
          </p:cNvPr>
          <p:cNvSpPr>
            <a:spLocks/>
          </p:cNvSpPr>
          <p:nvPr/>
        </p:nvSpPr>
        <p:spPr bwMode="auto">
          <a:xfrm>
            <a:off x="9582737" y="2913598"/>
            <a:ext cx="719710" cy="470890"/>
          </a:xfrm>
          <a:custGeom>
            <a:avLst/>
            <a:gdLst>
              <a:gd name="T0" fmla="*/ 165 w 188"/>
              <a:gd name="T1" fmla="*/ 90 h 122"/>
              <a:gd name="T2" fmla="*/ 166 w 188"/>
              <a:gd name="T3" fmla="*/ 90 h 122"/>
              <a:gd name="T4" fmla="*/ 169 w 188"/>
              <a:gd name="T5" fmla="*/ 90 h 122"/>
              <a:gd name="T6" fmla="*/ 171 w 188"/>
              <a:gd name="T7" fmla="*/ 91 h 122"/>
              <a:gd name="T8" fmla="*/ 171 w 188"/>
              <a:gd name="T9" fmla="*/ 89 h 122"/>
              <a:gd name="T10" fmla="*/ 178 w 188"/>
              <a:gd name="T11" fmla="*/ 83 h 122"/>
              <a:gd name="T12" fmla="*/ 186 w 188"/>
              <a:gd name="T13" fmla="*/ 78 h 122"/>
              <a:gd name="T14" fmla="*/ 188 w 188"/>
              <a:gd name="T15" fmla="*/ 72 h 122"/>
              <a:gd name="T16" fmla="*/ 188 w 188"/>
              <a:gd name="T17" fmla="*/ 71 h 122"/>
              <a:gd name="T18" fmla="*/ 183 w 188"/>
              <a:gd name="T19" fmla="*/ 67 h 122"/>
              <a:gd name="T20" fmla="*/ 179 w 188"/>
              <a:gd name="T21" fmla="*/ 63 h 122"/>
              <a:gd name="T22" fmla="*/ 177 w 188"/>
              <a:gd name="T23" fmla="*/ 59 h 122"/>
              <a:gd name="T24" fmla="*/ 173 w 188"/>
              <a:gd name="T25" fmla="*/ 57 h 122"/>
              <a:gd name="T26" fmla="*/ 170 w 188"/>
              <a:gd name="T27" fmla="*/ 55 h 122"/>
              <a:gd name="T28" fmla="*/ 171 w 188"/>
              <a:gd name="T29" fmla="*/ 50 h 122"/>
              <a:gd name="T30" fmla="*/ 171 w 188"/>
              <a:gd name="T31" fmla="*/ 45 h 122"/>
              <a:gd name="T32" fmla="*/ 170 w 188"/>
              <a:gd name="T33" fmla="*/ 39 h 122"/>
              <a:gd name="T34" fmla="*/ 171 w 188"/>
              <a:gd name="T35" fmla="*/ 34 h 122"/>
              <a:gd name="T36" fmla="*/ 174 w 188"/>
              <a:gd name="T37" fmla="*/ 32 h 122"/>
              <a:gd name="T38" fmla="*/ 176 w 188"/>
              <a:gd name="T39" fmla="*/ 28 h 122"/>
              <a:gd name="T40" fmla="*/ 177 w 188"/>
              <a:gd name="T41" fmla="*/ 25 h 122"/>
              <a:gd name="T42" fmla="*/ 179 w 188"/>
              <a:gd name="T43" fmla="*/ 20 h 122"/>
              <a:gd name="T44" fmla="*/ 176 w 188"/>
              <a:gd name="T45" fmla="*/ 18 h 122"/>
              <a:gd name="T46" fmla="*/ 173 w 188"/>
              <a:gd name="T47" fmla="*/ 18 h 122"/>
              <a:gd name="T48" fmla="*/ 170 w 188"/>
              <a:gd name="T49" fmla="*/ 17 h 122"/>
              <a:gd name="T50" fmla="*/ 166 w 188"/>
              <a:gd name="T51" fmla="*/ 10 h 122"/>
              <a:gd name="T52" fmla="*/ 162 w 188"/>
              <a:gd name="T53" fmla="*/ 5 h 122"/>
              <a:gd name="T54" fmla="*/ 154 w 188"/>
              <a:gd name="T55" fmla="*/ 0 h 122"/>
              <a:gd name="T56" fmla="*/ 24 w 188"/>
              <a:gd name="T57" fmla="*/ 23 h 122"/>
              <a:gd name="T58" fmla="*/ 22 w 188"/>
              <a:gd name="T59" fmla="*/ 13 h 122"/>
              <a:gd name="T60" fmla="*/ 16 w 188"/>
              <a:gd name="T61" fmla="*/ 17 h 122"/>
              <a:gd name="T62" fmla="*/ 11 w 188"/>
              <a:gd name="T63" fmla="*/ 21 h 122"/>
              <a:gd name="T64" fmla="*/ 6 w 188"/>
              <a:gd name="T65" fmla="*/ 24 h 122"/>
              <a:gd name="T66" fmla="*/ 0 w 188"/>
              <a:gd name="T67" fmla="*/ 28 h 122"/>
              <a:gd name="T68" fmla="*/ 16 w 188"/>
              <a:gd name="T69" fmla="*/ 122 h 122"/>
              <a:gd name="T70" fmla="*/ 160 w 188"/>
              <a:gd name="T71" fmla="*/ 95 h 122"/>
              <a:gd name="T72" fmla="*/ 162 w 188"/>
              <a:gd name="T73" fmla="*/ 92 h 122"/>
              <a:gd name="T74" fmla="*/ 165 w 188"/>
              <a:gd name="T75" fmla="*/ 9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88" h="122">
                <a:moveTo>
                  <a:pt x="165" y="90"/>
                </a:moveTo>
                <a:lnTo>
                  <a:pt x="166" y="90"/>
                </a:lnTo>
                <a:lnTo>
                  <a:pt x="169" y="90"/>
                </a:lnTo>
                <a:lnTo>
                  <a:pt x="171" y="91"/>
                </a:lnTo>
                <a:lnTo>
                  <a:pt x="171" y="89"/>
                </a:lnTo>
                <a:lnTo>
                  <a:pt x="178" y="83"/>
                </a:lnTo>
                <a:lnTo>
                  <a:pt x="186" y="78"/>
                </a:lnTo>
                <a:lnTo>
                  <a:pt x="188" y="72"/>
                </a:lnTo>
                <a:lnTo>
                  <a:pt x="188" y="71"/>
                </a:lnTo>
                <a:lnTo>
                  <a:pt x="183" y="67"/>
                </a:lnTo>
                <a:lnTo>
                  <a:pt x="179" y="63"/>
                </a:lnTo>
                <a:lnTo>
                  <a:pt x="177" y="59"/>
                </a:lnTo>
                <a:lnTo>
                  <a:pt x="173" y="57"/>
                </a:lnTo>
                <a:lnTo>
                  <a:pt x="170" y="55"/>
                </a:lnTo>
                <a:lnTo>
                  <a:pt x="171" y="50"/>
                </a:lnTo>
                <a:lnTo>
                  <a:pt x="171" y="45"/>
                </a:lnTo>
                <a:lnTo>
                  <a:pt x="170" y="39"/>
                </a:lnTo>
                <a:lnTo>
                  <a:pt x="171" y="34"/>
                </a:lnTo>
                <a:lnTo>
                  <a:pt x="174" y="32"/>
                </a:lnTo>
                <a:lnTo>
                  <a:pt x="176" y="28"/>
                </a:lnTo>
                <a:lnTo>
                  <a:pt x="177" y="25"/>
                </a:lnTo>
                <a:lnTo>
                  <a:pt x="179" y="20"/>
                </a:lnTo>
                <a:lnTo>
                  <a:pt x="176" y="18"/>
                </a:lnTo>
                <a:lnTo>
                  <a:pt x="173" y="18"/>
                </a:lnTo>
                <a:lnTo>
                  <a:pt x="170" y="17"/>
                </a:lnTo>
                <a:lnTo>
                  <a:pt x="166" y="10"/>
                </a:lnTo>
                <a:lnTo>
                  <a:pt x="162" y="5"/>
                </a:lnTo>
                <a:lnTo>
                  <a:pt x="154" y="0"/>
                </a:lnTo>
                <a:lnTo>
                  <a:pt x="24" y="23"/>
                </a:lnTo>
                <a:lnTo>
                  <a:pt x="22" y="13"/>
                </a:lnTo>
                <a:lnTo>
                  <a:pt x="16" y="17"/>
                </a:lnTo>
                <a:lnTo>
                  <a:pt x="11" y="21"/>
                </a:lnTo>
                <a:lnTo>
                  <a:pt x="6" y="24"/>
                </a:lnTo>
                <a:lnTo>
                  <a:pt x="0" y="28"/>
                </a:lnTo>
                <a:lnTo>
                  <a:pt x="16" y="122"/>
                </a:lnTo>
                <a:lnTo>
                  <a:pt x="160" y="95"/>
                </a:lnTo>
                <a:lnTo>
                  <a:pt x="162" y="92"/>
                </a:lnTo>
                <a:lnTo>
                  <a:pt x="165" y="9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 lim="800000"/>
            <a:headEnd/>
            <a:tailEnd/>
          </a:ln>
          <a:effectLst>
            <a:outerShdw blurRad="381000" dist="127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/>
          <a:p>
            <a:pPr defTabSz="1828272">
              <a:defRPr/>
            </a:pPr>
            <a:endParaRPr lang="en-US"/>
          </a:p>
        </p:txBody>
      </p:sp>
      <p:sp>
        <p:nvSpPr>
          <p:cNvPr id="247" name="Freeform 246">
            <a:extLst>
              <a:ext uri="{FF2B5EF4-FFF2-40B4-BE49-F238E27FC236}">
                <a16:creationId xmlns:a16="http://schemas.microsoft.com/office/drawing/2014/main" id="{6D371D76-46F1-C345-A0AC-E098F4F5BAFC}"/>
              </a:ext>
            </a:extLst>
          </p:cNvPr>
          <p:cNvSpPr/>
          <p:nvPr/>
        </p:nvSpPr>
        <p:spPr>
          <a:xfrm>
            <a:off x="9386672" y="3304012"/>
            <a:ext cx="2589152" cy="2907149"/>
          </a:xfrm>
          <a:custGeom>
            <a:avLst/>
            <a:gdLst>
              <a:gd name="connsiteX0" fmla="*/ 367014 w 2589152"/>
              <a:gd name="connsiteY0" fmla="*/ 0 h 2907149"/>
              <a:gd name="connsiteX1" fmla="*/ 491570 w 2589152"/>
              <a:gd name="connsiteY1" fmla="*/ 124556 h 2907149"/>
              <a:gd name="connsiteX2" fmla="*/ 2557280 w 2589152"/>
              <a:gd name="connsiteY2" fmla="*/ 124556 h 2907149"/>
              <a:gd name="connsiteX3" fmla="*/ 2589152 w 2589152"/>
              <a:gd name="connsiteY3" fmla="*/ 156428 h 2907149"/>
              <a:gd name="connsiteX4" fmla="*/ 2589152 w 2589152"/>
              <a:gd name="connsiteY4" fmla="*/ 2875277 h 2907149"/>
              <a:gd name="connsiteX5" fmla="*/ 2557280 w 2589152"/>
              <a:gd name="connsiteY5" fmla="*/ 2907149 h 2907149"/>
              <a:gd name="connsiteX6" fmla="*/ 31872 w 2589152"/>
              <a:gd name="connsiteY6" fmla="*/ 2907149 h 2907149"/>
              <a:gd name="connsiteX7" fmla="*/ 0 w 2589152"/>
              <a:gd name="connsiteY7" fmla="*/ 2875277 h 2907149"/>
              <a:gd name="connsiteX8" fmla="*/ 0 w 2589152"/>
              <a:gd name="connsiteY8" fmla="*/ 156428 h 2907149"/>
              <a:gd name="connsiteX9" fmla="*/ 31872 w 2589152"/>
              <a:gd name="connsiteY9" fmla="*/ 124556 h 2907149"/>
              <a:gd name="connsiteX10" fmla="*/ 242458 w 2589152"/>
              <a:gd name="connsiteY10" fmla="*/ 124556 h 2907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9152" h="2907149">
                <a:moveTo>
                  <a:pt x="367014" y="0"/>
                </a:moveTo>
                <a:lnTo>
                  <a:pt x="491570" y="124556"/>
                </a:lnTo>
                <a:lnTo>
                  <a:pt x="2557280" y="124556"/>
                </a:lnTo>
                <a:cubicBezTo>
                  <a:pt x="2574882" y="124556"/>
                  <a:pt x="2589152" y="138826"/>
                  <a:pt x="2589152" y="156428"/>
                </a:cubicBezTo>
                <a:lnTo>
                  <a:pt x="2589152" y="2875277"/>
                </a:lnTo>
                <a:cubicBezTo>
                  <a:pt x="2589152" y="2892879"/>
                  <a:pt x="2574882" y="2907149"/>
                  <a:pt x="2557280" y="2907149"/>
                </a:cubicBezTo>
                <a:lnTo>
                  <a:pt x="31872" y="2907149"/>
                </a:lnTo>
                <a:cubicBezTo>
                  <a:pt x="14270" y="2907149"/>
                  <a:pt x="0" y="2892879"/>
                  <a:pt x="0" y="2875277"/>
                </a:cubicBezTo>
                <a:lnTo>
                  <a:pt x="0" y="156428"/>
                </a:lnTo>
                <a:cubicBezTo>
                  <a:pt x="0" y="138826"/>
                  <a:pt x="14270" y="124556"/>
                  <a:pt x="31872" y="124556"/>
                </a:cubicBezTo>
                <a:lnTo>
                  <a:pt x="242458" y="124556"/>
                </a:lnTo>
                <a:close/>
              </a:path>
            </a:pathLst>
          </a:custGeom>
          <a:solidFill>
            <a:schemeClr val="bg1">
              <a:lumMod val="90000"/>
              <a:lumOff val="10000"/>
            </a:schemeClr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39600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Maps Title Here</a:t>
            </a:r>
          </a:p>
          <a:p>
            <a:pPr>
              <a:lnSpc>
                <a:spcPct val="120000"/>
              </a:lnSpc>
            </a:pPr>
            <a:r>
              <a:rPr lang="en-US" sz="1000" dirty="0">
                <a:solidFill>
                  <a:schemeClr val="tx1">
                    <a:alpha val="50000"/>
                  </a:schemeClr>
                </a:solidFill>
                <a:ea typeface="Roboto Light" charset="0"/>
                <a:cs typeface="Roboto Light" charset="0"/>
              </a:rPr>
              <a:t>Maps small title here</a:t>
            </a: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5C8F0F0D-908D-A840-9AAD-7D9D3AC44A38}"/>
              </a:ext>
            </a:extLst>
          </p:cNvPr>
          <p:cNvGrpSpPr/>
          <p:nvPr/>
        </p:nvGrpSpPr>
        <p:grpSpPr>
          <a:xfrm>
            <a:off x="9386672" y="4538744"/>
            <a:ext cx="2589152" cy="416277"/>
            <a:chOff x="2028824" y="4575559"/>
            <a:chExt cx="4057016" cy="564046"/>
          </a:xfrm>
        </p:grpSpPr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130EF391-D9A8-2846-8311-96A69BD1E2E4}"/>
                </a:ext>
              </a:extLst>
            </p:cNvPr>
            <p:cNvSpPr/>
            <p:nvPr/>
          </p:nvSpPr>
          <p:spPr>
            <a:xfrm>
              <a:off x="2028824" y="4575560"/>
              <a:ext cx="4057016" cy="564045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pPr algn="r"/>
              <a:endParaRPr lang="en-US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B6AB1179-80E0-474C-897D-C9A8C19CCCFD}"/>
                </a:ext>
              </a:extLst>
            </p:cNvPr>
            <p:cNvSpPr/>
            <p:nvPr/>
          </p:nvSpPr>
          <p:spPr>
            <a:xfrm>
              <a:off x="2028824" y="4575559"/>
              <a:ext cx="3041016" cy="564045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144000" rtlCol="0" anchor="ctr"/>
            <a:lstStyle/>
            <a:p>
              <a:pPr algn="r"/>
              <a:r>
                <a:rPr lang="en-US" sz="1200" b="1" dirty="0">
                  <a:solidFill>
                    <a:srgbClr val="FFFFFF"/>
                  </a:solidFill>
                  <a:latin typeface="Open Sans" charset="0"/>
                  <a:ea typeface="Open Sans" charset="0"/>
                  <a:cs typeface="Open Sans" charset="0"/>
                </a:rPr>
                <a:t>75%</a:t>
              </a:r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970150C8-9F24-594A-A104-4B7D6A9A25A2}"/>
                </a:ext>
              </a:extLst>
            </p:cNvPr>
            <p:cNvSpPr txBox="1"/>
            <p:nvPr/>
          </p:nvSpPr>
          <p:spPr>
            <a:xfrm>
              <a:off x="2197382" y="4648148"/>
              <a:ext cx="1951631" cy="346644"/>
            </a:xfrm>
            <a:prstGeom prst="rect">
              <a:avLst/>
            </a:prstGeom>
            <a:noFill/>
          </p:spPr>
          <p:txBody>
            <a:bodyPr wrap="square" lIns="0" tIns="36000" rIns="216000" bIns="36000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r>
                <a:rPr lang="en-US" sz="1000" b="1" dirty="0">
                  <a:solidFill>
                    <a:srgbClr val="FFFFFF"/>
                  </a:solidFill>
                </a:rPr>
                <a:t>Economy</a:t>
              </a:r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6B3C455D-544F-2840-9D80-16A4DC5F8D3C}"/>
              </a:ext>
            </a:extLst>
          </p:cNvPr>
          <p:cNvGrpSpPr/>
          <p:nvPr/>
        </p:nvGrpSpPr>
        <p:grpSpPr>
          <a:xfrm>
            <a:off x="9386672" y="5019130"/>
            <a:ext cx="2589152" cy="416277"/>
            <a:chOff x="2028824" y="4575559"/>
            <a:chExt cx="4057016" cy="564046"/>
          </a:xfrm>
        </p:grpSpPr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E1111CD0-9518-3A41-82AE-551B47C445CA}"/>
                </a:ext>
              </a:extLst>
            </p:cNvPr>
            <p:cNvSpPr/>
            <p:nvPr/>
          </p:nvSpPr>
          <p:spPr>
            <a:xfrm>
              <a:off x="2028824" y="4575560"/>
              <a:ext cx="4057016" cy="564045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pPr algn="r"/>
              <a:endParaRPr lang="en-US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E93C5B76-57A9-C048-BE07-FC0577C82C8F}"/>
                </a:ext>
              </a:extLst>
            </p:cNvPr>
            <p:cNvSpPr/>
            <p:nvPr/>
          </p:nvSpPr>
          <p:spPr>
            <a:xfrm>
              <a:off x="2028824" y="4575559"/>
              <a:ext cx="2120189" cy="5640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144000" rtlCol="0" anchor="ctr"/>
            <a:lstStyle/>
            <a:p>
              <a:pPr algn="r"/>
              <a:r>
                <a:rPr lang="en-US" sz="1200" b="1" dirty="0">
                  <a:solidFill>
                    <a:srgbClr val="FFFFFF"/>
                  </a:solidFill>
                  <a:latin typeface="Open Sans" charset="0"/>
                  <a:ea typeface="Open Sans" charset="0"/>
                  <a:cs typeface="Open Sans" charset="0"/>
                </a:rPr>
                <a:t>55%</a:t>
              </a: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744D0154-7432-8F42-B95A-ED6181A799A5}"/>
                </a:ext>
              </a:extLst>
            </p:cNvPr>
            <p:cNvSpPr txBox="1"/>
            <p:nvPr/>
          </p:nvSpPr>
          <p:spPr>
            <a:xfrm>
              <a:off x="2197380" y="4648148"/>
              <a:ext cx="1237797" cy="346644"/>
            </a:xfrm>
            <a:prstGeom prst="rect">
              <a:avLst/>
            </a:prstGeom>
            <a:noFill/>
          </p:spPr>
          <p:txBody>
            <a:bodyPr wrap="square" lIns="0" tIns="36000" rIns="216000" bIns="36000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r>
                <a:rPr lang="en-US" sz="1000" b="1" dirty="0">
                  <a:solidFill>
                    <a:srgbClr val="FFFFFF"/>
                  </a:solidFill>
                </a:rPr>
                <a:t>Religion</a:t>
              </a:r>
            </a:p>
          </p:txBody>
        </p:sp>
      </p:grp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4819423B-F6AB-D74D-A77D-A8CD25CB8A3C}"/>
              </a:ext>
            </a:extLst>
          </p:cNvPr>
          <p:cNvGrpSpPr/>
          <p:nvPr/>
        </p:nvGrpSpPr>
        <p:grpSpPr>
          <a:xfrm>
            <a:off x="9386672" y="5497694"/>
            <a:ext cx="2589152" cy="416277"/>
            <a:chOff x="2028824" y="4575559"/>
            <a:chExt cx="4057016" cy="564046"/>
          </a:xfrm>
        </p:grpSpPr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7504BB25-85D6-DD45-9A20-122367F848D9}"/>
                </a:ext>
              </a:extLst>
            </p:cNvPr>
            <p:cNvSpPr/>
            <p:nvPr/>
          </p:nvSpPr>
          <p:spPr>
            <a:xfrm>
              <a:off x="2028824" y="4575560"/>
              <a:ext cx="4057016" cy="564045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pPr algn="r"/>
              <a:endParaRPr lang="en-US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1F23872D-E4D4-9144-A9EC-837AD780250B}"/>
                </a:ext>
              </a:extLst>
            </p:cNvPr>
            <p:cNvSpPr/>
            <p:nvPr/>
          </p:nvSpPr>
          <p:spPr>
            <a:xfrm>
              <a:off x="2028824" y="4575559"/>
              <a:ext cx="3663726" cy="564045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144000" rtlCol="0" anchor="ctr"/>
            <a:lstStyle/>
            <a:p>
              <a:pPr algn="r"/>
              <a:r>
                <a:rPr lang="en-US" sz="1200" b="1" dirty="0">
                  <a:solidFill>
                    <a:srgbClr val="FFFFFF"/>
                  </a:solidFill>
                  <a:latin typeface="Open Sans" charset="0"/>
                  <a:ea typeface="Open Sans" charset="0"/>
                  <a:cs typeface="Open Sans" charset="0"/>
                </a:rPr>
                <a:t>90%</a:t>
              </a: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C940F66A-B041-1E45-8B7D-ADC4FAE74306}"/>
                </a:ext>
              </a:extLst>
            </p:cNvPr>
            <p:cNvSpPr txBox="1"/>
            <p:nvPr/>
          </p:nvSpPr>
          <p:spPr>
            <a:xfrm>
              <a:off x="2197382" y="4648148"/>
              <a:ext cx="1951631" cy="346644"/>
            </a:xfrm>
            <a:prstGeom prst="rect">
              <a:avLst/>
            </a:prstGeom>
            <a:noFill/>
          </p:spPr>
          <p:txBody>
            <a:bodyPr wrap="square" lIns="0" tIns="36000" rIns="216000" bIns="36000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r>
                <a:rPr lang="en-US" sz="1000" b="1" dirty="0">
                  <a:solidFill>
                    <a:srgbClr val="FFFFFF"/>
                  </a:solidFill>
                </a:rPr>
                <a:t>Wealth</a:t>
              </a:r>
            </a:p>
          </p:txBody>
        </p:sp>
      </p:grpSp>
      <p:sp>
        <p:nvSpPr>
          <p:cNvPr id="278" name="TextBox 277">
            <a:extLst>
              <a:ext uri="{FF2B5EF4-FFF2-40B4-BE49-F238E27FC236}">
                <a16:creationId xmlns:a16="http://schemas.microsoft.com/office/drawing/2014/main" id="{6BC4C566-F162-7E44-ABB1-786A97DF349D}"/>
              </a:ext>
            </a:extLst>
          </p:cNvPr>
          <p:cNvSpPr txBox="1"/>
          <p:nvPr/>
        </p:nvSpPr>
        <p:spPr>
          <a:xfrm>
            <a:off x="2028825" y="2762153"/>
            <a:ext cx="2041512" cy="3393099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400" b="1" dirty="0"/>
              <a:t>Subtitle</a:t>
            </a:r>
            <a:endParaRPr lang="en-US" sz="1400" b="1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our thoughts like a strain of sacred music, or a noble picture, or a passage from the grander poets. It always does one good. 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our thoughts like a strain of sacred music, or a noble picture, or a passage from the grander poets. It always does one good.</a:t>
            </a:r>
          </a:p>
        </p:txBody>
      </p:sp>
    </p:spTree>
    <p:extLst>
      <p:ext uri="{BB962C8B-B14F-4D97-AF65-F5344CB8AC3E}">
        <p14:creationId xmlns:p14="http://schemas.microsoft.com/office/powerpoint/2010/main" val="1120681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70F4B-FED3-F240-AD4D-36E07B20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 </a:t>
            </a:r>
            <a:br>
              <a:rPr lang="en-US" dirty="0"/>
            </a:br>
            <a:r>
              <a:rPr lang="en-US" dirty="0"/>
              <a:t>Map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C975CE-A109-6942-96BC-4DF83980B173}"/>
              </a:ext>
            </a:extLst>
          </p:cNvPr>
          <p:cNvGrpSpPr/>
          <p:nvPr/>
        </p:nvGrpSpPr>
        <p:grpSpPr>
          <a:xfrm>
            <a:off x="3896432" y="0"/>
            <a:ext cx="8295568" cy="6065781"/>
            <a:chOff x="2979926" y="-33603"/>
            <a:chExt cx="6221676" cy="4549336"/>
          </a:xfrm>
          <a:solidFill>
            <a:schemeClr val="tx1">
              <a:alpha val="20000"/>
            </a:schemeClr>
          </a:solidFill>
        </p:grpSpPr>
        <p:sp>
          <p:nvSpPr>
            <p:cNvPr id="4" name="Freeform 100">
              <a:extLst>
                <a:ext uri="{FF2B5EF4-FFF2-40B4-BE49-F238E27FC236}">
                  <a16:creationId xmlns:a16="http://schemas.microsoft.com/office/drawing/2014/main" id="{B1BA8F95-287B-0349-9E14-C1AAA36C74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09811" y="2172878"/>
              <a:ext cx="237477" cy="119327"/>
            </a:xfrm>
            <a:custGeom>
              <a:avLst/>
              <a:gdLst>
                <a:gd name="T0" fmla="*/ 44 w 104"/>
                <a:gd name="T1" fmla="*/ 1 h 54"/>
                <a:gd name="T2" fmla="*/ 48 w 104"/>
                <a:gd name="T3" fmla="*/ 4 h 54"/>
                <a:gd name="T4" fmla="*/ 51 w 104"/>
                <a:gd name="T5" fmla="*/ 5 h 54"/>
                <a:gd name="T6" fmla="*/ 57 w 104"/>
                <a:gd name="T7" fmla="*/ 8 h 54"/>
                <a:gd name="T8" fmla="*/ 69 w 104"/>
                <a:gd name="T9" fmla="*/ 9 h 54"/>
                <a:gd name="T10" fmla="*/ 71 w 104"/>
                <a:gd name="T11" fmla="*/ 7 h 54"/>
                <a:gd name="T12" fmla="*/ 75 w 104"/>
                <a:gd name="T13" fmla="*/ 6 h 54"/>
                <a:gd name="T14" fmla="*/ 82 w 104"/>
                <a:gd name="T15" fmla="*/ 4 h 54"/>
                <a:gd name="T16" fmla="*/ 85 w 104"/>
                <a:gd name="T17" fmla="*/ 8 h 54"/>
                <a:gd name="T18" fmla="*/ 87 w 104"/>
                <a:gd name="T19" fmla="*/ 8 h 54"/>
                <a:gd name="T20" fmla="*/ 91 w 104"/>
                <a:gd name="T21" fmla="*/ 12 h 54"/>
                <a:gd name="T22" fmla="*/ 94 w 104"/>
                <a:gd name="T23" fmla="*/ 15 h 54"/>
                <a:gd name="T24" fmla="*/ 92 w 104"/>
                <a:gd name="T25" fmla="*/ 22 h 54"/>
                <a:gd name="T26" fmla="*/ 92 w 104"/>
                <a:gd name="T27" fmla="*/ 25 h 54"/>
                <a:gd name="T28" fmla="*/ 92 w 104"/>
                <a:gd name="T29" fmla="*/ 35 h 54"/>
                <a:gd name="T30" fmla="*/ 95 w 104"/>
                <a:gd name="T31" fmla="*/ 39 h 54"/>
                <a:gd name="T32" fmla="*/ 95 w 104"/>
                <a:gd name="T33" fmla="*/ 40 h 54"/>
                <a:gd name="T34" fmla="*/ 99 w 104"/>
                <a:gd name="T35" fmla="*/ 39 h 54"/>
                <a:gd name="T36" fmla="*/ 100 w 104"/>
                <a:gd name="T37" fmla="*/ 38 h 54"/>
                <a:gd name="T38" fmla="*/ 99 w 104"/>
                <a:gd name="T39" fmla="*/ 39 h 54"/>
                <a:gd name="T40" fmla="*/ 90 w 104"/>
                <a:gd name="T41" fmla="*/ 41 h 54"/>
                <a:gd name="T42" fmla="*/ 82 w 104"/>
                <a:gd name="T43" fmla="*/ 46 h 54"/>
                <a:gd name="T44" fmla="*/ 61 w 104"/>
                <a:gd name="T45" fmla="*/ 48 h 54"/>
                <a:gd name="T46" fmla="*/ 46 w 104"/>
                <a:gd name="T47" fmla="*/ 49 h 54"/>
                <a:gd name="T48" fmla="*/ 37 w 104"/>
                <a:gd name="T49" fmla="*/ 51 h 54"/>
                <a:gd name="T50" fmla="*/ 24 w 104"/>
                <a:gd name="T51" fmla="*/ 52 h 54"/>
                <a:gd name="T52" fmla="*/ 17 w 104"/>
                <a:gd name="T53" fmla="*/ 52 h 54"/>
                <a:gd name="T54" fmla="*/ 4 w 104"/>
                <a:gd name="T55" fmla="*/ 53 h 54"/>
                <a:gd name="T56" fmla="*/ 5 w 104"/>
                <a:gd name="T57" fmla="*/ 49 h 54"/>
                <a:gd name="T58" fmla="*/ 13 w 104"/>
                <a:gd name="T59" fmla="*/ 40 h 54"/>
                <a:gd name="T60" fmla="*/ 8 w 104"/>
                <a:gd name="T61" fmla="*/ 38 h 54"/>
                <a:gd name="T62" fmla="*/ 4 w 104"/>
                <a:gd name="T63" fmla="*/ 35 h 54"/>
                <a:gd name="T64" fmla="*/ 9 w 104"/>
                <a:gd name="T65" fmla="*/ 22 h 54"/>
                <a:gd name="T66" fmla="*/ 25 w 104"/>
                <a:gd name="T67" fmla="*/ 25 h 54"/>
                <a:gd name="T68" fmla="*/ 38 w 104"/>
                <a:gd name="T69" fmla="*/ 8 h 54"/>
                <a:gd name="T70" fmla="*/ 40 w 104"/>
                <a:gd name="T71" fmla="*/ 1 h 54"/>
                <a:gd name="T72" fmla="*/ 44 w 104"/>
                <a:gd name="T73" fmla="*/ 1 h 54"/>
                <a:gd name="T74" fmla="*/ 102 w 104"/>
                <a:gd name="T75" fmla="*/ 37 h 54"/>
                <a:gd name="T76" fmla="*/ 102 w 104"/>
                <a:gd name="T77" fmla="*/ 37 h 54"/>
                <a:gd name="T78" fmla="*/ 102 w 104"/>
                <a:gd name="T79" fmla="*/ 37 h 54"/>
                <a:gd name="T80" fmla="*/ 102 w 104"/>
                <a:gd name="T81" fmla="*/ 38 h 54"/>
                <a:gd name="T82" fmla="*/ 102 w 104"/>
                <a:gd name="T83" fmla="*/ 37 h 54"/>
                <a:gd name="T84" fmla="*/ 102 w 104"/>
                <a:gd name="T85" fmla="*/ 37 h 54"/>
                <a:gd name="T86" fmla="*/ 102 w 104"/>
                <a:gd name="T87" fmla="*/ 38 h 54"/>
                <a:gd name="T88" fmla="*/ 102 w 104"/>
                <a:gd name="T89" fmla="*/ 38 h 54"/>
                <a:gd name="T90" fmla="*/ 104 w 104"/>
                <a:gd name="T91" fmla="*/ 42 h 54"/>
                <a:gd name="T92" fmla="*/ 104 w 104"/>
                <a:gd name="T93" fmla="*/ 42 h 54"/>
                <a:gd name="T94" fmla="*/ 102 w 104"/>
                <a:gd name="T95" fmla="*/ 3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54">
                  <a:moveTo>
                    <a:pt x="44" y="1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10"/>
                    <a:pt x="91" y="12"/>
                  </a:cubicBezTo>
                  <a:cubicBezTo>
                    <a:pt x="92" y="14"/>
                    <a:pt x="94" y="15"/>
                    <a:pt x="94" y="15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99" y="39"/>
                    <a:pt x="100" y="39"/>
                    <a:pt x="100" y="38"/>
                  </a:cubicBezTo>
                  <a:cubicBezTo>
                    <a:pt x="100" y="39"/>
                    <a:pt x="99" y="39"/>
                    <a:pt x="99" y="39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6"/>
                    <a:pt x="63" y="48"/>
                    <a:pt x="61" y="48"/>
                  </a:cubicBezTo>
                  <a:cubicBezTo>
                    <a:pt x="60" y="48"/>
                    <a:pt x="48" y="49"/>
                    <a:pt x="46" y="49"/>
                  </a:cubicBezTo>
                  <a:cubicBezTo>
                    <a:pt x="45" y="50"/>
                    <a:pt x="39" y="51"/>
                    <a:pt x="37" y="51"/>
                  </a:cubicBezTo>
                  <a:cubicBezTo>
                    <a:pt x="35" y="51"/>
                    <a:pt x="26" y="52"/>
                    <a:pt x="24" y="52"/>
                  </a:cubicBezTo>
                  <a:cubicBezTo>
                    <a:pt x="22" y="52"/>
                    <a:pt x="17" y="52"/>
                    <a:pt x="17" y="52"/>
                  </a:cubicBezTo>
                  <a:cubicBezTo>
                    <a:pt x="17" y="52"/>
                    <a:pt x="7" y="53"/>
                    <a:pt x="4" y="53"/>
                  </a:cubicBezTo>
                  <a:cubicBezTo>
                    <a:pt x="1" y="54"/>
                    <a:pt x="5" y="49"/>
                    <a:pt x="5" y="49"/>
                  </a:cubicBezTo>
                  <a:cubicBezTo>
                    <a:pt x="5" y="49"/>
                    <a:pt x="17" y="39"/>
                    <a:pt x="13" y="40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26"/>
                    <a:pt x="5" y="22"/>
                    <a:pt x="9" y="22"/>
                  </a:cubicBezTo>
                  <a:cubicBezTo>
                    <a:pt x="12" y="22"/>
                    <a:pt x="20" y="25"/>
                    <a:pt x="25" y="25"/>
                  </a:cubicBezTo>
                  <a:cubicBezTo>
                    <a:pt x="43" y="25"/>
                    <a:pt x="39" y="19"/>
                    <a:pt x="38" y="8"/>
                  </a:cubicBezTo>
                  <a:cubicBezTo>
                    <a:pt x="38" y="5"/>
                    <a:pt x="39" y="2"/>
                    <a:pt x="40" y="1"/>
                  </a:cubicBezTo>
                  <a:cubicBezTo>
                    <a:pt x="41" y="0"/>
                    <a:pt x="43" y="2"/>
                    <a:pt x="44" y="1"/>
                  </a:cubicBezTo>
                  <a:close/>
                  <a:moveTo>
                    <a:pt x="102" y="37"/>
                  </a:move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lose/>
                  <a:moveTo>
                    <a:pt x="102" y="38"/>
                  </a:moveTo>
                  <a:cubicBezTo>
                    <a:pt x="102" y="38"/>
                    <a:pt x="102" y="38"/>
                    <a:pt x="102" y="38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1"/>
                    <a:pt x="103" y="39"/>
                    <a:pt x="102" y="3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id="{CAD7BF4A-3478-4645-A1A7-F27FDE6D2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1686" y="3592015"/>
              <a:ext cx="171511" cy="172598"/>
            </a:xfrm>
            <a:custGeom>
              <a:avLst/>
              <a:gdLst>
                <a:gd name="T0" fmla="*/ 70 w 75"/>
                <a:gd name="T1" fmla="*/ 49 h 78"/>
                <a:gd name="T2" fmla="*/ 52 w 75"/>
                <a:gd name="T3" fmla="*/ 56 h 78"/>
                <a:gd name="T4" fmla="*/ 40 w 75"/>
                <a:gd name="T5" fmla="*/ 65 h 78"/>
                <a:gd name="T6" fmla="*/ 38 w 75"/>
                <a:gd name="T7" fmla="*/ 77 h 78"/>
                <a:gd name="T8" fmla="*/ 32 w 75"/>
                <a:gd name="T9" fmla="*/ 76 h 78"/>
                <a:gd name="T10" fmla="*/ 31 w 75"/>
                <a:gd name="T11" fmla="*/ 70 h 78"/>
                <a:gd name="T12" fmla="*/ 30 w 75"/>
                <a:gd name="T13" fmla="*/ 66 h 78"/>
                <a:gd name="T14" fmla="*/ 26 w 75"/>
                <a:gd name="T15" fmla="*/ 60 h 78"/>
                <a:gd name="T16" fmla="*/ 21 w 75"/>
                <a:gd name="T17" fmla="*/ 57 h 78"/>
                <a:gd name="T18" fmla="*/ 19 w 75"/>
                <a:gd name="T19" fmla="*/ 57 h 78"/>
                <a:gd name="T20" fmla="*/ 15 w 75"/>
                <a:gd name="T21" fmla="*/ 55 h 78"/>
                <a:gd name="T22" fmla="*/ 13 w 75"/>
                <a:gd name="T23" fmla="*/ 49 h 78"/>
                <a:gd name="T24" fmla="*/ 9 w 75"/>
                <a:gd name="T25" fmla="*/ 46 h 78"/>
                <a:gd name="T26" fmla="*/ 6 w 75"/>
                <a:gd name="T27" fmla="*/ 44 h 78"/>
                <a:gd name="T28" fmla="*/ 1 w 75"/>
                <a:gd name="T29" fmla="*/ 34 h 78"/>
                <a:gd name="T30" fmla="*/ 10 w 75"/>
                <a:gd name="T31" fmla="*/ 29 h 78"/>
                <a:gd name="T32" fmla="*/ 16 w 75"/>
                <a:gd name="T33" fmla="*/ 27 h 78"/>
                <a:gd name="T34" fmla="*/ 20 w 75"/>
                <a:gd name="T35" fmla="*/ 24 h 78"/>
                <a:gd name="T36" fmla="*/ 25 w 75"/>
                <a:gd name="T37" fmla="*/ 15 h 78"/>
                <a:gd name="T38" fmla="*/ 24 w 75"/>
                <a:gd name="T39" fmla="*/ 8 h 78"/>
                <a:gd name="T40" fmla="*/ 25 w 75"/>
                <a:gd name="T41" fmla="*/ 4 h 78"/>
                <a:gd name="T42" fmla="*/ 32 w 75"/>
                <a:gd name="T43" fmla="*/ 2 h 78"/>
                <a:gd name="T44" fmla="*/ 39 w 75"/>
                <a:gd name="T45" fmla="*/ 7 h 78"/>
                <a:gd name="T46" fmla="*/ 47 w 75"/>
                <a:gd name="T47" fmla="*/ 11 h 78"/>
                <a:gd name="T48" fmla="*/ 50 w 75"/>
                <a:gd name="T49" fmla="*/ 17 h 78"/>
                <a:gd name="T50" fmla="*/ 59 w 75"/>
                <a:gd name="T51" fmla="*/ 23 h 78"/>
                <a:gd name="T52" fmla="*/ 67 w 75"/>
                <a:gd name="T53" fmla="*/ 26 h 78"/>
                <a:gd name="T54" fmla="*/ 75 w 75"/>
                <a:gd name="T55" fmla="*/ 26 h 78"/>
                <a:gd name="T56" fmla="*/ 73 w 75"/>
                <a:gd name="T57" fmla="*/ 31 h 78"/>
                <a:gd name="T58" fmla="*/ 70 w 75"/>
                <a:gd name="T59" fmla="*/ 37 h 78"/>
                <a:gd name="T60" fmla="*/ 70 w 75"/>
                <a:gd name="T61" fmla="*/ 43 h 78"/>
                <a:gd name="T62" fmla="*/ 70 w 75"/>
                <a:gd name="T63" fmla="*/ 4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" h="78">
                  <a:moveTo>
                    <a:pt x="71" y="48"/>
                  </a:moveTo>
                  <a:cubicBezTo>
                    <a:pt x="70" y="49"/>
                    <a:pt x="70" y="49"/>
                    <a:pt x="70" y="49"/>
                  </a:cubicBezTo>
                  <a:cubicBezTo>
                    <a:pt x="66" y="51"/>
                    <a:pt x="61" y="49"/>
                    <a:pt x="60" y="56"/>
                  </a:cubicBezTo>
                  <a:cubicBezTo>
                    <a:pt x="60" y="68"/>
                    <a:pt x="56" y="56"/>
                    <a:pt x="52" y="56"/>
                  </a:cubicBezTo>
                  <a:cubicBezTo>
                    <a:pt x="49" y="56"/>
                    <a:pt x="49" y="58"/>
                    <a:pt x="47" y="60"/>
                  </a:cubicBezTo>
                  <a:cubicBezTo>
                    <a:pt x="44" y="62"/>
                    <a:pt x="41" y="63"/>
                    <a:pt x="40" y="65"/>
                  </a:cubicBezTo>
                  <a:cubicBezTo>
                    <a:pt x="40" y="67"/>
                    <a:pt x="39" y="69"/>
                    <a:pt x="39" y="71"/>
                  </a:cubicBezTo>
                  <a:cubicBezTo>
                    <a:pt x="40" y="74"/>
                    <a:pt x="40" y="77"/>
                    <a:pt x="38" y="77"/>
                  </a:cubicBezTo>
                  <a:cubicBezTo>
                    <a:pt x="37" y="77"/>
                    <a:pt x="34" y="78"/>
                    <a:pt x="32" y="77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ubicBezTo>
                    <a:pt x="30" y="68"/>
                    <a:pt x="30" y="66"/>
                    <a:pt x="30" y="66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9" y="63"/>
                    <a:pt x="27" y="61"/>
                    <a:pt x="26" y="60"/>
                  </a:cubicBezTo>
                  <a:cubicBezTo>
                    <a:pt x="26" y="60"/>
                    <a:pt x="26" y="59"/>
                    <a:pt x="24" y="58"/>
                  </a:cubicBezTo>
                  <a:cubicBezTo>
                    <a:pt x="23" y="58"/>
                    <a:pt x="21" y="57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19" y="57"/>
                    <a:pt x="19" y="57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2"/>
                    <a:pt x="7" y="40"/>
                    <a:pt x="6" y="38"/>
                  </a:cubicBezTo>
                  <a:cubicBezTo>
                    <a:pt x="4" y="36"/>
                    <a:pt x="0" y="34"/>
                    <a:pt x="1" y="34"/>
                  </a:cubicBezTo>
                  <a:cubicBezTo>
                    <a:pt x="2" y="32"/>
                    <a:pt x="6" y="33"/>
                    <a:pt x="8" y="32"/>
                  </a:cubicBezTo>
                  <a:cubicBezTo>
                    <a:pt x="9" y="32"/>
                    <a:pt x="9" y="30"/>
                    <a:pt x="10" y="29"/>
                  </a:cubicBezTo>
                  <a:cubicBezTo>
                    <a:pt x="11" y="29"/>
                    <a:pt x="13" y="30"/>
                    <a:pt x="13" y="28"/>
                  </a:cubicBezTo>
                  <a:cubicBezTo>
                    <a:pt x="13" y="26"/>
                    <a:pt x="15" y="26"/>
                    <a:pt x="16" y="27"/>
                  </a:cubicBezTo>
                  <a:cubicBezTo>
                    <a:pt x="16" y="27"/>
                    <a:pt x="17" y="27"/>
                    <a:pt x="19" y="25"/>
                  </a:cubicBezTo>
                  <a:cubicBezTo>
                    <a:pt x="22" y="24"/>
                    <a:pt x="20" y="24"/>
                    <a:pt x="20" y="24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5" y="9"/>
                    <a:pt x="24" y="8"/>
                  </a:cubicBezTo>
                  <a:cubicBezTo>
                    <a:pt x="22" y="6"/>
                    <a:pt x="23" y="6"/>
                    <a:pt x="23" y="5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6" y="3"/>
                    <a:pt x="28" y="3"/>
                    <a:pt x="30" y="1"/>
                  </a:cubicBezTo>
                  <a:cubicBezTo>
                    <a:pt x="32" y="0"/>
                    <a:pt x="32" y="2"/>
                    <a:pt x="32" y="2"/>
                  </a:cubicBezTo>
                  <a:cubicBezTo>
                    <a:pt x="32" y="2"/>
                    <a:pt x="33" y="5"/>
                    <a:pt x="36" y="6"/>
                  </a:cubicBezTo>
                  <a:cubicBezTo>
                    <a:pt x="38" y="7"/>
                    <a:pt x="39" y="7"/>
                    <a:pt x="39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8" y="12"/>
                  </a:cubicBezTo>
                  <a:cubicBezTo>
                    <a:pt x="49" y="13"/>
                    <a:pt x="50" y="17"/>
                    <a:pt x="50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3"/>
                    <a:pt x="63" y="23"/>
                    <a:pt x="65" y="24"/>
                  </a:cubicBezTo>
                  <a:cubicBezTo>
                    <a:pt x="67" y="24"/>
                    <a:pt x="67" y="26"/>
                    <a:pt x="67" y="26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7"/>
                    <a:pt x="74" y="28"/>
                  </a:cubicBezTo>
                  <a:cubicBezTo>
                    <a:pt x="73" y="28"/>
                    <a:pt x="73" y="30"/>
                    <a:pt x="73" y="31"/>
                  </a:cubicBezTo>
                  <a:cubicBezTo>
                    <a:pt x="73" y="33"/>
                    <a:pt x="73" y="34"/>
                    <a:pt x="73" y="35"/>
                  </a:cubicBezTo>
                  <a:cubicBezTo>
                    <a:pt x="72" y="37"/>
                    <a:pt x="71" y="36"/>
                    <a:pt x="70" y="37"/>
                  </a:cubicBezTo>
                  <a:cubicBezTo>
                    <a:pt x="69" y="37"/>
                    <a:pt x="70" y="39"/>
                    <a:pt x="71" y="41"/>
                  </a:cubicBezTo>
                  <a:cubicBezTo>
                    <a:pt x="71" y="42"/>
                    <a:pt x="71" y="42"/>
                    <a:pt x="70" y="43"/>
                  </a:cubicBezTo>
                  <a:cubicBezTo>
                    <a:pt x="68" y="45"/>
                    <a:pt x="67" y="45"/>
                    <a:pt x="67" y="45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70" y="48"/>
                    <a:pt x="70" y="48"/>
                    <a:pt x="71" y="4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1F25993-8C58-9145-9824-4DC9DB867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0013" y="3680445"/>
              <a:ext cx="193500" cy="353719"/>
            </a:xfrm>
            <a:custGeom>
              <a:avLst/>
              <a:gdLst>
                <a:gd name="T0" fmla="*/ 57 w 85"/>
                <a:gd name="T1" fmla="*/ 158 h 160"/>
                <a:gd name="T2" fmla="*/ 58 w 85"/>
                <a:gd name="T3" fmla="*/ 151 h 160"/>
                <a:gd name="T4" fmla="*/ 63 w 85"/>
                <a:gd name="T5" fmla="*/ 149 h 160"/>
                <a:gd name="T6" fmla="*/ 58 w 85"/>
                <a:gd name="T7" fmla="*/ 142 h 160"/>
                <a:gd name="T8" fmla="*/ 61 w 85"/>
                <a:gd name="T9" fmla="*/ 137 h 160"/>
                <a:gd name="T10" fmla="*/ 75 w 85"/>
                <a:gd name="T11" fmla="*/ 124 h 160"/>
                <a:gd name="T12" fmla="*/ 84 w 85"/>
                <a:gd name="T13" fmla="*/ 96 h 160"/>
                <a:gd name="T14" fmla="*/ 79 w 85"/>
                <a:gd name="T15" fmla="*/ 91 h 160"/>
                <a:gd name="T16" fmla="*/ 73 w 85"/>
                <a:gd name="T17" fmla="*/ 88 h 160"/>
                <a:gd name="T18" fmla="*/ 68 w 85"/>
                <a:gd name="T19" fmla="*/ 90 h 160"/>
                <a:gd name="T20" fmla="*/ 68 w 85"/>
                <a:gd name="T21" fmla="*/ 90 h 160"/>
                <a:gd name="T22" fmla="*/ 68 w 85"/>
                <a:gd name="T23" fmla="*/ 90 h 160"/>
                <a:gd name="T24" fmla="*/ 65 w 85"/>
                <a:gd name="T25" fmla="*/ 81 h 160"/>
                <a:gd name="T26" fmla="*/ 59 w 85"/>
                <a:gd name="T27" fmla="*/ 76 h 160"/>
                <a:gd name="T28" fmla="*/ 55 w 85"/>
                <a:gd name="T29" fmla="*/ 68 h 160"/>
                <a:gd name="T30" fmla="*/ 52 w 85"/>
                <a:gd name="T31" fmla="*/ 59 h 160"/>
                <a:gd name="T32" fmla="*/ 56 w 85"/>
                <a:gd name="T33" fmla="*/ 53 h 160"/>
                <a:gd name="T34" fmla="*/ 54 w 85"/>
                <a:gd name="T35" fmla="*/ 43 h 160"/>
                <a:gd name="T36" fmla="*/ 55 w 85"/>
                <a:gd name="T37" fmla="*/ 36 h 160"/>
                <a:gd name="T38" fmla="*/ 53 w 85"/>
                <a:gd name="T39" fmla="*/ 26 h 160"/>
                <a:gd name="T40" fmla="*/ 44 w 85"/>
                <a:gd name="T41" fmla="*/ 17 h 160"/>
                <a:gd name="T42" fmla="*/ 37 w 85"/>
                <a:gd name="T43" fmla="*/ 12 h 160"/>
                <a:gd name="T44" fmla="*/ 31 w 85"/>
                <a:gd name="T45" fmla="*/ 5 h 160"/>
                <a:gd name="T46" fmla="*/ 24 w 85"/>
                <a:gd name="T47" fmla="*/ 7 h 160"/>
                <a:gd name="T48" fmla="*/ 19 w 85"/>
                <a:gd name="T49" fmla="*/ 9 h 160"/>
                <a:gd name="T50" fmla="*/ 17 w 85"/>
                <a:gd name="T51" fmla="*/ 3 h 160"/>
                <a:gd name="T52" fmla="*/ 14 w 85"/>
                <a:gd name="T53" fmla="*/ 0 h 160"/>
                <a:gd name="T54" fmla="*/ 9 w 85"/>
                <a:gd name="T55" fmla="*/ 9 h 160"/>
                <a:gd name="T56" fmla="*/ 5 w 85"/>
                <a:gd name="T57" fmla="*/ 15 h 160"/>
                <a:gd name="T58" fmla="*/ 3 w 85"/>
                <a:gd name="T59" fmla="*/ 21 h 160"/>
                <a:gd name="T60" fmla="*/ 1 w 85"/>
                <a:gd name="T61" fmla="*/ 28 h 160"/>
                <a:gd name="T62" fmla="*/ 5 w 85"/>
                <a:gd name="T63" fmla="*/ 33 h 160"/>
                <a:gd name="T64" fmla="*/ 5 w 85"/>
                <a:gd name="T65" fmla="*/ 39 h 160"/>
                <a:gd name="T66" fmla="*/ 6 w 85"/>
                <a:gd name="T67" fmla="*/ 45 h 160"/>
                <a:gd name="T68" fmla="*/ 14 w 85"/>
                <a:gd name="T69" fmla="*/ 45 h 160"/>
                <a:gd name="T70" fmla="*/ 14 w 85"/>
                <a:gd name="T71" fmla="*/ 54 h 160"/>
                <a:gd name="T72" fmla="*/ 13 w 85"/>
                <a:gd name="T73" fmla="*/ 59 h 160"/>
                <a:gd name="T74" fmla="*/ 14 w 85"/>
                <a:gd name="T75" fmla="*/ 61 h 160"/>
                <a:gd name="T76" fmla="*/ 11 w 85"/>
                <a:gd name="T77" fmla="*/ 67 h 160"/>
                <a:gd name="T78" fmla="*/ 11 w 85"/>
                <a:gd name="T79" fmla="*/ 71 h 160"/>
                <a:gd name="T80" fmla="*/ 14 w 85"/>
                <a:gd name="T81" fmla="*/ 77 h 160"/>
                <a:gd name="T82" fmla="*/ 14 w 85"/>
                <a:gd name="T83" fmla="*/ 87 h 160"/>
                <a:gd name="T84" fmla="*/ 14 w 85"/>
                <a:gd name="T85" fmla="*/ 93 h 160"/>
                <a:gd name="T86" fmla="*/ 13 w 85"/>
                <a:gd name="T87" fmla="*/ 97 h 160"/>
                <a:gd name="T88" fmla="*/ 11 w 85"/>
                <a:gd name="T89" fmla="*/ 101 h 160"/>
                <a:gd name="T90" fmla="*/ 12 w 85"/>
                <a:gd name="T91" fmla="*/ 111 h 160"/>
                <a:gd name="T92" fmla="*/ 19 w 85"/>
                <a:gd name="T93" fmla="*/ 119 h 160"/>
                <a:gd name="T94" fmla="*/ 18 w 85"/>
                <a:gd name="T95" fmla="*/ 126 h 160"/>
                <a:gd name="T96" fmla="*/ 13 w 85"/>
                <a:gd name="T97" fmla="*/ 120 h 160"/>
                <a:gd name="T98" fmla="*/ 14 w 85"/>
                <a:gd name="T99" fmla="*/ 124 h 160"/>
                <a:gd name="T100" fmla="*/ 19 w 85"/>
                <a:gd name="T101" fmla="*/ 131 h 160"/>
                <a:gd name="T102" fmla="*/ 32 w 85"/>
                <a:gd name="T103" fmla="*/ 138 h 160"/>
                <a:gd name="T104" fmla="*/ 38 w 85"/>
                <a:gd name="T105" fmla="*/ 139 h 160"/>
                <a:gd name="T106" fmla="*/ 44 w 85"/>
                <a:gd name="T107" fmla="*/ 151 h 160"/>
                <a:gd name="T108" fmla="*/ 46 w 85"/>
                <a:gd name="T109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" h="160">
                  <a:moveTo>
                    <a:pt x="49" y="158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7" y="158"/>
                    <a:pt x="59" y="156"/>
                    <a:pt x="59" y="156"/>
                  </a:cubicBezTo>
                  <a:cubicBezTo>
                    <a:pt x="59" y="156"/>
                    <a:pt x="59" y="154"/>
                    <a:pt x="59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1"/>
                    <a:pt x="58" y="151"/>
                  </a:cubicBezTo>
                  <a:cubicBezTo>
                    <a:pt x="59" y="151"/>
                    <a:pt x="60" y="150"/>
                    <a:pt x="60" y="151"/>
                  </a:cubicBezTo>
                  <a:cubicBezTo>
                    <a:pt x="61" y="151"/>
                    <a:pt x="60" y="151"/>
                    <a:pt x="61" y="151"/>
                  </a:cubicBezTo>
                  <a:cubicBezTo>
                    <a:pt x="62" y="151"/>
                    <a:pt x="63" y="150"/>
                    <a:pt x="63" y="150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8"/>
                    <a:pt x="59" y="146"/>
                    <a:pt x="58" y="146"/>
                  </a:cubicBezTo>
                  <a:cubicBezTo>
                    <a:pt x="58" y="145"/>
                    <a:pt x="57" y="144"/>
                    <a:pt x="57" y="144"/>
                  </a:cubicBezTo>
                  <a:cubicBezTo>
                    <a:pt x="57" y="143"/>
                    <a:pt x="58" y="142"/>
                    <a:pt x="58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59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2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0" y="107"/>
                    <a:pt x="84" y="103"/>
                    <a:pt x="84" y="104"/>
                  </a:cubicBezTo>
                  <a:cubicBezTo>
                    <a:pt x="85" y="105"/>
                    <a:pt x="84" y="96"/>
                    <a:pt x="84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80" y="91"/>
                    <a:pt x="80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6" y="89"/>
                    <a:pt x="75" y="89"/>
                  </a:cubicBezTo>
                  <a:cubicBezTo>
                    <a:pt x="74" y="89"/>
                    <a:pt x="74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2" y="88"/>
                    <a:pt x="71" y="88"/>
                  </a:cubicBezTo>
                  <a:cubicBezTo>
                    <a:pt x="70" y="88"/>
                    <a:pt x="69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8"/>
                    <a:pt x="68" y="88"/>
                    <a:pt x="67" y="87"/>
                  </a:cubicBezTo>
                  <a:cubicBezTo>
                    <a:pt x="67" y="86"/>
                    <a:pt x="67" y="84"/>
                    <a:pt x="66" y="83"/>
                  </a:cubicBezTo>
                  <a:cubicBezTo>
                    <a:pt x="65" y="82"/>
                    <a:pt x="65" y="81"/>
                    <a:pt x="65" y="81"/>
                  </a:cubicBezTo>
                  <a:cubicBezTo>
                    <a:pt x="65" y="81"/>
                    <a:pt x="63" y="81"/>
                    <a:pt x="62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1" y="81"/>
                    <a:pt x="60" y="79"/>
                    <a:pt x="61" y="79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6" y="71"/>
                    <a:pt x="56" y="70"/>
                    <a:pt x="56" y="70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7" y="67"/>
                    <a:pt x="57" y="66"/>
                  </a:cubicBezTo>
                  <a:cubicBezTo>
                    <a:pt x="57" y="66"/>
                    <a:pt x="58" y="65"/>
                    <a:pt x="57" y="64"/>
                  </a:cubicBezTo>
                  <a:cubicBezTo>
                    <a:pt x="57" y="63"/>
                    <a:pt x="55" y="62"/>
                    <a:pt x="55" y="62"/>
                  </a:cubicBezTo>
                  <a:cubicBezTo>
                    <a:pt x="54" y="61"/>
                    <a:pt x="53" y="60"/>
                    <a:pt x="52" y="59"/>
                  </a:cubicBezTo>
                  <a:cubicBezTo>
                    <a:pt x="52" y="58"/>
                    <a:pt x="52" y="57"/>
                    <a:pt x="52" y="57"/>
                  </a:cubicBezTo>
                  <a:cubicBezTo>
                    <a:pt x="52" y="57"/>
                    <a:pt x="52" y="56"/>
                    <a:pt x="53" y="56"/>
                  </a:cubicBezTo>
                  <a:cubicBezTo>
                    <a:pt x="54" y="55"/>
                    <a:pt x="55" y="55"/>
                    <a:pt x="55" y="54"/>
                  </a:cubicBezTo>
                  <a:cubicBezTo>
                    <a:pt x="55" y="54"/>
                    <a:pt x="56" y="54"/>
                    <a:pt x="56" y="53"/>
                  </a:cubicBezTo>
                  <a:cubicBezTo>
                    <a:pt x="55" y="52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5" y="40"/>
                    <a:pt x="55" y="40"/>
                  </a:cubicBezTo>
                  <a:cubicBezTo>
                    <a:pt x="55" y="39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3" y="28"/>
                    <a:pt x="53" y="26"/>
                    <a:pt x="53" y="26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50" y="21"/>
                    <a:pt x="49" y="20"/>
                  </a:cubicBezTo>
                  <a:cubicBezTo>
                    <a:pt x="49" y="20"/>
                    <a:pt x="49" y="19"/>
                    <a:pt x="47" y="18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7" y="6"/>
                    <a:pt x="27" y="6"/>
                  </a:cubicBezTo>
                  <a:cubicBezTo>
                    <a:pt x="27" y="6"/>
                    <a:pt x="24" y="7"/>
                    <a:pt x="24" y="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7" y="5"/>
                    <a:pt x="17" y="5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4" y="0"/>
                    <a:pt x="14" y="0"/>
                  </a:cubicBezTo>
                  <a:cubicBezTo>
                    <a:pt x="14" y="0"/>
                    <a:pt x="10" y="4"/>
                    <a:pt x="10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7" y="12"/>
                    <a:pt x="7" y="13"/>
                  </a:cubicBezTo>
                  <a:cubicBezTo>
                    <a:pt x="7" y="13"/>
                    <a:pt x="6" y="14"/>
                    <a:pt x="6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3" y="21"/>
                    <a:pt x="3" y="2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1"/>
                    <a:pt x="5" y="32"/>
                  </a:cubicBezTo>
                  <a:cubicBezTo>
                    <a:pt x="5" y="32"/>
                    <a:pt x="5" y="33"/>
                    <a:pt x="5" y="33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5" y="36"/>
                    <a:pt x="5" y="36"/>
                  </a:cubicBezTo>
                  <a:cubicBezTo>
                    <a:pt x="5" y="36"/>
                    <a:pt x="5" y="37"/>
                    <a:pt x="5" y="37"/>
                  </a:cubicBezTo>
                  <a:cubicBezTo>
                    <a:pt x="5" y="37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1"/>
                    <a:pt x="5" y="42"/>
                  </a:cubicBezTo>
                  <a:cubicBezTo>
                    <a:pt x="5" y="42"/>
                    <a:pt x="5" y="43"/>
                    <a:pt x="5" y="43"/>
                  </a:cubicBezTo>
                  <a:cubicBezTo>
                    <a:pt x="4" y="43"/>
                    <a:pt x="6" y="45"/>
                    <a:pt x="6" y="45"/>
                  </a:cubicBezTo>
                  <a:cubicBezTo>
                    <a:pt x="6" y="45"/>
                    <a:pt x="7" y="44"/>
                    <a:pt x="8" y="44"/>
                  </a:cubicBezTo>
                  <a:cubicBezTo>
                    <a:pt x="8" y="44"/>
                    <a:pt x="10" y="44"/>
                    <a:pt x="10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7"/>
                    <a:pt x="16" y="58"/>
                  </a:cubicBezTo>
                  <a:cubicBezTo>
                    <a:pt x="15" y="58"/>
                    <a:pt x="14" y="58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2"/>
                    <a:pt x="14" y="64"/>
                    <a:pt x="14" y="64"/>
                  </a:cubicBezTo>
                  <a:cubicBezTo>
                    <a:pt x="14" y="64"/>
                    <a:pt x="14" y="65"/>
                    <a:pt x="13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2" y="72"/>
                    <a:pt x="12" y="72"/>
                  </a:cubicBezTo>
                  <a:cubicBezTo>
                    <a:pt x="12" y="72"/>
                    <a:pt x="15" y="74"/>
                    <a:pt x="15" y="74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6"/>
                    <a:pt x="14" y="77"/>
                  </a:cubicBezTo>
                  <a:cubicBezTo>
                    <a:pt x="14" y="78"/>
                    <a:pt x="14" y="81"/>
                    <a:pt x="14" y="81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3" y="83"/>
                    <a:pt x="14" y="86"/>
                    <a:pt x="14" y="86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3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2" y="100"/>
                  </a:cubicBezTo>
                  <a:cubicBezTo>
                    <a:pt x="12" y="100"/>
                    <a:pt x="11" y="101"/>
                    <a:pt x="11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5"/>
                    <a:pt x="18" y="126"/>
                  </a:cubicBezTo>
                  <a:cubicBezTo>
                    <a:pt x="18" y="126"/>
                    <a:pt x="18" y="126"/>
                    <a:pt x="17" y="125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1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0"/>
                    <a:pt x="11" y="121"/>
                    <a:pt x="11" y="121"/>
                  </a:cubicBezTo>
                  <a:cubicBezTo>
                    <a:pt x="11" y="122"/>
                    <a:pt x="11" y="122"/>
                    <a:pt x="12" y="123"/>
                  </a:cubicBezTo>
                  <a:cubicBezTo>
                    <a:pt x="13" y="124"/>
                    <a:pt x="13" y="124"/>
                    <a:pt x="14" y="124"/>
                  </a:cubicBezTo>
                  <a:cubicBezTo>
                    <a:pt x="14" y="124"/>
                    <a:pt x="14" y="125"/>
                    <a:pt x="15" y="125"/>
                  </a:cubicBezTo>
                  <a:cubicBezTo>
                    <a:pt x="15" y="126"/>
                    <a:pt x="15" y="128"/>
                    <a:pt x="15" y="128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33" y="139"/>
                    <a:pt x="34" y="139"/>
                    <a:pt x="35" y="139"/>
                  </a:cubicBezTo>
                  <a:cubicBezTo>
                    <a:pt x="35" y="139"/>
                    <a:pt x="37" y="139"/>
                    <a:pt x="37" y="139"/>
                  </a:cubicBezTo>
                  <a:cubicBezTo>
                    <a:pt x="37" y="139"/>
                    <a:pt x="38" y="138"/>
                    <a:pt x="38" y="139"/>
                  </a:cubicBezTo>
                  <a:cubicBezTo>
                    <a:pt x="38" y="140"/>
                    <a:pt x="41" y="145"/>
                    <a:pt x="41" y="145"/>
                  </a:cubicBezTo>
                  <a:cubicBezTo>
                    <a:pt x="41" y="145"/>
                    <a:pt x="41" y="146"/>
                    <a:pt x="42" y="147"/>
                  </a:cubicBezTo>
                  <a:cubicBezTo>
                    <a:pt x="43" y="148"/>
                    <a:pt x="45" y="149"/>
                    <a:pt x="45" y="149"/>
                  </a:cubicBezTo>
                  <a:cubicBezTo>
                    <a:pt x="45" y="149"/>
                    <a:pt x="44" y="150"/>
                    <a:pt x="44" y="151"/>
                  </a:cubicBezTo>
                  <a:cubicBezTo>
                    <a:pt x="45" y="152"/>
                    <a:pt x="44" y="152"/>
                    <a:pt x="45" y="152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45" y="153"/>
                    <a:pt x="45" y="154"/>
                  </a:cubicBezTo>
                  <a:cubicBezTo>
                    <a:pt x="46" y="154"/>
                    <a:pt x="46" y="155"/>
                    <a:pt x="46" y="155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EEF97C-B479-F245-B4AD-A09E8CD009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0013" y="3680445"/>
              <a:ext cx="193500" cy="353719"/>
            </a:xfrm>
            <a:custGeom>
              <a:avLst/>
              <a:gdLst>
                <a:gd name="T0" fmla="*/ 45 w 85"/>
                <a:gd name="T1" fmla="*/ 154 h 160"/>
                <a:gd name="T2" fmla="*/ 41 w 85"/>
                <a:gd name="T3" fmla="*/ 145 h 160"/>
                <a:gd name="T4" fmla="*/ 15 w 85"/>
                <a:gd name="T5" fmla="*/ 128 h 160"/>
                <a:gd name="T6" fmla="*/ 14 w 85"/>
                <a:gd name="T7" fmla="*/ 121 h 160"/>
                <a:gd name="T8" fmla="*/ 18 w 85"/>
                <a:gd name="T9" fmla="*/ 119 h 160"/>
                <a:gd name="T10" fmla="*/ 12 w 85"/>
                <a:gd name="T11" fmla="*/ 100 h 160"/>
                <a:gd name="T12" fmla="*/ 14 w 85"/>
                <a:gd name="T13" fmla="*/ 93 h 160"/>
                <a:gd name="T14" fmla="*/ 14 w 85"/>
                <a:gd name="T15" fmla="*/ 77 h 160"/>
                <a:gd name="T16" fmla="*/ 11 w 85"/>
                <a:gd name="T17" fmla="*/ 67 h 160"/>
                <a:gd name="T18" fmla="*/ 13 w 85"/>
                <a:gd name="T19" fmla="*/ 58 h 160"/>
                <a:gd name="T20" fmla="*/ 14 w 85"/>
                <a:gd name="T21" fmla="*/ 46 h 160"/>
                <a:gd name="T22" fmla="*/ 4 w 85"/>
                <a:gd name="T23" fmla="*/ 39 h 160"/>
                <a:gd name="T24" fmla="*/ 0 w 85"/>
                <a:gd name="T25" fmla="*/ 27 h 160"/>
                <a:gd name="T26" fmla="*/ 4 w 85"/>
                <a:gd name="T27" fmla="*/ 15 h 160"/>
                <a:gd name="T28" fmla="*/ 16 w 85"/>
                <a:gd name="T29" fmla="*/ 0 h 160"/>
                <a:gd name="T30" fmla="*/ 19 w 85"/>
                <a:gd name="T31" fmla="*/ 8 h 160"/>
                <a:gd name="T32" fmla="*/ 31 w 85"/>
                <a:gd name="T33" fmla="*/ 4 h 160"/>
                <a:gd name="T34" fmla="*/ 42 w 85"/>
                <a:gd name="T35" fmla="*/ 16 h 160"/>
                <a:gd name="T36" fmla="*/ 54 w 85"/>
                <a:gd name="T37" fmla="*/ 30 h 160"/>
                <a:gd name="T38" fmla="*/ 55 w 85"/>
                <a:gd name="T39" fmla="*/ 48 h 160"/>
                <a:gd name="T40" fmla="*/ 52 w 85"/>
                <a:gd name="T41" fmla="*/ 59 h 160"/>
                <a:gd name="T42" fmla="*/ 57 w 85"/>
                <a:gd name="T43" fmla="*/ 73 h 160"/>
                <a:gd name="T44" fmla="*/ 68 w 85"/>
                <a:gd name="T45" fmla="*/ 87 h 160"/>
                <a:gd name="T46" fmla="*/ 77 w 85"/>
                <a:gd name="T47" fmla="*/ 88 h 160"/>
                <a:gd name="T48" fmla="*/ 80 w 85"/>
                <a:gd name="T49" fmla="*/ 107 h 160"/>
                <a:gd name="T50" fmla="*/ 60 w 85"/>
                <a:gd name="T51" fmla="*/ 140 h 160"/>
                <a:gd name="T52" fmla="*/ 61 w 85"/>
                <a:gd name="T53" fmla="*/ 147 h 160"/>
                <a:gd name="T54" fmla="*/ 59 w 85"/>
                <a:gd name="T55" fmla="*/ 154 h 160"/>
                <a:gd name="T56" fmla="*/ 49 w 85"/>
                <a:gd name="T57" fmla="*/ 158 h 160"/>
                <a:gd name="T58" fmla="*/ 57 w 85"/>
                <a:gd name="T59" fmla="*/ 151 h 160"/>
                <a:gd name="T60" fmla="*/ 63 w 85"/>
                <a:gd name="T61" fmla="*/ 149 h 160"/>
                <a:gd name="T62" fmla="*/ 59 w 85"/>
                <a:gd name="T63" fmla="*/ 140 h 160"/>
                <a:gd name="T64" fmla="*/ 75 w 85"/>
                <a:gd name="T65" fmla="*/ 124 h 160"/>
                <a:gd name="T66" fmla="*/ 80 w 85"/>
                <a:gd name="T67" fmla="*/ 91 h 160"/>
                <a:gd name="T68" fmla="*/ 69 w 85"/>
                <a:gd name="T69" fmla="*/ 90 h 160"/>
                <a:gd name="T70" fmla="*/ 65 w 85"/>
                <a:gd name="T71" fmla="*/ 81 h 160"/>
                <a:gd name="T72" fmla="*/ 55 w 85"/>
                <a:gd name="T73" fmla="*/ 68 h 160"/>
                <a:gd name="T74" fmla="*/ 54 w 85"/>
                <a:gd name="T75" fmla="*/ 55 h 160"/>
                <a:gd name="T76" fmla="*/ 54 w 85"/>
                <a:gd name="T77" fmla="*/ 42 h 160"/>
                <a:gd name="T78" fmla="*/ 52 w 85"/>
                <a:gd name="T79" fmla="*/ 26 h 160"/>
                <a:gd name="T80" fmla="*/ 40 w 85"/>
                <a:gd name="T81" fmla="*/ 15 h 160"/>
                <a:gd name="T82" fmla="*/ 24 w 85"/>
                <a:gd name="T83" fmla="*/ 7 h 160"/>
                <a:gd name="T84" fmla="*/ 17 w 85"/>
                <a:gd name="T85" fmla="*/ 5 h 160"/>
                <a:gd name="T86" fmla="*/ 9 w 85"/>
                <a:gd name="T87" fmla="*/ 9 h 160"/>
                <a:gd name="T88" fmla="*/ 4 w 85"/>
                <a:gd name="T89" fmla="*/ 20 h 160"/>
                <a:gd name="T90" fmla="*/ 6 w 85"/>
                <a:gd name="T91" fmla="*/ 32 h 160"/>
                <a:gd name="T92" fmla="*/ 5 w 85"/>
                <a:gd name="T93" fmla="*/ 41 h 160"/>
                <a:gd name="T94" fmla="*/ 15 w 85"/>
                <a:gd name="T95" fmla="*/ 46 h 160"/>
                <a:gd name="T96" fmla="*/ 13 w 85"/>
                <a:gd name="T97" fmla="*/ 59 h 160"/>
                <a:gd name="T98" fmla="*/ 12 w 85"/>
                <a:gd name="T99" fmla="*/ 66 h 160"/>
                <a:gd name="T100" fmla="*/ 15 w 85"/>
                <a:gd name="T101" fmla="*/ 75 h 160"/>
                <a:gd name="T102" fmla="*/ 17 w 85"/>
                <a:gd name="T103" fmla="*/ 92 h 160"/>
                <a:gd name="T104" fmla="*/ 13 w 85"/>
                <a:gd name="T105" fmla="*/ 101 h 160"/>
                <a:gd name="T106" fmla="*/ 18 w 85"/>
                <a:gd name="T107" fmla="*/ 122 h 160"/>
                <a:gd name="T108" fmla="*/ 13 w 85"/>
                <a:gd name="T109" fmla="*/ 120 h 160"/>
                <a:gd name="T110" fmla="*/ 27 w 85"/>
                <a:gd name="T111" fmla="*/ 135 h 160"/>
                <a:gd name="T112" fmla="*/ 38 w 85"/>
                <a:gd name="T113" fmla="*/ 139 h 160"/>
                <a:gd name="T114" fmla="*/ 47 w 85"/>
                <a:gd name="T115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" h="160">
                  <a:moveTo>
                    <a:pt x="52" y="160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49" y="158"/>
                    <a:pt x="49" y="158"/>
                    <a:pt x="49" y="158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5" y="155"/>
                    <a:pt x="45" y="154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4" y="152"/>
                    <a:pt x="44" y="152"/>
                    <a:pt x="44" y="152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0"/>
                    <a:pt x="44" y="149"/>
                    <a:pt x="45" y="149"/>
                  </a:cubicBezTo>
                  <a:cubicBezTo>
                    <a:pt x="44" y="149"/>
                    <a:pt x="42" y="148"/>
                    <a:pt x="42" y="147"/>
                  </a:cubicBezTo>
                  <a:cubicBezTo>
                    <a:pt x="41" y="147"/>
                    <a:pt x="41" y="145"/>
                    <a:pt x="41" y="145"/>
                  </a:cubicBezTo>
                  <a:cubicBezTo>
                    <a:pt x="40" y="145"/>
                    <a:pt x="38" y="141"/>
                    <a:pt x="38" y="139"/>
                  </a:cubicBezTo>
                  <a:cubicBezTo>
                    <a:pt x="36" y="139"/>
                    <a:pt x="35" y="139"/>
                    <a:pt x="35" y="139"/>
                  </a:cubicBezTo>
                  <a:cubicBezTo>
                    <a:pt x="34" y="139"/>
                    <a:pt x="33" y="139"/>
                    <a:pt x="33" y="139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5" y="128"/>
                    <a:pt x="14" y="126"/>
                    <a:pt x="14" y="125"/>
                  </a:cubicBezTo>
                  <a:cubicBezTo>
                    <a:pt x="14" y="125"/>
                    <a:pt x="14" y="125"/>
                    <a:pt x="14" y="124"/>
                  </a:cubicBezTo>
                  <a:cubicBezTo>
                    <a:pt x="13" y="124"/>
                    <a:pt x="12" y="124"/>
                    <a:pt x="12" y="123"/>
                  </a:cubicBezTo>
                  <a:cubicBezTo>
                    <a:pt x="11" y="123"/>
                    <a:pt x="11" y="122"/>
                    <a:pt x="10" y="121"/>
                  </a:cubicBezTo>
                  <a:cubicBezTo>
                    <a:pt x="10" y="121"/>
                    <a:pt x="10" y="120"/>
                    <a:pt x="10" y="120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0"/>
                    <a:pt x="14" y="121"/>
                    <a:pt x="14" y="121"/>
                  </a:cubicBezTo>
                  <a:cubicBezTo>
                    <a:pt x="15" y="121"/>
                    <a:pt x="15" y="123"/>
                    <a:pt x="15" y="123"/>
                  </a:cubicBezTo>
                  <a:cubicBezTo>
                    <a:pt x="15" y="123"/>
                    <a:pt x="16" y="125"/>
                    <a:pt x="17" y="125"/>
                  </a:cubicBezTo>
                  <a:cubicBezTo>
                    <a:pt x="17" y="125"/>
                    <a:pt x="18" y="125"/>
                    <a:pt x="18" y="125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0" y="108"/>
                    <a:pt x="10" y="108"/>
                    <a:pt x="10" y="108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101"/>
                    <a:pt x="12" y="100"/>
                    <a:pt x="12" y="100"/>
                  </a:cubicBezTo>
                  <a:cubicBezTo>
                    <a:pt x="12" y="100"/>
                    <a:pt x="13" y="99"/>
                    <a:pt x="13" y="99"/>
                  </a:cubicBezTo>
                  <a:cubicBezTo>
                    <a:pt x="13" y="99"/>
                    <a:pt x="13" y="98"/>
                    <a:pt x="13" y="98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94"/>
                    <a:pt x="13" y="93"/>
                    <a:pt x="13" y="93"/>
                  </a:cubicBezTo>
                  <a:cubicBezTo>
                    <a:pt x="13" y="93"/>
                    <a:pt x="13" y="93"/>
                    <a:pt x="14" y="93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5"/>
                    <a:pt x="12" y="83"/>
                    <a:pt x="12" y="83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81"/>
                    <a:pt x="14" y="78"/>
                    <a:pt x="14" y="77"/>
                  </a:cubicBezTo>
                  <a:cubicBezTo>
                    <a:pt x="14" y="76"/>
                    <a:pt x="14" y="75"/>
                    <a:pt x="14" y="75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1" y="72"/>
                    <a:pt x="11" y="71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2" y="65"/>
                    <a:pt x="13" y="65"/>
                    <a:pt x="13" y="65"/>
                  </a:cubicBezTo>
                  <a:cubicBezTo>
                    <a:pt x="13" y="65"/>
                    <a:pt x="14" y="64"/>
                    <a:pt x="14" y="64"/>
                  </a:cubicBezTo>
                  <a:cubicBezTo>
                    <a:pt x="14" y="63"/>
                    <a:pt x="14" y="62"/>
                    <a:pt x="14" y="61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2" y="59"/>
                    <a:pt x="13" y="58"/>
                  </a:cubicBezTo>
                  <a:cubicBezTo>
                    <a:pt x="14" y="58"/>
                    <a:pt x="15" y="57"/>
                    <a:pt x="15" y="57"/>
                  </a:cubicBezTo>
                  <a:cubicBezTo>
                    <a:pt x="16" y="57"/>
                    <a:pt x="16" y="56"/>
                    <a:pt x="16" y="55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8" y="44"/>
                    <a:pt x="7" y="45"/>
                    <a:pt x="7" y="45"/>
                  </a:cubicBezTo>
                  <a:cubicBezTo>
                    <a:pt x="4" y="44"/>
                    <a:pt x="4" y="43"/>
                    <a:pt x="4" y="43"/>
                  </a:cubicBezTo>
                  <a:cubicBezTo>
                    <a:pt x="5" y="43"/>
                    <a:pt x="5" y="42"/>
                    <a:pt x="5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7"/>
                    <a:pt x="5" y="37"/>
                  </a:cubicBezTo>
                  <a:cubicBezTo>
                    <a:pt x="4" y="36"/>
                    <a:pt x="4" y="35"/>
                    <a:pt x="4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19"/>
                  </a:cubicBezTo>
                  <a:cubicBezTo>
                    <a:pt x="3" y="19"/>
                    <a:pt x="4" y="18"/>
                    <a:pt x="4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6" y="13"/>
                    <a:pt x="7" y="13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5"/>
                  </a:cubicBezTo>
                  <a:cubicBezTo>
                    <a:pt x="18" y="5"/>
                    <a:pt x="17" y="6"/>
                    <a:pt x="17" y="6"/>
                  </a:cubicBezTo>
                  <a:cubicBezTo>
                    <a:pt x="18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6" y="6"/>
                    <a:pt x="27" y="6"/>
                  </a:cubicBezTo>
                  <a:cubicBezTo>
                    <a:pt x="27" y="6"/>
                    <a:pt x="27" y="5"/>
                    <a:pt x="28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6" y="17"/>
                    <a:pt x="48" y="18"/>
                  </a:cubicBezTo>
                  <a:cubicBezTo>
                    <a:pt x="49" y="18"/>
                    <a:pt x="49" y="19"/>
                    <a:pt x="49" y="19"/>
                  </a:cubicBezTo>
                  <a:cubicBezTo>
                    <a:pt x="50" y="21"/>
                    <a:pt x="52" y="23"/>
                    <a:pt x="52" y="23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4" y="28"/>
                    <a:pt x="54" y="29"/>
                  </a:cubicBezTo>
                  <a:cubicBezTo>
                    <a:pt x="54" y="29"/>
                    <a:pt x="54" y="30"/>
                    <a:pt x="54" y="30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40"/>
                    <a:pt x="55" y="40"/>
                  </a:cubicBezTo>
                  <a:cubicBezTo>
                    <a:pt x="55" y="40"/>
                    <a:pt x="55" y="42"/>
                    <a:pt x="55" y="42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5" y="51"/>
                    <a:pt x="56" y="52"/>
                    <a:pt x="56" y="53"/>
                  </a:cubicBezTo>
                  <a:cubicBezTo>
                    <a:pt x="57" y="53"/>
                    <a:pt x="56" y="54"/>
                    <a:pt x="56" y="54"/>
                  </a:cubicBezTo>
                  <a:cubicBezTo>
                    <a:pt x="55" y="55"/>
                    <a:pt x="55" y="55"/>
                    <a:pt x="54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3" y="57"/>
                    <a:pt x="52" y="57"/>
                    <a:pt x="52" y="57"/>
                  </a:cubicBezTo>
                  <a:cubicBezTo>
                    <a:pt x="52" y="57"/>
                    <a:pt x="52" y="58"/>
                    <a:pt x="52" y="59"/>
                  </a:cubicBezTo>
                  <a:cubicBezTo>
                    <a:pt x="53" y="60"/>
                    <a:pt x="55" y="61"/>
                    <a:pt x="55" y="61"/>
                  </a:cubicBezTo>
                  <a:cubicBezTo>
                    <a:pt x="55" y="61"/>
                    <a:pt x="57" y="63"/>
                    <a:pt x="57" y="64"/>
                  </a:cubicBezTo>
                  <a:cubicBezTo>
                    <a:pt x="58" y="64"/>
                    <a:pt x="57" y="65"/>
                    <a:pt x="57" y="66"/>
                  </a:cubicBezTo>
                  <a:cubicBezTo>
                    <a:pt x="57" y="66"/>
                    <a:pt x="57" y="67"/>
                    <a:pt x="55" y="68"/>
                  </a:cubicBezTo>
                  <a:cubicBezTo>
                    <a:pt x="56" y="69"/>
                    <a:pt x="56" y="69"/>
                    <a:pt x="56" y="69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57" y="72"/>
                    <a:pt x="57" y="73"/>
                    <a:pt x="57" y="73"/>
                  </a:cubicBezTo>
                  <a:cubicBezTo>
                    <a:pt x="58" y="74"/>
                    <a:pt x="59" y="76"/>
                    <a:pt x="60" y="76"/>
                  </a:cubicBezTo>
                  <a:cubicBezTo>
                    <a:pt x="60" y="76"/>
                    <a:pt x="61" y="78"/>
                    <a:pt x="61" y="79"/>
                  </a:cubicBezTo>
                  <a:cubicBezTo>
                    <a:pt x="61" y="79"/>
                    <a:pt x="61" y="80"/>
                    <a:pt x="61" y="80"/>
                  </a:cubicBezTo>
                  <a:cubicBezTo>
                    <a:pt x="61" y="80"/>
                    <a:pt x="62" y="80"/>
                    <a:pt x="62" y="80"/>
                  </a:cubicBezTo>
                  <a:cubicBezTo>
                    <a:pt x="63" y="81"/>
                    <a:pt x="65" y="81"/>
                    <a:pt x="65" y="81"/>
                  </a:cubicBezTo>
                  <a:cubicBezTo>
                    <a:pt x="65" y="81"/>
                    <a:pt x="66" y="82"/>
                    <a:pt x="66" y="83"/>
                  </a:cubicBezTo>
                  <a:cubicBezTo>
                    <a:pt x="67" y="84"/>
                    <a:pt x="68" y="86"/>
                    <a:pt x="68" y="87"/>
                  </a:cubicBezTo>
                  <a:cubicBezTo>
                    <a:pt x="68" y="87"/>
                    <a:pt x="68" y="88"/>
                    <a:pt x="68" y="8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90"/>
                    <a:pt x="69" y="89"/>
                    <a:pt x="69" y="89"/>
                  </a:cubicBezTo>
                  <a:cubicBezTo>
                    <a:pt x="69" y="89"/>
                    <a:pt x="70" y="88"/>
                    <a:pt x="70" y="88"/>
                  </a:cubicBezTo>
                  <a:cubicBezTo>
                    <a:pt x="71" y="88"/>
                    <a:pt x="72" y="88"/>
                    <a:pt x="73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6" y="88"/>
                    <a:pt x="76" y="88"/>
                    <a:pt x="77" y="88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1" y="91"/>
                    <a:pt x="81" y="91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3" y="104"/>
                    <a:pt x="81" y="106"/>
                    <a:pt x="80" y="107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2" y="136"/>
                    <a:pt x="61" y="137"/>
                    <a:pt x="61" y="137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59" y="141"/>
                    <a:pt x="59" y="141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58" y="142"/>
                    <a:pt x="58" y="142"/>
                    <a:pt x="58" y="142"/>
                  </a:cubicBezTo>
                  <a:cubicBezTo>
                    <a:pt x="58" y="143"/>
                    <a:pt x="58" y="143"/>
                    <a:pt x="58" y="144"/>
                  </a:cubicBezTo>
                  <a:cubicBezTo>
                    <a:pt x="58" y="144"/>
                    <a:pt x="58" y="144"/>
                    <a:pt x="58" y="145"/>
                  </a:cubicBezTo>
                  <a:cubicBezTo>
                    <a:pt x="58" y="145"/>
                    <a:pt x="59" y="145"/>
                    <a:pt x="59" y="146"/>
                  </a:cubicBezTo>
                  <a:cubicBezTo>
                    <a:pt x="59" y="146"/>
                    <a:pt x="60" y="147"/>
                    <a:pt x="61" y="147"/>
                  </a:cubicBezTo>
                  <a:cubicBezTo>
                    <a:pt x="62" y="148"/>
                    <a:pt x="63" y="148"/>
                    <a:pt x="63" y="148"/>
                  </a:cubicBezTo>
                  <a:cubicBezTo>
                    <a:pt x="64" y="150"/>
                    <a:pt x="64" y="150"/>
                    <a:pt x="64" y="150"/>
                  </a:cubicBezTo>
                  <a:cubicBezTo>
                    <a:pt x="63" y="151"/>
                    <a:pt x="62" y="151"/>
                    <a:pt x="61" y="151"/>
                  </a:cubicBezTo>
                  <a:cubicBezTo>
                    <a:pt x="61" y="151"/>
                    <a:pt x="60" y="151"/>
                    <a:pt x="60" y="151"/>
                  </a:cubicBezTo>
                  <a:cubicBezTo>
                    <a:pt x="59" y="151"/>
                    <a:pt x="59" y="151"/>
                    <a:pt x="58" y="151"/>
                  </a:cubicBezTo>
                  <a:cubicBezTo>
                    <a:pt x="58" y="151"/>
                    <a:pt x="58" y="152"/>
                    <a:pt x="58" y="153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4"/>
                    <a:pt x="59" y="156"/>
                    <a:pt x="59" y="156"/>
                  </a:cubicBezTo>
                  <a:cubicBezTo>
                    <a:pt x="59" y="156"/>
                    <a:pt x="59" y="157"/>
                    <a:pt x="57" y="158"/>
                  </a:cubicBezTo>
                  <a:cubicBezTo>
                    <a:pt x="56" y="160"/>
                    <a:pt x="56" y="160"/>
                    <a:pt x="56" y="160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52" y="160"/>
                    <a:pt x="52" y="160"/>
                    <a:pt x="52" y="160"/>
                  </a:cubicBezTo>
                  <a:close/>
                  <a:moveTo>
                    <a:pt x="49" y="158"/>
                  </a:moveTo>
                  <a:cubicBezTo>
                    <a:pt x="49" y="158"/>
                    <a:pt x="49" y="158"/>
                    <a:pt x="49" y="158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8" y="157"/>
                    <a:pt x="59" y="156"/>
                    <a:pt x="59" y="156"/>
                  </a:cubicBezTo>
                  <a:cubicBezTo>
                    <a:pt x="59" y="156"/>
                    <a:pt x="58" y="154"/>
                    <a:pt x="58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2"/>
                    <a:pt x="57" y="151"/>
                  </a:cubicBezTo>
                  <a:cubicBezTo>
                    <a:pt x="57" y="151"/>
                    <a:pt x="58" y="150"/>
                    <a:pt x="58" y="150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9" y="150"/>
                    <a:pt x="60" y="150"/>
                    <a:pt x="60" y="150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2" y="151"/>
                    <a:pt x="63" y="150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9"/>
                    <a:pt x="62" y="148"/>
                    <a:pt x="61" y="148"/>
                  </a:cubicBezTo>
                  <a:cubicBezTo>
                    <a:pt x="59" y="147"/>
                    <a:pt x="58" y="146"/>
                    <a:pt x="58" y="146"/>
                  </a:cubicBezTo>
                  <a:cubicBezTo>
                    <a:pt x="58" y="146"/>
                    <a:pt x="58" y="145"/>
                    <a:pt x="58" y="145"/>
                  </a:cubicBezTo>
                  <a:cubicBezTo>
                    <a:pt x="57" y="145"/>
                    <a:pt x="57" y="144"/>
                    <a:pt x="57" y="144"/>
                  </a:cubicBezTo>
                  <a:cubicBezTo>
                    <a:pt x="57" y="143"/>
                    <a:pt x="57" y="142"/>
                    <a:pt x="57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9" y="107"/>
                    <a:pt x="79" y="107"/>
                    <a:pt x="79" y="107"/>
                  </a:cubicBezTo>
                  <a:cubicBezTo>
                    <a:pt x="80" y="106"/>
                    <a:pt x="83" y="104"/>
                    <a:pt x="84" y="104"/>
                  </a:cubicBezTo>
                  <a:cubicBezTo>
                    <a:pt x="84" y="103"/>
                    <a:pt x="84" y="100"/>
                    <a:pt x="83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2"/>
                    <a:pt x="80" y="92"/>
                    <a:pt x="80" y="91"/>
                  </a:cubicBezTo>
                  <a:cubicBezTo>
                    <a:pt x="80" y="91"/>
                    <a:pt x="79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6" y="89"/>
                    <a:pt x="75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2" y="88"/>
                    <a:pt x="71" y="88"/>
                    <a:pt x="71" y="89"/>
                  </a:cubicBezTo>
                  <a:cubicBezTo>
                    <a:pt x="70" y="89"/>
                    <a:pt x="70" y="89"/>
                    <a:pt x="69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8" y="91"/>
                    <a:pt x="68" y="90"/>
                    <a:pt x="68" y="90"/>
                  </a:cubicBezTo>
                  <a:cubicBezTo>
                    <a:pt x="68" y="90"/>
                    <a:pt x="68" y="90"/>
                    <a:pt x="67" y="90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88"/>
                    <a:pt x="67" y="87"/>
                    <a:pt x="67" y="87"/>
                  </a:cubicBezTo>
                  <a:cubicBezTo>
                    <a:pt x="67" y="86"/>
                    <a:pt x="66" y="84"/>
                    <a:pt x="66" y="83"/>
                  </a:cubicBezTo>
                  <a:cubicBezTo>
                    <a:pt x="65" y="82"/>
                    <a:pt x="65" y="82"/>
                    <a:pt x="65" y="81"/>
                  </a:cubicBezTo>
                  <a:cubicBezTo>
                    <a:pt x="65" y="81"/>
                    <a:pt x="63" y="81"/>
                    <a:pt x="63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0" y="80"/>
                    <a:pt x="60" y="79"/>
                    <a:pt x="61" y="78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6"/>
                    <a:pt x="56" y="66"/>
                  </a:cubicBezTo>
                  <a:cubicBezTo>
                    <a:pt x="57" y="65"/>
                    <a:pt x="57" y="64"/>
                    <a:pt x="57" y="64"/>
                  </a:cubicBezTo>
                  <a:cubicBezTo>
                    <a:pt x="57" y="64"/>
                    <a:pt x="55" y="62"/>
                    <a:pt x="54" y="62"/>
                  </a:cubicBezTo>
                  <a:cubicBezTo>
                    <a:pt x="54" y="62"/>
                    <a:pt x="52" y="60"/>
                    <a:pt x="52" y="59"/>
                  </a:cubicBezTo>
                  <a:cubicBezTo>
                    <a:pt x="51" y="58"/>
                    <a:pt x="51" y="57"/>
                    <a:pt x="51" y="57"/>
                  </a:cubicBezTo>
                  <a:cubicBezTo>
                    <a:pt x="52" y="56"/>
                    <a:pt x="52" y="56"/>
                    <a:pt x="53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5" y="54"/>
                    <a:pt x="55" y="54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1"/>
                    <a:pt x="54" y="40"/>
                    <a:pt x="54" y="40"/>
                  </a:cubicBezTo>
                  <a:cubicBezTo>
                    <a:pt x="54" y="39"/>
                    <a:pt x="55" y="38"/>
                    <a:pt x="55" y="3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3" y="29"/>
                  </a:cubicBezTo>
                  <a:cubicBezTo>
                    <a:pt x="53" y="28"/>
                    <a:pt x="52" y="26"/>
                    <a:pt x="52" y="26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49" y="21"/>
                    <a:pt x="49" y="21"/>
                  </a:cubicBezTo>
                  <a:cubicBezTo>
                    <a:pt x="49" y="20"/>
                    <a:pt x="48" y="20"/>
                    <a:pt x="48" y="20"/>
                  </a:cubicBezTo>
                  <a:cubicBezTo>
                    <a:pt x="48" y="19"/>
                    <a:pt x="48" y="19"/>
                    <a:pt x="47" y="19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7" y="6"/>
                    <a:pt x="27" y="6"/>
                  </a:cubicBezTo>
                  <a:cubicBezTo>
                    <a:pt x="27" y="7"/>
                    <a:pt x="24" y="7"/>
                    <a:pt x="24" y="7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7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4" y="0"/>
                    <a:pt x="14" y="0"/>
                  </a:cubicBezTo>
                  <a:cubicBezTo>
                    <a:pt x="14" y="1"/>
                    <a:pt x="12" y="2"/>
                    <a:pt x="11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3"/>
                    <a:pt x="7" y="13"/>
                  </a:cubicBezTo>
                  <a:cubicBezTo>
                    <a:pt x="7" y="14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4" y="20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1"/>
                    <a:pt x="6" y="32"/>
                  </a:cubicBezTo>
                  <a:cubicBezTo>
                    <a:pt x="6" y="32"/>
                    <a:pt x="5" y="33"/>
                    <a:pt x="5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5" y="36"/>
                    <a:pt x="6" y="37"/>
                    <a:pt x="6" y="37"/>
                  </a:cubicBezTo>
                  <a:cubicBezTo>
                    <a:pt x="6" y="38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3"/>
                    <a:pt x="5" y="43"/>
                  </a:cubicBezTo>
                  <a:cubicBezTo>
                    <a:pt x="5" y="43"/>
                    <a:pt x="6" y="44"/>
                    <a:pt x="7" y="44"/>
                  </a:cubicBezTo>
                  <a:cubicBezTo>
                    <a:pt x="7" y="44"/>
                    <a:pt x="7" y="44"/>
                    <a:pt x="8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5"/>
                    <a:pt x="16" y="55"/>
                  </a:cubicBezTo>
                  <a:cubicBezTo>
                    <a:pt x="16" y="56"/>
                    <a:pt x="16" y="58"/>
                    <a:pt x="16" y="58"/>
                  </a:cubicBezTo>
                  <a:cubicBezTo>
                    <a:pt x="15" y="58"/>
                    <a:pt x="14" y="59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4"/>
                    <a:pt x="15" y="64"/>
                  </a:cubicBezTo>
                  <a:cubicBezTo>
                    <a:pt x="14" y="64"/>
                    <a:pt x="14" y="65"/>
                    <a:pt x="14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2" y="72"/>
                    <a:pt x="12" y="72"/>
                    <a:pt x="15" y="73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5" y="75"/>
                    <a:pt x="15" y="76"/>
                    <a:pt x="15" y="77"/>
                  </a:cubicBezTo>
                  <a:cubicBezTo>
                    <a:pt x="15" y="78"/>
                    <a:pt x="14" y="81"/>
                    <a:pt x="14" y="81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4" y="84"/>
                    <a:pt x="14" y="86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4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6"/>
                    <a:pt x="18" y="126"/>
                  </a:cubicBezTo>
                  <a:cubicBezTo>
                    <a:pt x="18" y="126"/>
                    <a:pt x="17" y="126"/>
                    <a:pt x="17" y="126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2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11" y="121"/>
                    <a:pt x="12" y="122"/>
                    <a:pt x="12" y="123"/>
                  </a:cubicBezTo>
                  <a:cubicBezTo>
                    <a:pt x="13" y="123"/>
                    <a:pt x="14" y="124"/>
                    <a:pt x="14" y="124"/>
                  </a:cubicBezTo>
                  <a:cubicBezTo>
                    <a:pt x="14" y="124"/>
                    <a:pt x="15" y="125"/>
                    <a:pt x="15" y="125"/>
                  </a:cubicBezTo>
                  <a:cubicBezTo>
                    <a:pt x="15" y="125"/>
                    <a:pt x="16" y="128"/>
                    <a:pt x="16" y="128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8"/>
                    <a:pt x="33" y="138"/>
                    <a:pt x="33" y="138"/>
                  </a:cubicBezTo>
                  <a:cubicBezTo>
                    <a:pt x="33" y="138"/>
                    <a:pt x="34" y="138"/>
                    <a:pt x="35" y="13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35" y="138"/>
                    <a:pt x="37" y="139"/>
                    <a:pt x="37" y="139"/>
                  </a:cubicBezTo>
                  <a:cubicBezTo>
                    <a:pt x="37" y="139"/>
                    <a:pt x="38" y="139"/>
                    <a:pt x="38" y="139"/>
                  </a:cubicBezTo>
                  <a:cubicBezTo>
                    <a:pt x="38" y="140"/>
                    <a:pt x="40" y="143"/>
                    <a:pt x="41" y="145"/>
                  </a:cubicBezTo>
                  <a:cubicBezTo>
                    <a:pt x="41" y="145"/>
                    <a:pt x="42" y="146"/>
                    <a:pt x="42" y="147"/>
                  </a:cubicBezTo>
                  <a:cubicBezTo>
                    <a:pt x="43" y="147"/>
                    <a:pt x="45" y="148"/>
                    <a:pt x="45" y="148"/>
                  </a:cubicBezTo>
                  <a:cubicBezTo>
                    <a:pt x="45" y="149"/>
                    <a:pt x="45" y="150"/>
                    <a:pt x="45" y="151"/>
                  </a:cubicBezTo>
                  <a:cubicBezTo>
                    <a:pt x="45" y="151"/>
                    <a:pt x="45" y="151"/>
                    <a:pt x="45" y="152"/>
                  </a:cubicBezTo>
                  <a:cubicBezTo>
                    <a:pt x="45" y="153"/>
                    <a:pt x="46" y="153"/>
                    <a:pt x="46" y="153"/>
                  </a:cubicBezTo>
                  <a:cubicBezTo>
                    <a:pt x="46" y="154"/>
                    <a:pt x="47" y="155"/>
                    <a:pt x="47" y="155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84">
              <a:extLst>
                <a:ext uri="{FF2B5EF4-FFF2-40B4-BE49-F238E27FC236}">
                  <a16:creationId xmlns:a16="http://schemas.microsoft.com/office/drawing/2014/main" id="{72939C98-1FB0-5745-8F25-F0F7AE444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0959" y="3583492"/>
              <a:ext cx="177008" cy="196037"/>
            </a:xfrm>
            <a:custGeom>
              <a:avLst/>
              <a:gdLst>
                <a:gd name="T0" fmla="*/ 46 w 78"/>
                <a:gd name="T1" fmla="*/ 88 h 89"/>
                <a:gd name="T2" fmla="*/ 44 w 78"/>
                <a:gd name="T3" fmla="*/ 86 h 89"/>
                <a:gd name="T4" fmla="*/ 44 w 78"/>
                <a:gd name="T5" fmla="*/ 81 h 89"/>
                <a:gd name="T6" fmla="*/ 44 w 78"/>
                <a:gd name="T7" fmla="*/ 77 h 89"/>
                <a:gd name="T8" fmla="*/ 42 w 78"/>
                <a:gd name="T9" fmla="*/ 73 h 89"/>
                <a:gd name="T10" fmla="*/ 39 w 78"/>
                <a:gd name="T11" fmla="*/ 69 h 89"/>
                <a:gd name="T12" fmla="*/ 43 w 78"/>
                <a:gd name="T13" fmla="*/ 64 h 89"/>
                <a:gd name="T14" fmla="*/ 44 w 78"/>
                <a:gd name="T15" fmla="*/ 59 h 89"/>
                <a:gd name="T16" fmla="*/ 47 w 78"/>
                <a:gd name="T17" fmla="*/ 55 h 89"/>
                <a:gd name="T18" fmla="*/ 50 w 78"/>
                <a:gd name="T19" fmla="*/ 49 h 89"/>
                <a:gd name="T20" fmla="*/ 55 w 78"/>
                <a:gd name="T21" fmla="*/ 44 h 89"/>
                <a:gd name="T22" fmla="*/ 56 w 78"/>
                <a:gd name="T23" fmla="*/ 47 h 89"/>
                <a:gd name="T24" fmla="*/ 57 w 78"/>
                <a:gd name="T25" fmla="*/ 51 h 89"/>
                <a:gd name="T26" fmla="*/ 59 w 78"/>
                <a:gd name="T27" fmla="*/ 54 h 89"/>
                <a:gd name="T28" fmla="*/ 66 w 78"/>
                <a:gd name="T29" fmla="*/ 50 h 89"/>
                <a:gd name="T30" fmla="*/ 68 w 78"/>
                <a:gd name="T31" fmla="*/ 48 h 89"/>
                <a:gd name="T32" fmla="*/ 67 w 78"/>
                <a:gd name="T33" fmla="*/ 41 h 89"/>
                <a:gd name="T34" fmla="*/ 70 w 78"/>
                <a:gd name="T35" fmla="*/ 36 h 89"/>
                <a:gd name="T36" fmla="*/ 78 w 78"/>
                <a:gd name="T37" fmla="*/ 31 h 89"/>
                <a:gd name="T38" fmla="*/ 71 w 78"/>
                <a:gd name="T39" fmla="*/ 25 h 89"/>
                <a:gd name="T40" fmla="*/ 62 w 78"/>
                <a:gd name="T41" fmla="*/ 20 h 89"/>
                <a:gd name="T42" fmla="*/ 57 w 78"/>
                <a:gd name="T43" fmla="*/ 17 h 89"/>
                <a:gd name="T44" fmla="*/ 50 w 78"/>
                <a:gd name="T45" fmla="*/ 19 h 89"/>
                <a:gd name="T46" fmla="*/ 46 w 78"/>
                <a:gd name="T47" fmla="*/ 17 h 89"/>
                <a:gd name="T48" fmla="*/ 40 w 78"/>
                <a:gd name="T49" fmla="*/ 14 h 89"/>
                <a:gd name="T50" fmla="*/ 38 w 78"/>
                <a:gd name="T51" fmla="*/ 10 h 89"/>
                <a:gd name="T52" fmla="*/ 33 w 78"/>
                <a:gd name="T53" fmla="*/ 7 h 89"/>
                <a:gd name="T54" fmla="*/ 26 w 78"/>
                <a:gd name="T55" fmla="*/ 5 h 89"/>
                <a:gd name="T56" fmla="*/ 25 w 78"/>
                <a:gd name="T57" fmla="*/ 0 h 89"/>
                <a:gd name="T58" fmla="*/ 20 w 78"/>
                <a:gd name="T59" fmla="*/ 2 h 89"/>
                <a:gd name="T60" fmla="*/ 17 w 78"/>
                <a:gd name="T61" fmla="*/ 0 h 89"/>
                <a:gd name="T62" fmla="*/ 14 w 78"/>
                <a:gd name="T63" fmla="*/ 4 h 89"/>
                <a:gd name="T64" fmla="*/ 17 w 78"/>
                <a:gd name="T65" fmla="*/ 6 h 89"/>
                <a:gd name="T66" fmla="*/ 19 w 78"/>
                <a:gd name="T67" fmla="*/ 10 h 89"/>
                <a:gd name="T68" fmla="*/ 20 w 78"/>
                <a:gd name="T69" fmla="*/ 14 h 89"/>
                <a:gd name="T70" fmla="*/ 17 w 78"/>
                <a:gd name="T71" fmla="*/ 14 h 89"/>
                <a:gd name="T72" fmla="*/ 12 w 78"/>
                <a:gd name="T73" fmla="*/ 12 h 89"/>
                <a:gd name="T74" fmla="*/ 8 w 78"/>
                <a:gd name="T75" fmla="*/ 20 h 89"/>
                <a:gd name="T76" fmla="*/ 7 w 78"/>
                <a:gd name="T77" fmla="*/ 28 h 89"/>
                <a:gd name="T78" fmla="*/ 0 w 78"/>
                <a:gd name="T79" fmla="*/ 32 h 89"/>
                <a:gd name="T80" fmla="*/ 3 w 78"/>
                <a:gd name="T81" fmla="*/ 40 h 89"/>
                <a:gd name="T82" fmla="*/ 4 w 78"/>
                <a:gd name="T83" fmla="*/ 46 h 89"/>
                <a:gd name="T84" fmla="*/ 7 w 78"/>
                <a:gd name="T85" fmla="*/ 49 h 89"/>
                <a:gd name="T86" fmla="*/ 5 w 78"/>
                <a:gd name="T87" fmla="*/ 54 h 89"/>
                <a:gd name="T88" fmla="*/ 3 w 78"/>
                <a:gd name="T89" fmla="*/ 57 h 89"/>
                <a:gd name="T90" fmla="*/ 5 w 78"/>
                <a:gd name="T91" fmla="*/ 61 h 89"/>
                <a:gd name="T92" fmla="*/ 12 w 78"/>
                <a:gd name="T93" fmla="*/ 60 h 89"/>
                <a:gd name="T94" fmla="*/ 13 w 78"/>
                <a:gd name="T95" fmla="*/ 57 h 89"/>
                <a:gd name="T96" fmla="*/ 16 w 78"/>
                <a:gd name="T97" fmla="*/ 60 h 89"/>
                <a:gd name="T98" fmla="*/ 14 w 78"/>
                <a:gd name="T99" fmla="*/ 61 h 89"/>
                <a:gd name="T100" fmla="*/ 12 w 78"/>
                <a:gd name="T101" fmla="*/ 63 h 89"/>
                <a:gd name="T102" fmla="*/ 8 w 78"/>
                <a:gd name="T103" fmla="*/ 65 h 89"/>
                <a:gd name="T104" fmla="*/ 13 w 78"/>
                <a:gd name="T105" fmla="*/ 65 h 89"/>
                <a:gd name="T106" fmla="*/ 17 w 78"/>
                <a:gd name="T107" fmla="*/ 69 h 89"/>
                <a:gd name="T108" fmla="*/ 25 w 78"/>
                <a:gd name="T109" fmla="*/ 71 h 89"/>
                <a:gd name="T110" fmla="*/ 30 w 78"/>
                <a:gd name="T111" fmla="*/ 75 h 89"/>
                <a:gd name="T112" fmla="*/ 31 w 78"/>
                <a:gd name="T113" fmla="*/ 77 h 89"/>
                <a:gd name="T114" fmla="*/ 34 w 78"/>
                <a:gd name="T115" fmla="*/ 80 h 89"/>
                <a:gd name="T116" fmla="*/ 36 w 78"/>
                <a:gd name="T117" fmla="*/ 84 h 89"/>
                <a:gd name="T118" fmla="*/ 40 w 78"/>
                <a:gd name="T119" fmla="*/ 8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8" h="89">
                  <a:moveTo>
                    <a:pt x="42" y="87"/>
                  </a:moveTo>
                  <a:cubicBezTo>
                    <a:pt x="42" y="87"/>
                    <a:pt x="47" y="89"/>
                    <a:pt x="46" y="89"/>
                  </a:cubicBezTo>
                  <a:cubicBezTo>
                    <a:pt x="46" y="89"/>
                    <a:pt x="46" y="89"/>
                    <a:pt x="46" y="88"/>
                  </a:cubicBezTo>
                  <a:cubicBezTo>
                    <a:pt x="46" y="88"/>
                    <a:pt x="45" y="89"/>
                    <a:pt x="45" y="89"/>
                  </a:cubicBezTo>
                  <a:cubicBezTo>
                    <a:pt x="45" y="89"/>
                    <a:pt x="43" y="87"/>
                    <a:pt x="44" y="87"/>
                  </a:cubicBezTo>
                  <a:cubicBezTo>
                    <a:pt x="44" y="87"/>
                    <a:pt x="44" y="86"/>
                    <a:pt x="44" y="86"/>
                  </a:cubicBezTo>
                  <a:cubicBezTo>
                    <a:pt x="44" y="85"/>
                    <a:pt x="43" y="84"/>
                    <a:pt x="43" y="84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44" y="83"/>
                    <a:pt x="44" y="81"/>
                    <a:pt x="44" y="81"/>
                  </a:cubicBezTo>
                  <a:cubicBezTo>
                    <a:pt x="44" y="81"/>
                    <a:pt x="44" y="80"/>
                    <a:pt x="44" y="80"/>
                  </a:cubicBezTo>
                  <a:cubicBezTo>
                    <a:pt x="44" y="80"/>
                    <a:pt x="43" y="79"/>
                    <a:pt x="43" y="79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6"/>
                    <a:pt x="44" y="76"/>
                  </a:cubicBezTo>
                  <a:cubicBezTo>
                    <a:pt x="44" y="75"/>
                    <a:pt x="44" y="74"/>
                    <a:pt x="44" y="7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3" y="64"/>
                    <a:pt x="43" y="64"/>
                  </a:cubicBezTo>
                  <a:cubicBezTo>
                    <a:pt x="43" y="63"/>
                    <a:pt x="43" y="62"/>
                    <a:pt x="43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6" y="57"/>
                    <a:pt x="46" y="57"/>
                  </a:cubicBezTo>
                  <a:cubicBezTo>
                    <a:pt x="46" y="56"/>
                    <a:pt x="47" y="55"/>
                    <a:pt x="47" y="55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48"/>
                    <a:pt x="53" y="44"/>
                    <a:pt x="53" y="44"/>
                  </a:cubicBezTo>
                  <a:cubicBezTo>
                    <a:pt x="53" y="44"/>
                    <a:pt x="55" y="44"/>
                    <a:pt x="55" y="44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8"/>
                    <a:pt x="56" y="49"/>
                  </a:cubicBezTo>
                  <a:cubicBezTo>
                    <a:pt x="56" y="49"/>
                    <a:pt x="56" y="50"/>
                    <a:pt x="56" y="50"/>
                  </a:cubicBezTo>
                  <a:cubicBezTo>
                    <a:pt x="56" y="50"/>
                    <a:pt x="57" y="51"/>
                    <a:pt x="57" y="51"/>
                  </a:cubicBezTo>
                  <a:cubicBezTo>
                    <a:pt x="57" y="52"/>
                    <a:pt x="58" y="53"/>
                    <a:pt x="58" y="53"/>
                  </a:cubicBezTo>
                  <a:cubicBezTo>
                    <a:pt x="58" y="53"/>
                    <a:pt x="58" y="53"/>
                    <a:pt x="59" y="5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6" y="50"/>
                    <a:pt x="66" y="50"/>
                  </a:cubicBezTo>
                  <a:cubicBezTo>
                    <a:pt x="66" y="50"/>
                    <a:pt x="67" y="48"/>
                    <a:pt x="67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7" y="46"/>
                    <a:pt x="69" y="44"/>
                    <a:pt x="68" y="42"/>
                  </a:cubicBezTo>
                  <a:cubicBezTo>
                    <a:pt x="68" y="42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5" y="39"/>
                    <a:pt x="62" y="38"/>
                    <a:pt x="63" y="38"/>
                  </a:cubicBezTo>
                  <a:cubicBezTo>
                    <a:pt x="64" y="36"/>
                    <a:pt x="68" y="37"/>
                    <a:pt x="70" y="36"/>
                  </a:cubicBezTo>
                  <a:cubicBezTo>
                    <a:pt x="71" y="36"/>
                    <a:pt x="71" y="34"/>
                    <a:pt x="72" y="33"/>
                  </a:cubicBezTo>
                  <a:cubicBezTo>
                    <a:pt x="73" y="33"/>
                    <a:pt x="75" y="34"/>
                    <a:pt x="75" y="32"/>
                  </a:cubicBezTo>
                  <a:cubicBezTo>
                    <a:pt x="75" y="30"/>
                    <a:pt x="77" y="30"/>
                    <a:pt x="78" y="3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7" y="29"/>
                    <a:pt x="74" y="27"/>
                    <a:pt x="73" y="26"/>
                  </a:cubicBezTo>
                  <a:cubicBezTo>
                    <a:pt x="73" y="26"/>
                    <a:pt x="73" y="25"/>
                    <a:pt x="71" y="25"/>
                  </a:cubicBezTo>
                  <a:cubicBezTo>
                    <a:pt x="70" y="25"/>
                    <a:pt x="68" y="23"/>
                    <a:pt x="68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23"/>
                    <a:pt x="62" y="20"/>
                    <a:pt x="62" y="20"/>
                  </a:cubicBezTo>
                  <a:cubicBezTo>
                    <a:pt x="61" y="20"/>
                    <a:pt x="58" y="19"/>
                    <a:pt x="58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7" y="17"/>
                    <a:pt x="57" y="17"/>
                  </a:cubicBezTo>
                  <a:cubicBezTo>
                    <a:pt x="56" y="17"/>
                    <a:pt x="55" y="18"/>
                    <a:pt x="55" y="18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50" y="19"/>
                    <a:pt x="50" y="19"/>
                  </a:cubicBezTo>
                  <a:cubicBezTo>
                    <a:pt x="49" y="18"/>
                    <a:pt x="48" y="16"/>
                    <a:pt x="48" y="16"/>
                  </a:cubicBezTo>
                  <a:cubicBezTo>
                    <a:pt x="48" y="16"/>
                    <a:pt x="48" y="16"/>
                    <a:pt x="47" y="16"/>
                  </a:cubicBezTo>
                  <a:cubicBezTo>
                    <a:pt x="46" y="17"/>
                    <a:pt x="48" y="18"/>
                    <a:pt x="46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8" y="12"/>
                    <a:pt x="38" y="12"/>
                  </a:cubicBezTo>
                  <a:cubicBezTo>
                    <a:pt x="38" y="12"/>
                    <a:pt x="38" y="10"/>
                    <a:pt x="38" y="10"/>
                  </a:cubicBezTo>
                  <a:cubicBezTo>
                    <a:pt x="37" y="10"/>
                    <a:pt x="34" y="9"/>
                    <a:pt x="34" y="9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7"/>
                    <a:pt x="30" y="6"/>
                    <a:pt x="30" y="6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4" y="2"/>
                    <a:pt x="24" y="2"/>
                  </a:cubicBezTo>
                  <a:cubicBezTo>
                    <a:pt x="25" y="2"/>
                    <a:pt x="25" y="0"/>
                    <a:pt x="2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1" y="1"/>
                    <a:pt x="21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4"/>
                    <a:pt x="14" y="4"/>
                  </a:cubicBezTo>
                  <a:cubicBezTo>
                    <a:pt x="14" y="4"/>
                    <a:pt x="16" y="4"/>
                    <a:pt x="16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1" y="58"/>
                    <a:pt x="12" y="58"/>
                  </a:cubicBezTo>
                  <a:cubicBezTo>
                    <a:pt x="12" y="57"/>
                    <a:pt x="13" y="57"/>
                    <a:pt x="13" y="57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60"/>
                    <a:pt x="14" y="61"/>
                    <a:pt x="14" y="61"/>
                  </a:cubicBezTo>
                  <a:cubicBezTo>
                    <a:pt x="14" y="61"/>
                    <a:pt x="14" y="64"/>
                    <a:pt x="14" y="64"/>
                  </a:cubicBezTo>
                  <a:cubicBezTo>
                    <a:pt x="14" y="64"/>
                    <a:pt x="14" y="65"/>
                    <a:pt x="13" y="64"/>
                  </a:cubicBezTo>
                  <a:cubicBezTo>
                    <a:pt x="13" y="64"/>
                    <a:pt x="12" y="63"/>
                    <a:pt x="12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4"/>
                    <a:pt x="8" y="65"/>
                  </a:cubicBezTo>
                  <a:cubicBezTo>
                    <a:pt x="9" y="65"/>
                    <a:pt x="10" y="65"/>
                    <a:pt x="10" y="65"/>
                  </a:cubicBezTo>
                  <a:cubicBezTo>
                    <a:pt x="10" y="65"/>
                    <a:pt x="12" y="65"/>
                    <a:pt x="12" y="65"/>
                  </a:cubicBezTo>
                  <a:cubicBezTo>
                    <a:pt x="12" y="65"/>
                    <a:pt x="12" y="65"/>
                    <a:pt x="13" y="65"/>
                  </a:cubicBezTo>
                  <a:cubicBezTo>
                    <a:pt x="13" y="65"/>
                    <a:pt x="15" y="65"/>
                    <a:pt x="15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5" y="71"/>
                    <a:pt x="26" y="73"/>
                    <a:pt x="27" y="73"/>
                  </a:cubicBezTo>
                  <a:cubicBezTo>
                    <a:pt x="27" y="73"/>
                    <a:pt x="28" y="75"/>
                    <a:pt x="28" y="75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1" y="75"/>
                    <a:pt x="31" y="75"/>
                    <a:pt x="31" y="75"/>
                  </a:cubicBezTo>
                  <a:cubicBezTo>
                    <a:pt x="31" y="75"/>
                    <a:pt x="32" y="76"/>
                    <a:pt x="32" y="76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4" y="79"/>
                    <a:pt x="34" y="79"/>
                    <a:pt x="34" y="79"/>
                  </a:cubicBezTo>
                  <a:cubicBezTo>
                    <a:pt x="34" y="79"/>
                    <a:pt x="34" y="79"/>
                    <a:pt x="34" y="80"/>
                  </a:cubicBezTo>
                  <a:cubicBezTo>
                    <a:pt x="34" y="80"/>
                    <a:pt x="35" y="82"/>
                    <a:pt x="35" y="82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5" y="83"/>
                    <a:pt x="36" y="83"/>
                    <a:pt x="36" y="84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7" y="85"/>
                    <a:pt x="39" y="85"/>
                    <a:pt x="39" y="85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1" y="87"/>
                    <a:pt x="41" y="87"/>
                    <a:pt x="41" y="87"/>
                  </a:cubicBezTo>
                  <a:lnTo>
                    <a:pt x="42" y="8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93">
              <a:extLst>
                <a:ext uri="{FF2B5EF4-FFF2-40B4-BE49-F238E27FC236}">
                  <a16:creationId xmlns:a16="http://schemas.microsoft.com/office/drawing/2014/main" id="{BAC3B4AA-CA72-8246-860D-F9B73DA6E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7652" y="3676183"/>
              <a:ext cx="241875" cy="205626"/>
            </a:xfrm>
            <a:custGeom>
              <a:avLst/>
              <a:gdLst>
                <a:gd name="T0" fmla="*/ 19 w 106"/>
                <a:gd name="T1" fmla="*/ 90 h 93"/>
                <a:gd name="T2" fmla="*/ 16 w 106"/>
                <a:gd name="T3" fmla="*/ 91 h 93"/>
                <a:gd name="T4" fmla="*/ 14 w 106"/>
                <a:gd name="T5" fmla="*/ 85 h 93"/>
                <a:gd name="T6" fmla="*/ 10 w 106"/>
                <a:gd name="T7" fmla="*/ 83 h 93"/>
                <a:gd name="T8" fmla="*/ 9 w 106"/>
                <a:gd name="T9" fmla="*/ 81 h 93"/>
                <a:gd name="T10" fmla="*/ 5 w 106"/>
                <a:gd name="T11" fmla="*/ 75 h 93"/>
                <a:gd name="T12" fmla="*/ 4 w 106"/>
                <a:gd name="T13" fmla="*/ 72 h 93"/>
                <a:gd name="T14" fmla="*/ 5 w 106"/>
                <a:gd name="T15" fmla="*/ 68 h 93"/>
                <a:gd name="T16" fmla="*/ 3 w 106"/>
                <a:gd name="T17" fmla="*/ 64 h 93"/>
                <a:gd name="T18" fmla="*/ 0 w 106"/>
                <a:gd name="T19" fmla="*/ 59 h 93"/>
                <a:gd name="T20" fmla="*/ 3 w 106"/>
                <a:gd name="T21" fmla="*/ 56 h 93"/>
                <a:gd name="T22" fmla="*/ 2 w 106"/>
                <a:gd name="T23" fmla="*/ 53 h 93"/>
                <a:gd name="T24" fmla="*/ 2 w 106"/>
                <a:gd name="T25" fmla="*/ 49 h 93"/>
                <a:gd name="T26" fmla="*/ 2 w 106"/>
                <a:gd name="T27" fmla="*/ 44 h 93"/>
                <a:gd name="T28" fmla="*/ 3 w 106"/>
                <a:gd name="T29" fmla="*/ 39 h 93"/>
                <a:gd name="T30" fmla="*/ 9 w 106"/>
                <a:gd name="T31" fmla="*/ 39 h 93"/>
                <a:gd name="T32" fmla="*/ 11 w 106"/>
                <a:gd name="T33" fmla="*/ 27 h 93"/>
                <a:gd name="T34" fmla="*/ 23 w 106"/>
                <a:gd name="T35" fmla="*/ 18 h 93"/>
                <a:gd name="T36" fmla="*/ 26 w 106"/>
                <a:gd name="T37" fmla="*/ 21 h 93"/>
                <a:gd name="T38" fmla="*/ 31 w 106"/>
                <a:gd name="T39" fmla="*/ 18 h 93"/>
                <a:gd name="T40" fmla="*/ 42 w 106"/>
                <a:gd name="T41" fmla="*/ 10 h 93"/>
                <a:gd name="T42" fmla="*/ 46 w 106"/>
                <a:gd name="T43" fmla="*/ 11 h 93"/>
                <a:gd name="T44" fmla="*/ 52 w 106"/>
                <a:gd name="T45" fmla="*/ 6 h 93"/>
                <a:gd name="T46" fmla="*/ 57 w 106"/>
                <a:gd name="T47" fmla="*/ 4 h 93"/>
                <a:gd name="T48" fmla="*/ 62 w 106"/>
                <a:gd name="T49" fmla="*/ 3 h 93"/>
                <a:gd name="T50" fmla="*/ 68 w 106"/>
                <a:gd name="T51" fmla="*/ 1 h 93"/>
                <a:gd name="T52" fmla="*/ 73 w 106"/>
                <a:gd name="T53" fmla="*/ 0 h 93"/>
                <a:gd name="T54" fmla="*/ 94 w 106"/>
                <a:gd name="T55" fmla="*/ 15 h 93"/>
                <a:gd name="T56" fmla="*/ 105 w 106"/>
                <a:gd name="T57" fmla="*/ 30 h 93"/>
                <a:gd name="T58" fmla="*/ 106 w 106"/>
                <a:gd name="T59" fmla="*/ 48 h 93"/>
                <a:gd name="T60" fmla="*/ 97 w 106"/>
                <a:gd name="T61" fmla="*/ 51 h 93"/>
                <a:gd name="T62" fmla="*/ 93 w 106"/>
                <a:gd name="T63" fmla="*/ 64 h 93"/>
                <a:gd name="T64" fmla="*/ 72 w 106"/>
                <a:gd name="T65" fmla="*/ 68 h 93"/>
                <a:gd name="T66" fmla="*/ 63 w 106"/>
                <a:gd name="T67" fmla="*/ 76 h 93"/>
                <a:gd name="T68" fmla="*/ 53 w 106"/>
                <a:gd name="T69" fmla="*/ 85 h 93"/>
                <a:gd name="T70" fmla="*/ 41 w 106"/>
                <a:gd name="T71" fmla="*/ 87 h 93"/>
                <a:gd name="T72" fmla="*/ 29 w 106"/>
                <a:gd name="T73" fmla="*/ 90 h 93"/>
                <a:gd name="T74" fmla="*/ 28 w 106"/>
                <a:gd name="T75" fmla="*/ 93 h 93"/>
                <a:gd name="T76" fmla="*/ 27 w 106"/>
                <a:gd name="T77" fmla="*/ 92 h 93"/>
                <a:gd name="T78" fmla="*/ 23 w 106"/>
                <a:gd name="T79" fmla="*/ 9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6" h="93">
                  <a:moveTo>
                    <a:pt x="21" y="90"/>
                  </a:moveTo>
                  <a:cubicBezTo>
                    <a:pt x="21" y="90"/>
                    <a:pt x="20" y="90"/>
                    <a:pt x="19" y="90"/>
                  </a:cubicBezTo>
                  <a:cubicBezTo>
                    <a:pt x="18" y="90"/>
                    <a:pt x="17" y="92"/>
                    <a:pt x="16" y="92"/>
                  </a:cubicBezTo>
                  <a:cubicBezTo>
                    <a:pt x="16" y="92"/>
                    <a:pt x="16" y="92"/>
                    <a:pt x="16" y="91"/>
                  </a:cubicBezTo>
                  <a:cubicBezTo>
                    <a:pt x="16" y="90"/>
                    <a:pt x="16" y="90"/>
                    <a:pt x="15" y="89"/>
                  </a:cubicBezTo>
                  <a:cubicBezTo>
                    <a:pt x="15" y="88"/>
                    <a:pt x="15" y="86"/>
                    <a:pt x="14" y="85"/>
                  </a:cubicBezTo>
                  <a:cubicBezTo>
                    <a:pt x="13" y="84"/>
                    <a:pt x="13" y="83"/>
                    <a:pt x="13" y="83"/>
                  </a:cubicBezTo>
                  <a:cubicBezTo>
                    <a:pt x="13" y="83"/>
                    <a:pt x="11" y="83"/>
                    <a:pt x="10" y="83"/>
                  </a:cubicBezTo>
                  <a:cubicBezTo>
                    <a:pt x="10" y="83"/>
                    <a:pt x="9" y="83"/>
                    <a:pt x="9" y="83"/>
                  </a:cubicBezTo>
                  <a:cubicBezTo>
                    <a:pt x="9" y="83"/>
                    <a:pt x="8" y="81"/>
                    <a:pt x="9" y="81"/>
                  </a:cubicBezTo>
                  <a:cubicBezTo>
                    <a:pt x="9" y="80"/>
                    <a:pt x="8" y="79"/>
                    <a:pt x="7" y="78"/>
                  </a:cubicBezTo>
                  <a:cubicBezTo>
                    <a:pt x="7" y="78"/>
                    <a:pt x="5" y="75"/>
                    <a:pt x="5" y="75"/>
                  </a:cubicBezTo>
                  <a:cubicBezTo>
                    <a:pt x="5" y="75"/>
                    <a:pt x="4" y="75"/>
                    <a:pt x="4" y="74"/>
                  </a:cubicBezTo>
                  <a:cubicBezTo>
                    <a:pt x="4" y="73"/>
                    <a:pt x="4" y="72"/>
                    <a:pt x="4" y="72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5" y="69"/>
                    <a:pt x="5" y="68"/>
                  </a:cubicBezTo>
                  <a:cubicBezTo>
                    <a:pt x="5" y="68"/>
                    <a:pt x="6" y="67"/>
                    <a:pt x="5" y="66"/>
                  </a:cubicBezTo>
                  <a:cubicBezTo>
                    <a:pt x="5" y="65"/>
                    <a:pt x="3" y="64"/>
                    <a:pt x="3" y="64"/>
                  </a:cubicBezTo>
                  <a:cubicBezTo>
                    <a:pt x="2" y="63"/>
                    <a:pt x="1" y="62"/>
                    <a:pt x="0" y="61"/>
                  </a:cubicBezTo>
                  <a:cubicBezTo>
                    <a:pt x="0" y="60"/>
                    <a:pt x="0" y="59"/>
                    <a:pt x="0" y="59"/>
                  </a:cubicBezTo>
                  <a:cubicBezTo>
                    <a:pt x="0" y="59"/>
                    <a:pt x="0" y="58"/>
                    <a:pt x="1" y="58"/>
                  </a:cubicBezTo>
                  <a:cubicBezTo>
                    <a:pt x="2" y="57"/>
                    <a:pt x="3" y="57"/>
                    <a:pt x="3" y="56"/>
                  </a:cubicBezTo>
                  <a:cubicBezTo>
                    <a:pt x="3" y="56"/>
                    <a:pt x="4" y="56"/>
                    <a:pt x="4" y="55"/>
                  </a:cubicBezTo>
                  <a:cubicBezTo>
                    <a:pt x="3" y="54"/>
                    <a:pt x="2" y="53"/>
                    <a:pt x="2" y="53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3" y="42"/>
                    <a:pt x="3" y="42"/>
                  </a:cubicBezTo>
                  <a:cubicBezTo>
                    <a:pt x="3" y="41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5" y="40"/>
                    <a:pt x="8" y="39"/>
                    <a:pt x="9" y="39"/>
                  </a:cubicBezTo>
                  <a:cubicBezTo>
                    <a:pt x="11" y="39"/>
                    <a:pt x="11" y="36"/>
                    <a:pt x="10" y="33"/>
                  </a:cubicBezTo>
                  <a:cubicBezTo>
                    <a:pt x="10" y="31"/>
                    <a:pt x="11" y="29"/>
                    <a:pt x="11" y="27"/>
                  </a:cubicBezTo>
                  <a:cubicBezTo>
                    <a:pt x="12" y="25"/>
                    <a:pt x="15" y="24"/>
                    <a:pt x="18" y="22"/>
                  </a:cubicBezTo>
                  <a:cubicBezTo>
                    <a:pt x="20" y="20"/>
                    <a:pt x="20" y="18"/>
                    <a:pt x="23" y="18"/>
                  </a:cubicBezTo>
                  <a:cubicBezTo>
                    <a:pt x="23" y="18"/>
                    <a:pt x="24" y="18"/>
                    <a:pt x="25" y="19"/>
                  </a:cubicBezTo>
                  <a:cubicBezTo>
                    <a:pt x="25" y="19"/>
                    <a:pt x="25" y="20"/>
                    <a:pt x="26" y="21"/>
                  </a:cubicBezTo>
                  <a:cubicBezTo>
                    <a:pt x="26" y="21"/>
                    <a:pt x="26" y="21"/>
                    <a:pt x="27" y="21"/>
                  </a:cubicBezTo>
                  <a:cubicBezTo>
                    <a:pt x="29" y="24"/>
                    <a:pt x="31" y="26"/>
                    <a:pt x="31" y="18"/>
                  </a:cubicBezTo>
                  <a:cubicBezTo>
                    <a:pt x="32" y="11"/>
                    <a:pt x="37" y="13"/>
                    <a:pt x="41" y="11"/>
                  </a:cubicBezTo>
                  <a:cubicBezTo>
                    <a:pt x="41" y="11"/>
                    <a:pt x="41" y="11"/>
                    <a:pt x="42" y="10"/>
                  </a:cubicBezTo>
                  <a:cubicBezTo>
                    <a:pt x="43" y="11"/>
                    <a:pt x="44" y="11"/>
                    <a:pt x="45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9" y="7"/>
                    <a:pt x="49" y="7"/>
                  </a:cubicBezTo>
                  <a:cubicBezTo>
                    <a:pt x="50" y="7"/>
                    <a:pt x="52" y="6"/>
                    <a:pt x="52" y="6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3"/>
                    <a:pt x="56" y="4"/>
                    <a:pt x="57" y="4"/>
                  </a:cubicBezTo>
                  <a:cubicBezTo>
                    <a:pt x="58" y="4"/>
                    <a:pt x="59" y="4"/>
                    <a:pt x="61" y="4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3"/>
                    <a:pt x="64" y="1"/>
                    <a:pt x="66" y="1"/>
                  </a:cubicBezTo>
                  <a:cubicBezTo>
                    <a:pt x="68" y="0"/>
                    <a:pt x="68" y="1"/>
                    <a:pt x="68" y="1"/>
                  </a:cubicBezTo>
                  <a:cubicBezTo>
                    <a:pt x="68" y="1"/>
                    <a:pt x="71" y="1"/>
                    <a:pt x="73" y="1"/>
                  </a:cubicBezTo>
                  <a:cubicBezTo>
                    <a:pt x="73" y="1"/>
                    <a:pt x="73" y="0"/>
                    <a:pt x="73" y="0"/>
                  </a:cubicBezTo>
                  <a:cubicBezTo>
                    <a:pt x="76" y="2"/>
                    <a:pt x="76" y="5"/>
                    <a:pt x="79" y="8"/>
                  </a:cubicBezTo>
                  <a:cubicBezTo>
                    <a:pt x="83" y="12"/>
                    <a:pt x="87" y="11"/>
                    <a:pt x="94" y="15"/>
                  </a:cubicBezTo>
                  <a:cubicBezTo>
                    <a:pt x="94" y="16"/>
                    <a:pt x="98" y="19"/>
                    <a:pt x="99" y="22"/>
                  </a:cubicBezTo>
                  <a:cubicBezTo>
                    <a:pt x="100" y="26"/>
                    <a:pt x="104" y="26"/>
                    <a:pt x="105" y="30"/>
                  </a:cubicBezTo>
                  <a:cubicBezTo>
                    <a:pt x="105" y="33"/>
                    <a:pt x="103" y="34"/>
                    <a:pt x="103" y="37"/>
                  </a:cubicBezTo>
                  <a:cubicBezTo>
                    <a:pt x="103" y="40"/>
                    <a:pt x="105" y="47"/>
                    <a:pt x="106" y="48"/>
                  </a:cubicBezTo>
                  <a:cubicBezTo>
                    <a:pt x="106" y="48"/>
                    <a:pt x="106" y="49"/>
                    <a:pt x="106" y="49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81" y="66"/>
                    <a:pt x="80" y="66"/>
                  </a:cubicBezTo>
                  <a:cubicBezTo>
                    <a:pt x="79" y="66"/>
                    <a:pt x="74" y="67"/>
                    <a:pt x="72" y="68"/>
                  </a:cubicBezTo>
                  <a:cubicBezTo>
                    <a:pt x="70" y="68"/>
                    <a:pt x="67" y="70"/>
                    <a:pt x="66" y="70"/>
                  </a:cubicBezTo>
                  <a:cubicBezTo>
                    <a:pt x="64" y="71"/>
                    <a:pt x="63" y="76"/>
                    <a:pt x="63" y="76"/>
                  </a:cubicBezTo>
                  <a:cubicBezTo>
                    <a:pt x="63" y="76"/>
                    <a:pt x="60" y="80"/>
                    <a:pt x="59" y="81"/>
                  </a:cubicBezTo>
                  <a:cubicBezTo>
                    <a:pt x="58" y="82"/>
                    <a:pt x="53" y="85"/>
                    <a:pt x="53" y="85"/>
                  </a:cubicBezTo>
                  <a:cubicBezTo>
                    <a:pt x="53" y="85"/>
                    <a:pt x="48" y="85"/>
                    <a:pt x="47" y="85"/>
                  </a:cubicBezTo>
                  <a:cubicBezTo>
                    <a:pt x="45" y="85"/>
                    <a:pt x="43" y="87"/>
                    <a:pt x="41" y="87"/>
                  </a:cubicBezTo>
                  <a:cubicBezTo>
                    <a:pt x="38" y="88"/>
                    <a:pt x="36" y="89"/>
                    <a:pt x="35" y="89"/>
                  </a:cubicBezTo>
                  <a:cubicBezTo>
                    <a:pt x="34" y="89"/>
                    <a:pt x="29" y="90"/>
                    <a:pt x="29" y="90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29" y="93"/>
                    <a:pt x="28" y="93"/>
                    <a:pt x="28" y="93"/>
                  </a:cubicBezTo>
                  <a:cubicBezTo>
                    <a:pt x="28" y="93"/>
                    <a:pt x="28" y="93"/>
                    <a:pt x="27" y="93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5" y="90"/>
                    <a:pt x="25" y="90"/>
                    <a:pt x="25" y="90"/>
                  </a:cubicBezTo>
                  <a:cubicBezTo>
                    <a:pt x="25" y="90"/>
                    <a:pt x="24" y="91"/>
                    <a:pt x="23" y="91"/>
                  </a:cubicBezTo>
                  <a:cubicBezTo>
                    <a:pt x="22" y="91"/>
                    <a:pt x="22" y="90"/>
                    <a:pt x="21" y="9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47">
              <a:extLst>
                <a:ext uri="{FF2B5EF4-FFF2-40B4-BE49-F238E27FC236}">
                  <a16:creationId xmlns:a16="http://schemas.microsoft.com/office/drawing/2014/main" id="{5E032CD0-503F-A74B-9885-FE9CE2160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874" y="2851550"/>
              <a:ext cx="445269" cy="240785"/>
            </a:xfrm>
            <a:custGeom>
              <a:avLst/>
              <a:gdLst>
                <a:gd name="T0" fmla="*/ 32 w 195"/>
                <a:gd name="T1" fmla="*/ 49 h 109"/>
                <a:gd name="T2" fmla="*/ 40 w 195"/>
                <a:gd name="T3" fmla="*/ 37 h 109"/>
                <a:gd name="T4" fmla="*/ 47 w 195"/>
                <a:gd name="T5" fmla="*/ 25 h 109"/>
                <a:gd name="T6" fmla="*/ 53 w 195"/>
                <a:gd name="T7" fmla="*/ 15 h 109"/>
                <a:gd name="T8" fmla="*/ 64 w 195"/>
                <a:gd name="T9" fmla="*/ 13 h 109"/>
                <a:gd name="T10" fmla="*/ 71 w 195"/>
                <a:gd name="T11" fmla="*/ 17 h 109"/>
                <a:gd name="T12" fmla="*/ 78 w 195"/>
                <a:gd name="T13" fmla="*/ 8 h 109"/>
                <a:gd name="T14" fmla="*/ 87 w 195"/>
                <a:gd name="T15" fmla="*/ 10 h 109"/>
                <a:gd name="T16" fmla="*/ 96 w 195"/>
                <a:gd name="T17" fmla="*/ 14 h 109"/>
                <a:gd name="T18" fmla="*/ 97 w 195"/>
                <a:gd name="T19" fmla="*/ 22 h 109"/>
                <a:gd name="T20" fmla="*/ 102 w 195"/>
                <a:gd name="T21" fmla="*/ 23 h 109"/>
                <a:gd name="T22" fmla="*/ 106 w 195"/>
                <a:gd name="T23" fmla="*/ 23 h 109"/>
                <a:gd name="T24" fmla="*/ 108 w 195"/>
                <a:gd name="T25" fmla="*/ 20 h 109"/>
                <a:gd name="T26" fmla="*/ 111 w 195"/>
                <a:gd name="T27" fmla="*/ 15 h 109"/>
                <a:gd name="T28" fmla="*/ 114 w 195"/>
                <a:gd name="T29" fmla="*/ 12 h 109"/>
                <a:gd name="T30" fmla="*/ 118 w 195"/>
                <a:gd name="T31" fmla="*/ 9 h 109"/>
                <a:gd name="T32" fmla="*/ 123 w 195"/>
                <a:gd name="T33" fmla="*/ 9 h 109"/>
                <a:gd name="T34" fmla="*/ 126 w 195"/>
                <a:gd name="T35" fmla="*/ 8 h 109"/>
                <a:gd name="T36" fmla="*/ 131 w 195"/>
                <a:gd name="T37" fmla="*/ 9 h 109"/>
                <a:gd name="T38" fmla="*/ 135 w 195"/>
                <a:gd name="T39" fmla="*/ 11 h 109"/>
                <a:gd name="T40" fmla="*/ 142 w 195"/>
                <a:gd name="T41" fmla="*/ 7 h 109"/>
                <a:gd name="T42" fmla="*/ 145 w 195"/>
                <a:gd name="T43" fmla="*/ 4 h 109"/>
                <a:gd name="T44" fmla="*/ 148 w 195"/>
                <a:gd name="T45" fmla="*/ 1 h 109"/>
                <a:gd name="T46" fmla="*/ 154 w 195"/>
                <a:gd name="T47" fmla="*/ 2 h 109"/>
                <a:gd name="T48" fmla="*/ 162 w 195"/>
                <a:gd name="T49" fmla="*/ 1 h 109"/>
                <a:gd name="T50" fmla="*/ 168 w 195"/>
                <a:gd name="T51" fmla="*/ 1 h 109"/>
                <a:gd name="T52" fmla="*/ 173 w 195"/>
                <a:gd name="T53" fmla="*/ 4 h 109"/>
                <a:gd name="T54" fmla="*/ 175 w 195"/>
                <a:gd name="T55" fmla="*/ 9 h 109"/>
                <a:gd name="T56" fmla="*/ 183 w 195"/>
                <a:gd name="T57" fmla="*/ 10 h 109"/>
                <a:gd name="T58" fmla="*/ 187 w 195"/>
                <a:gd name="T59" fmla="*/ 11 h 109"/>
                <a:gd name="T60" fmla="*/ 195 w 195"/>
                <a:gd name="T61" fmla="*/ 12 h 109"/>
                <a:gd name="T62" fmla="*/ 193 w 195"/>
                <a:gd name="T63" fmla="*/ 20 h 109"/>
                <a:gd name="T64" fmla="*/ 192 w 195"/>
                <a:gd name="T65" fmla="*/ 27 h 109"/>
                <a:gd name="T66" fmla="*/ 191 w 195"/>
                <a:gd name="T67" fmla="*/ 33 h 109"/>
                <a:gd name="T68" fmla="*/ 188 w 195"/>
                <a:gd name="T69" fmla="*/ 39 h 109"/>
                <a:gd name="T70" fmla="*/ 188 w 195"/>
                <a:gd name="T71" fmla="*/ 47 h 109"/>
                <a:gd name="T72" fmla="*/ 186 w 195"/>
                <a:gd name="T73" fmla="*/ 52 h 109"/>
                <a:gd name="T74" fmla="*/ 169 w 195"/>
                <a:gd name="T75" fmla="*/ 49 h 109"/>
                <a:gd name="T76" fmla="*/ 146 w 195"/>
                <a:gd name="T77" fmla="*/ 50 h 109"/>
                <a:gd name="T78" fmla="*/ 126 w 195"/>
                <a:gd name="T79" fmla="*/ 70 h 109"/>
                <a:gd name="T80" fmla="*/ 110 w 195"/>
                <a:gd name="T81" fmla="*/ 78 h 109"/>
                <a:gd name="T82" fmla="*/ 94 w 195"/>
                <a:gd name="T83" fmla="*/ 85 h 109"/>
                <a:gd name="T84" fmla="*/ 73 w 195"/>
                <a:gd name="T85" fmla="*/ 96 h 109"/>
                <a:gd name="T86" fmla="*/ 47 w 195"/>
                <a:gd name="T87" fmla="*/ 107 h 109"/>
                <a:gd name="T88" fmla="*/ 22 w 195"/>
                <a:gd name="T89" fmla="*/ 98 h 109"/>
                <a:gd name="T90" fmla="*/ 14 w 195"/>
                <a:gd name="T91" fmla="*/ 102 h 109"/>
                <a:gd name="T92" fmla="*/ 4 w 195"/>
                <a:gd name="T93" fmla="*/ 88 h 109"/>
                <a:gd name="T94" fmla="*/ 0 w 195"/>
                <a:gd name="T95" fmla="*/ 84 h 109"/>
                <a:gd name="T96" fmla="*/ 2 w 195"/>
                <a:gd name="T97" fmla="*/ 75 h 109"/>
                <a:gd name="T98" fmla="*/ 3 w 195"/>
                <a:gd name="T99" fmla="*/ 68 h 109"/>
                <a:gd name="T100" fmla="*/ 5 w 195"/>
                <a:gd name="T101" fmla="*/ 60 h 109"/>
                <a:gd name="T102" fmla="*/ 9 w 195"/>
                <a:gd name="T103" fmla="*/ 55 h 109"/>
                <a:gd name="T104" fmla="*/ 16 w 195"/>
                <a:gd name="T105" fmla="*/ 57 h 109"/>
                <a:gd name="T106" fmla="*/ 22 w 195"/>
                <a:gd name="T107" fmla="*/ 5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5" h="109">
                  <a:moveTo>
                    <a:pt x="26" y="54"/>
                  </a:move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49"/>
                    <a:pt x="30" y="50"/>
                  </a:cubicBezTo>
                  <a:cubicBezTo>
                    <a:pt x="30" y="50"/>
                    <a:pt x="32" y="49"/>
                    <a:pt x="32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0"/>
                    <a:pt x="40" y="30"/>
                  </a:cubicBezTo>
                  <a:cubicBezTo>
                    <a:pt x="41" y="30"/>
                    <a:pt x="44" y="28"/>
                    <a:pt x="44" y="28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7" y="14"/>
                    <a:pt x="58" y="14"/>
                  </a:cubicBezTo>
                  <a:cubicBezTo>
                    <a:pt x="59" y="14"/>
                    <a:pt x="60" y="13"/>
                    <a:pt x="60" y="13"/>
                  </a:cubicBezTo>
                  <a:cubicBezTo>
                    <a:pt x="61" y="13"/>
                    <a:pt x="64" y="13"/>
                    <a:pt x="64" y="13"/>
                  </a:cubicBezTo>
                  <a:cubicBezTo>
                    <a:pt x="64" y="13"/>
                    <a:pt x="66" y="11"/>
                    <a:pt x="66" y="12"/>
                  </a:cubicBezTo>
                  <a:cubicBezTo>
                    <a:pt x="66" y="14"/>
                    <a:pt x="66" y="15"/>
                    <a:pt x="66" y="15"/>
                  </a:cubicBezTo>
                  <a:cubicBezTo>
                    <a:pt x="67" y="16"/>
                    <a:pt x="68" y="18"/>
                    <a:pt x="68" y="18"/>
                  </a:cubicBezTo>
                  <a:cubicBezTo>
                    <a:pt x="68" y="18"/>
                    <a:pt x="70" y="18"/>
                    <a:pt x="71" y="17"/>
                  </a:cubicBezTo>
                  <a:cubicBezTo>
                    <a:pt x="72" y="16"/>
                    <a:pt x="74" y="15"/>
                    <a:pt x="74" y="15"/>
                  </a:cubicBezTo>
                  <a:cubicBezTo>
                    <a:pt x="74" y="15"/>
                    <a:pt x="76" y="17"/>
                    <a:pt x="76" y="16"/>
                  </a:cubicBezTo>
                  <a:cubicBezTo>
                    <a:pt x="76" y="15"/>
                    <a:pt x="76" y="11"/>
                    <a:pt x="76" y="11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8"/>
                    <a:pt x="80" y="8"/>
                    <a:pt x="80" y="7"/>
                  </a:cubicBezTo>
                  <a:cubicBezTo>
                    <a:pt x="80" y="6"/>
                    <a:pt x="82" y="4"/>
                    <a:pt x="82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8" y="24"/>
                    <a:pt x="99" y="24"/>
                    <a:pt x="99" y="24"/>
                  </a:cubicBezTo>
                  <a:cubicBezTo>
                    <a:pt x="99" y="24"/>
                    <a:pt x="101" y="23"/>
                    <a:pt x="102" y="23"/>
                  </a:cubicBezTo>
                  <a:cubicBezTo>
                    <a:pt x="102" y="23"/>
                    <a:pt x="102" y="22"/>
                    <a:pt x="102" y="22"/>
                  </a:cubicBezTo>
                  <a:cubicBezTo>
                    <a:pt x="102" y="22"/>
                    <a:pt x="104" y="21"/>
                    <a:pt x="104" y="21"/>
                  </a:cubicBezTo>
                  <a:cubicBezTo>
                    <a:pt x="104" y="21"/>
                    <a:pt x="105" y="21"/>
                    <a:pt x="105" y="21"/>
                  </a:cubicBezTo>
                  <a:cubicBezTo>
                    <a:pt x="105" y="22"/>
                    <a:pt x="106" y="23"/>
                    <a:pt x="106" y="23"/>
                  </a:cubicBezTo>
                  <a:cubicBezTo>
                    <a:pt x="106" y="23"/>
                    <a:pt x="107" y="22"/>
                    <a:pt x="107" y="23"/>
                  </a:cubicBezTo>
                  <a:cubicBezTo>
                    <a:pt x="107" y="23"/>
                    <a:pt x="108" y="23"/>
                    <a:pt x="108" y="23"/>
                  </a:cubicBezTo>
                  <a:cubicBezTo>
                    <a:pt x="108" y="23"/>
                    <a:pt x="108" y="23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19"/>
                    <a:pt x="108" y="18"/>
                    <a:pt x="108" y="18"/>
                  </a:cubicBezTo>
                  <a:cubicBezTo>
                    <a:pt x="109" y="17"/>
                    <a:pt x="109" y="17"/>
                    <a:pt x="109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10" y="15"/>
                    <a:pt x="111" y="15"/>
                    <a:pt x="111" y="15"/>
                  </a:cubicBezTo>
                  <a:cubicBezTo>
                    <a:pt x="111" y="15"/>
                    <a:pt x="111" y="14"/>
                    <a:pt x="111" y="14"/>
                  </a:cubicBezTo>
                  <a:cubicBezTo>
                    <a:pt x="111" y="14"/>
                    <a:pt x="112" y="13"/>
                    <a:pt x="113" y="13"/>
                  </a:cubicBezTo>
                  <a:cubicBezTo>
                    <a:pt x="113" y="13"/>
                    <a:pt x="113" y="14"/>
                    <a:pt x="114" y="13"/>
                  </a:cubicBezTo>
                  <a:cubicBezTo>
                    <a:pt x="115" y="12"/>
                    <a:pt x="114" y="12"/>
                    <a:pt x="114" y="12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5" y="10"/>
                    <a:pt x="114" y="11"/>
                    <a:pt x="116" y="11"/>
                  </a:cubicBezTo>
                  <a:cubicBezTo>
                    <a:pt x="117" y="10"/>
                    <a:pt x="118" y="10"/>
                    <a:pt x="118" y="10"/>
                  </a:cubicBezTo>
                  <a:cubicBezTo>
                    <a:pt x="118" y="10"/>
                    <a:pt x="118" y="9"/>
                    <a:pt x="118" y="9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0" y="8"/>
                    <a:pt x="120" y="9"/>
                    <a:pt x="120" y="9"/>
                  </a:cubicBezTo>
                  <a:cubicBezTo>
                    <a:pt x="120" y="9"/>
                    <a:pt x="121" y="9"/>
                    <a:pt x="122" y="9"/>
                  </a:cubicBezTo>
                  <a:cubicBezTo>
                    <a:pt x="122" y="9"/>
                    <a:pt x="123" y="10"/>
                    <a:pt x="123" y="9"/>
                  </a:cubicBezTo>
                  <a:cubicBezTo>
                    <a:pt x="123" y="9"/>
                    <a:pt x="124" y="9"/>
                    <a:pt x="124" y="8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4" y="8"/>
                    <a:pt x="124" y="7"/>
                    <a:pt x="125" y="7"/>
                  </a:cubicBezTo>
                  <a:cubicBezTo>
                    <a:pt x="126" y="8"/>
                    <a:pt x="125" y="8"/>
                    <a:pt x="126" y="8"/>
                  </a:cubicBezTo>
                  <a:cubicBezTo>
                    <a:pt x="126" y="7"/>
                    <a:pt x="128" y="6"/>
                    <a:pt x="128" y="6"/>
                  </a:cubicBezTo>
                  <a:cubicBezTo>
                    <a:pt x="128" y="6"/>
                    <a:pt x="128" y="6"/>
                    <a:pt x="129" y="8"/>
                  </a:cubicBezTo>
                  <a:cubicBezTo>
                    <a:pt x="129" y="9"/>
                    <a:pt x="130" y="9"/>
                    <a:pt x="131" y="9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31" y="10"/>
                    <a:pt x="132" y="11"/>
                    <a:pt x="132" y="11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4" y="10"/>
                    <a:pt x="134" y="11"/>
                    <a:pt x="135" y="11"/>
                  </a:cubicBezTo>
                  <a:cubicBezTo>
                    <a:pt x="136" y="11"/>
                    <a:pt x="137" y="12"/>
                    <a:pt x="137" y="12"/>
                  </a:cubicBezTo>
                  <a:cubicBezTo>
                    <a:pt x="137" y="11"/>
                    <a:pt x="138" y="10"/>
                    <a:pt x="138" y="10"/>
                  </a:cubicBezTo>
                  <a:cubicBezTo>
                    <a:pt x="138" y="9"/>
                    <a:pt x="138" y="9"/>
                    <a:pt x="139" y="8"/>
                  </a:cubicBezTo>
                  <a:cubicBezTo>
                    <a:pt x="139" y="8"/>
                    <a:pt x="142" y="7"/>
                    <a:pt x="142" y="7"/>
                  </a:cubicBezTo>
                  <a:cubicBezTo>
                    <a:pt x="142" y="7"/>
                    <a:pt x="141" y="5"/>
                    <a:pt x="140" y="5"/>
                  </a:cubicBezTo>
                  <a:cubicBezTo>
                    <a:pt x="140" y="5"/>
                    <a:pt x="139" y="4"/>
                    <a:pt x="141" y="3"/>
                  </a:cubicBezTo>
                  <a:cubicBezTo>
                    <a:pt x="142" y="3"/>
                    <a:pt x="143" y="3"/>
                    <a:pt x="143" y="3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6" y="2"/>
                    <a:pt x="147" y="1"/>
                    <a:pt x="147" y="1"/>
                  </a:cubicBezTo>
                  <a:cubicBezTo>
                    <a:pt x="147" y="1"/>
                    <a:pt x="148" y="1"/>
                    <a:pt x="148" y="1"/>
                  </a:cubicBezTo>
                  <a:cubicBezTo>
                    <a:pt x="149" y="1"/>
                    <a:pt x="150" y="1"/>
                    <a:pt x="150" y="1"/>
                  </a:cubicBezTo>
                  <a:cubicBezTo>
                    <a:pt x="150" y="1"/>
                    <a:pt x="151" y="2"/>
                    <a:pt x="151" y="2"/>
                  </a:cubicBezTo>
                  <a:cubicBezTo>
                    <a:pt x="152" y="2"/>
                    <a:pt x="153" y="2"/>
                    <a:pt x="153" y="2"/>
                  </a:cubicBezTo>
                  <a:cubicBezTo>
                    <a:pt x="153" y="2"/>
                    <a:pt x="154" y="3"/>
                    <a:pt x="154" y="2"/>
                  </a:cubicBezTo>
                  <a:cubicBezTo>
                    <a:pt x="155" y="2"/>
                    <a:pt x="155" y="1"/>
                    <a:pt x="155" y="1"/>
                  </a:cubicBezTo>
                  <a:cubicBezTo>
                    <a:pt x="155" y="1"/>
                    <a:pt x="159" y="0"/>
                    <a:pt x="159" y="0"/>
                  </a:cubicBezTo>
                  <a:cubicBezTo>
                    <a:pt x="159" y="0"/>
                    <a:pt x="160" y="0"/>
                    <a:pt x="160" y="0"/>
                  </a:cubicBezTo>
                  <a:cubicBezTo>
                    <a:pt x="161" y="1"/>
                    <a:pt x="162" y="1"/>
                    <a:pt x="162" y="1"/>
                  </a:cubicBezTo>
                  <a:cubicBezTo>
                    <a:pt x="163" y="1"/>
                    <a:pt x="164" y="2"/>
                    <a:pt x="164" y="2"/>
                  </a:cubicBezTo>
                  <a:cubicBezTo>
                    <a:pt x="165" y="3"/>
                    <a:pt x="166" y="3"/>
                    <a:pt x="166" y="3"/>
                  </a:cubicBezTo>
                  <a:cubicBezTo>
                    <a:pt x="166" y="3"/>
                    <a:pt x="166" y="1"/>
                    <a:pt x="166" y="1"/>
                  </a:cubicBezTo>
                  <a:cubicBezTo>
                    <a:pt x="167" y="1"/>
                    <a:pt x="168" y="1"/>
                    <a:pt x="168" y="1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69" y="2"/>
                    <a:pt x="170" y="3"/>
                    <a:pt x="171" y="3"/>
                  </a:cubicBezTo>
                  <a:cubicBezTo>
                    <a:pt x="171" y="3"/>
                    <a:pt x="172" y="2"/>
                    <a:pt x="172" y="2"/>
                  </a:cubicBezTo>
                  <a:cubicBezTo>
                    <a:pt x="172" y="3"/>
                    <a:pt x="173" y="3"/>
                    <a:pt x="173" y="4"/>
                  </a:cubicBezTo>
                  <a:cubicBezTo>
                    <a:pt x="173" y="4"/>
                    <a:pt x="174" y="5"/>
                    <a:pt x="174" y="5"/>
                  </a:cubicBezTo>
                  <a:cubicBezTo>
                    <a:pt x="174" y="6"/>
                    <a:pt x="175" y="6"/>
                    <a:pt x="175" y="6"/>
                  </a:cubicBezTo>
                  <a:cubicBezTo>
                    <a:pt x="175" y="7"/>
                    <a:pt x="175" y="8"/>
                    <a:pt x="175" y="8"/>
                  </a:cubicBezTo>
                  <a:cubicBezTo>
                    <a:pt x="175" y="8"/>
                    <a:pt x="175" y="8"/>
                    <a:pt x="175" y="9"/>
                  </a:cubicBezTo>
                  <a:cubicBezTo>
                    <a:pt x="176" y="9"/>
                    <a:pt x="179" y="9"/>
                    <a:pt x="179" y="9"/>
                  </a:cubicBezTo>
                  <a:cubicBezTo>
                    <a:pt x="179" y="9"/>
                    <a:pt x="180" y="9"/>
                    <a:pt x="180" y="10"/>
                  </a:cubicBezTo>
                  <a:cubicBezTo>
                    <a:pt x="180" y="10"/>
                    <a:pt x="182" y="10"/>
                    <a:pt x="182" y="10"/>
                  </a:cubicBezTo>
                  <a:cubicBezTo>
                    <a:pt x="182" y="10"/>
                    <a:pt x="183" y="9"/>
                    <a:pt x="183" y="10"/>
                  </a:cubicBezTo>
                  <a:cubicBezTo>
                    <a:pt x="183" y="10"/>
                    <a:pt x="183" y="11"/>
                    <a:pt x="183" y="11"/>
                  </a:cubicBezTo>
                  <a:cubicBezTo>
                    <a:pt x="185" y="11"/>
                    <a:pt x="185" y="11"/>
                    <a:pt x="185" y="11"/>
                  </a:cubicBezTo>
                  <a:cubicBezTo>
                    <a:pt x="186" y="11"/>
                    <a:pt x="186" y="11"/>
                    <a:pt x="186" y="11"/>
                  </a:cubicBezTo>
                  <a:cubicBezTo>
                    <a:pt x="186" y="11"/>
                    <a:pt x="187" y="10"/>
                    <a:pt x="187" y="11"/>
                  </a:cubicBezTo>
                  <a:cubicBezTo>
                    <a:pt x="187" y="11"/>
                    <a:pt x="188" y="11"/>
                    <a:pt x="188" y="11"/>
                  </a:cubicBezTo>
                  <a:cubicBezTo>
                    <a:pt x="188" y="11"/>
                    <a:pt x="190" y="12"/>
                    <a:pt x="190" y="12"/>
                  </a:cubicBezTo>
                  <a:cubicBezTo>
                    <a:pt x="190" y="12"/>
                    <a:pt x="191" y="12"/>
                    <a:pt x="192" y="12"/>
                  </a:cubicBezTo>
                  <a:cubicBezTo>
                    <a:pt x="192" y="12"/>
                    <a:pt x="195" y="12"/>
                    <a:pt x="195" y="12"/>
                  </a:cubicBezTo>
                  <a:cubicBezTo>
                    <a:pt x="195" y="12"/>
                    <a:pt x="195" y="13"/>
                    <a:pt x="195" y="14"/>
                  </a:cubicBezTo>
                  <a:cubicBezTo>
                    <a:pt x="195" y="14"/>
                    <a:pt x="195" y="16"/>
                    <a:pt x="195" y="16"/>
                  </a:cubicBezTo>
                  <a:cubicBezTo>
                    <a:pt x="195" y="16"/>
                    <a:pt x="194" y="17"/>
                    <a:pt x="194" y="18"/>
                  </a:cubicBezTo>
                  <a:cubicBezTo>
                    <a:pt x="193" y="18"/>
                    <a:pt x="193" y="20"/>
                    <a:pt x="193" y="20"/>
                  </a:cubicBezTo>
                  <a:cubicBezTo>
                    <a:pt x="193" y="20"/>
                    <a:pt x="193" y="21"/>
                    <a:pt x="193" y="21"/>
                  </a:cubicBezTo>
                  <a:cubicBezTo>
                    <a:pt x="193" y="21"/>
                    <a:pt x="193" y="23"/>
                    <a:pt x="193" y="23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92" y="25"/>
                    <a:pt x="191" y="26"/>
                    <a:pt x="192" y="27"/>
                  </a:cubicBezTo>
                  <a:cubicBezTo>
                    <a:pt x="192" y="27"/>
                    <a:pt x="192" y="28"/>
                    <a:pt x="192" y="28"/>
                  </a:cubicBezTo>
                  <a:cubicBezTo>
                    <a:pt x="193" y="29"/>
                    <a:pt x="193" y="29"/>
                    <a:pt x="193" y="29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91" y="33"/>
                    <a:pt x="191" y="33"/>
                    <a:pt x="191" y="33"/>
                  </a:cubicBezTo>
                  <a:cubicBezTo>
                    <a:pt x="191" y="33"/>
                    <a:pt x="192" y="34"/>
                    <a:pt x="191" y="35"/>
                  </a:cubicBezTo>
                  <a:cubicBezTo>
                    <a:pt x="191" y="35"/>
                    <a:pt x="190" y="36"/>
                    <a:pt x="190" y="36"/>
                  </a:cubicBezTo>
                  <a:cubicBezTo>
                    <a:pt x="190" y="36"/>
                    <a:pt x="188" y="38"/>
                    <a:pt x="188" y="38"/>
                  </a:cubicBezTo>
                  <a:cubicBezTo>
                    <a:pt x="188" y="38"/>
                    <a:pt x="188" y="39"/>
                    <a:pt x="188" y="39"/>
                  </a:cubicBezTo>
                  <a:cubicBezTo>
                    <a:pt x="188" y="39"/>
                    <a:pt x="187" y="41"/>
                    <a:pt x="187" y="41"/>
                  </a:cubicBezTo>
                  <a:cubicBezTo>
                    <a:pt x="187" y="41"/>
                    <a:pt x="187" y="44"/>
                    <a:pt x="187" y="44"/>
                  </a:cubicBezTo>
                  <a:cubicBezTo>
                    <a:pt x="187" y="44"/>
                    <a:pt x="188" y="45"/>
                    <a:pt x="188" y="45"/>
                  </a:cubicBezTo>
                  <a:cubicBezTo>
                    <a:pt x="188" y="45"/>
                    <a:pt x="188" y="46"/>
                    <a:pt x="188" y="47"/>
                  </a:cubicBezTo>
                  <a:cubicBezTo>
                    <a:pt x="187" y="47"/>
                    <a:pt x="188" y="48"/>
                    <a:pt x="188" y="49"/>
                  </a:cubicBezTo>
                  <a:cubicBezTo>
                    <a:pt x="188" y="49"/>
                    <a:pt x="188" y="50"/>
                    <a:pt x="188" y="50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6" y="52"/>
                    <a:pt x="186" y="52"/>
                    <a:pt x="186" y="52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5" y="57"/>
                    <a:pt x="185" y="57"/>
                    <a:pt x="185" y="57"/>
                  </a:cubicBezTo>
                  <a:cubicBezTo>
                    <a:pt x="177" y="57"/>
                    <a:pt x="177" y="57"/>
                    <a:pt x="177" y="57"/>
                  </a:cubicBezTo>
                  <a:cubicBezTo>
                    <a:pt x="169" y="49"/>
                    <a:pt x="169" y="49"/>
                    <a:pt x="169" y="4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32" y="54"/>
                    <a:pt x="132" y="54"/>
                    <a:pt x="132" y="54"/>
                  </a:cubicBezTo>
                  <a:cubicBezTo>
                    <a:pt x="131" y="57"/>
                    <a:pt x="131" y="57"/>
                    <a:pt x="131" y="57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3" y="96"/>
                    <a:pt x="77" y="99"/>
                    <a:pt x="79" y="100"/>
                  </a:cubicBezTo>
                  <a:cubicBezTo>
                    <a:pt x="81" y="102"/>
                    <a:pt x="75" y="103"/>
                    <a:pt x="74" y="104"/>
                  </a:cubicBezTo>
                  <a:cubicBezTo>
                    <a:pt x="73" y="105"/>
                    <a:pt x="64" y="106"/>
                    <a:pt x="64" y="106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9" y="103"/>
                    <a:pt x="8" y="98"/>
                    <a:pt x="6" y="93"/>
                  </a:cubicBezTo>
                  <a:cubicBezTo>
                    <a:pt x="6" y="93"/>
                    <a:pt x="6" y="92"/>
                    <a:pt x="5" y="91"/>
                  </a:cubicBezTo>
                  <a:cubicBezTo>
                    <a:pt x="5" y="90"/>
                    <a:pt x="4" y="88"/>
                    <a:pt x="4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3" y="87"/>
                    <a:pt x="2" y="86"/>
                    <a:pt x="2" y="86"/>
                  </a:cubicBezTo>
                  <a:cubicBezTo>
                    <a:pt x="2" y="86"/>
                    <a:pt x="2" y="85"/>
                    <a:pt x="2" y="85"/>
                  </a:cubicBezTo>
                  <a:cubicBezTo>
                    <a:pt x="1" y="85"/>
                    <a:pt x="0" y="84"/>
                    <a:pt x="0" y="84"/>
                  </a:cubicBezTo>
                  <a:cubicBezTo>
                    <a:pt x="0" y="84"/>
                    <a:pt x="0" y="81"/>
                    <a:pt x="0" y="8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5"/>
                    <a:pt x="2" y="75"/>
                  </a:cubicBezTo>
                  <a:cubicBezTo>
                    <a:pt x="2" y="75"/>
                    <a:pt x="3" y="73"/>
                    <a:pt x="3" y="73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5"/>
                    <a:pt x="3" y="65"/>
                  </a:cubicBezTo>
                  <a:cubicBezTo>
                    <a:pt x="4" y="65"/>
                    <a:pt x="4" y="62"/>
                    <a:pt x="4" y="62"/>
                  </a:cubicBezTo>
                  <a:cubicBezTo>
                    <a:pt x="4" y="62"/>
                    <a:pt x="5" y="60"/>
                    <a:pt x="5" y="60"/>
                  </a:cubicBezTo>
                  <a:cubicBezTo>
                    <a:pt x="6" y="60"/>
                    <a:pt x="6" y="59"/>
                    <a:pt x="6" y="59"/>
                  </a:cubicBezTo>
                  <a:cubicBezTo>
                    <a:pt x="6" y="58"/>
                    <a:pt x="6" y="57"/>
                    <a:pt x="6" y="57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9" y="55"/>
                    <a:pt x="9" y="55"/>
                  </a:cubicBezTo>
                  <a:cubicBezTo>
                    <a:pt x="9" y="55"/>
                    <a:pt x="10" y="55"/>
                    <a:pt x="11" y="55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13" y="55"/>
                    <a:pt x="13" y="56"/>
                    <a:pt x="14" y="56"/>
                  </a:cubicBezTo>
                  <a:cubicBezTo>
                    <a:pt x="15" y="56"/>
                    <a:pt x="16" y="57"/>
                    <a:pt x="16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8" y="56"/>
                    <a:pt x="18" y="55"/>
                    <a:pt x="18" y="55"/>
                  </a:cubicBezTo>
                  <a:cubicBezTo>
                    <a:pt x="19" y="55"/>
                    <a:pt x="21" y="56"/>
                    <a:pt x="21" y="56"/>
                  </a:cubicBezTo>
                  <a:cubicBezTo>
                    <a:pt x="21" y="56"/>
                    <a:pt x="22" y="57"/>
                    <a:pt x="22" y="56"/>
                  </a:cubicBezTo>
                  <a:cubicBezTo>
                    <a:pt x="23" y="56"/>
                    <a:pt x="24" y="55"/>
                    <a:pt x="24" y="55"/>
                  </a:cubicBezTo>
                  <a:cubicBezTo>
                    <a:pt x="26" y="54"/>
                    <a:pt x="26" y="54"/>
                    <a:pt x="26" y="5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88">
              <a:extLst>
                <a:ext uri="{FF2B5EF4-FFF2-40B4-BE49-F238E27FC236}">
                  <a16:creationId xmlns:a16="http://schemas.microsoft.com/office/drawing/2014/main" id="{9532B057-11D5-E741-B8B8-28248BC37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613" y="3211661"/>
              <a:ext cx="266062" cy="194972"/>
            </a:xfrm>
            <a:custGeom>
              <a:avLst/>
              <a:gdLst>
                <a:gd name="T0" fmla="*/ 5 w 117"/>
                <a:gd name="T1" fmla="*/ 46 h 88"/>
                <a:gd name="T2" fmla="*/ 1 w 117"/>
                <a:gd name="T3" fmla="*/ 42 h 88"/>
                <a:gd name="T4" fmla="*/ 6 w 117"/>
                <a:gd name="T5" fmla="*/ 36 h 88"/>
                <a:gd name="T6" fmla="*/ 10 w 117"/>
                <a:gd name="T7" fmla="*/ 33 h 88"/>
                <a:gd name="T8" fmla="*/ 13 w 117"/>
                <a:gd name="T9" fmla="*/ 27 h 88"/>
                <a:gd name="T10" fmla="*/ 41 w 117"/>
                <a:gd name="T11" fmla="*/ 31 h 88"/>
                <a:gd name="T12" fmla="*/ 48 w 117"/>
                <a:gd name="T13" fmla="*/ 26 h 88"/>
                <a:gd name="T14" fmla="*/ 55 w 117"/>
                <a:gd name="T15" fmla="*/ 19 h 88"/>
                <a:gd name="T16" fmla="*/ 71 w 117"/>
                <a:gd name="T17" fmla="*/ 15 h 88"/>
                <a:gd name="T18" fmla="*/ 85 w 117"/>
                <a:gd name="T19" fmla="*/ 12 h 88"/>
                <a:gd name="T20" fmla="*/ 95 w 117"/>
                <a:gd name="T21" fmla="*/ 8 h 88"/>
                <a:gd name="T22" fmla="*/ 101 w 117"/>
                <a:gd name="T23" fmla="*/ 2 h 88"/>
                <a:gd name="T24" fmla="*/ 107 w 117"/>
                <a:gd name="T25" fmla="*/ 2 h 88"/>
                <a:gd name="T26" fmla="*/ 108 w 117"/>
                <a:gd name="T27" fmla="*/ 5 h 88"/>
                <a:gd name="T28" fmla="*/ 109 w 117"/>
                <a:gd name="T29" fmla="*/ 7 h 88"/>
                <a:gd name="T30" fmla="*/ 111 w 117"/>
                <a:gd name="T31" fmla="*/ 10 h 88"/>
                <a:gd name="T32" fmla="*/ 115 w 117"/>
                <a:gd name="T33" fmla="*/ 19 h 88"/>
                <a:gd name="T34" fmla="*/ 109 w 117"/>
                <a:gd name="T35" fmla="*/ 22 h 88"/>
                <a:gd name="T36" fmla="*/ 107 w 117"/>
                <a:gd name="T37" fmla="*/ 27 h 88"/>
                <a:gd name="T38" fmla="*/ 102 w 117"/>
                <a:gd name="T39" fmla="*/ 28 h 88"/>
                <a:gd name="T40" fmla="*/ 101 w 117"/>
                <a:gd name="T41" fmla="*/ 32 h 88"/>
                <a:gd name="T42" fmla="*/ 96 w 117"/>
                <a:gd name="T43" fmla="*/ 35 h 88"/>
                <a:gd name="T44" fmla="*/ 91 w 117"/>
                <a:gd name="T45" fmla="*/ 38 h 88"/>
                <a:gd name="T46" fmla="*/ 86 w 117"/>
                <a:gd name="T47" fmla="*/ 41 h 88"/>
                <a:gd name="T48" fmla="*/ 87 w 117"/>
                <a:gd name="T49" fmla="*/ 46 h 88"/>
                <a:gd name="T50" fmla="*/ 90 w 117"/>
                <a:gd name="T51" fmla="*/ 49 h 88"/>
                <a:gd name="T52" fmla="*/ 89 w 117"/>
                <a:gd name="T53" fmla="*/ 56 h 88"/>
                <a:gd name="T54" fmla="*/ 88 w 117"/>
                <a:gd name="T55" fmla="*/ 60 h 88"/>
                <a:gd name="T56" fmla="*/ 83 w 117"/>
                <a:gd name="T57" fmla="*/ 62 h 88"/>
                <a:gd name="T58" fmla="*/ 78 w 117"/>
                <a:gd name="T59" fmla="*/ 64 h 88"/>
                <a:gd name="T60" fmla="*/ 76 w 117"/>
                <a:gd name="T61" fmla="*/ 68 h 88"/>
                <a:gd name="T62" fmla="*/ 79 w 117"/>
                <a:gd name="T63" fmla="*/ 69 h 88"/>
                <a:gd name="T64" fmla="*/ 77 w 117"/>
                <a:gd name="T65" fmla="*/ 72 h 88"/>
                <a:gd name="T66" fmla="*/ 76 w 117"/>
                <a:gd name="T67" fmla="*/ 76 h 88"/>
                <a:gd name="T68" fmla="*/ 79 w 117"/>
                <a:gd name="T69" fmla="*/ 80 h 88"/>
                <a:gd name="T70" fmla="*/ 74 w 117"/>
                <a:gd name="T71" fmla="*/ 83 h 88"/>
                <a:gd name="T72" fmla="*/ 69 w 117"/>
                <a:gd name="T73" fmla="*/ 81 h 88"/>
                <a:gd name="T74" fmla="*/ 64 w 117"/>
                <a:gd name="T75" fmla="*/ 80 h 88"/>
                <a:gd name="T76" fmla="*/ 61 w 117"/>
                <a:gd name="T77" fmla="*/ 82 h 88"/>
                <a:gd name="T78" fmla="*/ 55 w 117"/>
                <a:gd name="T79" fmla="*/ 80 h 88"/>
                <a:gd name="T80" fmla="*/ 53 w 117"/>
                <a:gd name="T81" fmla="*/ 77 h 88"/>
                <a:gd name="T82" fmla="*/ 49 w 117"/>
                <a:gd name="T83" fmla="*/ 72 h 88"/>
                <a:gd name="T84" fmla="*/ 46 w 117"/>
                <a:gd name="T85" fmla="*/ 76 h 88"/>
                <a:gd name="T86" fmla="*/ 45 w 117"/>
                <a:gd name="T87" fmla="*/ 80 h 88"/>
                <a:gd name="T88" fmla="*/ 39 w 117"/>
                <a:gd name="T89" fmla="*/ 83 h 88"/>
                <a:gd name="T90" fmla="*/ 33 w 117"/>
                <a:gd name="T91" fmla="*/ 84 h 88"/>
                <a:gd name="T92" fmla="*/ 28 w 117"/>
                <a:gd name="T93" fmla="*/ 83 h 88"/>
                <a:gd name="T94" fmla="*/ 27 w 117"/>
                <a:gd name="T95" fmla="*/ 84 h 88"/>
                <a:gd name="T96" fmla="*/ 24 w 117"/>
                <a:gd name="T97" fmla="*/ 87 h 88"/>
                <a:gd name="T98" fmla="*/ 21 w 117"/>
                <a:gd name="T99" fmla="*/ 88 h 88"/>
                <a:gd name="T100" fmla="*/ 15 w 117"/>
                <a:gd name="T101" fmla="*/ 87 h 88"/>
                <a:gd name="T102" fmla="*/ 11 w 117"/>
                <a:gd name="T103" fmla="*/ 84 h 88"/>
                <a:gd name="T104" fmla="*/ 15 w 117"/>
                <a:gd name="T105" fmla="*/ 82 h 88"/>
                <a:gd name="T106" fmla="*/ 17 w 117"/>
                <a:gd name="T107" fmla="*/ 81 h 88"/>
                <a:gd name="T108" fmla="*/ 19 w 117"/>
                <a:gd name="T109" fmla="*/ 79 h 88"/>
                <a:gd name="T110" fmla="*/ 17 w 117"/>
                <a:gd name="T111" fmla="*/ 77 h 88"/>
                <a:gd name="T112" fmla="*/ 9 w 117"/>
                <a:gd name="T113" fmla="*/ 67 h 88"/>
                <a:gd name="T114" fmla="*/ 11 w 117"/>
                <a:gd name="T115" fmla="*/ 61 h 88"/>
                <a:gd name="T116" fmla="*/ 9 w 117"/>
                <a:gd name="T117" fmla="*/ 58 h 88"/>
                <a:gd name="T118" fmla="*/ 6 w 117"/>
                <a:gd name="T119" fmla="*/ 58 h 88"/>
                <a:gd name="T120" fmla="*/ 5 w 117"/>
                <a:gd name="T121" fmla="*/ 55 h 88"/>
                <a:gd name="T122" fmla="*/ 11 w 117"/>
                <a:gd name="T12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" h="88">
                  <a:moveTo>
                    <a:pt x="9" y="48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3" y="38"/>
                    <a:pt x="3" y="38"/>
                  </a:cubicBezTo>
                  <a:cubicBezTo>
                    <a:pt x="4" y="37"/>
                    <a:pt x="6" y="36"/>
                    <a:pt x="6" y="36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8" y="33"/>
                    <a:pt x="9" y="33"/>
                  </a:cubicBezTo>
                  <a:cubicBezTo>
                    <a:pt x="10" y="33"/>
                    <a:pt x="10" y="34"/>
                    <a:pt x="10" y="33"/>
                  </a:cubicBezTo>
                  <a:cubicBezTo>
                    <a:pt x="11" y="33"/>
                    <a:pt x="11" y="29"/>
                    <a:pt x="11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5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7" y="19"/>
                    <a:pt x="115" y="19"/>
                    <a:pt x="115" y="19"/>
                  </a:cubicBezTo>
                  <a:cubicBezTo>
                    <a:pt x="114" y="19"/>
                    <a:pt x="112" y="19"/>
                    <a:pt x="112" y="19"/>
                  </a:cubicBezTo>
                  <a:cubicBezTo>
                    <a:pt x="112" y="19"/>
                    <a:pt x="111" y="20"/>
                    <a:pt x="110" y="20"/>
                  </a:cubicBezTo>
                  <a:cubicBezTo>
                    <a:pt x="110" y="20"/>
                    <a:pt x="109" y="22"/>
                    <a:pt x="109" y="22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8"/>
                    <a:pt x="112" y="28"/>
                    <a:pt x="107" y="27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30"/>
                    <a:pt x="102" y="30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1" y="38"/>
                    <a:pt x="91" y="38"/>
                    <a:pt x="91" y="38"/>
                  </a:cubicBezTo>
                  <a:cubicBezTo>
                    <a:pt x="91" y="38"/>
                    <a:pt x="89" y="38"/>
                    <a:pt x="89" y="38"/>
                  </a:cubicBezTo>
                  <a:cubicBezTo>
                    <a:pt x="89" y="38"/>
                    <a:pt x="86" y="39"/>
                    <a:pt x="86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6" y="41"/>
                    <a:pt x="85" y="42"/>
                    <a:pt x="85" y="42"/>
                  </a:cubicBezTo>
                  <a:cubicBezTo>
                    <a:pt x="85" y="42"/>
                    <a:pt x="85" y="45"/>
                    <a:pt x="85" y="45"/>
                  </a:cubicBezTo>
                  <a:cubicBezTo>
                    <a:pt x="85" y="45"/>
                    <a:pt x="87" y="46"/>
                    <a:pt x="87" y="4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89" y="49"/>
                    <a:pt x="89" y="52"/>
                    <a:pt x="89" y="52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8"/>
                    <a:pt x="91" y="58"/>
                    <a:pt x="90" y="59"/>
                  </a:cubicBezTo>
                  <a:cubicBezTo>
                    <a:pt x="89" y="59"/>
                    <a:pt x="88" y="60"/>
                    <a:pt x="88" y="60"/>
                  </a:cubicBezTo>
                  <a:cubicBezTo>
                    <a:pt x="88" y="60"/>
                    <a:pt x="86" y="60"/>
                    <a:pt x="86" y="60"/>
                  </a:cubicBezTo>
                  <a:cubicBezTo>
                    <a:pt x="86" y="60"/>
                    <a:pt x="84" y="60"/>
                    <a:pt x="84" y="60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68"/>
                    <a:pt x="77" y="69"/>
                    <a:pt x="77" y="68"/>
                  </a:cubicBezTo>
                  <a:cubicBezTo>
                    <a:pt x="77" y="68"/>
                    <a:pt x="77" y="67"/>
                    <a:pt x="77" y="67"/>
                  </a:cubicBezTo>
                  <a:cubicBezTo>
                    <a:pt x="78" y="68"/>
                    <a:pt x="79" y="69"/>
                    <a:pt x="79" y="69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78" y="71"/>
                    <a:pt x="78" y="71"/>
                  </a:cubicBezTo>
                  <a:cubicBezTo>
                    <a:pt x="78" y="71"/>
                    <a:pt x="77" y="72"/>
                    <a:pt x="77" y="72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4"/>
                    <a:pt x="76" y="74"/>
                    <a:pt x="76" y="75"/>
                  </a:cubicBezTo>
                  <a:cubicBezTo>
                    <a:pt x="76" y="75"/>
                    <a:pt x="76" y="76"/>
                    <a:pt x="76" y="76"/>
                  </a:cubicBezTo>
                  <a:cubicBezTo>
                    <a:pt x="77" y="76"/>
                    <a:pt x="78" y="78"/>
                    <a:pt x="78" y="78"/>
                  </a:cubicBezTo>
                  <a:cubicBezTo>
                    <a:pt x="78" y="78"/>
                    <a:pt x="79" y="79"/>
                    <a:pt x="79" y="79"/>
                  </a:cubicBezTo>
                  <a:cubicBezTo>
                    <a:pt x="79" y="79"/>
                    <a:pt x="79" y="80"/>
                    <a:pt x="79" y="80"/>
                  </a:cubicBezTo>
                  <a:cubicBezTo>
                    <a:pt x="79" y="80"/>
                    <a:pt x="78" y="81"/>
                    <a:pt x="77" y="81"/>
                  </a:cubicBezTo>
                  <a:cubicBezTo>
                    <a:pt x="77" y="81"/>
                    <a:pt x="75" y="81"/>
                    <a:pt x="75" y="81"/>
                  </a:cubicBezTo>
                  <a:cubicBezTo>
                    <a:pt x="75" y="81"/>
                    <a:pt x="74" y="83"/>
                    <a:pt x="74" y="83"/>
                  </a:cubicBezTo>
                  <a:cubicBezTo>
                    <a:pt x="74" y="83"/>
                    <a:pt x="73" y="83"/>
                    <a:pt x="72" y="83"/>
                  </a:cubicBezTo>
                  <a:cubicBezTo>
                    <a:pt x="72" y="83"/>
                    <a:pt x="74" y="84"/>
                    <a:pt x="72" y="83"/>
                  </a:cubicBezTo>
                  <a:cubicBezTo>
                    <a:pt x="69" y="82"/>
                    <a:pt x="69" y="81"/>
                    <a:pt x="69" y="81"/>
                  </a:cubicBezTo>
                  <a:cubicBezTo>
                    <a:pt x="69" y="81"/>
                    <a:pt x="68" y="80"/>
                    <a:pt x="68" y="80"/>
                  </a:cubicBezTo>
                  <a:cubicBezTo>
                    <a:pt x="67" y="80"/>
                    <a:pt x="66" y="80"/>
                    <a:pt x="66" y="80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2" y="81"/>
                    <a:pt x="62" y="81"/>
                    <a:pt x="62" y="81"/>
                  </a:cubicBezTo>
                  <a:cubicBezTo>
                    <a:pt x="62" y="81"/>
                    <a:pt x="62" y="82"/>
                    <a:pt x="61" y="82"/>
                  </a:cubicBezTo>
                  <a:cubicBezTo>
                    <a:pt x="60" y="83"/>
                    <a:pt x="61" y="83"/>
                    <a:pt x="60" y="83"/>
                  </a:cubicBezTo>
                  <a:cubicBezTo>
                    <a:pt x="58" y="83"/>
                    <a:pt x="57" y="81"/>
                    <a:pt x="57" y="81"/>
                  </a:cubicBezTo>
                  <a:cubicBezTo>
                    <a:pt x="57" y="81"/>
                    <a:pt x="55" y="80"/>
                    <a:pt x="55" y="80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3" y="79"/>
                    <a:pt x="53" y="80"/>
                    <a:pt x="53" y="78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2" y="76"/>
                    <a:pt x="52" y="77"/>
                    <a:pt x="51" y="76"/>
                  </a:cubicBezTo>
                  <a:cubicBezTo>
                    <a:pt x="51" y="75"/>
                    <a:pt x="50" y="74"/>
                    <a:pt x="50" y="74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9" y="72"/>
                    <a:pt x="49" y="72"/>
                    <a:pt x="49" y="73"/>
                  </a:cubicBezTo>
                  <a:cubicBezTo>
                    <a:pt x="48" y="74"/>
                    <a:pt x="47" y="74"/>
                    <a:pt x="47" y="74"/>
                  </a:cubicBezTo>
                  <a:cubicBezTo>
                    <a:pt x="47" y="75"/>
                    <a:pt x="46" y="76"/>
                    <a:pt x="46" y="76"/>
                  </a:cubicBezTo>
                  <a:cubicBezTo>
                    <a:pt x="46" y="76"/>
                    <a:pt x="45" y="77"/>
                    <a:pt x="45" y="78"/>
                  </a:cubicBezTo>
                  <a:cubicBezTo>
                    <a:pt x="46" y="78"/>
                    <a:pt x="46" y="78"/>
                    <a:pt x="46" y="79"/>
                  </a:cubicBezTo>
                  <a:cubicBezTo>
                    <a:pt x="46" y="79"/>
                    <a:pt x="45" y="80"/>
                    <a:pt x="45" y="80"/>
                  </a:cubicBezTo>
                  <a:cubicBezTo>
                    <a:pt x="44" y="81"/>
                    <a:pt x="44" y="81"/>
                    <a:pt x="43" y="81"/>
                  </a:cubicBezTo>
                  <a:cubicBezTo>
                    <a:pt x="43" y="82"/>
                    <a:pt x="41" y="83"/>
                    <a:pt x="41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4" y="84"/>
                    <a:pt x="33" y="84"/>
                    <a:pt x="33" y="84"/>
                  </a:cubicBezTo>
                  <a:cubicBezTo>
                    <a:pt x="32" y="84"/>
                    <a:pt x="31" y="84"/>
                    <a:pt x="31" y="84"/>
                  </a:cubicBezTo>
                  <a:cubicBezTo>
                    <a:pt x="31" y="84"/>
                    <a:pt x="30" y="83"/>
                    <a:pt x="29" y="83"/>
                  </a:cubicBezTo>
                  <a:cubicBezTo>
                    <a:pt x="29" y="83"/>
                    <a:pt x="28" y="83"/>
                    <a:pt x="28" y="83"/>
                  </a:cubicBezTo>
                  <a:cubicBezTo>
                    <a:pt x="27" y="83"/>
                    <a:pt x="26" y="83"/>
                    <a:pt x="26" y="83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4"/>
                    <a:pt x="27" y="84"/>
                  </a:cubicBezTo>
                  <a:cubicBezTo>
                    <a:pt x="27" y="85"/>
                    <a:pt x="27" y="86"/>
                    <a:pt x="27" y="86"/>
                  </a:cubicBezTo>
                  <a:cubicBezTo>
                    <a:pt x="27" y="86"/>
                    <a:pt x="26" y="86"/>
                    <a:pt x="26" y="86"/>
                  </a:cubicBezTo>
                  <a:cubicBezTo>
                    <a:pt x="26" y="87"/>
                    <a:pt x="24" y="87"/>
                    <a:pt x="24" y="87"/>
                  </a:cubicBezTo>
                  <a:cubicBezTo>
                    <a:pt x="24" y="87"/>
                    <a:pt x="24" y="88"/>
                    <a:pt x="24" y="88"/>
                  </a:cubicBezTo>
                  <a:cubicBezTo>
                    <a:pt x="24" y="88"/>
                    <a:pt x="24" y="88"/>
                    <a:pt x="23" y="88"/>
                  </a:cubicBezTo>
                  <a:cubicBezTo>
                    <a:pt x="22" y="88"/>
                    <a:pt x="22" y="88"/>
                    <a:pt x="21" y="88"/>
                  </a:cubicBezTo>
                  <a:cubicBezTo>
                    <a:pt x="21" y="87"/>
                    <a:pt x="20" y="87"/>
                    <a:pt x="19" y="87"/>
                  </a:cubicBezTo>
                  <a:cubicBezTo>
                    <a:pt x="19" y="87"/>
                    <a:pt x="16" y="86"/>
                    <a:pt x="16" y="86"/>
                  </a:cubicBezTo>
                  <a:cubicBezTo>
                    <a:pt x="16" y="86"/>
                    <a:pt x="15" y="87"/>
                    <a:pt x="15" y="87"/>
                  </a:cubicBezTo>
                  <a:cubicBezTo>
                    <a:pt x="14" y="87"/>
                    <a:pt x="13" y="87"/>
                    <a:pt x="12" y="86"/>
                  </a:cubicBezTo>
                  <a:cubicBezTo>
                    <a:pt x="12" y="86"/>
                    <a:pt x="11" y="86"/>
                    <a:pt x="11" y="86"/>
                  </a:cubicBezTo>
                  <a:cubicBezTo>
                    <a:pt x="11" y="85"/>
                    <a:pt x="11" y="84"/>
                    <a:pt x="11" y="84"/>
                  </a:cubicBezTo>
                  <a:cubicBezTo>
                    <a:pt x="11" y="84"/>
                    <a:pt x="10" y="83"/>
                    <a:pt x="11" y="83"/>
                  </a:cubicBezTo>
                  <a:cubicBezTo>
                    <a:pt x="11" y="83"/>
                    <a:pt x="12" y="83"/>
                    <a:pt x="13" y="83"/>
                  </a:cubicBezTo>
                  <a:cubicBezTo>
                    <a:pt x="14" y="83"/>
                    <a:pt x="15" y="83"/>
                    <a:pt x="15" y="82"/>
                  </a:cubicBezTo>
                  <a:cubicBezTo>
                    <a:pt x="15" y="82"/>
                    <a:pt x="15" y="82"/>
                    <a:pt x="16" y="82"/>
                  </a:cubicBezTo>
                  <a:cubicBezTo>
                    <a:pt x="16" y="82"/>
                    <a:pt x="17" y="83"/>
                    <a:pt x="17" y="82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7" y="79"/>
                    <a:pt x="17" y="79"/>
                  </a:cubicBezTo>
                  <a:cubicBezTo>
                    <a:pt x="18" y="79"/>
                    <a:pt x="19" y="79"/>
                    <a:pt x="19" y="79"/>
                  </a:cubicBezTo>
                  <a:cubicBezTo>
                    <a:pt x="20" y="79"/>
                    <a:pt x="21" y="79"/>
                    <a:pt x="21" y="79"/>
                  </a:cubicBezTo>
                  <a:cubicBezTo>
                    <a:pt x="21" y="79"/>
                    <a:pt x="21" y="79"/>
                    <a:pt x="22" y="78"/>
                  </a:cubicBezTo>
                  <a:cubicBezTo>
                    <a:pt x="22" y="78"/>
                    <a:pt x="18" y="78"/>
                    <a:pt x="17" y="77"/>
                  </a:cubicBezTo>
                  <a:cubicBezTo>
                    <a:pt x="15" y="75"/>
                    <a:pt x="13" y="74"/>
                    <a:pt x="13" y="70"/>
                  </a:cubicBezTo>
                  <a:cubicBezTo>
                    <a:pt x="12" y="70"/>
                    <a:pt x="12" y="68"/>
                    <a:pt x="11" y="68"/>
                  </a:cubicBezTo>
                  <a:cubicBezTo>
                    <a:pt x="11" y="68"/>
                    <a:pt x="9" y="67"/>
                    <a:pt x="9" y="67"/>
                  </a:cubicBezTo>
                  <a:cubicBezTo>
                    <a:pt x="9" y="66"/>
                    <a:pt x="9" y="66"/>
                    <a:pt x="10" y="65"/>
                  </a:cubicBezTo>
                  <a:cubicBezTo>
                    <a:pt x="10" y="64"/>
                    <a:pt x="10" y="64"/>
                    <a:pt x="11" y="63"/>
                  </a:cubicBezTo>
                  <a:cubicBezTo>
                    <a:pt x="11" y="63"/>
                    <a:pt x="11" y="61"/>
                    <a:pt x="11" y="61"/>
                  </a:cubicBezTo>
                  <a:cubicBezTo>
                    <a:pt x="11" y="61"/>
                    <a:pt x="12" y="60"/>
                    <a:pt x="11" y="60"/>
                  </a:cubicBezTo>
                  <a:cubicBezTo>
                    <a:pt x="11" y="59"/>
                    <a:pt x="10" y="58"/>
                    <a:pt x="10" y="58"/>
                  </a:cubicBezTo>
                  <a:cubicBezTo>
                    <a:pt x="10" y="58"/>
                    <a:pt x="10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6" y="58"/>
                    <a:pt x="6" y="58"/>
                  </a:cubicBezTo>
                  <a:cubicBezTo>
                    <a:pt x="5" y="58"/>
                    <a:pt x="5" y="58"/>
                    <a:pt x="5" y="57"/>
                  </a:cubicBezTo>
                  <a:cubicBezTo>
                    <a:pt x="5" y="57"/>
                    <a:pt x="6" y="56"/>
                    <a:pt x="6" y="56"/>
                  </a:cubicBezTo>
                  <a:cubicBezTo>
                    <a:pt x="6" y="56"/>
                    <a:pt x="5" y="55"/>
                    <a:pt x="5" y="55"/>
                  </a:cubicBezTo>
                  <a:cubicBezTo>
                    <a:pt x="5" y="55"/>
                    <a:pt x="6" y="53"/>
                    <a:pt x="7" y="53"/>
                  </a:cubicBezTo>
                  <a:cubicBezTo>
                    <a:pt x="8" y="52"/>
                    <a:pt x="10" y="50"/>
                    <a:pt x="10" y="50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9" y="48"/>
                    <a:pt x="9" y="4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197">
              <a:extLst>
                <a:ext uri="{FF2B5EF4-FFF2-40B4-BE49-F238E27FC236}">
                  <a16:creationId xmlns:a16="http://schemas.microsoft.com/office/drawing/2014/main" id="{F6BC31E1-CB48-3344-BA40-1A662DD478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38204" y="3253212"/>
              <a:ext cx="517832" cy="466653"/>
            </a:xfrm>
            <a:custGeom>
              <a:avLst/>
              <a:gdLst>
                <a:gd name="T0" fmla="*/ 216 w 227"/>
                <a:gd name="T1" fmla="*/ 62 h 211"/>
                <a:gd name="T2" fmla="*/ 209 w 227"/>
                <a:gd name="T3" fmla="*/ 47 h 211"/>
                <a:gd name="T4" fmla="*/ 183 w 227"/>
                <a:gd name="T5" fmla="*/ 33 h 211"/>
                <a:gd name="T6" fmla="*/ 141 w 227"/>
                <a:gd name="T7" fmla="*/ 25 h 211"/>
                <a:gd name="T8" fmla="*/ 102 w 227"/>
                <a:gd name="T9" fmla="*/ 1 h 211"/>
                <a:gd name="T10" fmla="*/ 84 w 227"/>
                <a:gd name="T11" fmla="*/ 17 h 211"/>
                <a:gd name="T12" fmla="*/ 82 w 227"/>
                <a:gd name="T13" fmla="*/ 40 h 211"/>
                <a:gd name="T14" fmla="*/ 70 w 227"/>
                <a:gd name="T15" fmla="*/ 52 h 211"/>
                <a:gd name="T16" fmla="*/ 58 w 227"/>
                <a:gd name="T17" fmla="*/ 61 h 211"/>
                <a:gd name="T18" fmla="*/ 39 w 227"/>
                <a:gd name="T19" fmla="*/ 55 h 211"/>
                <a:gd name="T20" fmla="*/ 18 w 227"/>
                <a:gd name="T21" fmla="*/ 65 h 211"/>
                <a:gd name="T22" fmla="*/ 3 w 227"/>
                <a:gd name="T23" fmla="*/ 67 h 211"/>
                <a:gd name="T24" fmla="*/ 3 w 227"/>
                <a:gd name="T25" fmla="*/ 66 h 211"/>
                <a:gd name="T26" fmla="*/ 3 w 227"/>
                <a:gd name="T27" fmla="*/ 66 h 211"/>
                <a:gd name="T28" fmla="*/ 4 w 227"/>
                <a:gd name="T29" fmla="*/ 77 h 211"/>
                <a:gd name="T30" fmla="*/ 17 w 227"/>
                <a:gd name="T31" fmla="*/ 102 h 211"/>
                <a:gd name="T32" fmla="*/ 30 w 227"/>
                <a:gd name="T33" fmla="*/ 77 h 211"/>
                <a:gd name="T34" fmla="*/ 51 w 227"/>
                <a:gd name="T35" fmla="*/ 92 h 211"/>
                <a:gd name="T36" fmla="*/ 64 w 227"/>
                <a:gd name="T37" fmla="*/ 115 h 211"/>
                <a:gd name="T38" fmla="*/ 53 w 227"/>
                <a:gd name="T39" fmla="*/ 108 h 211"/>
                <a:gd name="T40" fmla="*/ 65 w 227"/>
                <a:gd name="T41" fmla="*/ 124 h 211"/>
                <a:gd name="T42" fmla="*/ 73 w 227"/>
                <a:gd name="T43" fmla="*/ 138 h 211"/>
                <a:gd name="T44" fmla="*/ 72 w 227"/>
                <a:gd name="T45" fmla="*/ 145 h 211"/>
                <a:gd name="T46" fmla="*/ 58 w 227"/>
                <a:gd name="T47" fmla="*/ 130 h 211"/>
                <a:gd name="T48" fmla="*/ 61 w 227"/>
                <a:gd name="T49" fmla="*/ 136 h 211"/>
                <a:gd name="T50" fmla="*/ 76 w 227"/>
                <a:gd name="T51" fmla="*/ 153 h 211"/>
                <a:gd name="T52" fmla="*/ 74 w 227"/>
                <a:gd name="T53" fmla="*/ 146 h 211"/>
                <a:gd name="T54" fmla="*/ 89 w 227"/>
                <a:gd name="T55" fmla="*/ 156 h 211"/>
                <a:gd name="T56" fmla="*/ 99 w 227"/>
                <a:gd name="T57" fmla="*/ 157 h 211"/>
                <a:gd name="T58" fmla="*/ 126 w 227"/>
                <a:gd name="T59" fmla="*/ 164 h 211"/>
                <a:gd name="T60" fmla="*/ 160 w 227"/>
                <a:gd name="T61" fmla="*/ 187 h 211"/>
                <a:gd name="T62" fmla="*/ 140 w 227"/>
                <a:gd name="T63" fmla="*/ 190 h 211"/>
                <a:gd name="T64" fmla="*/ 184 w 227"/>
                <a:gd name="T65" fmla="*/ 200 h 211"/>
                <a:gd name="T66" fmla="*/ 171 w 227"/>
                <a:gd name="T67" fmla="*/ 185 h 211"/>
                <a:gd name="T68" fmla="*/ 153 w 227"/>
                <a:gd name="T69" fmla="*/ 162 h 211"/>
                <a:gd name="T70" fmla="*/ 118 w 227"/>
                <a:gd name="T71" fmla="*/ 135 h 211"/>
                <a:gd name="T72" fmla="*/ 100 w 227"/>
                <a:gd name="T73" fmla="*/ 105 h 211"/>
                <a:gd name="T74" fmla="*/ 88 w 227"/>
                <a:gd name="T75" fmla="*/ 76 h 211"/>
                <a:gd name="T76" fmla="*/ 121 w 227"/>
                <a:gd name="T77" fmla="*/ 70 h 211"/>
                <a:gd name="T78" fmla="*/ 160 w 227"/>
                <a:gd name="T79" fmla="*/ 71 h 211"/>
                <a:gd name="T80" fmla="*/ 189 w 227"/>
                <a:gd name="T81" fmla="*/ 70 h 211"/>
                <a:gd name="T82" fmla="*/ 179 w 227"/>
                <a:gd name="T83" fmla="*/ 190 h 211"/>
                <a:gd name="T84" fmla="*/ 192 w 227"/>
                <a:gd name="T85" fmla="*/ 201 h 211"/>
                <a:gd name="T86" fmla="*/ 159 w 227"/>
                <a:gd name="T87" fmla="*/ 195 h 211"/>
                <a:gd name="T88" fmla="*/ 144 w 227"/>
                <a:gd name="T89" fmla="*/ 199 h 211"/>
                <a:gd name="T90" fmla="*/ 115 w 227"/>
                <a:gd name="T91" fmla="*/ 191 h 211"/>
                <a:gd name="T92" fmla="*/ 136 w 227"/>
                <a:gd name="T93" fmla="*/ 178 h 211"/>
                <a:gd name="T94" fmla="*/ 144 w 227"/>
                <a:gd name="T95" fmla="*/ 180 h 211"/>
                <a:gd name="T96" fmla="*/ 123 w 227"/>
                <a:gd name="T97" fmla="*/ 178 h 211"/>
                <a:gd name="T98" fmla="*/ 129 w 227"/>
                <a:gd name="T99" fmla="*/ 168 h 211"/>
                <a:gd name="T100" fmla="*/ 51 w 227"/>
                <a:gd name="T101" fmla="*/ 93 h 211"/>
                <a:gd name="T102" fmla="*/ 50 w 227"/>
                <a:gd name="T103" fmla="*/ 97 h 211"/>
                <a:gd name="T104" fmla="*/ 60 w 227"/>
                <a:gd name="T105" fmla="*/ 119 h 211"/>
                <a:gd name="T106" fmla="*/ 53 w 227"/>
                <a:gd name="T107" fmla="*/ 121 h 211"/>
                <a:gd name="T108" fmla="*/ 35 w 227"/>
                <a:gd name="T109" fmla="*/ 119 h 211"/>
                <a:gd name="T110" fmla="*/ 36 w 227"/>
                <a:gd name="T111" fmla="*/ 91 h 211"/>
                <a:gd name="T112" fmla="*/ 40 w 227"/>
                <a:gd name="T113" fmla="*/ 103 h 211"/>
                <a:gd name="T114" fmla="*/ 45 w 227"/>
                <a:gd name="T115" fmla="*/ 120 h 211"/>
                <a:gd name="T116" fmla="*/ 37 w 227"/>
                <a:gd name="T117" fmla="*/ 107 h 211"/>
                <a:gd name="T118" fmla="*/ 34 w 227"/>
                <a:gd name="T119" fmla="*/ 9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7" h="211">
                  <a:moveTo>
                    <a:pt x="215" y="82"/>
                  </a:moveTo>
                  <a:cubicBezTo>
                    <a:pt x="215" y="80"/>
                    <a:pt x="214" y="79"/>
                    <a:pt x="216" y="78"/>
                  </a:cubicBezTo>
                  <a:cubicBezTo>
                    <a:pt x="217" y="78"/>
                    <a:pt x="218" y="80"/>
                    <a:pt x="218" y="78"/>
                  </a:cubicBezTo>
                  <a:cubicBezTo>
                    <a:pt x="218" y="76"/>
                    <a:pt x="219" y="77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7"/>
                    <a:pt x="217" y="77"/>
                  </a:cubicBezTo>
                  <a:cubicBezTo>
                    <a:pt x="217" y="77"/>
                    <a:pt x="216" y="78"/>
                    <a:pt x="215" y="78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1"/>
                    <a:pt x="216" y="71"/>
                    <a:pt x="216" y="71"/>
                  </a:cubicBezTo>
                  <a:cubicBezTo>
                    <a:pt x="216" y="71"/>
                    <a:pt x="215" y="69"/>
                    <a:pt x="214" y="67"/>
                  </a:cubicBezTo>
                  <a:cubicBezTo>
                    <a:pt x="213" y="66"/>
                    <a:pt x="212" y="65"/>
                    <a:pt x="212" y="65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6" y="62"/>
                    <a:pt x="216" y="62"/>
                    <a:pt x="216" y="62"/>
                  </a:cubicBezTo>
                  <a:cubicBezTo>
                    <a:pt x="216" y="61"/>
                    <a:pt x="216" y="61"/>
                    <a:pt x="216" y="61"/>
                  </a:cubicBezTo>
                  <a:cubicBezTo>
                    <a:pt x="216" y="61"/>
                    <a:pt x="218" y="63"/>
                    <a:pt x="220" y="63"/>
                  </a:cubicBezTo>
                  <a:cubicBezTo>
                    <a:pt x="221" y="63"/>
                    <a:pt x="220" y="63"/>
                    <a:pt x="222" y="62"/>
                  </a:cubicBezTo>
                  <a:cubicBezTo>
                    <a:pt x="224" y="62"/>
                    <a:pt x="227" y="59"/>
                    <a:pt x="227" y="59"/>
                  </a:cubicBezTo>
                  <a:cubicBezTo>
                    <a:pt x="227" y="59"/>
                    <a:pt x="225" y="57"/>
                    <a:pt x="224" y="57"/>
                  </a:cubicBezTo>
                  <a:cubicBezTo>
                    <a:pt x="223" y="58"/>
                    <a:pt x="224" y="58"/>
                    <a:pt x="221" y="58"/>
                  </a:cubicBezTo>
                  <a:cubicBezTo>
                    <a:pt x="218" y="57"/>
                    <a:pt x="217" y="56"/>
                    <a:pt x="217" y="56"/>
                  </a:cubicBezTo>
                  <a:cubicBezTo>
                    <a:pt x="217" y="56"/>
                    <a:pt x="216" y="56"/>
                    <a:pt x="215" y="56"/>
                  </a:cubicBezTo>
                  <a:cubicBezTo>
                    <a:pt x="214" y="56"/>
                    <a:pt x="214" y="56"/>
                    <a:pt x="213" y="55"/>
                  </a:cubicBezTo>
                  <a:cubicBezTo>
                    <a:pt x="211" y="53"/>
                    <a:pt x="209" y="51"/>
                    <a:pt x="209" y="51"/>
                  </a:cubicBezTo>
                  <a:cubicBezTo>
                    <a:pt x="209" y="51"/>
                    <a:pt x="207" y="52"/>
                    <a:pt x="207" y="51"/>
                  </a:cubicBezTo>
                  <a:cubicBezTo>
                    <a:pt x="207" y="51"/>
                    <a:pt x="208" y="49"/>
                    <a:pt x="208" y="49"/>
                  </a:cubicBezTo>
                  <a:cubicBezTo>
                    <a:pt x="208" y="48"/>
                    <a:pt x="208" y="48"/>
                    <a:pt x="208" y="48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7" y="47"/>
                    <a:pt x="209" y="47"/>
                    <a:pt x="209" y="47"/>
                  </a:cubicBezTo>
                  <a:cubicBezTo>
                    <a:pt x="210" y="46"/>
                    <a:pt x="210" y="46"/>
                    <a:pt x="210" y="46"/>
                  </a:cubicBezTo>
                  <a:cubicBezTo>
                    <a:pt x="212" y="44"/>
                    <a:pt x="210" y="42"/>
                    <a:pt x="207" y="43"/>
                  </a:cubicBezTo>
                  <a:cubicBezTo>
                    <a:pt x="206" y="43"/>
                    <a:pt x="205" y="44"/>
                    <a:pt x="205" y="44"/>
                  </a:cubicBezTo>
                  <a:cubicBezTo>
                    <a:pt x="204" y="44"/>
                    <a:pt x="202" y="43"/>
                    <a:pt x="202" y="42"/>
                  </a:cubicBezTo>
                  <a:cubicBezTo>
                    <a:pt x="202" y="41"/>
                    <a:pt x="201" y="41"/>
                    <a:pt x="203" y="40"/>
                  </a:cubicBezTo>
                  <a:cubicBezTo>
                    <a:pt x="204" y="40"/>
                    <a:pt x="205" y="38"/>
                    <a:pt x="205" y="38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4" y="29"/>
                    <a:pt x="204" y="29"/>
                    <a:pt x="204" y="29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6"/>
                    <a:pt x="200" y="26"/>
                    <a:pt x="200" y="26"/>
                  </a:cubicBezTo>
                  <a:cubicBezTo>
                    <a:pt x="198" y="25"/>
                    <a:pt x="198" y="25"/>
                    <a:pt x="198" y="25"/>
                  </a:cubicBezTo>
                  <a:cubicBezTo>
                    <a:pt x="196" y="30"/>
                    <a:pt x="196" y="30"/>
                    <a:pt x="196" y="30"/>
                  </a:cubicBezTo>
                  <a:cubicBezTo>
                    <a:pt x="196" y="30"/>
                    <a:pt x="193" y="31"/>
                    <a:pt x="193" y="32"/>
                  </a:cubicBezTo>
                  <a:cubicBezTo>
                    <a:pt x="192" y="33"/>
                    <a:pt x="187" y="33"/>
                    <a:pt x="187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176" y="35"/>
                    <a:pt x="174" y="36"/>
                    <a:pt x="173" y="36"/>
                  </a:cubicBezTo>
                  <a:cubicBezTo>
                    <a:pt x="172" y="36"/>
                    <a:pt x="167" y="35"/>
                    <a:pt x="167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7" y="34"/>
                    <a:pt x="157" y="34"/>
                    <a:pt x="157" y="34"/>
                  </a:cubicBezTo>
                  <a:cubicBezTo>
                    <a:pt x="155" y="32"/>
                    <a:pt x="155" y="32"/>
                    <a:pt x="155" y="32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2" y="27"/>
                    <a:pt x="142" y="27"/>
                    <a:pt x="142" y="27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1" y="26"/>
                    <a:pt x="141" y="26"/>
                    <a:pt x="141" y="25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8" y="0"/>
                    <a:pt x="108" y="0"/>
                  </a:cubicBezTo>
                  <a:cubicBezTo>
                    <a:pt x="108" y="0"/>
                    <a:pt x="107" y="0"/>
                    <a:pt x="107" y="0"/>
                  </a:cubicBezTo>
                  <a:cubicBezTo>
                    <a:pt x="106" y="0"/>
                    <a:pt x="104" y="0"/>
                    <a:pt x="104" y="0"/>
                  </a:cubicBezTo>
                  <a:cubicBezTo>
                    <a:pt x="104" y="0"/>
                    <a:pt x="103" y="1"/>
                    <a:pt x="102" y="1"/>
                  </a:cubicBezTo>
                  <a:cubicBezTo>
                    <a:pt x="102" y="1"/>
                    <a:pt x="101" y="3"/>
                    <a:pt x="101" y="3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9"/>
                    <a:pt x="104" y="9"/>
                    <a:pt x="99" y="8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11"/>
                    <a:pt x="94" y="11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1" y="19"/>
                    <a:pt x="81" y="19"/>
                  </a:cubicBezTo>
                  <a:cubicBezTo>
                    <a:pt x="81" y="19"/>
                    <a:pt x="78" y="20"/>
                    <a:pt x="78" y="20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2"/>
                    <a:pt x="77" y="23"/>
                    <a:pt x="77" y="23"/>
                  </a:cubicBezTo>
                  <a:cubicBezTo>
                    <a:pt x="77" y="23"/>
                    <a:pt x="77" y="26"/>
                    <a:pt x="77" y="26"/>
                  </a:cubicBezTo>
                  <a:cubicBezTo>
                    <a:pt x="77" y="26"/>
                    <a:pt x="79" y="27"/>
                    <a:pt x="79" y="27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29"/>
                    <a:pt x="82" y="30"/>
                    <a:pt x="82" y="30"/>
                  </a:cubicBezTo>
                  <a:cubicBezTo>
                    <a:pt x="81" y="30"/>
                    <a:pt x="81" y="33"/>
                    <a:pt x="81" y="33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2" y="39"/>
                    <a:pt x="83" y="39"/>
                    <a:pt x="82" y="40"/>
                  </a:cubicBezTo>
                  <a:cubicBezTo>
                    <a:pt x="81" y="40"/>
                    <a:pt x="80" y="41"/>
                    <a:pt x="80" y="41"/>
                  </a:cubicBezTo>
                  <a:cubicBezTo>
                    <a:pt x="80" y="41"/>
                    <a:pt x="78" y="41"/>
                    <a:pt x="78" y="41"/>
                  </a:cubicBezTo>
                  <a:cubicBezTo>
                    <a:pt x="78" y="41"/>
                    <a:pt x="76" y="41"/>
                    <a:pt x="76" y="41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8" y="49"/>
                    <a:pt x="69" y="50"/>
                    <a:pt x="69" y="49"/>
                  </a:cubicBezTo>
                  <a:cubicBezTo>
                    <a:pt x="69" y="49"/>
                    <a:pt x="69" y="48"/>
                    <a:pt x="69" y="48"/>
                  </a:cubicBezTo>
                  <a:cubicBezTo>
                    <a:pt x="70" y="49"/>
                    <a:pt x="71" y="50"/>
                    <a:pt x="71" y="50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2"/>
                    <a:pt x="70" y="52"/>
                    <a:pt x="70" y="52"/>
                  </a:cubicBezTo>
                  <a:cubicBezTo>
                    <a:pt x="70" y="52"/>
                    <a:pt x="69" y="53"/>
                    <a:pt x="69" y="53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8" y="55"/>
                    <a:pt x="68" y="55"/>
                    <a:pt x="68" y="56"/>
                  </a:cubicBezTo>
                  <a:cubicBezTo>
                    <a:pt x="68" y="56"/>
                    <a:pt x="68" y="57"/>
                    <a:pt x="68" y="57"/>
                  </a:cubicBezTo>
                  <a:cubicBezTo>
                    <a:pt x="69" y="57"/>
                    <a:pt x="70" y="59"/>
                    <a:pt x="70" y="59"/>
                  </a:cubicBezTo>
                  <a:cubicBezTo>
                    <a:pt x="70" y="59"/>
                    <a:pt x="71" y="60"/>
                    <a:pt x="71" y="60"/>
                  </a:cubicBezTo>
                  <a:cubicBezTo>
                    <a:pt x="71" y="60"/>
                    <a:pt x="71" y="61"/>
                    <a:pt x="71" y="61"/>
                  </a:cubicBezTo>
                  <a:cubicBezTo>
                    <a:pt x="71" y="61"/>
                    <a:pt x="70" y="62"/>
                    <a:pt x="69" y="62"/>
                  </a:cubicBezTo>
                  <a:cubicBezTo>
                    <a:pt x="69" y="62"/>
                    <a:pt x="67" y="62"/>
                    <a:pt x="67" y="62"/>
                  </a:cubicBezTo>
                  <a:cubicBezTo>
                    <a:pt x="67" y="62"/>
                    <a:pt x="66" y="64"/>
                    <a:pt x="66" y="64"/>
                  </a:cubicBezTo>
                  <a:cubicBezTo>
                    <a:pt x="66" y="64"/>
                    <a:pt x="65" y="64"/>
                    <a:pt x="64" y="64"/>
                  </a:cubicBezTo>
                  <a:cubicBezTo>
                    <a:pt x="64" y="64"/>
                    <a:pt x="66" y="65"/>
                    <a:pt x="64" y="64"/>
                  </a:cubicBezTo>
                  <a:cubicBezTo>
                    <a:pt x="61" y="63"/>
                    <a:pt x="61" y="62"/>
                    <a:pt x="61" y="62"/>
                  </a:cubicBezTo>
                  <a:cubicBezTo>
                    <a:pt x="61" y="62"/>
                    <a:pt x="60" y="61"/>
                    <a:pt x="60" y="61"/>
                  </a:cubicBezTo>
                  <a:cubicBezTo>
                    <a:pt x="59" y="61"/>
                    <a:pt x="58" y="61"/>
                    <a:pt x="58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2"/>
                    <a:pt x="54" y="63"/>
                    <a:pt x="53" y="63"/>
                  </a:cubicBezTo>
                  <a:cubicBezTo>
                    <a:pt x="52" y="64"/>
                    <a:pt x="53" y="64"/>
                    <a:pt x="52" y="64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5" y="60"/>
                    <a:pt x="45" y="61"/>
                    <a:pt x="45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4" y="57"/>
                    <a:pt x="44" y="58"/>
                    <a:pt x="43" y="57"/>
                  </a:cubicBezTo>
                  <a:cubicBezTo>
                    <a:pt x="43" y="56"/>
                    <a:pt x="42" y="55"/>
                    <a:pt x="42" y="55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1" y="53"/>
                    <a:pt x="41" y="53"/>
                    <a:pt x="41" y="54"/>
                  </a:cubicBezTo>
                  <a:cubicBezTo>
                    <a:pt x="40" y="55"/>
                    <a:pt x="39" y="55"/>
                    <a:pt x="39" y="55"/>
                  </a:cubicBezTo>
                  <a:cubicBezTo>
                    <a:pt x="39" y="56"/>
                    <a:pt x="38" y="57"/>
                    <a:pt x="38" y="57"/>
                  </a:cubicBezTo>
                  <a:cubicBezTo>
                    <a:pt x="38" y="57"/>
                    <a:pt x="37" y="58"/>
                    <a:pt x="37" y="59"/>
                  </a:cubicBezTo>
                  <a:cubicBezTo>
                    <a:pt x="38" y="59"/>
                    <a:pt x="38" y="59"/>
                    <a:pt x="38" y="60"/>
                  </a:cubicBezTo>
                  <a:cubicBezTo>
                    <a:pt x="38" y="60"/>
                    <a:pt x="37" y="61"/>
                    <a:pt x="37" y="61"/>
                  </a:cubicBezTo>
                  <a:cubicBezTo>
                    <a:pt x="36" y="62"/>
                    <a:pt x="36" y="62"/>
                    <a:pt x="35" y="62"/>
                  </a:cubicBezTo>
                  <a:cubicBezTo>
                    <a:pt x="35" y="63"/>
                    <a:pt x="33" y="64"/>
                    <a:pt x="33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5"/>
                    <a:pt x="25" y="65"/>
                    <a:pt x="25" y="65"/>
                  </a:cubicBezTo>
                  <a:cubicBezTo>
                    <a:pt x="24" y="65"/>
                    <a:pt x="23" y="65"/>
                    <a:pt x="23" y="65"/>
                  </a:cubicBezTo>
                  <a:cubicBezTo>
                    <a:pt x="23" y="65"/>
                    <a:pt x="22" y="64"/>
                    <a:pt x="21" y="64"/>
                  </a:cubicBezTo>
                  <a:cubicBezTo>
                    <a:pt x="21" y="64"/>
                    <a:pt x="20" y="64"/>
                    <a:pt x="20" y="64"/>
                  </a:cubicBezTo>
                  <a:cubicBezTo>
                    <a:pt x="19" y="64"/>
                    <a:pt x="18" y="64"/>
                    <a:pt x="18" y="64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65"/>
                    <a:pt x="19" y="65"/>
                    <a:pt x="19" y="65"/>
                  </a:cubicBezTo>
                  <a:cubicBezTo>
                    <a:pt x="19" y="66"/>
                    <a:pt x="19" y="67"/>
                    <a:pt x="19" y="67"/>
                  </a:cubicBezTo>
                  <a:cubicBezTo>
                    <a:pt x="19" y="67"/>
                    <a:pt x="18" y="67"/>
                    <a:pt x="18" y="67"/>
                  </a:cubicBezTo>
                  <a:cubicBezTo>
                    <a:pt x="18" y="68"/>
                    <a:pt x="16" y="68"/>
                    <a:pt x="16" y="68"/>
                  </a:cubicBezTo>
                  <a:cubicBezTo>
                    <a:pt x="16" y="68"/>
                    <a:pt x="16" y="69"/>
                    <a:pt x="16" y="69"/>
                  </a:cubicBezTo>
                  <a:cubicBezTo>
                    <a:pt x="16" y="69"/>
                    <a:pt x="16" y="69"/>
                    <a:pt x="15" y="69"/>
                  </a:cubicBezTo>
                  <a:cubicBezTo>
                    <a:pt x="14" y="69"/>
                    <a:pt x="14" y="69"/>
                    <a:pt x="13" y="69"/>
                  </a:cubicBezTo>
                  <a:cubicBezTo>
                    <a:pt x="13" y="68"/>
                    <a:pt x="12" y="68"/>
                    <a:pt x="11" y="68"/>
                  </a:cubicBezTo>
                  <a:cubicBezTo>
                    <a:pt x="11" y="68"/>
                    <a:pt x="8" y="67"/>
                    <a:pt x="8" y="67"/>
                  </a:cubicBezTo>
                  <a:cubicBezTo>
                    <a:pt x="8" y="67"/>
                    <a:pt x="7" y="68"/>
                    <a:pt x="7" y="68"/>
                  </a:cubicBezTo>
                  <a:cubicBezTo>
                    <a:pt x="6" y="68"/>
                    <a:pt x="5" y="68"/>
                    <a:pt x="4" y="67"/>
                  </a:cubicBezTo>
                  <a:cubicBezTo>
                    <a:pt x="4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2"/>
                    <a:pt x="2" y="73"/>
                    <a:pt x="2" y="73"/>
                  </a:cubicBezTo>
                  <a:cubicBezTo>
                    <a:pt x="2" y="74"/>
                    <a:pt x="3" y="74"/>
                    <a:pt x="3" y="75"/>
                  </a:cubicBezTo>
                  <a:cubicBezTo>
                    <a:pt x="3" y="76"/>
                    <a:pt x="3" y="77"/>
                    <a:pt x="3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6" y="83"/>
                    <a:pt x="6" y="84"/>
                  </a:cubicBezTo>
                  <a:cubicBezTo>
                    <a:pt x="6" y="84"/>
                    <a:pt x="6" y="85"/>
                    <a:pt x="6" y="86"/>
                  </a:cubicBezTo>
                  <a:cubicBezTo>
                    <a:pt x="6" y="86"/>
                    <a:pt x="8" y="88"/>
                    <a:pt x="8" y="8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8" y="90"/>
                    <a:pt x="9" y="91"/>
                    <a:pt x="10" y="92"/>
                  </a:cubicBezTo>
                  <a:cubicBezTo>
                    <a:pt x="10" y="92"/>
                    <a:pt x="11" y="93"/>
                    <a:pt x="11" y="93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3"/>
                    <a:pt x="18" y="103"/>
                  </a:cubicBezTo>
                  <a:cubicBezTo>
                    <a:pt x="19" y="103"/>
                    <a:pt x="20" y="103"/>
                    <a:pt x="20" y="103"/>
                  </a:cubicBezTo>
                  <a:cubicBezTo>
                    <a:pt x="21" y="103"/>
                    <a:pt x="21" y="104"/>
                    <a:pt x="22" y="101"/>
                  </a:cubicBezTo>
                  <a:cubicBezTo>
                    <a:pt x="22" y="99"/>
                    <a:pt x="22" y="98"/>
                    <a:pt x="22" y="98"/>
                  </a:cubicBezTo>
                  <a:cubicBezTo>
                    <a:pt x="22" y="98"/>
                    <a:pt x="23" y="98"/>
                    <a:pt x="23" y="97"/>
                  </a:cubicBezTo>
                  <a:cubicBezTo>
                    <a:pt x="24" y="97"/>
                    <a:pt x="25" y="97"/>
                    <a:pt x="25" y="96"/>
                  </a:cubicBezTo>
                  <a:cubicBezTo>
                    <a:pt x="25" y="94"/>
                    <a:pt x="23" y="93"/>
                    <a:pt x="23" y="93"/>
                  </a:cubicBezTo>
                  <a:cubicBezTo>
                    <a:pt x="23" y="93"/>
                    <a:pt x="25" y="92"/>
                    <a:pt x="26" y="93"/>
                  </a:cubicBezTo>
                  <a:cubicBezTo>
                    <a:pt x="26" y="94"/>
                    <a:pt x="26" y="95"/>
                    <a:pt x="27" y="94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7" y="91"/>
                    <a:pt x="27" y="90"/>
                    <a:pt x="27" y="89"/>
                  </a:cubicBezTo>
                  <a:cubicBezTo>
                    <a:pt x="27" y="89"/>
                    <a:pt x="28" y="88"/>
                    <a:pt x="28" y="87"/>
                  </a:cubicBezTo>
                  <a:cubicBezTo>
                    <a:pt x="29" y="86"/>
                    <a:pt x="29" y="85"/>
                    <a:pt x="29" y="84"/>
                  </a:cubicBezTo>
                  <a:cubicBezTo>
                    <a:pt x="29" y="82"/>
                    <a:pt x="29" y="83"/>
                    <a:pt x="30" y="81"/>
                  </a:cubicBezTo>
                  <a:cubicBezTo>
                    <a:pt x="30" y="80"/>
                    <a:pt x="30" y="81"/>
                    <a:pt x="30" y="77"/>
                  </a:cubicBezTo>
                  <a:cubicBezTo>
                    <a:pt x="31" y="74"/>
                    <a:pt x="31" y="73"/>
                    <a:pt x="32" y="73"/>
                  </a:cubicBezTo>
                  <a:cubicBezTo>
                    <a:pt x="32" y="73"/>
                    <a:pt x="40" y="76"/>
                    <a:pt x="40" y="76"/>
                  </a:cubicBezTo>
                  <a:cubicBezTo>
                    <a:pt x="40" y="76"/>
                    <a:pt x="41" y="78"/>
                    <a:pt x="41" y="78"/>
                  </a:cubicBezTo>
                  <a:cubicBezTo>
                    <a:pt x="41" y="79"/>
                    <a:pt x="41" y="80"/>
                    <a:pt x="41" y="80"/>
                  </a:cubicBezTo>
                  <a:cubicBezTo>
                    <a:pt x="41" y="81"/>
                    <a:pt x="40" y="83"/>
                    <a:pt x="40" y="83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8" y="84"/>
                    <a:pt x="38" y="86"/>
                  </a:cubicBezTo>
                  <a:cubicBezTo>
                    <a:pt x="37" y="87"/>
                    <a:pt x="37" y="87"/>
                    <a:pt x="38" y="88"/>
                  </a:cubicBezTo>
                  <a:cubicBezTo>
                    <a:pt x="39" y="89"/>
                    <a:pt x="40" y="90"/>
                    <a:pt x="40" y="90"/>
                  </a:cubicBezTo>
                  <a:cubicBezTo>
                    <a:pt x="41" y="90"/>
                    <a:pt x="42" y="89"/>
                    <a:pt x="43" y="89"/>
                  </a:cubicBezTo>
                  <a:cubicBezTo>
                    <a:pt x="43" y="89"/>
                    <a:pt x="44" y="89"/>
                    <a:pt x="44" y="89"/>
                  </a:cubicBezTo>
                  <a:cubicBezTo>
                    <a:pt x="44" y="90"/>
                    <a:pt x="44" y="91"/>
                    <a:pt x="45" y="92"/>
                  </a:cubicBezTo>
                  <a:cubicBezTo>
                    <a:pt x="46" y="92"/>
                    <a:pt x="47" y="93"/>
                    <a:pt x="47" y="93"/>
                  </a:cubicBezTo>
                  <a:cubicBezTo>
                    <a:pt x="48" y="93"/>
                    <a:pt x="49" y="93"/>
                    <a:pt x="49" y="93"/>
                  </a:cubicBezTo>
                  <a:cubicBezTo>
                    <a:pt x="49" y="93"/>
                    <a:pt x="50" y="92"/>
                    <a:pt x="51" y="92"/>
                  </a:cubicBezTo>
                  <a:cubicBezTo>
                    <a:pt x="51" y="92"/>
                    <a:pt x="54" y="95"/>
                    <a:pt x="52" y="91"/>
                  </a:cubicBezTo>
                  <a:cubicBezTo>
                    <a:pt x="49" y="88"/>
                    <a:pt x="49" y="88"/>
                    <a:pt x="49" y="87"/>
                  </a:cubicBezTo>
                  <a:cubicBezTo>
                    <a:pt x="48" y="87"/>
                    <a:pt x="47" y="86"/>
                    <a:pt x="47" y="86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6"/>
                    <a:pt x="46" y="85"/>
                    <a:pt x="46" y="84"/>
                  </a:cubicBezTo>
                  <a:cubicBezTo>
                    <a:pt x="47" y="83"/>
                    <a:pt x="47" y="83"/>
                    <a:pt x="48" y="83"/>
                  </a:cubicBezTo>
                  <a:cubicBezTo>
                    <a:pt x="49" y="83"/>
                    <a:pt x="49" y="82"/>
                    <a:pt x="51" y="84"/>
                  </a:cubicBezTo>
                  <a:cubicBezTo>
                    <a:pt x="52" y="85"/>
                    <a:pt x="52" y="85"/>
                    <a:pt x="52" y="86"/>
                  </a:cubicBezTo>
                  <a:cubicBezTo>
                    <a:pt x="53" y="88"/>
                    <a:pt x="54" y="89"/>
                    <a:pt x="55" y="90"/>
                  </a:cubicBezTo>
                  <a:cubicBezTo>
                    <a:pt x="55" y="90"/>
                    <a:pt x="56" y="90"/>
                    <a:pt x="56" y="92"/>
                  </a:cubicBezTo>
                  <a:cubicBezTo>
                    <a:pt x="56" y="94"/>
                    <a:pt x="56" y="96"/>
                    <a:pt x="56" y="97"/>
                  </a:cubicBezTo>
                  <a:cubicBezTo>
                    <a:pt x="56" y="97"/>
                    <a:pt x="56" y="101"/>
                    <a:pt x="56" y="101"/>
                  </a:cubicBezTo>
                  <a:cubicBezTo>
                    <a:pt x="56" y="101"/>
                    <a:pt x="56" y="103"/>
                    <a:pt x="56" y="104"/>
                  </a:cubicBezTo>
                  <a:cubicBezTo>
                    <a:pt x="56" y="105"/>
                    <a:pt x="61" y="112"/>
                    <a:pt x="61" y="112"/>
                  </a:cubicBezTo>
                  <a:cubicBezTo>
                    <a:pt x="61" y="112"/>
                    <a:pt x="63" y="115"/>
                    <a:pt x="64" y="115"/>
                  </a:cubicBezTo>
                  <a:cubicBezTo>
                    <a:pt x="64" y="115"/>
                    <a:pt x="65" y="118"/>
                    <a:pt x="66" y="119"/>
                  </a:cubicBezTo>
                  <a:cubicBezTo>
                    <a:pt x="68" y="119"/>
                    <a:pt x="72" y="121"/>
                    <a:pt x="72" y="121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9" y="125"/>
                    <a:pt x="81" y="128"/>
                    <a:pt x="82" y="128"/>
                  </a:cubicBezTo>
                  <a:cubicBezTo>
                    <a:pt x="82" y="128"/>
                    <a:pt x="87" y="128"/>
                    <a:pt x="83" y="128"/>
                  </a:cubicBezTo>
                  <a:cubicBezTo>
                    <a:pt x="80" y="128"/>
                    <a:pt x="76" y="126"/>
                    <a:pt x="76" y="126"/>
                  </a:cubicBezTo>
                  <a:cubicBezTo>
                    <a:pt x="76" y="126"/>
                    <a:pt x="75" y="124"/>
                    <a:pt x="75" y="124"/>
                  </a:cubicBezTo>
                  <a:cubicBezTo>
                    <a:pt x="74" y="124"/>
                    <a:pt x="70" y="123"/>
                    <a:pt x="69" y="122"/>
                  </a:cubicBezTo>
                  <a:cubicBezTo>
                    <a:pt x="69" y="122"/>
                    <a:pt x="68" y="121"/>
                    <a:pt x="67" y="120"/>
                  </a:cubicBezTo>
                  <a:cubicBezTo>
                    <a:pt x="66" y="118"/>
                    <a:pt x="64" y="117"/>
                    <a:pt x="64" y="117"/>
                  </a:cubicBezTo>
                  <a:cubicBezTo>
                    <a:pt x="64" y="117"/>
                    <a:pt x="63" y="116"/>
                    <a:pt x="62" y="114"/>
                  </a:cubicBezTo>
                  <a:cubicBezTo>
                    <a:pt x="61" y="113"/>
                    <a:pt x="61" y="113"/>
                    <a:pt x="61" y="112"/>
                  </a:cubicBezTo>
                  <a:cubicBezTo>
                    <a:pt x="60" y="112"/>
                    <a:pt x="61" y="112"/>
                    <a:pt x="59" y="111"/>
                  </a:cubicBezTo>
                  <a:cubicBezTo>
                    <a:pt x="57" y="110"/>
                    <a:pt x="56" y="109"/>
                    <a:pt x="56" y="109"/>
                  </a:cubicBezTo>
                  <a:cubicBezTo>
                    <a:pt x="55" y="109"/>
                    <a:pt x="53" y="108"/>
                    <a:pt x="53" y="108"/>
                  </a:cubicBezTo>
                  <a:cubicBezTo>
                    <a:pt x="53" y="108"/>
                    <a:pt x="51" y="106"/>
                    <a:pt x="51" y="106"/>
                  </a:cubicBezTo>
                  <a:cubicBezTo>
                    <a:pt x="51" y="106"/>
                    <a:pt x="50" y="108"/>
                    <a:pt x="52" y="109"/>
                  </a:cubicBezTo>
                  <a:cubicBezTo>
                    <a:pt x="53" y="109"/>
                    <a:pt x="55" y="111"/>
                    <a:pt x="55" y="111"/>
                  </a:cubicBezTo>
                  <a:cubicBezTo>
                    <a:pt x="55" y="111"/>
                    <a:pt x="57" y="112"/>
                    <a:pt x="57" y="112"/>
                  </a:cubicBezTo>
                  <a:cubicBezTo>
                    <a:pt x="57" y="112"/>
                    <a:pt x="57" y="114"/>
                    <a:pt x="57" y="114"/>
                  </a:cubicBezTo>
                  <a:cubicBezTo>
                    <a:pt x="57" y="114"/>
                    <a:pt x="54" y="113"/>
                    <a:pt x="57" y="114"/>
                  </a:cubicBezTo>
                  <a:cubicBezTo>
                    <a:pt x="59" y="115"/>
                    <a:pt x="61" y="115"/>
                    <a:pt x="61" y="115"/>
                  </a:cubicBezTo>
                  <a:cubicBezTo>
                    <a:pt x="61" y="115"/>
                    <a:pt x="59" y="116"/>
                    <a:pt x="58" y="116"/>
                  </a:cubicBezTo>
                  <a:cubicBezTo>
                    <a:pt x="58" y="117"/>
                    <a:pt x="60" y="120"/>
                    <a:pt x="60" y="119"/>
                  </a:cubicBezTo>
                  <a:cubicBezTo>
                    <a:pt x="61" y="119"/>
                    <a:pt x="62" y="120"/>
                    <a:pt x="63" y="120"/>
                  </a:cubicBezTo>
                  <a:cubicBezTo>
                    <a:pt x="63" y="120"/>
                    <a:pt x="65" y="120"/>
                    <a:pt x="65" y="121"/>
                  </a:cubicBezTo>
                  <a:cubicBezTo>
                    <a:pt x="66" y="121"/>
                    <a:pt x="66" y="121"/>
                    <a:pt x="66" y="122"/>
                  </a:cubicBezTo>
                  <a:cubicBezTo>
                    <a:pt x="65" y="122"/>
                    <a:pt x="66" y="124"/>
                    <a:pt x="66" y="124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5"/>
                    <a:pt x="65" y="125"/>
                    <a:pt x="65" y="124"/>
                  </a:cubicBezTo>
                  <a:cubicBezTo>
                    <a:pt x="64" y="124"/>
                    <a:pt x="64" y="123"/>
                    <a:pt x="63" y="124"/>
                  </a:cubicBezTo>
                  <a:cubicBezTo>
                    <a:pt x="62" y="125"/>
                    <a:pt x="62" y="125"/>
                    <a:pt x="62" y="126"/>
                  </a:cubicBezTo>
                  <a:cubicBezTo>
                    <a:pt x="63" y="127"/>
                    <a:pt x="64" y="128"/>
                    <a:pt x="65" y="127"/>
                  </a:cubicBezTo>
                  <a:cubicBezTo>
                    <a:pt x="65" y="127"/>
                    <a:pt x="65" y="127"/>
                    <a:pt x="66" y="126"/>
                  </a:cubicBezTo>
                  <a:cubicBezTo>
                    <a:pt x="66" y="126"/>
                    <a:pt x="66" y="126"/>
                    <a:pt x="67" y="126"/>
                  </a:cubicBezTo>
                  <a:cubicBezTo>
                    <a:pt x="67" y="126"/>
                    <a:pt x="68" y="126"/>
                    <a:pt x="68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6"/>
                    <a:pt x="70" y="126"/>
                    <a:pt x="69" y="127"/>
                  </a:cubicBezTo>
                  <a:cubicBezTo>
                    <a:pt x="69" y="128"/>
                    <a:pt x="68" y="128"/>
                    <a:pt x="68" y="128"/>
                  </a:cubicBezTo>
                  <a:cubicBezTo>
                    <a:pt x="68" y="129"/>
                    <a:pt x="67" y="128"/>
                    <a:pt x="68" y="130"/>
                  </a:cubicBezTo>
                  <a:cubicBezTo>
                    <a:pt x="68" y="131"/>
                    <a:pt x="68" y="132"/>
                    <a:pt x="68" y="132"/>
                  </a:cubicBezTo>
                  <a:cubicBezTo>
                    <a:pt x="68" y="132"/>
                    <a:pt x="69" y="132"/>
                    <a:pt x="69" y="132"/>
                  </a:cubicBezTo>
                  <a:cubicBezTo>
                    <a:pt x="70" y="133"/>
                    <a:pt x="70" y="134"/>
                    <a:pt x="70" y="135"/>
                  </a:cubicBezTo>
                  <a:cubicBezTo>
                    <a:pt x="71" y="135"/>
                    <a:pt x="73" y="138"/>
                    <a:pt x="73" y="138"/>
                  </a:cubicBezTo>
                  <a:cubicBezTo>
                    <a:pt x="73" y="138"/>
                    <a:pt x="76" y="140"/>
                    <a:pt x="76" y="140"/>
                  </a:cubicBezTo>
                  <a:cubicBezTo>
                    <a:pt x="76" y="140"/>
                    <a:pt x="77" y="141"/>
                    <a:pt x="77" y="141"/>
                  </a:cubicBezTo>
                  <a:cubicBezTo>
                    <a:pt x="77" y="141"/>
                    <a:pt x="77" y="142"/>
                    <a:pt x="76" y="141"/>
                  </a:cubicBezTo>
                  <a:cubicBezTo>
                    <a:pt x="75" y="140"/>
                    <a:pt x="73" y="139"/>
                    <a:pt x="73" y="139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3" y="141"/>
                    <a:pt x="74" y="142"/>
                    <a:pt x="75" y="142"/>
                  </a:cubicBezTo>
                  <a:cubicBezTo>
                    <a:pt x="75" y="143"/>
                    <a:pt x="75" y="143"/>
                    <a:pt x="76" y="144"/>
                  </a:cubicBezTo>
                  <a:cubicBezTo>
                    <a:pt x="77" y="144"/>
                    <a:pt x="78" y="144"/>
                    <a:pt x="79" y="144"/>
                  </a:cubicBezTo>
                  <a:cubicBezTo>
                    <a:pt x="79" y="145"/>
                    <a:pt x="79" y="143"/>
                    <a:pt x="79" y="143"/>
                  </a:cubicBezTo>
                  <a:cubicBezTo>
                    <a:pt x="79" y="143"/>
                    <a:pt x="80" y="143"/>
                    <a:pt x="80" y="143"/>
                  </a:cubicBezTo>
                  <a:cubicBezTo>
                    <a:pt x="80" y="144"/>
                    <a:pt x="81" y="145"/>
                    <a:pt x="80" y="146"/>
                  </a:cubicBezTo>
                  <a:cubicBezTo>
                    <a:pt x="80" y="146"/>
                    <a:pt x="80" y="147"/>
                    <a:pt x="79" y="146"/>
                  </a:cubicBezTo>
                  <a:cubicBezTo>
                    <a:pt x="78" y="146"/>
                    <a:pt x="77" y="145"/>
                    <a:pt x="76" y="145"/>
                  </a:cubicBezTo>
                  <a:cubicBezTo>
                    <a:pt x="76" y="145"/>
                    <a:pt x="75" y="144"/>
                    <a:pt x="74" y="145"/>
                  </a:cubicBezTo>
                  <a:cubicBezTo>
                    <a:pt x="74" y="145"/>
                    <a:pt x="72" y="144"/>
                    <a:pt x="72" y="145"/>
                  </a:cubicBezTo>
                  <a:cubicBezTo>
                    <a:pt x="72" y="146"/>
                    <a:pt x="72" y="147"/>
                    <a:pt x="72" y="147"/>
                  </a:cubicBezTo>
                  <a:cubicBezTo>
                    <a:pt x="72" y="147"/>
                    <a:pt x="71" y="143"/>
                    <a:pt x="70" y="143"/>
                  </a:cubicBezTo>
                  <a:cubicBezTo>
                    <a:pt x="69" y="143"/>
                    <a:pt x="67" y="142"/>
                    <a:pt x="67" y="142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6" y="140"/>
                    <a:pt x="67" y="140"/>
                    <a:pt x="67" y="140"/>
                  </a:cubicBezTo>
                  <a:cubicBezTo>
                    <a:pt x="68" y="141"/>
                    <a:pt x="67" y="141"/>
                    <a:pt x="68" y="141"/>
                  </a:cubicBezTo>
                  <a:cubicBezTo>
                    <a:pt x="69" y="141"/>
                    <a:pt x="67" y="139"/>
                    <a:pt x="69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1" y="138"/>
                    <a:pt x="73" y="138"/>
                    <a:pt x="71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8" y="136"/>
                    <a:pt x="68" y="136"/>
                    <a:pt x="68" y="135"/>
                  </a:cubicBezTo>
                  <a:cubicBezTo>
                    <a:pt x="67" y="134"/>
                    <a:pt x="67" y="133"/>
                    <a:pt x="66" y="133"/>
                  </a:cubicBezTo>
                  <a:cubicBezTo>
                    <a:pt x="66" y="133"/>
                    <a:pt x="63" y="133"/>
                    <a:pt x="63" y="133"/>
                  </a:cubicBezTo>
                  <a:cubicBezTo>
                    <a:pt x="63" y="133"/>
                    <a:pt x="62" y="132"/>
                    <a:pt x="61" y="132"/>
                  </a:cubicBezTo>
                  <a:cubicBezTo>
                    <a:pt x="60" y="132"/>
                    <a:pt x="58" y="130"/>
                    <a:pt x="58" y="130"/>
                  </a:cubicBezTo>
                  <a:cubicBezTo>
                    <a:pt x="57" y="129"/>
                    <a:pt x="54" y="128"/>
                    <a:pt x="54" y="128"/>
                  </a:cubicBezTo>
                  <a:cubicBezTo>
                    <a:pt x="54" y="128"/>
                    <a:pt x="53" y="127"/>
                    <a:pt x="52" y="127"/>
                  </a:cubicBezTo>
                  <a:cubicBezTo>
                    <a:pt x="51" y="127"/>
                    <a:pt x="51" y="127"/>
                    <a:pt x="50" y="127"/>
                  </a:cubicBezTo>
                  <a:cubicBezTo>
                    <a:pt x="49" y="126"/>
                    <a:pt x="48" y="125"/>
                    <a:pt x="48" y="125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5"/>
                    <a:pt x="46" y="125"/>
                    <a:pt x="48" y="126"/>
                  </a:cubicBezTo>
                  <a:cubicBezTo>
                    <a:pt x="49" y="127"/>
                    <a:pt x="50" y="127"/>
                    <a:pt x="50" y="127"/>
                  </a:cubicBezTo>
                  <a:cubicBezTo>
                    <a:pt x="50" y="127"/>
                    <a:pt x="51" y="128"/>
                    <a:pt x="51" y="128"/>
                  </a:cubicBezTo>
                  <a:cubicBezTo>
                    <a:pt x="51" y="129"/>
                    <a:pt x="52" y="128"/>
                    <a:pt x="53" y="128"/>
                  </a:cubicBezTo>
                  <a:cubicBezTo>
                    <a:pt x="53" y="129"/>
                    <a:pt x="54" y="129"/>
                    <a:pt x="54" y="130"/>
                  </a:cubicBezTo>
                  <a:cubicBezTo>
                    <a:pt x="54" y="130"/>
                    <a:pt x="57" y="130"/>
                    <a:pt x="57" y="131"/>
                  </a:cubicBezTo>
                  <a:cubicBezTo>
                    <a:pt x="57" y="132"/>
                    <a:pt x="58" y="133"/>
                    <a:pt x="57" y="133"/>
                  </a:cubicBezTo>
                  <a:cubicBezTo>
                    <a:pt x="57" y="133"/>
                    <a:pt x="56" y="134"/>
                    <a:pt x="56" y="134"/>
                  </a:cubicBezTo>
                  <a:cubicBezTo>
                    <a:pt x="57" y="134"/>
                    <a:pt x="58" y="135"/>
                    <a:pt x="59" y="135"/>
                  </a:cubicBezTo>
                  <a:cubicBezTo>
                    <a:pt x="60" y="135"/>
                    <a:pt x="59" y="135"/>
                    <a:pt x="61" y="136"/>
                  </a:cubicBezTo>
                  <a:cubicBezTo>
                    <a:pt x="63" y="136"/>
                    <a:pt x="63" y="138"/>
                    <a:pt x="63" y="138"/>
                  </a:cubicBezTo>
                  <a:cubicBezTo>
                    <a:pt x="63" y="139"/>
                    <a:pt x="65" y="140"/>
                    <a:pt x="65" y="140"/>
                  </a:cubicBezTo>
                  <a:cubicBezTo>
                    <a:pt x="65" y="140"/>
                    <a:pt x="64" y="140"/>
                    <a:pt x="65" y="141"/>
                  </a:cubicBezTo>
                  <a:cubicBezTo>
                    <a:pt x="65" y="141"/>
                    <a:pt x="64" y="141"/>
                    <a:pt x="65" y="142"/>
                  </a:cubicBezTo>
                  <a:cubicBezTo>
                    <a:pt x="66" y="142"/>
                    <a:pt x="67" y="142"/>
                    <a:pt x="67" y="142"/>
                  </a:cubicBezTo>
                  <a:cubicBezTo>
                    <a:pt x="67" y="143"/>
                    <a:pt x="67" y="143"/>
                    <a:pt x="67" y="144"/>
                  </a:cubicBezTo>
                  <a:cubicBezTo>
                    <a:pt x="67" y="144"/>
                    <a:pt x="65" y="146"/>
                    <a:pt x="68" y="146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1" y="147"/>
                    <a:pt x="71" y="147"/>
                    <a:pt x="71" y="147"/>
                  </a:cubicBezTo>
                  <a:cubicBezTo>
                    <a:pt x="71" y="147"/>
                    <a:pt x="70" y="148"/>
                    <a:pt x="71" y="149"/>
                  </a:cubicBezTo>
                  <a:cubicBezTo>
                    <a:pt x="71" y="150"/>
                    <a:pt x="75" y="150"/>
                    <a:pt x="75" y="150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9"/>
                    <a:pt x="77" y="150"/>
                    <a:pt x="76" y="150"/>
                  </a:cubicBezTo>
                  <a:cubicBezTo>
                    <a:pt x="76" y="151"/>
                    <a:pt x="75" y="151"/>
                    <a:pt x="75" y="151"/>
                  </a:cubicBezTo>
                  <a:cubicBezTo>
                    <a:pt x="75" y="151"/>
                    <a:pt x="75" y="153"/>
                    <a:pt x="76" y="153"/>
                  </a:cubicBezTo>
                  <a:cubicBezTo>
                    <a:pt x="77" y="153"/>
                    <a:pt x="78" y="154"/>
                    <a:pt x="78" y="154"/>
                  </a:cubicBezTo>
                  <a:cubicBezTo>
                    <a:pt x="78" y="154"/>
                    <a:pt x="79" y="154"/>
                    <a:pt x="79" y="155"/>
                  </a:cubicBezTo>
                  <a:cubicBezTo>
                    <a:pt x="80" y="155"/>
                    <a:pt x="80" y="156"/>
                    <a:pt x="80" y="156"/>
                  </a:cubicBezTo>
                  <a:cubicBezTo>
                    <a:pt x="81" y="156"/>
                    <a:pt x="82" y="156"/>
                    <a:pt x="82" y="157"/>
                  </a:cubicBezTo>
                  <a:cubicBezTo>
                    <a:pt x="83" y="157"/>
                    <a:pt x="84" y="158"/>
                    <a:pt x="84" y="157"/>
                  </a:cubicBezTo>
                  <a:cubicBezTo>
                    <a:pt x="84" y="156"/>
                    <a:pt x="85" y="156"/>
                    <a:pt x="84" y="155"/>
                  </a:cubicBezTo>
                  <a:cubicBezTo>
                    <a:pt x="83" y="154"/>
                    <a:pt x="82" y="154"/>
                    <a:pt x="81" y="154"/>
                  </a:cubicBezTo>
                  <a:cubicBezTo>
                    <a:pt x="81" y="154"/>
                    <a:pt x="80" y="154"/>
                    <a:pt x="80" y="153"/>
                  </a:cubicBezTo>
                  <a:cubicBezTo>
                    <a:pt x="79" y="153"/>
                    <a:pt x="79" y="153"/>
                    <a:pt x="79" y="152"/>
                  </a:cubicBezTo>
                  <a:cubicBezTo>
                    <a:pt x="79" y="151"/>
                    <a:pt x="78" y="150"/>
                    <a:pt x="78" y="150"/>
                  </a:cubicBezTo>
                  <a:cubicBezTo>
                    <a:pt x="78" y="150"/>
                    <a:pt x="78" y="148"/>
                    <a:pt x="78" y="148"/>
                  </a:cubicBezTo>
                  <a:cubicBezTo>
                    <a:pt x="77" y="148"/>
                    <a:pt x="77" y="148"/>
                    <a:pt x="76" y="148"/>
                  </a:cubicBezTo>
                  <a:cubicBezTo>
                    <a:pt x="76" y="148"/>
                    <a:pt x="75" y="147"/>
                    <a:pt x="75" y="147"/>
                  </a:cubicBezTo>
                  <a:cubicBezTo>
                    <a:pt x="74" y="147"/>
                    <a:pt x="73" y="147"/>
                    <a:pt x="73" y="147"/>
                  </a:cubicBezTo>
                  <a:cubicBezTo>
                    <a:pt x="73" y="146"/>
                    <a:pt x="74" y="146"/>
                    <a:pt x="74" y="146"/>
                  </a:cubicBezTo>
                  <a:cubicBezTo>
                    <a:pt x="74" y="146"/>
                    <a:pt x="75" y="146"/>
                    <a:pt x="76" y="146"/>
                  </a:cubicBezTo>
                  <a:cubicBezTo>
                    <a:pt x="77" y="147"/>
                    <a:pt x="77" y="146"/>
                    <a:pt x="78" y="147"/>
                  </a:cubicBezTo>
                  <a:cubicBezTo>
                    <a:pt x="79" y="147"/>
                    <a:pt x="78" y="148"/>
                    <a:pt x="79" y="148"/>
                  </a:cubicBezTo>
                  <a:cubicBezTo>
                    <a:pt x="81" y="148"/>
                    <a:pt x="81" y="147"/>
                    <a:pt x="81" y="147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4" y="147"/>
                  </a:cubicBezTo>
                  <a:cubicBezTo>
                    <a:pt x="85" y="147"/>
                    <a:pt x="83" y="148"/>
                    <a:pt x="85" y="148"/>
                  </a:cubicBezTo>
                  <a:cubicBezTo>
                    <a:pt x="87" y="148"/>
                    <a:pt x="88" y="148"/>
                    <a:pt x="88" y="148"/>
                  </a:cubicBezTo>
                  <a:cubicBezTo>
                    <a:pt x="88" y="149"/>
                    <a:pt x="88" y="150"/>
                    <a:pt x="88" y="150"/>
                  </a:cubicBezTo>
                  <a:cubicBezTo>
                    <a:pt x="88" y="150"/>
                    <a:pt x="88" y="151"/>
                    <a:pt x="88" y="151"/>
                  </a:cubicBezTo>
                  <a:cubicBezTo>
                    <a:pt x="89" y="151"/>
                    <a:pt x="91" y="151"/>
                    <a:pt x="91" y="151"/>
                  </a:cubicBezTo>
                  <a:cubicBezTo>
                    <a:pt x="91" y="151"/>
                    <a:pt x="92" y="151"/>
                    <a:pt x="92" y="152"/>
                  </a:cubicBezTo>
                  <a:cubicBezTo>
                    <a:pt x="93" y="153"/>
                    <a:pt x="90" y="154"/>
                    <a:pt x="90" y="154"/>
                  </a:cubicBezTo>
                  <a:cubicBezTo>
                    <a:pt x="90" y="154"/>
                    <a:pt x="89" y="153"/>
                    <a:pt x="89" y="154"/>
                  </a:cubicBezTo>
                  <a:cubicBezTo>
                    <a:pt x="89" y="155"/>
                    <a:pt x="88" y="155"/>
                    <a:pt x="89" y="156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8" y="156"/>
                    <a:pt x="87" y="155"/>
                    <a:pt x="88" y="157"/>
                  </a:cubicBezTo>
                  <a:cubicBezTo>
                    <a:pt x="88" y="158"/>
                    <a:pt x="89" y="159"/>
                    <a:pt x="89" y="159"/>
                  </a:cubicBezTo>
                  <a:cubicBezTo>
                    <a:pt x="90" y="159"/>
                    <a:pt x="92" y="159"/>
                    <a:pt x="92" y="159"/>
                  </a:cubicBezTo>
                  <a:cubicBezTo>
                    <a:pt x="93" y="159"/>
                    <a:pt x="94" y="159"/>
                    <a:pt x="93" y="159"/>
                  </a:cubicBezTo>
                  <a:cubicBezTo>
                    <a:pt x="92" y="158"/>
                    <a:pt x="91" y="158"/>
                    <a:pt x="91" y="158"/>
                  </a:cubicBezTo>
                  <a:cubicBezTo>
                    <a:pt x="91" y="158"/>
                    <a:pt x="91" y="158"/>
                    <a:pt x="91" y="157"/>
                  </a:cubicBezTo>
                  <a:cubicBezTo>
                    <a:pt x="91" y="157"/>
                    <a:pt x="92" y="157"/>
                    <a:pt x="92" y="157"/>
                  </a:cubicBezTo>
                  <a:cubicBezTo>
                    <a:pt x="92" y="156"/>
                    <a:pt x="93" y="155"/>
                    <a:pt x="93" y="155"/>
                  </a:cubicBezTo>
                  <a:cubicBezTo>
                    <a:pt x="93" y="155"/>
                    <a:pt x="94" y="153"/>
                    <a:pt x="95" y="154"/>
                  </a:cubicBezTo>
                  <a:cubicBezTo>
                    <a:pt x="95" y="155"/>
                    <a:pt x="95" y="155"/>
                    <a:pt x="96" y="155"/>
                  </a:cubicBezTo>
                  <a:cubicBezTo>
                    <a:pt x="96" y="155"/>
                    <a:pt x="99" y="152"/>
                    <a:pt x="99" y="152"/>
                  </a:cubicBezTo>
                  <a:cubicBezTo>
                    <a:pt x="99" y="152"/>
                    <a:pt x="100" y="152"/>
                    <a:pt x="99" y="153"/>
                  </a:cubicBezTo>
                  <a:cubicBezTo>
                    <a:pt x="99" y="154"/>
                    <a:pt x="98" y="155"/>
                    <a:pt x="99" y="156"/>
                  </a:cubicBezTo>
                  <a:cubicBezTo>
                    <a:pt x="99" y="157"/>
                    <a:pt x="99" y="157"/>
                    <a:pt x="99" y="157"/>
                  </a:cubicBezTo>
                  <a:cubicBezTo>
                    <a:pt x="100" y="158"/>
                    <a:pt x="99" y="158"/>
                    <a:pt x="100" y="159"/>
                  </a:cubicBezTo>
                  <a:cubicBezTo>
                    <a:pt x="100" y="160"/>
                    <a:pt x="100" y="159"/>
                    <a:pt x="100" y="160"/>
                  </a:cubicBezTo>
                  <a:cubicBezTo>
                    <a:pt x="101" y="161"/>
                    <a:pt x="102" y="163"/>
                    <a:pt x="102" y="163"/>
                  </a:cubicBezTo>
                  <a:cubicBezTo>
                    <a:pt x="102" y="163"/>
                    <a:pt x="101" y="164"/>
                    <a:pt x="102" y="164"/>
                  </a:cubicBezTo>
                  <a:cubicBezTo>
                    <a:pt x="103" y="165"/>
                    <a:pt x="105" y="165"/>
                    <a:pt x="105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5" y="165"/>
                    <a:pt x="106" y="166"/>
                    <a:pt x="107" y="165"/>
                  </a:cubicBezTo>
                  <a:cubicBezTo>
                    <a:pt x="107" y="164"/>
                    <a:pt x="108" y="164"/>
                    <a:pt x="108" y="164"/>
                  </a:cubicBezTo>
                  <a:cubicBezTo>
                    <a:pt x="109" y="164"/>
                    <a:pt x="108" y="164"/>
                    <a:pt x="110" y="164"/>
                  </a:cubicBezTo>
                  <a:cubicBezTo>
                    <a:pt x="112" y="164"/>
                    <a:pt x="112" y="165"/>
                    <a:pt x="113" y="164"/>
                  </a:cubicBezTo>
                  <a:cubicBezTo>
                    <a:pt x="114" y="163"/>
                    <a:pt x="113" y="163"/>
                    <a:pt x="115" y="163"/>
                  </a:cubicBezTo>
                  <a:cubicBezTo>
                    <a:pt x="117" y="163"/>
                    <a:pt x="119" y="162"/>
                    <a:pt x="119" y="162"/>
                  </a:cubicBezTo>
                  <a:cubicBezTo>
                    <a:pt x="119" y="162"/>
                    <a:pt x="122" y="162"/>
                    <a:pt x="122" y="162"/>
                  </a:cubicBezTo>
                  <a:cubicBezTo>
                    <a:pt x="124" y="163"/>
                    <a:pt x="124" y="163"/>
                    <a:pt x="124" y="163"/>
                  </a:cubicBezTo>
                  <a:cubicBezTo>
                    <a:pt x="124" y="163"/>
                    <a:pt x="125" y="164"/>
                    <a:pt x="126" y="164"/>
                  </a:cubicBezTo>
                  <a:cubicBezTo>
                    <a:pt x="126" y="164"/>
                    <a:pt x="127" y="164"/>
                    <a:pt x="128" y="164"/>
                  </a:cubicBezTo>
                  <a:cubicBezTo>
                    <a:pt x="128" y="164"/>
                    <a:pt x="132" y="165"/>
                    <a:pt x="132" y="165"/>
                  </a:cubicBezTo>
                  <a:cubicBezTo>
                    <a:pt x="136" y="166"/>
                    <a:pt x="136" y="166"/>
                    <a:pt x="136" y="166"/>
                  </a:cubicBezTo>
                  <a:cubicBezTo>
                    <a:pt x="138" y="167"/>
                    <a:pt x="138" y="167"/>
                    <a:pt x="138" y="167"/>
                  </a:cubicBezTo>
                  <a:cubicBezTo>
                    <a:pt x="142" y="170"/>
                    <a:pt x="142" y="170"/>
                    <a:pt x="142" y="170"/>
                  </a:cubicBezTo>
                  <a:cubicBezTo>
                    <a:pt x="146" y="174"/>
                    <a:pt x="146" y="174"/>
                    <a:pt x="146" y="174"/>
                  </a:cubicBezTo>
                  <a:cubicBezTo>
                    <a:pt x="151" y="176"/>
                    <a:pt x="151" y="176"/>
                    <a:pt x="151" y="176"/>
                  </a:cubicBezTo>
                  <a:cubicBezTo>
                    <a:pt x="154" y="178"/>
                    <a:pt x="154" y="178"/>
                    <a:pt x="154" y="178"/>
                  </a:cubicBezTo>
                  <a:cubicBezTo>
                    <a:pt x="156" y="180"/>
                    <a:pt x="156" y="180"/>
                    <a:pt x="156" y="180"/>
                  </a:cubicBezTo>
                  <a:cubicBezTo>
                    <a:pt x="156" y="180"/>
                    <a:pt x="159" y="182"/>
                    <a:pt x="159" y="182"/>
                  </a:cubicBezTo>
                  <a:cubicBezTo>
                    <a:pt x="160" y="182"/>
                    <a:pt x="163" y="184"/>
                    <a:pt x="163" y="184"/>
                  </a:cubicBezTo>
                  <a:cubicBezTo>
                    <a:pt x="166" y="186"/>
                    <a:pt x="166" y="186"/>
                    <a:pt x="166" y="186"/>
                  </a:cubicBezTo>
                  <a:cubicBezTo>
                    <a:pt x="166" y="186"/>
                    <a:pt x="167" y="188"/>
                    <a:pt x="167" y="188"/>
                  </a:cubicBezTo>
                  <a:cubicBezTo>
                    <a:pt x="167" y="189"/>
                    <a:pt x="166" y="188"/>
                    <a:pt x="165" y="188"/>
                  </a:cubicBezTo>
                  <a:cubicBezTo>
                    <a:pt x="164" y="189"/>
                    <a:pt x="160" y="187"/>
                    <a:pt x="160" y="187"/>
                  </a:cubicBezTo>
                  <a:cubicBezTo>
                    <a:pt x="158" y="185"/>
                    <a:pt x="158" y="185"/>
                    <a:pt x="158" y="185"/>
                  </a:cubicBezTo>
                  <a:cubicBezTo>
                    <a:pt x="155" y="185"/>
                    <a:pt x="155" y="185"/>
                    <a:pt x="155" y="185"/>
                  </a:cubicBezTo>
                  <a:cubicBezTo>
                    <a:pt x="153" y="184"/>
                    <a:pt x="153" y="184"/>
                    <a:pt x="153" y="184"/>
                  </a:cubicBezTo>
                  <a:cubicBezTo>
                    <a:pt x="149" y="185"/>
                    <a:pt x="149" y="185"/>
                    <a:pt x="149" y="18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46" y="184"/>
                    <a:pt x="145" y="184"/>
                    <a:pt x="146" y="185"/>
                  </a:cubicBezTo>
                  <a:cubicBezTo>
                    <a:pt x="146" y="185"/>
                    <a:pt x="146" y="186"/>
                    <a:pt x="146" y="186"/>
                  </a:cubicBezTo>
                  <a:cubicBezTo>
                    <a:pt x="143" y="188"/>
                    <a:pt x="143" y="188"/>
                    <a:pt x="143" y="188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35" y="189"/>
                    <a:pt x="135" y="189"/>
                    <a:pt x="135" y="189"/>
                  </a:cubicBezTo>
                  <a:cubicBezTo>
                    <a:pt x="132" y="189"/>
                    <a:pt x="132" y="189"/>
                    <a:pt x="132" y="189"/>
                  </a:cubicBezTo>
                  <a:cubicBezTo>
                    <a:pt x="132" y="191"/>
                    <a:pt x="132" y="191"/>
                    <a:pt x="132" y="191"/>
                  </a:cubicBezTo>
                  <a:cubicBezTo>
                    <a:pt x="132" y="191"/>
                    <a:pt x="128" y="191"/>
                    <a:pt x="132" y="192"/>
                  </a:cubicBezTo>
                  <a:cubicBezTo>
                    <a:pt x="136" y="192"/>
                    <a:pt x="138" y="192"/>
                    <a:pt x="138" y="191"/>
                  </a:cubicBezTo>
                  <a:cubicBezTo>
                    <a:pt x="139" y="191"/>
                    <a:pt x="139" y="190"/>
                    <a:pt x="140" y="190"/>
                  </a:cubicBezTo>
                  <a:cubicBezTo>
                    <a:pt x="141" y="190"/>
                    <a:pt x="143" y="190"/>
                    <a:pt x="144" y="190"/>
                  </a:cubicBezTo>
                  <a:cubicBezTo>
                    <a:pt x="144" y="190"/>
                    <a:pt x="145" y="190"/>
                    <a:pt x="147" y="189"/>
                  </a:cubicBezTo>
                  <a:cubicBezTo>
                    <a:pt x="148" y="189"/>
                    <a:pt x="148" y="188"/>
                    <a:pt x="150" y="189"/>
                  </a:cubicBezTo>
                  <a:cubicBezTo>
                    <a:pt x="152" y="190"/>
                    <a:pt x="151" y="187"/>
                    <a:pt x="151" y="187"/>
                  </a:cubicBezTo>
                  <a:cubicBezTo>
                    <a:pt x="151" y="187"/>
                    <a:pt x="151" y="186"/>
                    <a:pt x="152" y="186"/>
                  </a:cubicBezTo>
                  <a:cubicBezTo>
                    <a:pt x="154" y="187"/>
                    <a:pt x="154" y="187"/>
                    <a:pt x="154" y="187"/>
                  </a:cubicBezTo>
                  <a:cubicBezTo>
                    <a:pt x="155" y="187"/>
                    <a:pt x="157" y="188"/>
                    <a:pt x="157" y="188"/>
                  </a:cubicBezTo>
                  <a:cubicBezTo>
                    <a:pt x="158" y="188"/>
                    <a:pt x="162" y="189"/>
                    <a:pt x="162" y="189"/>
                  </a:cubicBezTo>
                  <a:cubicBezTo>
                    <a:pt x="162" y="189"/>
                    <a:pt x="163" y="192"/>
                    <a:pt x="163" y="192"/>
                  </a:cubicBezTo>
                  <a:cubicBezTo>
                    <a:pt x="164" y="192"/>
                    <a:pt x="167" y="192"/>
                    <a:pt x="168" y="192"/>
                  </a:cubicBezTo>
                  <a:cubicBezTo>
                    <a:pt x="169" y="192"/>
                    <a:pt x="171" y="192"/>
                    <a:pt x="172" y="193"/>
                  </a:cubicBezTo>
                  <a:cubicBezTo>
                    <a:pt x="173" y="194"/>
                    <a:pt x="174" y="194"/>
                    <a:pt x="174" y="194"/>
                  </a:cubicBezTo>
                  <a:cubicBezTo>
                    <a:pt x="174" y="194"/>
                    <a:pt x="175" y="195"/>
                    <a:pt x="176" y="196"/>
                  </a:cubicBezTo>
                  <a:cubicBezTo>
                    <a:pt x="176" y="196"/>
                    <a:pt x="179" y="198"/>
                    <a:pt x="179" y="198"/>
                  </a:cubicBezTo>
                  <a:cubicBezTo>
                    <a:pt x="179" y="198"/>
                    <a:pt x="184" y="200"/>
                    <a:pt x="184" y="200"/>
                  </a:cubicBezTo>
                  <a:cubicBezTo>
                    <a:pt x="185" y="199"/>
                    <a:pt x="185" y="199"/>
                    <a:pt x="185" y="199"/>
                  </a:cubicBezTo>
                  <a:cubicBezTo>
                    <a:pt x="185" y="198"/>
                    <a:pt x="185" y="197"/>
                    <a:pt x="185" y="197"/>
                  </a:cubicBezTo>
                  <a:cubicBezTo>
                    <a:pt x="184" y="196"/>
                    <a:pt x="180" y="195"/>
                    <a:pt x="180" y="195"/>
                  </a:cubicBezTo>
                  <a:cubicBezTo>
                    <a:pt x="180" y="195"/>
                    <a:pt x="178" y="194"/>
                    <a:pt x="178" y="194"/>
                  </a:cubicBezTo>
                  <a:cubicBezTo>
                    <a:pt x="177" y="189"/>
                    <a:pt x="178" y="193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3" y="193"/>
                    <a:pt x="173" y="192"/>
                    <a:pt x="173" y="192"/>
                  </a:cubicBezTo>
                  <a:cubicBezTo>
                    <a:pt x="173" y="191"/>
                    <a:pt x="173" y="191"/>
                    <a:pt x="173" y="191"/>
                  </a:cubicBezTo>
                  <a:cubicBezTo>
                    <a:pt x="172" y="190"/>
                    <a:pt x="172" y="190"/>
                    <a:pt x="172" y="190"/>
                  </a:cubicBezTo>
                  <a:cubicBezTo>
                    <a:pt x="172" y="190"/>
                    <a:pt x="171" y="188"/>
                    <a:pt x="172" y="187"/>
                  </a:cubicBezTo>
                  <a:cubicBezTo>
                    <a:pt x="173" y="187"/>
                    <a:pt x="171" y="192"/>
                    <a:pt x="175" y="186"/>
                  </a:cubicBezTo>
                  <a:cubicBezTo>
                    <a:pt x="175" y="186"/>
                    <a:pt x="175" y="185"/>
                    <a:pt x="175" y="185"/>
                  </a:cubicBezTo>
                  <a:cubicBezTo>
                    <a:pt x="174" y="185"/>
                    <a:pt x="174" y="185"/>
                    <a:pt x="174" y="185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71" y="185"/>
                    <a:pt x="171" y="186"/>
                    <a:pt x="170" y="187"/>
                  </a:cubicBezTo>
                  <a:cubicBezTo>
                    <a:pt x="169" y="188"/>
                    <a:pt x="169" y="187"/>
                    <a:pt x="169" y="187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170" y="185"/>
                    <a:pt x="170" y="185"/>
                    <a:pt x="170" y="185"/>
                  </a:cubicBezTo>
                  <a:cubicBezTo>
                    <a:pt x="170" y="185"/>
                    <a:pt x="170" y="182"/>
                    <a:pt x="170" y="181"/>
                  </a:cubicBezTo>
                  <a:cubicBezTo>
                    <a:pt x="170" y="181"/>
                    <a:pt x="170" y="181"/>
                    <a:pt x="170" y="181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65" y="177"/>
                    <a:pt x="165" y="177"/>
                    <a:pt x="165" y="177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56" y="170"/>
                    <a:pt x="156" y="170"/>
                    <a:pt x="156" y="170"/>
                  </a:cubicBezTo>
                  <a:cubicBezTo>
                    <a:pt x="154" y="168"/>
                    <a:pt x="154" y="168"/>
                    <a:pt x="154" y="168"/>
                  </a:cubicBezTo>
                  <a:cubicBezTo>
                    <a:pt x="154" y="166"/>
                    <a:pt x="154" y="166"/>
                    <a:pt x="154" y="166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49" y="161"/>
                    <a:pt x="147" y="160"/>
                  </a:cubicBezTo>
                  <a:cubicBezTo>
                    <a:pt x="145" y="159"/>
                    <a:pt x="145" y="159"/>
                    <a:pt x="145" y="159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2" y="155"/>
                    <a:pt x="142" y="155"/>
                    <a:pt x="142" y="155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7" y="134"/>
                    <a:pt x="117" y="134"/>
                    <a:pt x="117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1" y="127"/>
                    <a:pt x="111" y="127"/>
                    <a:pt x="111" y="127"/>
                  </a:cubicBezTo>
                  <a:cubicBezTo>
                    <a:pt x="109" y="125"/>
                    <a:pt x="109" y="125"/>
                    <a:pt x="109" y="125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08" y="119"/>
                    <a:pt x="107" y="119"/>
                    <a:pt x="107" y="118"/>
                  </a:cubicBezTo>
                  <a:cubicBezTo>
                    <a:pt x="106" y="118"/>
                    <a:pt x="104" y="117"/>
                    <a:pt x="105" y="116"/>
                  </a:cubicBezTo>
                  <a:cubicBezTo>
                    <a:pt x="105" y="115"/>
                    <a:pt x="104" y="114"/>
                    <a:pt x="104" y="112"/>
                  </a:cubicBezTo>
                  <a:cubicBezTo>
                    <a:pt x="104" y="111"/>
                    <a:pt x="104" y="110"/>
                    <a:pt x="103" y="110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101" y="109"/>
                    <a:pt x="100" y="109"/>
                    <a:pt x="100" y="109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9" y="109"/>
                    <a:pt x="100" y="107"/>
                    <a:pt x="100" y="105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6" y="104"/>
                    <a:pt x="96" y="101"/>
                    <a:pt x="94" y="100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1" y="101"/>
                    <a:pt x="91" y="102"/>
                    <a:pt x="91" y="102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7" y="98"/>
                    <a:pt x="87" y="97"/>
                    <a:pt x="88" y="95"/>
                  </a:cubicBezTo>
                  <a:cubicBezTo>
                    <a:pt x="90" y="93"/>
                    <a:pt x="88" y="92"/>
                    <a:pt x="88" y="92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8" y="87"/>
                    <a:pt x="88" y="87"/>
                    <a:pt x="88" y="87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88" y="81"/>
                    <a:pt x="87" y="77"/>
                    <a:pt x="88" y="76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8" y="75"/>
                    <a:pt x="88" y="75"/>
                    <a:pt x="89" y="75"/>
                  </a:cubicBezTo>
                  <a:cubicBezTo>
                    <a:pt x="89" y="74"/>
                    <a:pt x="94" y="73"/>
                    <a:pt x="94" y="73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04" y="81"/>
                    <a:pt x="104" y="81"/>
                    <a:pt x="104" y="81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107" y="83"/>
                    <a:pt x="108" y="82"/>
                    <a:pt x="109" y="82"/>
                  </a:cubicBezTo>
                  <a:cubicBezTo>
                    <a:pt x="109" y="81"/>
                    <a:pt x="109" y="79"/>
                    <a:pt x="109" y="79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3"/>
                    <a:pt x="112" y="73"/>
                    <a:pt x="112" y="73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21" y="70"/>
                    <a:pt x="121" y="70"/>
                    <a:pt x="121" y="70"/>
                  </a:cubicBezTo>
                  <a:cubicBezTo>
                    <a:pt x="121" y="70"/>
                    <a:pt x="124" y="71"/>
                    <a:pt x="125" y="71"/>
                  </a:cubicBezTo>
                  <a:cubicBezTo>
                    <a:pt x="125" y="71"/>
                    <a:pt x="126" y="71"/>
                    <a:pt x="126" y="71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36" y="70"/>
                    <a:pt x="136" y="70"/>
                    <a:pt x="136" y="70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43" y="70"/>
                    <a:pt x="143" y="70"/>
                    <a:pt x="143" y="70"/>
                  </a:cubicBezTo>
                  <a:cubicBezTo>
                    <a:pt x="147" y="70"/>
                    <a:pt x="147" y="70"/>
                    <a:pt x="147" y="70"/>
                  </a:cubicBezTo>
                  <a:cubicBezTo>
                    <a:pt x="152" y="71"/>
                    <a:pt x="152" y="71"/>
                    <a:pt x="152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5" y="73"/>
                    <a:pt x="165" y="73"/>
                    <a:pt x="165" y="73"/>
                  </a:cubicBezTo>
                  <a:cubicBezTo>
                    <a:pt x="165" y="73"/>
                    <a:pt x="165" y="73"/>
                    <a:pt x="166" y="72"/>
                  </a:cubicBezTo>
                  <a:cubicBezTo>
                    <a:pt x="166" y="72"/>
                    <a:pt x="169" y="72"/>
                    <a:pt x="169" y="72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71" y="71"/>
                    <a:pt x="171" y="71"/>
                    <a:pt x="171" y="71"/>
                  </a:cubicBezTo>
                  <a:cubicBezTo>
                    <a:pt x="172" y="71"/>
                    <a:pt x="174" y="71"/>
                    <a:pt x="174" y="71"/>
                  </a:cubicBezTo>
                  <a:cubicBezTo>
                    <a:pt x="175" y="68"/>
                    <a:pt x="175" y="68"/>
                    <a:pt x="175" y="68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7" y="69"/>
                    <a:pt x="177" y="69"/>
                    <a:pt x="178" y="69"/>
                  </a:cubicBezTo>
                  <a:cubicBezTo>
                    <a:pt x="179" y="69"/>
                    <a:pt x="180" y="68"/>
                    <a:pt x="180" y="68"/>
                  </a:cubicBezTo>
                  <a:cubicBezTo>
                    <a:pt x="180" y="68"/>
                    <a:pt x="181" y="69"/>
                    <a:pt x="181" y="69"/>
                  </a:cubicBezTo>
                  <a:cubicBezTo>
                    <a:pt x="181" y="69"/>
                    <a:pt x="182" y="68"/>
                    <a:pt x="183" y="68"/>
                  </a:cubicBezTo>
                  <a:cubicBezTo>
                    <a:pt x="185" y="68"/>
                    <a:pt x="186" y="67"/>
                    <a:pt x="186" y="67"/>
                  </a:cubicBezTo>
                  <a:cubicBezTo>
                    <a:pt x="186" y="67"/>
                    <a:pt x="187" y="69"/>
                    <a:pt x="189" y="70"/>
                  </a:cubicBezTo>
                  <a:cubicBezTo>
                    <a:pt x="189" y="70"/>
                    <a:pt x="189" y="70"/>
                    <a:pt x="189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2" y="69"/>
                    <a:pt x="193" y="69"/>
                  </a:cubicBezTo>
                  <a:cubicBezTo>
                    <a:pt x="195" y="69"/>
                    <a:pt x="196" y="69"/>
                    <a:pt x="197" y="69"/>
                  </a:cubicBezTo>
                  <a:cubicBezTo>
                    <a:pt x="199" y="69"/>
                    <a:pt x="200" y="71"/>
                    <a:pt x="200" y="71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3" y="74"/>
                    <a:pt x="204" y="76"/>
                    <a:pt x="204" y="77"/>
                  </a:cubicBezTo>
                  <a:cubicBezTo>
                    <a:pt x="205" y="78"/>
                    <a:pt x="205" y="79"/>
                    <a:pt x="205" y="79"/>
                  </a:cubicBezTo>
                  <a:cubicBezTo>
                    <a:pt x="205" y="79"/>
                    <a:pt x="213" y="82"/>
                    <a:pt x="214" y="82"/>
                  </a:cubicBezTo>
                  <a:cubicBezTo>
                    <a:pt x="214" y="82"/>
                    <a:pt x="215" y="82"/>
                    <a:pt x="215" y="82"/>
                  </a:cubicBezTo>
                  <a:close/>
                  <a:moveTo>
                    <a:pt x="175" y="191"/>
                  </a:moveTo>
                  <a:cubicBezTo>
                    <a:pt x="175" y="191"/>
                    <a:pt x="175" y="191"/>
                    <a:pt x="175" y="191"/>
                  </a:cubicBezTo>
                  <a:cubicBezTo>
                    <a:pt x="176" y="191"/>
                    <a:pt x="176" y="190"/>
                    <a:pt x="176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82" y="191"/>
                    <a:pt x="182" y="191"/>
                    <a:pt x="182" y="191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5" y="195"/>
                    <a:pt x="185" y="195"/>
                    <a:pt x="185" y="195"/>
                  </a:cubicBezTo>
                  <a:cubicBezTo>
                    <a:pt x="187" y="197"/>
                    <a:pt x="187" y="197"/>
                    <a:pt x="187" y="197"/>
                  </a:cubicBezTo>
                  <a:cubicBezTo>
                    <a:pt x="192" y="200"/>
                    <a:pt x="192" y="200"/>
                    <a:pt x="192" y="200"/>
                  </a:cubicBezTo>
                  <a:cubicBezTo>
                    <a:pt x="198" y="203"/>
                    <a:pt x="198" y="203"/>
                    <a:pt x="198" y="203"/>
                  </a:cubicBezTo>
                  <a:cubicBezTo>
                    <a:pt x="198" y="203"/>
                    <a:pt x="202" y="205"/>
                    <a:pt x="203" y="205"/>
                  </a:cubicBezTo>
                  <a:cubicBezTo>
                    <a:pt x="203" y="205"/>
                    <a:pt x="203" y="206"/>
                    <a:pt x="204" y="206"/>
                  </a:cubicBezTo>
                  <a:cubicBezTo>
                    <a:pt x="204" y="207"/>
                    <a:pt x="206" y="210"/>
                    <a:pt x="206" y="210"/>
                  </a:cubicBezTo>
                  <a:cubicBezTo>
                    <a:pt x="207" y="211"/>
                    <a:pt x="204" y="209"/>
                    <a:pt x="204" y="209"/>
                  </a:cubicBezTo>
                  <a:cubicBezTo>
                    <a:pt x="204" y="209"/>
                    <a:pt x="203" y="207"/>
                    <a:pt x="202" y="206"/>
                  </a:cubicBezTo>
                  <a:cubicBezTo>
                    <a:pt x="200" y="206"/>
                    <a:pt x="198" y="206"/>
                    <a:pt x="197" y="205"/>
                  </a:cubicBezTo>
                  <a:cubicBezTo>
                    <a:pt x="196" y="204"/>
                    <a:pt x="196" y="203"/>
                    <a:pt x="196" y="203"/>
                  </a:cubicBezTo>
                  <a:cubicBezTo>
                    <a:pt x="195" y="203"/>
                    <a:pt x="195" y="201"/>
                    <a:pt x="192" y="201"/>
                  </a:cubicBezTo>
                  <a:cubicBezTo>
                    <a:pt x="189" y="200"/>
                    <a:pt x="189" y="201"/>
                    <a:pt x="188" y="199"/>
                  </a:cubicBezTo>
                  <a:cubicBezTo>
                    <a:pt x="187" y="196"/>
                    <a:pt x="187" y="198"/>
                    <a:pt x="186" y="196"/>
                  </a:cubicBezTo>
                  <a:cubicBezTo>
                    <a:pt x="184" y="195"/>
                    <a:pt x="185" y="196"/>
                    <a:pt x="181" y="195"/>
                  </a:cubicBezTo>
                  <a:cubicBezTo>
                    <a:pt x="178" y="193"/>
                    <a:pt x="180" y="194"/>
                    <a:pt x="180" y="193"/>
                  </a:cubicBezTo>
                  <a:cubicBezTo>
                    <a:pt x="179" y="191"/>
                    <a:pt x="180" y="192"/>
                    <a:pt x="178" y="192"/>
                  </a:cubicBezTo>
                  <a:cubicBezTo>
                    <a:pt x="177" y="191"/>
                    <a:pt x="178" y="191"/>
                    <a:pt x="177" y="191"/>
                  </a:cubicBezTo>
                  <a:cubicBezTo>
                    <a:pt x="177" y="191"/>
                    <a:pt x="176" y="192"/>
                    <a:pt x="175" y="192"/>
                  </a:cubicBezTo>
                  <a:cubicBezTo>
                    <a:pt x="175" y="191"/>
                    <a:pt x="175" y="191"/>
                    <a:pt x="175" y="191"/>
                  </a:cubicBezTo>
                  <a:close/>
                  <a:moveTo>
                    <a:pt x="169" y="198"/>
                  </a:moveTo>
                  <a:cubicBezTo>
                    <a:pt x="169" y="198"/>
                    <a:pt x="169" y="198"/>
                    <a:pt x="169" y="198"/>
                  </a:cubicBezTo>
                  <a:cubicBezTo>
                    <a:pt x="169" y="198"/>
                    <a:pt x="167" y="198"/>
                    <a:pt x="166" y="198"/>
                  </a:cubicBezTo>
                  <a:cubicBezTo>
                    <a:pt x="166" y="198"/>
                    <a:pt x="165" y="197"/>
                    <a:pt x="164" y="197"/>
                  </a:cubicBezTo>
                  <a:cubicBezTo>
                    <a:pt x="163" y="197"/>
                    <a:pt x="161" y="197"/>
                    <a:pt x="161" y="197"/>
                  </a:cubicBezTo>
                  <a:cubicBezTo>
                    <a:pt x="160" y="197"/>
                    <a:pt x="159" y="196"/>
                    <a:pt x="159" y="196"/>
                  </a:cubicBezTo>
                  <a:cubicBezTo>
                    <a:pt x="159" y="196"/>
                    <a:pt x="159" y="195"/>
                    <a:pt x="159" y="195"/>
                  </a:cubicBezTo>
                  <a:cubicBezTo>
                    <a:pt x="159" y="195"/>
                    <a:pt x="161" y="194"/>
                    <a:pt x="161" y="194"/>
                  </a:cubicBezTo>
                  <a:cubicBezTo>
                    <a:pt x="161" y="195"/>
                    <a:pt x="167" y="196"/>
                    <a:pt x="167" y="196"/>
                  </a:cubicBezTo>
                  <a:cubicBezTo>
                    <a:pt x="171" y="196"/>
                    <a:pt x="171" y="196"/>
                    <a:pt x="171" y="196"/>
                  </a:cubicBezTo>
                  <a:cubicBezTo>
                    <a:pt x="171" y="196"/>
                    <a:pt x="172" y="196"/>
                    <a:pt x="172" y="196"/>
                  </a:cubicBezTo>
                  <a:cubicBezTo>
                    <a:pt x="172" y="196"/>
                    <a:pt x="173" y="196"/>
                    <a:pt x="174" y="197"/>
                  </a:cubicBezTo>
                  <a:cubicBezTo>
                    <a:pt x="175" y="197"/>
                    <a:pt x="175" y="197"/>
                    <a:pt x="175" y="198"/>
                  </a:cubicBezTo>
                  <a:cubicBezTo>
                    <a:pt x="175" y="198"/>
                    <a:pt x="176" y="199"/>
                    <a:pt x="175" y="199"/>
                  </a:cubicBezTo>
                  <a:cubicBezTo>
                    <a:pt x="175" y="199"/>
                    <a:pt x="174" y="199"/>
                    <a:pt x="174" y="199"/>
                  </a:cubicBezTo>
                  <a:cubicBezTo>
                    <a:pt x="174" y="199"/>
                    <a:pt x="172" y="198"/>
                    <a:pt x="172" y="198"/>
                  </a:cubicBezTo>
                  <a:cubicBezTo>
                    <a:pt x="170" y="198"/>
                    <a:pt x="170" y="198"/>
                    <a:pt x="170" y="198"/>
                  </a:cubicBezTo>
                  <a:cubicBezTo>
                    <a:pt x="169" y="198"/>
                    <a:pt x="169" y="198"/>
                    <a:pt x="169" y="198"/>
                  </a:cubicBezTo>
                  <a:close/>
                  <a:moveTo>
                    <a:pt x="138" y="199"/>
                  </a:moveTo>
                  <a:cubicBezTo>
                    <a:pt x="138" y="199"/>
                    <a:pt x="138" y="199"/>
                    <a:pt x="138" y="199"/>
                  </a:cubicBezTo>
                  <a:cubicBezTo>
                    <a:pt x="138" y="199"/>
                    <a:pt x="142" y="198"/>
                    <a:pt x="142" y="198"/>
                  </a:cubicBezTo>
                  <a:cubicBezTo>
                    <a:pt x="144" y="199"/>
                    <a:pt x="144" y="199"/>
                    <a:pt x="144" y="199"/>
                  </a:cubicBezTo>
                  <a:cubicBezTo>
                    <a:pt x="144" y="199"/>
                    <a:pt x="144" y="200"/>
                    <a:pt x="143" y="200"/>
                  </a:cubicBezTo>
                  <a:cubicBezTo>
                    <a:pt x="143" y="200"/>
                    <a:pt x="141" y="202"/>
                    <a:pt x="141" y="202"/>
                  </a:cubicBezTo>
                  <a:cubicBezTo>
                    <a:pt x="138" y="200"/>
                    <a:pt x="138" y="200"/>
                    <a:pt x="138" y="200"/>
                  </a:cubicBezTo>
                  <a:cubicBezTo>
                    <a:pt x="138" y="199"/>
                    <a:pt x="138" y="199"/>
                    <a:pt x="138" y="199"/>
                  </a:cubicBezTo>
                  <a:close/>
                  <a:moveTo>
                    <a:pt x="107" y="194"/>
                  </a:moveTo>
                  <a:cubicBezTo>
                    <a:pt x="107" y="194"/>
                    <a:pt x="107" y="194"/>
                    <a:pt x="107" y="194"/>
                  </a:cubicBezTo>
                  <a:cubicBezTo>
                    <a:pt x="108" y="194"/>
                    <a:pt x="109" y="193"/>
                    <a:pt x="109" y="194"/>
                  </a:cubicBezTo>
                  <a:cubicBezTo>
                    <a:pt x="109" y="195"/>
                    <a:pt x="108" y="196"/>
                    <a:pt x="108" y="196"/>
                  </a:cubicBezTo>
                  <a:cubicBezTo>
                    <a:pt x="108" y="196"/>
                    <a:pt x="107" y="196"/>
                    <a:pt x="107" y="196"/>
                  </a:cubicBezTo>
                  <a:cubicBezTo>
                    <a:pt x="107" y="195"/>
                    <a:pt x="107" y="194"/>
                    <a:pt x="107" y="194"/>
                  </a:cubicBezTo>
                  <a:close/>
                  <a:moveTo>
                    <a:pt x="113" y="189"/>
                  </a:moveTo>
                  <a:cubicBezTo>
                    <a:pt x="113" y="189"/>
                    <a:pt x="113" y="189"/>
                    <a:pt x="113" y="189"/>
                  </a:cubicBezTo>
                  <a:cubicBezTo>
                    <a:pt x="113" y="189"/>
                    <a:pt x="115" y="188"/>
                    <a:pt x="115" y="188"/>
                  </a:cubicBezTo>
                  <a:cubicBezTo>
                    <a:pt x="116" y="189"/>
                    <a:pt x="117" y="189"/>
                    <a:pt x="116" y="190"/>
                  </a:cubicBezTo>
                  <a:cubicBezTo>
                    <a:pt x="116" y="190"/>
                    <a:pt x="116" y="190"/>
                    <a:pt x="115" y="191"/>
                  </a:cubicBezTo>
                  <a:cubicBezTo>
                    <a:pt x="114" y="192"/>
                    <a:pt x="112" y="193"/>
                    <a:pt x="112" y="193"/>
                  </a:cubicBezTo>
                  <a:cubicBezTo>
                    <a:pt x="112" y="193"/>
                    <a:pt x="112" y="193"/>
                    <a:pt x="111" y="193"/>
                  </a:cubicBezTo>
                  <a:cubicBezTo>
                    <a:pt x="109" y="192"/>
                    <a:pt x="108" y="191"/>
                    <a:pt x="108" y="191"/>
                  </a:cubicBezTo>
                  <a:cubicBezTo>
                    <a:pt x="108" y="191"/>
                    <a:pt x="107" y="190"/>
                    <a:pt x="109" y="190"/>
                  </a:cubicBezTo>
                  <a:cubicBezTo>
                    <a:pt x="110" y="189"/>
                    <a:pt x="111" y="189"/>
                    <a:pt x="111" y="189"/>
                  </a:cubicBezTo>
                  <a:cubicBezTo>
                    <a:pt x="112" y="189"/>
                    <a:pt x="113" y="189"/>
                    <a:pt x="113" y="189"/>
                  </a:cubicBezTo>
                  <a:close/>
                  <a:moveTo>
                    <a:pt x="124" y="178"/>
                  </a:move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6" y="177"/>
                    <a:pt x="126" y="177"/>
                  </a:cubicBezTo>
                  <a:cubicBezTo>
                    <a:pt x="126" y="177"/>
                    <a:pt x="126" y="177"/>
                    <a:pt x="127" y="177"/>
                  </a:cubicBezTo>
                  <a:cubicBezTo>
                    <a:pt x="127" y="177"/>
                    <a:pt x="127" y="177"/>
                    <a:pt x="128" y="177"/>
                  </a:cubicBezTo>
                  <a:cubicBezTo>
                    <a:pt x="128" y="177"/>
                    <a:pt x="129" y="176"/>
                    <a:pt x="130" y="177"/>
                  </a:cubicBezTo>
                  <a:cubicBezTo>
                    <a:pt x="131" y="177"/>
                    <a:pt x="131" y="178"/>
                    <a:pt x="132" y="178"/>
                  </a:cubicBezTo>
                  <a:cubicBezTo>
                    <a:pt x="132" y="178"/>
                    <a:pt x="133" y="178"/>
                    <a:pt x="133" y="178"/>
                  </a:cubicBezTo>
                  <a:cubicBezTo>
                    <a:pt x="134" y="178"/>
                    <a:pt x="134" y="178"/>
                    <a:pt x="136" y="178"/>
                  </a:cubicBezTo>
                  <a:cubicBezTo>
                    <a:pt x="138" y="178"/>
                    <a:pt x="141" y="178"/>
                    <a:pt x="141" y="178"/>
                  </a:cubicBezTo>
                  <a:cubicBezTo>
                    <a:pt x="141" y="179"/>
                    <a:pt x="142" y="178"/>
                    <a:pt x="143" y="178"/>
                  </a:cubicBezTo>
                  <a:cubicBezTo>
                    <a:pt x="145" y="179"/>
                    <a:pt x="145" y="179"/>
                    <a:pt x="145" y="179"/>
                  </a:cubicBezTo>
                  <a:cubicBezTo>
                    <a:pt x="146" y="179"/>
                    <a:pt x="145" y="180"/>
                    <a:pt x="147" y="179"/>
                  </a:cubicBezTo>
                  <a:cubicBezTo>
                    <a:pt x="148" y="179"/>
                    <a:pt x="148" y="179"/>
                    <a:pt x="148" y="179"/>
                  </a:cubicBezTo>
                  <a:cubicBezTo>
                    <a:pt x="148" y="179"/>
                    <a:pt x="148" y="179"/>
                    <a:pt x="149" y="178"/>
                  </a:cubicBezTo>
                  <a:cubicBezTo>
                    <a:pt x="150" y="178"/>
                    <a:pt x="151" y="177"/>
                    <a:pt x="151" y="177"/>
                  </a:cubicBezTo>
                  <a:cubicBezTo>
                    <a:pt x="152" y="177"/>
                    <a:pt x="152" y="177"/>
                    <a:pt x="152" y="177"/>
                  </a:cubicBezTo>
                  <a:cubicBezTo>
                    <a:pt x="152" y="180"/>
                    <a:pt x="152" y="180"/>
                    <a:pt x="152" y="180"/>
                  </a:cubicBezTo>
                  <a:cubicBezTo>
                    <a:pt x="152" y="180"/>
                    <a:pt x="152" y="180"/>
                    <a:pt x="152" y="181"/>
                  </a:cubicBezTo>
                  <a:cubicBezTo>
                    <a:pt x="152" y="181"/>
                    <a:pt x="151" y="182"/>
                    <a:pt x="150" y="182"/>
                  </a:cubicBezTo>
                  <a:cubicBezTo>
                    <a:pt x="150" y="182"/>
                    <a:pt x="149" y="181"/>
                    <a:pt x="149" y="181"/>
                  </a:cubicBezTo>
                  <a:cubicBezTo>
                    <a:pt x="149" y="180"/>
                    <a:pt x="148" y="180"/>
                    <a:pt x="148" y="180"/>
                  </a:cubicBezTo>
                  <a:cubicBezTo>
                    <a:pt x="147" y="180"/>
                    <a:pt x="146" y="181"/>
                    <a:pt x="145" y="181"/>
                  </a:cubicBezTo>
                  <a:cubicBezTo>
                    <a:pt x="145" y="181"/>
                    <a:pt x="144" y="180"/>
                    <a:pt x="144" y="180"/>
                  </a:cubicBezTo>
                  <a:cubicBezTo>
                    <a:pt x="144" y="180"/>
                    <a:pt x="142" y="180"/>
                    <a:pt x="141" y="180"/>
                  </a:cubicBezTo>
                  <a:cubicBezTo>
                    <a:pt x="141" y="180"/>
                    <a:pt x="140" y="180"/>
                    <a:pt x="139" y="180"/>
                  </a:cubicBezTo>
                  <a:cubicBezTo>
                    <a:pt x="138" y="180"/>
                    <a:pt x="137" y="180"/>
                    <a:pt x="136" y="180"/>
                  </a:cubicBezTo>
                  <a:cubicBezTo>
                    <a:pt x="135" y="181"/>
                    <a:pt x="133" y="180"/>
                    <a:pt x="133" y="181"/>
                  </a:cubicBezTo>
                  <a:cubicBezTo>
                    <a:pt x="133" y="181"/>
                    <a:pt x="133" y="182"/>
                    <a:pt x="133" y="182"/>
                  </a:cubicBezTo>
                  <a:cubicBezTo>
                    <a:pt x="133" y="182"/>
                    <a:pt x="134" y="183"/>
                    <a:pt x="133" y="183"/>
                  </a:cubicBezTo>
                  <a:cubicBezTo>
                    <a:pt x="131" y="183"/>
                    <a:pt x="131" y="183"/>
                    <a:pt x="131" y="182"/>
                  </a:cubicBezTo>
                  <a:cubicBezTo>
                    <a:pt x="130" y="181"/>
                    <a:pt x="132" y="180"/>
                    <a:pt x="129" y="181"/>
                  </a:cubicBezTo>
                  <a:cubicBezTo>
                    <a:pt x="127" y="181"/>
                    <a:pt x="127" y="180"/>
                    <a:pt x="126" y="180"/>
                  </a:cubicBezTo>
                  <a:cubicBezTo>
                    <a:pt x="126" y="181"/>
                    <a:pt x="124" y="179"/>
                    <a:pt x="123" y="180"/>
                  </a:cubicBezTo>
                  <a:cubicBezTo>
                    <a:pt x="123" y="180"/>
                    <a:pt x="122" y="181"/>
                    <a:pt x="122" y="181"/>
                  </a:cubicBezTo>
                  <a:cubicBezTo>
                    <a:pt x="122" y="181"/>
                    <a:pt x="119" y="181"/>
                    <a:pt x="119" y="181"/>
                  </a:cubicBezTo>
                  <a:cubicBezTo>
                    <a:pt x="119" y="181"/>
                    <a:pt x="120" y="178"/>
                    <a:pt x="120" y="178"/>
                  </a:cubicBezTo>
                  <a:cubicBezTo>
                    <a:pt x="120" y="178"/>
                    <a:pt x="120" y="178"/>
                    <a:pt x="121" y="178"/>
                  </a:cubicBezTo>
                  <a:cubicBezTo>
                    <a:pt x="122" y="178"/>
                    <a:pt x="123" y="178"/>
                    <a:pt x="123" y="178"/>
                  </a:cubicBezTo>
                  <a:cubicBezTo>
                    <a:pt x="124" y="178"/>
                    <a:pt x="124" y="178"/>
                    <a:pt x="124" y="178"/>
                  </a:cubicBezTo>
                  <a:close/>
                  <a:moveTo>
                    <a:pt x="120" y="172"/>
                  </a:moveTo>
                  <a:cubicBezTo>
                    <a:pt x="120" y="172"/>
                    <a:pt x="120" y="172"/>
                    <a:pt x="120" y="172"/>
                  </a:cubicBezTo>
                  <a:cubicBezTo>
                    <a:pt x="120" y="172"/>
                    <a:pt x="116" y="170"/>
                    <a:pt x="116" y="170"/>
                  </a:cubicBezTo>
                  <a:cubicBezTo>
                    <a:pt x="115" y="170"/>
                    <a:pt x="114" y="170"/>
                    <a:pt x="113" y="170"/>
                  </a:cubicBezTo>
                  <a:cubicBezTo>
                    <a:pt x="113" y="170"/>
                    <a:pt x="111" y="169"/>
                    <a:pt x="112" y="168"/>
                  </a:cubicBezTo>
                  <a:cubicBezTo>
                    <a:pt x="112" y="168"/>
                    <a:pt x="113" y="167"/>
                    <a:pt x="114" y="168"/>
                  </a:cubicBezTo>
                  <a:cubicBezTo>
                    <a:pt x="115" y="169"/>
                    <a:pt x="116" y="169"/>
                    <a:pt x="116" y="170"/>
                  </a:cubicBezTo>
                  <a:cubicBezTo>
                    <a:pt x="117" y="170"/>
                    <a:pt x="119" y="171"/>
                    <a:pt x="119" y="171"/>
                  </a:cubicBezTo>
                  <a:cubicBezTo>
                    <a:pt x="120" y="171"/>
                    <a:pt x="120" y="172"/>
                    <a:pt x="120" y="171"/>
                  </a:cubicBezTo>
                  <a:cubicBezTo>
                    <a:pt x="121" y="171"/>
                    <a:pt x="121" y="169"/>
                    <a:pt x="121" y="169"/>
                  </a:cubicBezTo>
                  <a:cubicBezTo>
                    <a:pt x="121" y="168"/>
                    <a:pt x="120" y="168"/>
                    <a:pt x="120" y="168"/>
                  </a:cubicBezTo>
                  <a:cubicBezTo>
                    <a:pt x="121" y="168"/>
                    <a:pt x="123" y="167"/>
                    <a:pt x="123" y="167"/>
                  </a:cubicBezTo>
                  <a:cubicBezTo>
                    <a:pt x="124" y="168"/>
                    <a:pt x="125" y="168"/>
                    <a:pt x="126" y="168"/>
                  </a:cubicBezTo>
                  <a:cubicBezTo>
                    <a:pt x="126" y="168"/>
                    <a:pt x="125" y="168"/>
                    <a:pt x="129" y="168"/>
                  </a:cubicBezTo>
                  <a:cubicBezTo>
                    <a:pt x="132" y="168"/>
                    <a:pt x="131" y="168"/>
                    <a:pt x="133" y="168"/>
                  </a:cubicBezTo>
                  <a:cubicBezTo>
                    <a:pt x="134" y="168"/>
                    <a:pt x="136" y="168"/>
                    <a:pt x="136" y="168"/>
                  </a:cubicBezTo>
                  <a:cubicBezTo>
                    <a:pt x="136" y="169"/>
                    <a:pt x="138" y="170"/>
                    <a:pt x="138" y="170"/>
                  </a:cubicBezTo>
                  <a:cubicBezTo>
                    <a:pt x="138" y="171"/>
                    <a:pt x="139" y="171"/>
                    <a:pt x="138" y="172"/>
                  </a:cubicBezTo>
                  <a:cubicBezTo>
                    <a:pt x="136" y="173"/>
                    <a:pt x="136" y="173"/>
                    <a:pt x="134" y="173"/>
                  </a:cubicBezTo>
                  <a:cubicBezTo>
                    <a:pt x="133" y="173"/>
                    <a:pt x="134" y="173"/>
                    <a:pt x="132" y="174"/>
                  </a:cubicBezTo>
                  <a:cubicBezTo>
                    <a:pt x="129" y="174"/>
                    <a:pt x="127" y="174"/>
                    <a:pt x="127" y="174"/>
                  </a:cubicBezTo>
                  <a:cubicBezTo>
                    <a:pt x="127" y="174"/>
                    <a:pt x="128" y="174"/>
                    <a:pt x="125" y="174"/>
                  </a:cubicBezTo>
                  <a:cubicBezTo>
                    <a:pt x="123" y="173"/>
                    <a:pt x="122" y="174"/>
                    <a:pt x="121" y="173"/>
                  </a:cubicBezTo>
                  <a:cubicBezTo>
                    <a:pt x="121" y="173"/>
                    <a:pt x="120" y="172"/>
                    <a:pt x="120" y="172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50" y="94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1" y="93"/>
                    <a:pt x="51" y="93"/>
                  </a:cubicBezTo>
                  <a:cubicBezTo>
                    <a:pt x="51" y="94"/>
                    <a:pt x="51" y="94"/>
                    <a:pt x="52" y="94"/>
                  </a:cubicBezTo>
                  <a:cubicBezTo>
                    <a:pt x="52" y="94"/>
                    <a:pt x="52" y="94"/>
                    <a:pt x="53" y="94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3" y="95"/>
                    <a:pt x="53" y="97"/>
                    <a:pt x="52" y="96"/>
                  </a:cubicBezTo>
                  <a:cubicBezTo>
                    <a:pt x="51" y="96"/>
                    <a:pt x="50" y="96"/>
                    <a:pt x="50" y="95"/>
                  </a:cubicBezTo>
                  <a:cubicBezTo>
                    <a:pt x="50" y="95"/>
                    <a:pt x="50" y="94"/>
                    <a:pt x="50" y="94"/>
                  </a:cubicBezTo>
                  <a:close/>
                  <a:moveTo>
                    <a:pt x="51" y="103"/>
                  </a:moveTo>
                  <a:cubicBezTo>
                    <a:pt x="51" y="103"/>
                    <a:pt x="51" y="103"/>
                    <a:pt x="51" y="103"/>
                  </a:cubicBezTo>
                  <a:cubicBezTo>
                    <a:pt x="51" y="103"/>
                    <a:pt x="50" y="103"/>
                    <a:pt x="50" y="103"/>
                  </a:cubicBezTo>
                  <a:cubicBezTo>
                    <a:pt x="50" y="103"/>
                    <a:pt x="48" y="102"/>
                    <a:pt x="47" y="102"/>
                  </a:cubicBezTo>
                  <a:cubicBezTo>
                    <a:pt x="47" y="101"/>
                    <a:pt x="47" y="101"/>
                    <a:pt x="48" y="101"/>
                  </a:cubicBezTo>
                  <a:cubicBezTo>
                    <a:pt x="48" y="100"/>
                    <a:pt x="48" y="99"/>
                    <a:pt x="48" y="99"/>
                  </a:cubicBezTo>
                  <a:cubicBezTo>
                    <a:pt x="48" y="99"/>
                    <a:pt x="49" y="98"/>
                    <a:pt x="49" y="98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0" y="98"/>
                    <a:pt x="50" y="97"/>
                    <a:pt x="50" y="97"/>
                  </a:cubicBezTo>
                  <a:cubicBezTo>
                    <a:pt x="50" y="96"/>
                    <a:pt x="51" y="96"/>
                    <a:pt x="51" y="96"/>
                  </a:cubicBezTo>
                  <a:cubicBezTo>
                    <a:pt x="51" y="96"/>
                    <a:pt x="53" y="98"/>
                    <a:pt x="53" y="99"/>
                  </a:cubicBezTo>
                  <a:cubicBezTo>
                    <a:pt x="53" y="99"/>
                    <a:pt x="50" y="99"/>
                    <a:pt x="50" y="99"/>
                  </a:cubicBezTo>
                  <a:cubicBezTo>
                    <a:pt x="50" y="99"/>
                    <a:pt x="50" y="99"/>
                    <a:pt x="51" y="101"/>
                  </a:cubicBezTo>
                  <a:cubicBezTo>
                    <a:pt x="52" y="102"/>
                    <a:pt x="52" y="101"/>
                    <a:pt x="52" y="101"/>
                  </a:cubicBezTo>
                  <a:cubicBezTo>
                    <a:pt x="52" y="102"/>
                    <a:pt x="52" y="102"/>
                    <a:pt x="54" y="102"/>
                  </a:cubicBezTo>
                  <a:cubicBezTo>
                    <a:pt x="55" y="103"/>
                    <a:pt x="54" y="103"/>
                    <a:pt x="55" y="104"/>
                  </a:cubicBezTo>
                  <a:cubicBezTo>
                    <a:pt x="55" y="104"/>
                    <a:pt x="54" y="105"/>
                    <a:pt x="54" y="105"/>
                  </a:cubicBezTo>
                  <a:cubicBezTo>
                    <a:pt x="53" y="106"/>
                    <a:pt x="53" y="105"/>
                    <a:pt x="53" y="105"/>
                  </a:cubicBezTo>
                  <a:cubicBezTo>
                    <a:pt x="53" y="105"/>
                    <a:pt x="52" y="103"/>
                    <a:pt x="51" y="103"/>
                  </a:cubicBezTo>
                  <a:close/>
                  <a:moveTo>
                    <a:pt x="55" y="117"/>
                  </a:moveTo>
                  <a:cubicBezTo>
                    <a:pt x="55" y="117"/>
                    <a:pt x="55" y="117"/>
                    <a:pt x="55" y="117"/>
                  </a:cubicBezTo>
                  <a:cubicBezTo>
                    <a:pt x="55" y="117"/>
                    <a:pt x="56" y="116"/>
                    <a:pt x="56" y="117"/>
                  </a:cubicBezTo>
                  <a:cubicBezTo>
                    <a:pt x="57" y="117"/>
                    <a:pt x="57" y="118"/>
                    <a:pt x="57" y="118"/>
                  </a:cubicBezTo>
                  <a:cubicBezTo>
                    <a:pt x="58" y="119"/>
                    <a:pt x="59" y="119"/>
                    <a:pt x="60" y="119"/>
                  </a:cubicBezTo>
                  <a:cubicBezTo>
                    <a:pt x="60" y="120"/>
                    <a:pt x="60" y="121"/>
                    <a:pt x="60" y="121"/>
                  </a:cubicBezTo>
                  <a:cubicBezTo>
                    <a:pt x="60" y="121"/>
                    <a:pt x="59" y="122"/>
                    <a:pt x="59" y="121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7" y="119"/>
                    <a:pt x="57" y="119"/>
                  </a:cubicBezTo>
                  <a:cubicBezTo>
                    <a:pt x="57" y="119"/>
                    <a:pt x="55" y="117"/>
                    <a:pt x="55" y="117"/>
                  </a:cubicBezTo>
                  <a:close/>
                  <a:moveTo>
                    <a:pt x="53" y="121"/>
                  </a:move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0"/>
                    <a:pt x="53" y="120"/>
                  </a:cubicBezTo>
                  <a:cubicBezTo>
                    <a:pt x="53" y="120"/>
                    <a:pt x="54" y="120"/>
                    <a:pt x="54" y="121"/>
                  </a:cubicBezTo>
                  <a:cubicBezTo>
                    <a:pt x="54" y="121"/>
                    <a:pt x="55" y="122"/>
                    <a:pt x="55" y="122"/>
                  </a:cubicBezTo>
                  <a:cubicBezTo>
                    <a:pt x="55" y="123"/>
                    <a:pt x="54" y="123"/>
                    <a:pt x="54" y="123"/>
                  </a:cubicBezTo>
                  <a:cubicBezTo>
                    <a:pt x="54" y="124"/>
                    <a:pt x="55" y="124"/>
                    <a:pt x="54" y="124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53" y="124"/>
                    <a:pt x="53" y="123"/>
                    <a:pt x="53" y="123"/>
                  </a:cubicBezTo>
                  <a:cubicBezTo>
                    <a:pt x="53" y="122"/>
                    <a:pt x="53" y="121"/>
                    <a:pt x="53" y="121"/>
                  </a:cubicBezTo>
                  <a:close/>
                  <a:moveTo>
                    <a:pt x="49" y="121"/>
                  </a:moveTo>
                  <a:cubicBezTo>
                    <a:pt x="49" y="121"/>
                    <a:pt x="49" y="121"/>
                    <a:pt x="49" y="121"/>
                  </a:cubicBezTo>
                  <a:cubicBezTo>
                    <a:pt x="49" y="121"/>
                    <a:pt x="50" y="121"/>
                    <a:pt x="50" y="122"/>
                  </a:cubicBezTo>
                  <a:cubicBezTo>
                    <a:pt x="50" y="122"/>
                    <a:pt x="51" y="122"/>
                    <a:pt x="51" y="123"/>
                  </a:cubicBezTo>
                  <a:cubicBezTo>
                    <a:pt x="51" y="123"/>
                    <a:pt x="51" y="123"/>
                    <a:pt x="51" y="124"/>
                  </a:cubicBezTo>
                  <a:cubicBezTo>
                    <a:pt x="51" y="125"/>
                    <a:pt x="52" y="125"/>
                    <a:pt x="51" y="125"/>
                  </a:cubicBezTo>
                  <a:cubicBezTo>
                    <a:pt x="50" y="124"/>
                    <a:pt x="50" y="124"/>
                    <a:pt x="50" y="124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49" y="121"/>
                    <a:pt x="49" y="121"/>
                    <a:pt x="49" y="121"/>
                  </a:cubicBezTo>
                  <a:close/>
                  <a:moveTo>
                    <a:pt x="34" y="116"/>
                  </a:moveTo>
                  <a:cubicBezTo>
                    <a:pt x="34" y="116"/>
                    <a:pt x="34" y="116"/>
                    <a:pt x="34" y="116"/>
                  </a:cubicBezTo>
                  <a:cubicBezTo>
                    <a:pt x="34" y="116"/>
                    <a:pt x="35" y="116"/>
                    <a:pt x="35" y="116"/>
                  </a:cubicBezTo>
                  <a:cubicBezTo>
                    <a:pt x="36" y="117"/>
                    <a:pt x="35" y="117"/>
                    <a:pt x="36" y="118"/>
                  </a:cubicBezTo>
                  <a:cubicBezTo>
                    <a:pt x="36" y="118"/>
                    <a:pt x="35" y="119"/>
                    <a:pt x="35" y="11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16"/>
                    <a:pt x="34" y="116"/>
                    <a:pt x="34" y="116"/>
                  </a:cubicBezTo>
                  <a:close/>
                  <a:moveTo>
                    <a:pt x="34" y="112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34" y="112"/>
                    <a:pt x="32" y="112"/>
                    <a:pt x="32" y="112"/>
                  </a:cubicBezTo>
                  <a:cubicBezTo>
                    <a:pt x="32" y="112"/>
                    <a:pt x="31" y="112"/>
                    <a:pt x="31" y="111"/>
                  </a:cubicBezTo>
                  <a:cubicBezTo>
                    <a:pt x="31" y="111"/>
                    <a:pt x="31" y="110"/>
                    <a:pt x="32" y="110"/>
                  </a:cubicBezTo>
                  <a:cubicBezTo>
                    <a:pt x="32" y="110"/>
                    <a:pt x="32" y="109"/>
                    <a:pt x="32" y="108"/>
                  </a:cubicBezTo>
                  <a:cubicBezTo>
                    <a:pt x="32" y="108"/>
                    <a:pt x="33" y="108"/>
                    <a:pt x="33" y="108"/>
                  </a:cubicBezTo>
                  <a:cubicBezTo>
                    <a:pt x="33" y="108"/>
                    <a:pt x="34" y="109"/>
                    <a:pt x="34" y="109"/>
                  </a:cubicBezTo>
                  <a:cubicBezTo>
                    <a:pt x="34" y="109"/>
                    <a:pt x="34" y="111"/>
                    <a:pt x="34" y="112"/>
                  </a:cubicBezTo>
                  <a:close/>
                  <a:moveTo>
                    <a:pt x="34" y="89"/>
                  </a:moveTo>
                  <a:cubicBezTo>
                    <a:pt x="34" y="89"/>
                    <a:pt x="34" y="89"/>
                    <a:pt x="34" y="89"/>
                  </a:cubicBezTo>
                  <a:cubicBezTo>
                    <a:pt x="34" y="89"/>
                    <a:pt x="36" y="89"/>
                    <a:pt x="36" y="89"/>
                  </a:cubicBezTo>
                  <a:cubicBezTo>
                    <a:pt x="36" y="89"/>
                    <a:pt x="36" y="90"/>
                    <a:pt x="36" y="91"/>
                  </a:cubicBezTo>
                  <a:cubicBezTo>
                    <a:pt x="37" y="91"/>
                    <a:pt x="37" y="92"/>
                    <a:pt x="37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8" y="92"/>
                    <a:pt x="39" y="91"/>
                    <a:pt x="39" y="92"/>
                  </a:cubicBezTo>
                  <a:cubicBezTo>
                    <a:pt x="40" y="92"/>
                    <a:pt x="41" y="91"/>
                    <a:pt x="41" y="91"/>
                  </a:cubicBezTo>
                  <a:cubicBezTo>
                    <a:pt x="41" y="91"/>
                    <a:pt x="42" y="92"/>
                    <a:pt x="42" y="92"/>
                  </a:cubicBezTo>
                  <a:cubicBezTo>
                    <a:pt x="42" y="93"/>
                    <a:pt x="41" y="94"/>
                    <a:pt x="41" y="94"/>
                  </a:cubicBezTo>
                  <a:cubicBezTo>
                    <a:pt x="40" y="94"/>
                    <a:pt x="39" y="93"/>
                    <a:pt x="39" y="93"/>
                  </a:cubicBezTo>
                  <a:cubicBezTo>
                    <a:pt x="39" y="93"/>
                    <a:pt x="38" y="92"/>
                    <a:pt x="38" y="93"/>
                  </a:cubicBezTo>
                  <a:cubicBezTo>
                    <a:pt x="38" y="93"/>
                    <a:pt x="38" y="94"/>
                    <a:pt x="38" y="95"/>
                  </a:cubicBezTo>
                  <a:cubicBezTo>
                    <a:pt x="39" y="95"/>
                    <a:pt x="39" y="95"/>
                    <a:pt x="39" y="96"/>
                  </a:cubicBezTo>
                  <a:cubicBezTo>
                    <a:pt x="38" y="96"/>
                    <a:pt x="38" y="97"/>
                    <a:pt x="38" y="97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39" y="99"/>
                    <a:pt x="39" y="100"/>
                  </a:cubicBezTo>
                  <a:cubicBezTo>
                    <a:pt x="39" y="100"/>
                    <a:pt x="40" y="101"/>
                    <a:pt x="40" y="101"/>
                  </a:cubicBezTo>
                  <a:cubicBezTo>
                    <a:pt x="40" y="102"/>
                    <a:pt x="40" y="103"/>
                    <a:pt x="40" y="103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0" y="106"/>
                    <a:pt x="41" y="107"/>
                    <a:pt x="41" y="107"/>
                  </a:cubicBezTo>
                  <a:cubicBezTo>
                    <a:pt x="41" y="108"/>
                    <a:pt x="43" y="109"/>
                    <a:pt x="43" y="110"/>
                  </a:cubicBezTo>
                  <a:cubicBezTo>
                    <a:pt x="43" y="110"/>
                    <a:pt x="43" y="112"/>
                    <a:pt x="42" y="112"/>
                  </a:cubicBezTo>
                  <a:cubicBezTo>
                    <a:pt x="42" y="112"/>
                    <a:pt x="41" y="113"/>
                    <a:pt x="41" y="112"/>
                  </a:cubicBezTo>
                  <a:cubicBezTo>
                    <a:pt x="40" y="111"/>
                    <a:pt x="39" y="109"/>
                    <a:pt x="39" y="109"/>
                  </a:cubicBezTo>
                  <a:cubicBezTo>
                    <a:pt x="39" y="109"/>
                    <a:pt x="39" y="109"/>
                    <a:pt x="39" y="109"/>
                  </a:cubicBezTo>
                  <a:cubicBezTo>
                    <a:pt x="39" y="110"/>
                    <a:pt x="38" y="111"/>
                    <a:pt x="38" y="111"/>
                  </a:cubicBezTo>
                  <a:cubicBezTo>
                    <a:pt x="38" y="112"/>
                    <a:pt x="40" y="113"/>
                    <a:pt x="40" y="113"/>
                  </a:cubicBezTo>
                  <a:cubicBezTo>
                    <a:pt x="40" y="113"/>
                    <a:pt x="39" y="111"/>
                    <a:pt x="40" y="113"/>
                  </a:cubicBezTo>
                  <a:cubicBezTo>
                    <a:pt x="41" y="115"/>
                    <a:pt x="42" y="116"/>
                    <a:pt x="42" y="116"/>
                  </a:cubicBezTo>
                  <a:cubicBezTo>
                    <a:pt x="42" y="116"/>
                    <a:pt x="43" y="117"/>
                    <a:pt x="44" y="117"/>
                  </a:cubicBezTo>
                  <a:cubicBezTo>
                    <a:pt x="44" y="118"/>
                    <a:pt x="44" y="118"/>
                    <a:pt x="45" y="119"/>
                  </a:cubicBezTo>
                  <a:cubicBezTo>
                    <a:pt x="45" y="119"/>
                    <a:pt x="46" y="120"/>
                    <a:pt x="45" y="120"/>
                  </a:cubicBezTo>
                  <a:cubicBezTo>
                    <a:pt x="44" y="121"/>
                    <a:pt x="45" y="121"/>
                    <a:pt x="44" y="121"/>
                  </a:cubicBezTo>
                  <a:cubicBezTo>
                    <a:pt x="44" y="120"/>
                    <a:pt x="43" y="120"/>
                    <a:pt x="43" y="119"/>
                  </a:cubicBezTo>
                  <a:cubicBezTo>
                    <a:pt x="43" y="118"/>
                    <a:pt x="42" y="117"/>
                    <a:pt x="42" y="116"/>
                  </a:cubicBezTo>
                  <a:cubicBezTo>
                    <a:pt x="41" y="116"/>
                    <a:pt x="40" y="115"/>
                    <a:pt x="40" y="115"/>
                  </a:cubicBezTo>
                  <a:cubicBezTo>
                    <a:pt x="39" y="115"/>
                    <a:pt x="39" y="114"/>
                    <a:pt x="39" y="114"/>
                  </a:cubicBezTo>
                  <a:cubicBezTo>
                    <a:pt x="39" y="114"/>
                    <a:pt x="38" y="114"/>
                    <a:pt x="38" y="114"/>
                  </a:cubicBezTo>
                  <a:cubicBezTo>
                    <a:pt x="38" y="114"/>
                    <a:pt x="36" y="114"/>
                    <a:pt x="36" y="114"/>
                  </a:cubicBezTo>
                  <a:cubicBezTo>
                    <a:pt x="36" y="113"/>
                    <a:pt x="36" y="113"/>
                    <a:pt x="37" y="112"/>
                  </a:cubicBezTo>
                  <a:cubicBezTo>
                    <a:pt x="37" y="112"/>
                    <a:pt x="38" y="112"/>
                    <a:pt x="38" y="112"/>
                  </a:cubicBezTo>
                  <a:cubicBezTo>
                    <a:pt x="38" y="112"/>
                    <a:pt x="37" y="111"/>
                    <a:pt x="37" y="111"/>
                  </a:cubicBezTo>
                  <a:cubicBezTo>
                    <a:pt x="37" y="111"/>
                    <a:pt x="37" y="110"/>
                    <a:pt x="37" y="110"/>
                  </a:cubicBezTo>
                  <a:cubicBezTo>
                    <a:pt x="36" y="110"/>
                    <a:pt x="36" y="111"/>
                    <a:pt x="36" y="110"/>
                  </a:cubicBezTo>
                  <a:cubicBezTo>
                    <a:pt x="36" y="109"/>
                    <a:pt x="36" y="109"/>
                    <a:pt x="36" y="108"/>
                  </a:cubicBezTo>
                  <a:cubicBezTo>
                    <a:pt x="36" y="108"/>
                    <a:pt x="36" y="106"/>
                    <a:pt x="36" y="106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38" y="105"/>
                    <a:pt x="38" y="105"/>
                    <a:pt x="37" y="105"/>
                  </a:cubicBezTo>
                  <a:cubicBezTo>
                    <a:pt x="36" y="105"/>
                    <a:pt x="36" y="103"/>
                    <a:pt x="36" y="103"/>
                  </a:cubicBezTo>
                  <a:cubicBezTo>
                    <a:pt x="36" y="103"/>
                    <a:pt x="36" y="102"/>
                    <a:pt x="36" y="102"/>
                  </a:cubicBezTo>
                  <a:cubicBezTo>
                    <a:pt x="36" y="102"/>
                    <a:pt x="35" y="102"/>
                    <a:pt x="35" y="101"/>
                  </a:cubicBezTo>
                  <a:cubicBezTo>
                    <a:pt x="34" y="100"/>
                    <a:pt x="34" y="99"/>
                    <a:pt x="34" y="99"/>
                  </a:cubicBezTo>
                  <a:cubicBezTo>
                    <a:pt x="34" y="99"/>
                    <a:pt x="35" y="99"/>
                    <a:pt x="34" y="98"/>
                  </a:cubicBezTo>
                  <a:cubicBezTo>
                    <a:pt x="34" y="97"/>
                    <a:pt x="34" y="97"/>
                    <a:pt x="33" y="97"/>
                  </a:cubicBezTo>
                  <a:cubicBezTo>
                    <a:pt x="33" y="96"/>
                    <a:pt x="33" y="95"/>
                    <a:pt x="34" y="95"/>
                  </a:cubicBezTo>
                  <a:cubicBezTo>
                    <a:pt x="34" y="95"/>
                    <a:pt x="34" y="95"/>
                    <a:pt x="35" y="95"/>
                  </a:cubicBezTo>
                  <a:cubicBezTo>
                    <a:pt x="35" y="96"/>
                    <a:pt x="36" y="96"/>
                    <a:pt x="36" y="96"/>
                  </a:cubicBezTo>
                  <a:cubicBezTo>
                    <a:pt x="36" y="95"/>
                    <a:pt x="37" y="94"/>
                    <a:pt x="36" y="94"/>
                  </a:cubicBezTo>
                  <a:cubicBezTo>
                    <a:pt x="36" y="93"/>
                    <a:pt x="35" y="92"/>
                    <a:pt x="35" y="92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0"/>
                  </a:cubicBezTo>
                  <a:cubicBezTo>
                    <a:pt x="34" y="90"/>
                    <a:pt x="34" y="89"/>
                    <a:pt x="34" y="89"/>
                  </a:cubicBezTo>
                  <a:close/>
                  <a:moveTo>
                    <a:pt x="33" y="89"/>
                  </a:move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2" y="88"/>
                    <a:pt x="32" y="87"/>
                  </a:cubicBezTo>
                  <a:cubicBezTo>
                    <a:pt x="32" y="87"/>
                    <a:pt x="32" y="87"/>
                    <a:pt x="32" y="86"/>
                  </a:cubicBezTo>
                  <a:cubicBezTo>
                    <a:pt x="32" y="85"/>
                    <a:pt x="31" y="85"/>
                    <a:pt x="31" y="84"/>
                  </a:cubicBezTo>
                  <a:cubicBezTo>
                    <a:pt x="32" y="84"/>
                    <a:pt x="32" y="83"/>
                    <a:pt x="32" y="83"/>
                  </a:cubicBezTo>
                  <a:cubicBezTo>
                    <a:pt x="33" y="82"/>
                    <a:pt x="34" y="82"/>
                    <a:pt x="34" y="83"/>
                  </a:cubicBezTo>
                  <a:cubicBezTo>
                    <a:pt x="34" y="83"/>
                    <a:pt x="34" y="84"/>
                    <a:pt x="34" y="85"/>
                  </a:cubicBezTo>
                  <a:cubicBezTo>
                    <a:pt x="34" y="85"/>
                    <a:pt x="34" y="86"/>
                    <a:pt x="34" y="86"/>
                  </a:cubicBezTo>
                  <a:cubicBezTo>
                    <a:pt x="34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89"/>
                  </a:cubicBezTo>
                  <a:lnTo>
                    <a:pt x="33" y="8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B8C8062B-BDBF-7A41-9E5E-CC706DDFF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079" y="4213154"/>
              <a:ext cx="216588" cy="121458"/>
            </a:xfrm>
            <a:custGeom>
              <a:avLst/>
              <a:gdLst>
                <a:gd name="T0" fmla="*/ 2 w 95"/>
                <a:gd name="T1" fmla="*/ 39 h 55"/>
                <a:gd name="T2" fmla="*/ 2 w 95"/>
                <a:gd name="T3" fmla="*/ 36 h 55"/>
                <a:gd name="T4" fmla="*/ 0 w 95"/>
                <a:gd name="T5" fmla="*/ 31 h 55"/>
                <a:gd name="T6" fmla="*/ 2 w 95"/>
                <a:gd name="T7" fmla="*/ 31 h 55"/>
                <a:gd name="T8" fmla="*/ 7 w 95"/>
                <a:gd name="T9" fmla="*/ 32 h 55"/>
                <a:gd name="T10" fmla="*/ 9 w 95"/>
                <a:gd name="T11" fmla="*/ 31 h 55"/>
                <a:gd name="T12" fmla="*/ 12 w 95"/>
                <a:gd name="T13" fmla="*/ 27 h 55"/>
                <a:gd name="T14" fmla="*/ 15 w 95"/>
                <a:gd name="T15" fmla="*/ 27 h 55"/>
                <a:gd name="T16" fmla="*/ 16 w 95"/>
                <a:gd name="T17" fmla="*/ 26 h 55"/>
                <a:gd name="T18" fmla="*/ 18 w 95"/>
                <a:gd name="T19" fmla="*/ 27 h 55"/>
                <a:gd name="T20" fmla="*/ 20 w 95"/>
                <a:gd name="T21" fmla="*/ 27 h 55"/>
                <a:gd name="T22" fmla="*/ 23 w 95"/>
                <a:gd name="T23" fmla="*/ 28 h 55"/>
                <a:gd name="T24" fmla="*/ 26 w 95"/>
                <a:gd name="T25" fmla="*/ 26 h 55"/>
                <a:gd name="T26" fmla="*/ 28 w 95"/>
                <a:gd name="T27" fmla="*/ 20 h 55"/>
                <a:gd name="T28" fmla="*/ 28 w 95"/>
                <a:gd name="T29" fmla="*/ 16 h 55"/>
                <a:gd name="T30" fmla="*/ 33 w 95"/>
                <a:gd name="T31" fmla="*/ 18 h 55"/>
                <a:gd name="T32" fmla="*/ 36 w 95"/>
                <a:gd name="T33" fmla="*/ 18 h 55"/>
                <a:gd name="T34" fmla="*/ 44 w 95"/>
                <a:gd name="T35" fmla="*/ 19 h 55"/>
                <a:gd name="T36" fmla="*/ 58 w 95"/>
                <a:gd name="T37" fmla="*/ 18 h 55"/>
                <a:gd name="T38" fmla="*/ 61 w 95"/>
                <a:gd name="T39" fmla="*/ 16 h 55"/>
                <a:gd name="T40" fmla="*/ 66 w 95"/>
                <a:gd name="T41" fmla="*/ 15 h 55"/>
                <a:gd name="T42" fmla="*/ 70 w 95"/>
                <a:gd name="T43" fmla="*/ 13 h 55"/>
                <a:gd name="T44" fmla="*/ 76 w 95"/>
                <a:gd name="T45" fmla="*/ 10 h 55"/>
                <a:gd name="T46" fmla="*/ 78 w 95"/>
                <a:gd name="T47" fmla="*/ 8 h 55"/>
                <a:gd name="T48" fmla="*/ 80 w 95"/>
                <a:gd name="T49" fmla="*/ 8 h 55"/>
                <a:gd name="T50" fmla="*/ 83 w 95"/>
                <a:gd name="T51" fmla="*/ 7 h 55"/>
                <a:gd name="T52" fmla="*/ 89 w 95"/>
                <a:gd name="T53" fmla="*/ 3 h 55"/>
                <a:gd name="T54" fmla="*/ 94 w 95"/>
                <a:gd name="T55" fmla="*/ 2 h 55"/>
                <a:gd name="T56" fmla="*/ 89 w 95"/>
                <a:gd name="T57" fmla="*/ 6 h 55"/>
                <a:gd name="T58" fmla="*/ 83 w 95"/>
                <a:gd name="T59" fmla="*/ 11 h 55"/>
                <a:gd name="T60" fmla="*/ 76 w 95"/>
                <a:gd name="T61" fmla="*/ 15 h 55"/>
                <a:gd name="T62" fmla="*/ 73 w 95"/>
                <a:gd name="T63" fmla="*/ 19 h 55"/>
                <a:gd name="T64" fmla="*/ 68 w 95"/>
                <a:gd name="T65" fmla="*/ 20 h 55"/>
                <a:gd name="T66" fmla="*/ 67 w 95"/>
                <a:gd name="T67" fmla="*/ 27 h 55"/>
                <a:gd name="T68" fmla="*/ 73 w 95"/>
                <a:gd name="T69" fmla="*/ 34 h 55"/>
                <a:gd name="T70" fmla="*/ 74 w 95"/>
                <a:gd name="T71" fmla="*/ 38 h 55"/>
                <a:gd name="T72" fmla="*/ 70 w 95"/>
                <a:gd name="T73" fmla="*/ 36 h 55"/>
                <a:gd name="T74" fmla="*/ 63 w 95"/>
                <a:gd name="T75" fmla="*/ 37 h 55"/>
                <a:gd name="T76" fmla="*/ 59 w 95"/>
                <a:gd name="T77" fmla="*/ 36 h 55"/>
                <a:gd name="T78" fmla="*/ 55 w 95"/>
                <a:gd name="T79" fmla="*/ 43 h 55"/>
                <a:gd name="T80" fmla="*/ 52 w 95"/>
                <a:gd name="T81" fmla="*/ 46 h 55"/>
                <a:gd name="T82" fmla="*/ 47 w 95"/>
                <a:gd name="T83" fmla="*/ 47 h 55"/>
                <a:gd name="T84" fmla="*/ 43 w 95"/>
                <a:gd name="T85" fmla="*/ 49 h 55"/>
                <a:gd name="T86" fmla="*/ 36 w 95"/>
                <a:gd name="T87" fmla="*/ 50 h 55"/>
                <a:gd name="T88" fmla="*/ 29 w 95"/>
                <a:gd name="T89" fmla="*/ 53 h 55"/>
                <a:gd name="T90" fmla="*/ 24 w 95"/>
                <a:gd name="T91" fmla="*/ 50 h 55"/>
                <a:gd name="T92" fmla="*/ 19 w 95"/>
                <a:gd name="T93" fmla="*/ 53 h 55"/>
                <a:gd name="T94" fmla="*/ 12 w 95"/>
                <a:gd name="T95" fmla="*/ 50 h 55"/>
                <a:gd name="T96" fmla="*/ 8 w 95"/>
                <a:gd name="T97" fmla="*/ 50 h 55"/>
                <a:gd name="T98" fmla="*/ 5 w 95"/>
                <a:gd name="T99" fmla="*/ 45 h 55"/>
                <a:gd name="T100" fmla="*/ 2 w 95"/>
                <a:gd name="T101" fmla="*/ 3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5" h="55">
                  <a:moveTo>
                    <a:pt x="2" y="39"/>
                  </a:moveTo>
                  <a:cubicBezTo>
                    <a:pt x="2" y="39"/>
                    <a:pt x="2" y="38"/>
                    <a:pt x="2" y="36"/>
                  </a:cubicBezTo>
                  <a:cubicBezTo>
                    <a:pt x="1" y="34"/>
                    <a:pt x="0" y="31"/>
                    <a:pt x="0" y="31"/>
                  </a:cubicBezTo>
                  <a:cubicBezTo>
                    <a:pt x="0" y="31"/>
                    <a:pt x="1" y="30"/>
                    <a:pt x="2" y="31"/>
                  </a:cubicBezTo>
                  <a:cubicBezTo>
                    <a:pt x="3" y="32"/>
                    <a:pt x="4" y="34"/>
                    <a:pt x="7" y="32"/>
                  </a:cubicBezTo>
                  <a:cubicBezTo>
                    <a:pt x="8" y="32"/>
                    <a:pt x="9" y="32"/>
                    <a:pt x="9" y="31"/>
                  </a:cubicBezTo>
                  <a:cubicBezTo>
                    <a:pt x="11" y="29"/>
                    <a:pt x="11" y="27"/>
                    <a:pt x="12" y="27"/>
                  </a:cubicBezTo>
                  <a:cubicBezTo>
                    <a:pt x="13" y="26"/>
                    <a:pt x="13" y="27"/>
                    <a:pt x="15" y="27"/>
                  </a:cubicBezTo>
                  <a:cubicBezTo>
                    <a:pt x="15" y="27"/>
                    <a:pt x="16" y="26"/>
                    <a:pt x="16" y="26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9" y="27"/>
                    <a:pt x="19" y="26"/>
                    <a:pt x="20" y="27"/>
                  </a:cubicBezTo>
                  <a:cubicBezTo>
                    <a:pt x="21" y="27"/>
                    <a:pt x="22" y="28"/>
                    <a:pt x="23" y="28"/>
                  </a:cubicBezTo>
                  <a:cubicBezTo>
                    <a:pt x="24" y="28"/>
                    <a:pt x="26" y="28"/>
                    <a:pt x="26" y="26"/>
                  </a:cubicBezTo>
                  <a:cubicBezTo>
                    <a:pt x="27" y="25"/>
                    <a:pt x="28" y="23"/>
                    <a:pt x="28" y="20"/>
                  </a:cubicBezTo>
                  <a:cubicBezTo>
                    <a:pt x="28" y="17"/>
                    <a:pt x="27" y="15"/>
                    <a:pt x="28" y="16"/>
                  </a:cubicBezTo>
                  <a:cubicBezTo>
                    <a:pt x="28" y="16"/>
                    <a:pt x="31" y="17"/>
                    <a:pt x="33" y="18"/>
                  </a:cubicBezTo>
                  <a:cubicBezTo>
                    <a:pt x="35" y="18"/>
                    <a:pt x="34" y="17"/>
                    <a:pt x="36" y="18"/>
                  </a:cubicBezTo>
                  <a:cubicBezTo>
                    <a:pt x="38" y="18"/>
                    <a:pt x="42" y="19"/>
                    <a:pt x="44" y="19"/>
                  </a:cubicBezTo>
                  <a:cubicBezTo>
                    <a:pt x="48" y="19"/>
                    <a:pt x="53" y="19"/>
                    <a:pt x="58" y="18"/>
                  </a:cubicBezTo>
                  <a:cubicBezTo>
                    <a:pt x="58" y="17"/>
                    <a:pt x="60" y="16"/>
                    <a:pt x="61" y="16"/>
                  </a:cubicBezTo>
                  <a:cubicBezTo>
                    <a:pt x="62" y="15"/>
                    <a:pt x="64" y="16"/>
                    <a:pt x="66" y="15"/>
                  </a:cubicBezTo>
                  <a:cubicBezTo>
                    <a:pt x="67" y="15"/>
                    <a:pt x="69" y="14"/>
                    <a:pt x="70" y="13"/>
                  </a:cubicBezTo>
                  <a:cubicBezTo>
                    <a:pt x="72" y="12"/>
                    <a:pt x="74" y="11"/>
                    <a:pt x="76" y="10"/>
                  </a:cubicBezTo>
                  <a:cubicBezTo>
                    <a:pt x="77" y="10"/>
                    <a:pt x="77" y="9"/>
                    <a:pt x="78" y="8"/>
                  </a:cubicBezTo>
                  <a:cubicBezTo>
                    <a:pt x="79" y="8"/>
                    <a:pt x="79" y="8"/>
                    <a:pt x="80" y="8"/>
                  </a:cubicBezTo>
                  <a:cubicBezTo>
                    <a:pt x="81" y="8"/>
                    <a:pt x="82" y="7"/>
                    <a:pt x="83" y="7"/>
                  </a:cubicBezTo>
                  <a:cubicBezTo>
                    <a:pt x="85" y="6"/>
                    <a:pt x="86" y="5"/>
                    <a:pt x="89" y="3"/>
                  </a:cubicBezTo>
                  <a:cubicBezTo>
                    <a:pt x="92" y="0"/>
                    <a:pt x="95" y="0"/>
                    <a:pt x="94" y="2"/>
                  </a:cubicBezTo>
                  <a:cubicBezTo>
                    <a:pt x="94" y="3"/>
                    <a:pt x="90" y="5"/>
                    <a:pt x="89" y="6"/>
                  </a:cubicBezTo>
                  <a:cubicBezTo>
                    <a:pt x="87" y="8"/>
                    <a:pt x="85" y="10"/>
                    <a:pt x="83" y="11"/>
                  </a:cubicBezTo>
                  <a:cubicBezTo>
                    <a:pt x="81" y="11"/>
                    <a:pt x="78" y="13"/>
                    <a:pt x="76" y="15"/>
                  </a:cubicBezTo>
                  <a:cubicBezTo>
                    <a:pt x="74" y="16"/>
                    <a:pt x="74" y="18"/>
                    <a:pt x="73" y="19"/>
                  </a:cubicBezTo>
                  <a:cubicBezTo>
                    <a:pt x="70" y="21"/>
                    <a:pt x="69" y="19"/>
                    <a:pt x="68" y="20"/>
                  </a:cubicBezTo>
                  <a:cubicBezTo>
                    <a:pt x="68" y="22"/>
                    <a:pt x="67" y="25"/>
                    <a:pt x="67" y="27"/>
                  </a:cubicBezTo>
                  <a:cubicBezTo>
                    <a:pt x="68" y="30"/>
                    <a:pt x="71" y="32"/>
                    <a:pt x="73" y="34"/>
                  </a:cubicBezTo>
                  <a:cubicBezTo>
                    <a:pt x="73" y="34"/>
                    <a:pt x="76" y="37"/>
                    <a:pt x="74" y="38"/>
                  </a:cubicBezTo>
                  <a:cubicBezTo>
                    <a:pt x="73" y="38"/>
                    <a:pt x="72" y="36"/>
                    <a:pt x="70" y="36"/>
                  </a:cubicBezTo>
                  <a:cubicBezTo>
                    <a:pt x="68" y="36"/>
                    <a:pt x="65" y="36"/>
                    <a:pt x="63" y="37"/>
                  </a:cubicBezTo>
                  <a:cubicBezTo>
                    <a:pt x="62" y="37"/>
                    <a:pt x="61" y="36"/>
                    <a:pt x="59" y="36"/>
                  </a:cubicBezTo>
                  <a:cubicBezTo>
                    <a:pt x="57" y="37"/>
                    <a:pt x="55" y="41"/>
                    <a:pt x="55" y="43"/>
                  </a:cubicBezTo>
                  <a:cubicBezTo>
                    <a:pt x="55" y="44"/>
                    <a:pt x="53" y="44"/>
                    <a:pt x="52" y="46"/>
                  </a:cubicBezTo>
                  <a:cubicBezTo>
                    <a:pt x="50" y="47"/>
                    <a:pt x="49" y="46"/>
                    <a:pt x="47" y="47"/>
                  </a:cubicBezTo>
                  <a:cubicBezTo>
                    <a:pt x="45" y="48"/>
                    <a:pt x="45" y="49"/>
                    <a:pt x="43" y="49"/>
                  </a:cubicBezTo>
                  <a:cubicBezTo>
                    <a:pt x="40" y="49"/>
                    <a:pt x="37" y="50"/>
                    <a:pt x="36" y="50"/>
                  </a:cubicBezTo>
                  <a:cubicBezTo>
                    <a:pt x="30" y="50"/>
                    <a:pt x="33" y="55"/>
                    <a:pt x="29" y="53"/>
                  </a:cubicBezTo>
                  <a:cubicBezTo>
                    <a:pt x="27" y="53"/>
                    <a:pt x="26" y="51"/>
                    <a:pt x="24" y="50"/>
                  </a:cubicBezTo>
                  <a:cubicBezTo>
                    <a:pt x="23" y="50"/>
                    <a:pt x="21" y="52"/>
                    <a:pt x="19" y="53"/>
                  </a:cubicBezTo>
                  <a:cubicBezTo>
                    <a:pt x="17" y="54"/>
                    <a:pt x="14" y="51"/>
                    <a:pt x="12" y="50"/>
                  </a:cubicBezTo>
                  <a:cubicBezTo>
                    <a:pt x="10" y="49"/>
                    <a:pt x="9" y="51"/>
                    <a:pt x="8" y="50"/>
                  </a:cubicBezTo>
                  <a:cubicBezTo>
                    <a:pt x="6" y="48"/>
                    <a:pt x="7" y="46"/>
                    <a:pt x="5" y="45"/>
                  </a:cubicBezTo>
                  <a:cubicBezTo>
                    <a:pt x="4" y="43"/>
                    <a:pt x="2" y="41"/>
                    <a:pt x="2" y="39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3C859C97-90E2-2B43-AA61-A6EE199DB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4468" y="3262801"/>
              <a:ext cx="424380" cy="437887"/>
            </a:xfrm>
            <a:custGeom>
              <a:avLst/>
              <a:gdLst>
                <a:gd name="T0" fmla="*/ 13 w 186"/>
                <a:gd name="T1" fmla="*/ 14 h 198"/>
                <a:gd name="T2" fmla="*/ 23 w 186"/>
                <a:gd name="T3" fmla="*/ 6 h 198"/>
                <a:gd name="T4" fmla="*/ 32 w 186"/>
                <a:gd name="T5" fmla="*/ 3 h 198"/>
                <a:gd name="T6" fmla="*/ 48 w 186"/>
                <a:gd name="T7" fmla="*/ 1 h 198"/>
                <a:gd name="T8" fmla="*/ 62 w 186"/>
                <a:gd name="T9" fmla="*/ 9 h 198"/>
                <a:gd name="T10" fmla="*/ 74 w 186"/>
                <a:gd name="T11" fmla="*/ 20 h 198"/>
                <a:gd name="T12" fmla="*/ 77 w 186"/>
                <a:gd name="T13" fmla="*/ 32 h 198"/>
                <a:gd name="T14" fmla="*/ 94 w 186"/>
                <a:gd name="T15" fmla="*/ 40 h 198"/>
                <a:gd name="T16" fmla="*/ 105 w 186"/>
                <a:gd name="T17" fmla="*/ 44 h 198"/>
                <a:gd name="T18" fmla="*/ 109 w 186"/>
                <a:gd name="T19" fmla="*/ 54 h 198"/>
                <a:gd name="T20" fmla="*/ 106 w 186"/>
                <a:gd name="T21" fmla="*/ 63 h 198"/>
                <a:gd name="T22" fmla="*/ 117 w 186"/>
                <a:gd name="T23" fmla="*/ 69 h 198"/>
                <a:gd name="T24" fmla="*/ 131 w 186"/>
                <a:gd name="T25" fmla="*/ 70 h 198"/>
                <a:gd name="T26" fmla="*/ 140 w 186"/>
                <a:gd name="T27" fmla="*/ 68 h 198"/>
                <a:gd name="T28" fmla="*/ 153 w 186"/>
                <a:gd name="T29" fmla="*/ 65 h 198"/>
                <a:gd name="T30" fmla="*/ 154 w 186"/>
                <a:gd name="T31" fmla="*/ 67 h 198"/>
                <a:gd name="T32" fmla="*/ 155 w 186"/>
                <a:gd name="T33" fmla="*/ 77 h 198"/>
                <a:gd name="T34" fmla="*/ 160 w 186"/>
                <a:gd name="T35" fmla="*/ 84 h 198"/>
                <a:gd name="T36" fmla="*/ 156 w 186"/>
                <a:gd name="T37" fmla="*/ 96 h 198"/>
                <a:gd name="T38" fmla="*/ 155 w 186"/>
                <a:gd name="T39" fmla="*/ 112 h 198"/>
                <a:gd name="T40" fmla="*/ 168 w 186"/>
                <a:gd name="T41" fmla="*/ 126 h 198"/>
                <a:gd name="T42" fmla="*/ 182 w 186"/>
                <a:gd name="T43" fmla="*/ 136 h 198"/>
                <a:gd name="T44" fmla="*/ 178 w 186"/>
                <a:gd name="T45" fmla="*/ 151 h 198"/>
                <a:gd name="T46" fmla="*/ 170 w 186"/>
                <a:gd name="T47" fmla="*/ 159 h 198"/>
                <a:gd name="T48" fmla="*/ 170 w 186"/>
                <a:gd name="T49" fmla="*/ 175 h 198"/>
                <a:gd name="T50" fmla="*/ 173 w 186"/>
                <a:gd name="T51" fmla="*/ 185 h 198"/>
                <a:gd name="T52" fmla="*/ 160 w 186"/>
                <a:gd name="T53" fmla="*/ 190 h 198"/>
                <a:gd name="T54" fmla="*/ 150 w 186"/>
                <a:gd name="T55" fmla="*/ 193 h 198"/>
                <a:gd name="T56" fmla="*/ 139 w 186"/>
                <a:gd name="T57" fmla="*/ 197 h 198"/>
                <a:gd name="T58" fmla="*/ 139 w 186"/>
                <a:gd name="T59" fmla="*/ 186 h 198"/>
                <a:gd name="T60" fmla="*/ 144 w 186"/>
                <a:gd name="T61" fmla="*/ 175 h 198"/>
                <a:gd name="T62" fmla="*/ 128 w 186"/>
                <a:gd name="T63" fmla="*/ 172 h 198"/>
                <a:gd name="T64" fmla="*/ 116 w 186"/>
                <a:gd name="T65" fmla="*/ 160 h 198"/>
                <a:gd name="T66" fmla="*/ 101 w 186"/>
                <a:gd name="T67" fmla="*/ 151 h 198"/>
                <a:gd name="T68" fmla="*/ 93 w 186"/>
                <a:gd name="T69" fmla="*/ 157 h 198"/>
                <a:gd name="T70" fmla="*/ 89 w 186"/>
                <a:gd name="T71" fmla="*/ 173 h 198"/>
                <a:gd name="T72" fmla="*/ 81 w 186"/>
                <a:gd name="T73" fmla="*/ 172 h 198"/>
                <a:gd name="T74" fmla="*/ 75 w 186"/>
                <a:gd name="T75" fmla="*/ 168 h 198"/>
                <a:gd name="T76" fmla="*/ 65 w 186"/>
                <a:gd name="T77" fmla="*/ 162 h 198"/>
                <a:gd name="T78" fmla="*/ 57 w 186"/>
                <a:gd name="T79" fmla="*/ 164 h 198"/>
                <a:gd name="T80" fmla="*/ 50 w 186"/>
                <a:gd name="T81" fmla="*/ 161 h 198"/>
                <a:gd name="T82" fmla="*/ 45 w 186"/>
                <a:gd name="T83" fmla="*/ 157 h 198"/>
                <a:gd name="T84" fmla="*/ 40 w 186"/>
                <a:gd name="T85" fmla="*/ 152 h 198"/>
                <a:gd name="T86" fmla="*/ 32 w 186"/>
                <a:gd name="T87" fmla="*/ 148 h 198"/>
                <a:gd name="T88" fmla="*/ 34 w 186"/>
                <a:gd name="T89" fmla="*/ 144 h 198"/>
                <a:gd name="T90" fmla="*/ 43 w 186"/>
                <a:gd name="T91" fmla="*/ 140 h 198"/>
                <a:gd name="T92" fmla="*/ 35 w 186"/>
                <a:gd name="T93" fmla="*/ 127 h 198"/>
                <a:gd name="T94" fmla="*/ 32 w 186"/>
                <a:gd name="T95" fmla="*/ 120 h 198"/>
                <a:gd name="T96" fmla="*/ 43 w 186"/>
                <a:gd name="T97" fmla="*/ 118 h 198"/>
                <a:gd name="T98" fmla="*/ 37 w 186"/>
                <a:gd name="T99" fmla="*/ 111 h 198"/>
                <a:gd name="T100" fmla="*/ 28 w 186"/>
                <a:gd name="T101" fmla="*/ 106 h 198"/>
                <a:gd name="T102" fmla="*/ 22 w 186"/>
                <a:gd name="T103" fmla="*/ 98 h 198"/>
                <a:gd name="T104" fmla="*/ 24 w 186"/>
                <a:gd name="T105" fmla="*/ 87 h 198"/>
                <a:gd name="T106" fmla="*/ 27 w 186"/>
                <a:gd name="T107" fmla="*/ 73 h 198"/>
                <a:gd name="T108" fmla="*/ 15 w 186"/>
                <a:gd name="T109" fmla="*/ 74 h 198"/>
                <a:gd name="T110" fmla="*/ 14 w 186"/>
                <a:gd name="T111" fmla="*/ 63 h 198"/>
                <a:gd name="T112" fmla="*/ 16 w 186"/>
                <a:gd name="T113" fmla="*/ 57 h 198"/>
                <a:gd name="T114" fmla="*/ 24 w 186"/>
                <a:gd name="T115" fmla="*/ 53 h 198"/>
                <a:gd name="T116" fmla="*/ 13 w 186"/>
                <a:gd name="T117" fmla="*/ 51 h 198"/>
                <a:gd name="T118" fmla="*/ 7 w 186"/>
                <a:gd name="T119" fmla="*/ 43 h 198"/>
                <a:gd name="T120" fmla="*/ 5 w 186"/>
                <a:gd name="T121" fmla="*/ 40 h 198"/>
                <a:gd name="T122" fmla="*/ 3 w 186"/>
                <a:gd name="T123" fmla="*/ 31 h 198"/>
                <a:gd name="T124" fmla="*/ 4 w 186"/>
                <a:gd name="T125" fmla="*/ 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198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22" y="6"/>
                    <a:pt x="23" y="6"/>
                  </a:cubicBezTo>
                  <a:cubicBezTo>
                    <a:pt x="25" y="6"/>
                    <a:pt x="23" y="4"/>
                    <a:pt x="23" y="4"/>
                  </a:cubicBezTo>
                  <a:cubicBezTo>
                    <a:pt x="23" y="4"/>
                    <a:pt x="28" y="2"/>
                    <a:pt x="30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2" y="2"/>
                    <a:pt x="32" y="3"/>
                    <a:pt x="32" y="3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42" y="0"/>
                    <a:pt x="43" y="0"/>
                  </a:cubicBezTo>
                  <a:cubicBezTo>
                    <a:pt x="44" y="0"/>
                    <a:pt x="46" y="1"/>
                    <a:pt x="46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9" y="2"/>
                    <a:pt x="50" y="2"/>
                  </a:cubicBezTo>
                  <a:cubicBezTo>
                    <a:pt x="52" y="3"/>
                    <a:pt x="53" y="6"/>
                    <a:pt x="54" y="6"/>
                  </a:cubicBezTo>
                  <a:cubicBezTo>
                    <a:pt x="56" y="7"/>
                    <a:pt x="58" y="7"/>
                    <a:pt x="59" y="7"/>
                  </a:cubicBezTo>
                  <a:cubicBezTo>
                    <a:pt x="60" y="8"/>
                    <a:pt x="62" y="9"/>
                    <a:pt x="62" y="9"/>
                  </a:cubicBezTo>
                  <a:cubicBezTo>
                    <a:pt x="62" y="9"/>
                    <a:pt x="67" y="14"/>
                    <a:pt x="68" y="14"/>
                  </a:cubicBezTo>
                  <a:cubicBezTo>
                    <a:pt x="69" y="14"/>
                    <a:pt x="69" y="14"/>
                    <a:pt x="70" y="16"/>
                  </a:cubicBezTo>
                  <a:cubicBezTo>
                    <a:pt x="71" y="17"/>
                    <a:pt x="74" y="16"/>
                    <a:pt x="74" y="16"/>
                  </a:cubicBezTo>
                  <a:cubicBezTo>
                    <a:pt x="74" y="16"/>
                    <a:pt x="75" y="19"/>
                    <a:pt x="74" y="20"/>
                  </a:cubicBezTo>
                  <a:cubicBezTo>
                    <a:pt x="74" y="21"/>
                    <a:pt x="74" y="24"/>
                    <a:pt x="74" y="24"/>
                  </a:cubicBezTo>
                  <a:cubicBezTo>
                    <a:pt x="74" y="24"/>
                    <a:pt x="74" y="25"/>
                    <a:pt x="74" y="26"/>
                  </a:cubicBezTo>
                  <a:cubicBezTo>
                    <a:pt x="75" y="28"/>
                    <a:pt x="76" y="28"/>
                    <a:pt x="76" y="30"/>
                  </a:cubicBezTo>
                  <a:cubicBezTo>
                    <a:pt x="77" y="31"/>
                    <a:pt x="76" y="31"/>
                    <a:pt x="77" y="32"/>
                  </a:cubicBezTo>
                  <a:cubicBezTo>
                    <a:pt x="78" y="33"/>
                    <a:pt x="79" y="35"/>
                    <a:pt x="80" y="35"/>
                  </a:cubicBezTo>
                  <a:cubicBezTo>
                    <a:pt x="81" y="35"/>
                    <a:pt x="82" y="35"/>
                    <a:pt x="85" y="36"/>
                  </a:cubicBezTo>
                  <a:cubicBezTo>
                    <a:pt x="88" y="38"/>
                    <a:pt x="89" y="38"/>
                    <a:pt x="90" y="39"/>
                  </a:cubicBezTo>
                  <a:cubicBezTo>
                    <a:pt x="92" y="40"/>
                    <a:pt x="91" y="39"/>
                    <a:pt x="94" y="40"/>
                  </a:cubicBezTo>
                  <a:cubicBezTo>
                    <a:pt x="98" y="41"/>
                    <a:pt x="97" y="40"/>
                    <a:pt x="98" y="41"/>
                  </a:cubicBezTo>
                  <a:cubicBezTo>
                    <a:pt x="99" y="41"/>
                    <a:pt x="98" y="40"/>
                    <a:pt x="100" y="41"/>
                  </a:cubicBezTo>
                  <a:cubicBezTo>
                    <a:pt x="103" y="41"/>
                    <a:pt x="105" y="42"/>
                    <a:pt x="105" y="42"/>
                  </a:cubicBezTo>
                  <a:cubicBezTo>
                    <a:pt x="105" y="44"/>
                    <a:pt x="105" y="44"/>
                    <a:pt x="105" y="44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1"/>
                    <a:pt x="101" y="51"/>
                    <a:pt x="103" y="52"/>
                  </a:cubicBezTo>
                  <a:cubicBezTo>
                    <a:pt x="105" y="53"/>
                    <a:pt x="109" y="54"/>
                    <a:pt x="109" y="54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2" y="56"/>
                    <a:pt x="110" y="59"/>
                    <a:pt x="109" y="60"/>
                  </a:cubicBezTo>
                  <a:cubicBezTo>
                    <a:pt x="108" y="60"/>
                    <a:pt x="105" y="60"/>
                    <a:pt x="105" y="60"/>
                  </a:cubicBezTo>
                  <a:cubicBezTo>
                    <a:pt x="105" y="60"/>
                    <a:pt x="104" y="63"/>
                    <a:pt x="106" y="63"/>
                  </a:cubicBezTo>
                  <a:cubicBezTo>
                    <a:pt x="107" y="64"/>
                    <a:pt x="109" y="64"/>
                    <a:pt x="110" y="64"/>
                  </a:cubicBezTo>
                  <a:cubicBezTo>
                    <a:pt x="111" y="64"/>
                    <a:pt x="113" y="65"/>
                    <a:pt x="113" y="65"/>
                  </a:cubicBezTo>
                  <a:cubicBezTo>
                    <a:pt x="113" y="65"/>
                    <a:pt x="114" y="65"/>
                    <a:pt x="115" y="66"/>
                  </a:cubicBezTo>
                  <a:cubicBezTo>
                    <a:pt x="115" y="68"/>
                    <a:pt x="116" y="69"/>
                    <a:pt x="117" y="69"/>
                  </a:cubicBezTo>
                  <a:cubicBezTo>
                    <a:pt x="118" y="69"/>
                    <a:pt x="120" y="69"/>
                    <a:pt x="121" y="69"/>
                  </a:cubicBezTo>
                  <a:cubicBezTo>
                    <a:pt x="122" y="69"/>
                    <a:pt x="122" y="68"/>
                    <a:pt x="123" y="68"/>
                  </a:cubicBezTo>
                  <a:cubicBezTo>
                    <a:pt x="124" y="69"/>
                    <a:pt x="130" y="68"/>
                    <a:pt x="130" y="68"/>
                  </a:cubicBezTo>
                  <a:cubicBezTo>
                    <a:pt x="130" y="68"/>
                    <a:pt x="130" y="68"/>
                    <a:pt x="131" y="70"/>
                  </a:cubicBezTo>
                  <a:cubicBezTo>
                    <a:pt x="133" y="73"/>
                    <a:pt x="136" y="74"/>
                    <a:pt x="136" y="74"/>
                  </a:cubicBezTo>
                  <a:cubicBezTo>
                    <a:pt x="136" y="74"/>
                    <a:pt x="137" y="75"/>
                    <a:pt x="137" y="74"/>
                  </a:cubicBezTo>
                  <a:cubicBezTo>
                    <a:pt x="137" y="73"/>
                    <a:pt x="138" y="72"/>
                    <a:pt x="138" y="72"/>
                  </a:cubicBezTo>
                  <a:cubicBezTo>
                    <a:pt x="138" y="72"/>
                    <a:pt x="140" y="69"/>
                    <a:pt x="140" y="68"/>
                  </a:cubicBezTo>
                  <a:cubicBezTo>
                    <a:pt x="141" y="67"/>
                    <a:pt x="142" y="64"/>
                    <a:pt x="143" y="64"/>
                  </a:cubicBezTo>
                  <a:cubicBezTo>
                    <a:pt x="144" y="63"/>
                    <a:pt x="147" y="61"/>
                    <a:pt x="147" y="61"/>
                  </a:cubicBezTo>
                  <a:cubicBezTo>
                    <a:pt x="147" y="61"/>
                    <a:pt x="147" y="60"/>
                    <a:pt x="149" y="61"/>
                  </a:cubicBezTo>
                  <a:cubicBezTo>
                    <a:pt x="150" y="63"/>
                    <a:pt x="153" y="65"/>
                    <a:pt x="153" y="65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58" y="65"/>
                    <a:pt x="161" y="66"/>
                    <a:pt x="161" y="67"/>
                  </a:cubicBezTo>
                  <a:cubicBezTo>
                    <a:pt x="161" y="68"/>
                    <a:pt x="160" y="68"/>
                    <a:pt x="158" y="69"/>
                  </a:cubicBezTo>
                  <a:cubicBezTo>
                    <a:pt x="157" y="69"/>
                    <a:pt x="154" y="66"/>
                    <a:pt x="154" y="67"/>
                  </a:cubicBezTo>
                  <a:cubicBezTo>
                    <a:pt x="153" y="68"/>
                    <a:pt x="153" y="70"/>
                    <a:pt x="153" y="70"/>
                  </a:cubicBezTo>
                  <a:cubicBezTo>
                    <a:pt x="149" y="72"/>
                    <a:pt x="149" y="72"/>
                    <a:pt x="149" y="72"/>
                  </a:cubicBezTo>
                  <a:cubicBezTo>
                    <a:pt x="150" y="74"/>
                    <a:pt x="150" y="74"/>
                    <a:pt x="150" y="74"/>
                  </a:cubicBezTo>
                  <a:cubicBezTo>
                    <a:pt x="150" y="74"/>
                    <a:pt x="155" y="76"/>
                    <a:pt x="155" y="77"/>
                  </a:cubicBezTo>
                  <a:cubicBezTo>
                    <a:pt x="155" y="78"/>
                    <a:pt x="155" y="80"/>
                    <a:pt x="155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0" y="91"/>
                    <a:pt x="160" y="91"/>
                    <a:pt x="160" y="91"/>
                  </a:cubicBezTo>
                  <a:cubicBezTo>
                    <a:pt x="160" y="91"/>
                    <a:pt x="161" y="94"/>
                    <a:pt x="160" y="94"/>
                  </a:cubicBezTo>
                  <a:cubicBezTo>
                    <a:pt x="159" y="94"/>
                    <a:pt x="156" y="96"/>
                    <a:pt x="156" y="96"/>
                  </a:cubicBezTo>
                  <a:cubicBezTo>
                    <a:pt x="154" y="99"/>
                    <a:pt x="154" y="99"/>
                    <a:pt x="154" y="99"/>
                  </a:cubicBezTo>
                  <a:cubicBezTo>
                    <a:pt x="154" y="99"/>
                    <a:pt x="154" y="103"/>
                    <a:pt x="154" y="104"/>
                  </a:cubicBezTo>
                  <a:cubicBezTo>
                    <a:pt x="155" y="106"/>
                    <a:pt x="154" y="109"/>
                    <a:pt x="154" y="109"/>
                  </a:cubicBezTo>
                  <a:cubicBezTo>
                    <a:pt x="154" y="109"/>
                    <a:pt x="154" y="111"/>
                    <a:pt x="155" y="112"/>
                  </a:cubicBezTo>
                  <a:cubicBezTo>
                    <a:pt x="156" y="113"/>
                    <a:pt x="157" y="115"/>
                    <a:pt x="157" y="115"/>
                  </a:cubicBezTo>
                  <a:cubicBezTo>
                    <a:pt x="157" y="115"/>
                    <a:pt x="158" y="116"/>
                    <a:pt x="159" y="118"/>
                  </a:cubicBezTo>
                  <a:cubicBezTo>
                    <a:pt x="160" y="120"/>
                    <a:pt x="164" y="125"/>
                    <a:pt x="164" y="125"/>
                  </a:cubicBezTo>
                  <a:cubicBezTo>
                    <a:pt x="164" y="125"/>
                    <a:pt x="167" y="126"/>
                    <a:pt x="168" y="126"/>
                  </a:cubicBezTo>
                  <a:cubicBezTo>
                    <a:pt x="168" y="126"/>
                    <a:pt x="172" y="128"/>
                    <a:pt x="172" y="128"/>
                  </a:cubicBezTo>
                  <a:cubicBezTo>
                    <a:pt x="172" y="128"/>
                    <a:pt x="174" y="128"/>
                    <a:pt x="174" y="129"/>
                  </a:cubicBezTo>
                  <a:cubicBezTo>
                    <a:pt x="174" y="129"/>
                    <a:pt x="178" y="135"/>
                    <a:pt x="178" y="135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6" y="136"/>
                    <a:pt x="186" y="136"/>
                    <a:pt x="186" y="136"/>
                  </a:cubicBezTo>
                  <a:cubicBezTo>
                    <a:pt x="186" y="136"/>
                    <a:pt x="185" y="141"/>
                    <a:pt x="184" y="142"/>
                  </a:cubicBezTo>
                  <a:cubicBezTo>
                    <a:pt x="183" y="143"/>
                    <a:pt x="180" y="147"/>
                    <a:pt x="180" y="147"/>
                  </a:cubicBezTo>
                  <a:cubicBezTo>
                    <a:pt x="180" y="147"/>
                    <a:pt x="178" y="149"/>
                    <a:pt x="178" y="151"/>
                  </a:cubicBezTo>
                  <a:cubicBezTo>
                    <a:pt x="179" y="152"/>
                    <a:pt x="179" y="155"/>
                    <a:pt x="179" y="155"/>
                  </a:cubicBezTo>
                  <a:cubicBezTo>
                    <a:pt x="179" y="155"/>
                    <a:pt x="177" y="157"/>
                    <a:pt x="176" y="157"/>
                  </a:cubicBezTo>
                  <a:cubicBezTo>
                    <a:pt x="175" y="157"/>
                    <a:pt x="173" y="157"/>
                    <a:pt x="172" y="158"/>
                  </a:cubicBezTo>
                  <a:cubicBezTo>
                    <a:pt x="171" y="158"/>
                    <a:pt x="170" y="159"/>
                    <a:pt x="170" y="159"/>
                  </a:cubicBezTo>
                  <a:cubicBezTo>
                    <a:pt x="169" y="160"/>
                    <a:pt x="167" y="162"/>
                    <a:pt x="167" y="162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170" y="175"/>
                    <a:pt x="170" y="175"/>
                    <a:pt x="170" y="175"/>
                  </a:cubicBezTo>
                  <a:cubicBezTo>
                    <a:pt x="170" y="175"/>
                    <a:pt x="173" y="176"/>
                    <a:pt x="173" y="177"/>
                  </a:cubicBezTo>
                  <a:cubicBezTo>
                    <a:pt x="174" y="177"/>
                    <a:pt x="175" y="180"/>
                    <a:pt x="175" y="180"/>
                  </a:cubicBezTo>
                  <a:cubicBezTo>
                    <a:pt x="174" y="182"/>
                    <a:pt x="174" y="182"/>
                    <a:pt x="174" y="182"/>
                  </a:cubicBezTo>
                  <a:cubicBezTo>
                    <a:pt x="173" y="185"/>
                    <a:pt x="173" y="185"/>
                    <a:pt x="173" y="185"/>
                  </a:cubicBezTo>
                  <a:cubicBezTo>
                    <a:pt x="173" y="185"/>
                    <a:pt x="172" y="187"/>
                    <a:pt x="171" y="188"/>
                  </a:cubicBezTo>
                  <a:cubicBezTo>
                    <a:pt x="169" y="188"/>
                    <a:pt x="166" y="188"/>
                    <a:pt x="166" y="188"/>
                  </a:cubicBezTo>
                  <a:cubicBezTo>
                    <a:pt x="166" y="188"/>
                    <a:pt x="166" y="187"/>
                    <a:pt x="164" y="188"/>
                  </a:cubicBezTo>
                  <a:cubicBezTo>
                    <a:pt x="162" y="188"/>
                    <a:pt x="160" y="190"/>
                    <a:pt x="160" y="190"/>
                  </a:cubicBezTo>
                  <a:cubicBezTo>
                    <a:pt x="160" y="190"/>
                    <a:pt x="160" y="190"/>
                    <a:pt x="159" y="191"/>
                  </a:cubicBezTo>
                  <a:cubicBezTo>
                    <a:pt x="157" y="191"/>
                    <a:pt x="156" y="191"/>
                    <a:pt x="155" y="191"/>
                  </a:cubicBezTo>
                  <a:cubicBezTo>
                    <a:pt x="154" y="191"/>
                    <a:pt x="152" y="190"/>
                    <a:pt x="152" y="190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0" y="193"/>
                    <a:pt x="148" y="194"/>
                    <a:pt x="147" y="194"/>
                  </a:cubicBezTo>
                  <a:cubicBezTo>
                    <a:pt x="147" y="194"/>
                    <a:pt x="144" y="198"/>
                    <a:pt x="144" y="198"/>
                  </a:cubicBezTo>
                  <a:cubicBezTo>
                    <a:pt x="144" y="198"/>
                    <a:pt x="144" y="198"/>
                    <a:pt x="143" y="198"/>
                  </a:cubicBezTo>
                  <a:cubicBezTo>
                    <a:pt x="141" y="198"/>
                    <a:pt x="139" y="197"/>
                    <a:pt x="139" y="197"/>
                  </a:cubicBezTo>
                  <a:cubicBezTo>
                    <a:pt x="136" y="194"/>
                    <a:pt x="136" y="194"/>
                    <a:pt x="136" y="194"/>
                  </a:cubicBezTo>
                  <a:cubicBezTo>
                    <a:pt x="136" y="194"/>
                    <a:pt x="137" y="194"/>
                    <a:pt x="139" y="192"/>
                  </a:cubicBezTo>
                  <a:cubicBezTo>
                    <a:pt x="140" y="191"/>
                    <a:pt x="140" y="191"/>
                    <a:pt x="140" y="190"/>
                  </a:cubicBezTo>
                  <a:cubicBezTo>
                    <a:pt x="139" y="188"/>
                    <a:pt x="138" y="186"/>
                    <a:pt x="139" y="186"/>
                  </a:cubicBezTo>
                  <a:cubicBezTo>
                    <a:pt x="140" y="185"/>
                    <a:pt x="141" y="186"/>
                    <a:pt x="142" y="184"/>
                  </a:cubicBezTo>
                  <a:cubicBezTo>
                    <a:pt x="142" y="183"/>
                    <a:pt x="142" y="182"/>
                    <a:pt x="142" y="180"/>
                  </a:cubicBezTo>
                  <a:cubicBezTo>
                    <a:pt x="142" y="179"/>
                    <a:pt x="142" y="177"/>
                    <a:pt x="143" y="177"/>
                  </a:cubicBezTo>
                  <a:cubicBezTo>
                    <a:pt x="144" y="176"/>
                    <a:pt x="144" y="175"/>
                    <a:pt x="144" y="175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6" y="175"/>
                    <a:pt x="136" y="173"/>
                    <a:pt x="134" y="173"/>
                  </a:cubicBezTo>
                  <a:cubicBezTo>
                    <a:pt x="132" y="172"/>
                    <a:pt x="128" y="172"/>
                    <a:pt x="128" y="172"/>
                  </a:cubicBezTo>
                  <a:cubicBezTo>
                    <a:pt x="127" y="168"/>
                    <a:pt x="127" y="168"/>
                    <a:pt x="127" y="168"/>
                  </a:cubicBezTo>
                  <a:cubicBezTo>
                    <a:pt x="119" y="166"/>
                    <a:pt x="119" y="166"/>
                    <a:pt x="119" y="166"/>
                  </a:cubicBezTo>
                  <a:cubicBezTo>
                    <a:pt x="119" y="166"/>
                    <a:pt x="118" y="162"/>
                    <a:pt x="117" y="161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108" y="156"/>
                    <a:pt x="108" y="156"/>
                    <a:pt x="108" y="156"/>
                  </a:cubicBezTo>
                  <a:cubicBezTo>
                    <a:pt x="108" y="156"/>
                    <a:pt x="107" y="156"/>
                    <a:pt x="105" y="155"/>
                  </a:cubicBezTo>
                  <a:cubicBezTo>
                    <a:pt x="102" y="154"/>
                    <a:pt x="101" y="151"/>
                    <a:pt x="101" y="151"/>
                  </a:cubicBezTo>
                  <a:cubicBezTo>
                    <a:pt x="101" y="151"/>
                    <a:pt x="101" y="149"/>
                    <a:pt x="99" y="150"/>
                  </a:cubicBezTo>
                  <a:cubicBezTo>
                    <a:pt x="97" y="152"/>
                    <a:pt x="95" y="152"/>
                    <a:pt x="94" y="153"/>
                  </a:cubicBezTo>
                  <a:cubicBezTo>
                    <a:pt x="94" y="153"/>
                    <a:pt x="93" y="153"/>
                    <a:pt x="92" y="154"/>
                  </a:cubicBezTo>
                  <a:cubicBezTo>
                    <a:pt x="92" y="155"/>
                    <a:pt x="91" y="155"/>
                    <a:pt x="93" y="157"/>
                  </a:cubicBezTo>
                  <a:cubicBezTo>
                    <a:pt x="94" y="158"/>
                    <a:pt x="95" y="159"/>
                    <a:pt x="95" y="159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88" y="170"/>
                    <a:pt x="88" y="170"/>
                    <a:pt x="88" y="170"/>
                  </a:cubicBezTo>
                  <a:cubicBezTo>
                    <a:pt x="89" y="173"/>
                    <a:pt x="89" y="173"/>
                    <a:pt x="89" y="173"/>
                  </a:cubicBezTo>
                  <a:cubicBezTo>
                    <a:pt x="89" y="173"/>
                    <a:pt x="91" y="173"/>
                    <a:pt x="88" y="174"/>
                  </a:cubicBezTo>
                  <a:cubicBezTo>
                    <a:pt x="86" y="175"/>
                    <a:pt x="86" y="176"/>
                    <a:pt x="85" y="176"/>
                  </a:cubicBezTo>
                  <a:cubicBezTo>
                    <a:pt x="85" y="175"/>
                    <a:pt x="84" y="174"/>
                    <a:pt x="82" y="173"/>
                  </a:cubicBezTo>
                  <a:cubicBezTo>
                    <a:pt x="81" y="172"/>
                    <a:pt x="81" y="172"/>
                    <a:pt x="81" y="172"/>
                  </a:cubicBezTo>
                  <a:cubicBezTo>
                    <a:pt x="81" y="172"/>
                    <a:pt x="81" y="172"/>
                    <a:pt x="80" y="171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80" y="171"/>
                    <a:pt x="80" y="170"/>
                    <a:pt x="78" y="170"/>
                  </a:cubicBezTo>
                  <a:cubicBezTo>
                    <a:pt x="77" y="170"/>
                    <a:pt x="75" y="168"/>
                    <a:pt x="75" y="168"/>
                  </a:cubicBezTo>
                  <a:cubicBezTo>
                    <a:pt x="72" y="168"/>
                    <a:pt x="72" y="168"/>
                    <a:pt x="72" y="168"/>
                  </a:cubicBezTo>
                  <a:cubicBezTo>
                    <a:pt x="72" y="168"/>
                    <a:pt x="69" y="165"/>
                    <a:pt x="69" y="165"/>
                  </a:cubicBezTo>
                  <a:cubicBezTo>
                    <a:pt x="68" y="165"/>
                    <a:pt x="65" y="164"/>
                    <a:pt x="65" y="164"/>
                  </a:cubicBezTo>
                  <a:cubicBezTo>
                    <a:pt x="65" y="162"/>
                    <a:pt x="65" y="162"/>
                    <a:pt x="65" y="162"/>
                  </a:cubicBezTo>
                  <a:cubicBezTo>
                    <a:pt x="65" y="162"/>
                    <a:pt x="64" y="162"/>
                    <a:pt x="64" y="162"/>
                  </a:cubicBezTo>
                  <a:cubicBezTo>
                    <a:pt x="63" y="162"/>
                    <a:pt x="62" y="163"/>
                    <a:pt x="62" y="163"/>
                  </a:cubicBezTo>
                  <a:cubicBezTo>
                    <a:pt x="59" y="164"/>
                    <a:pt x="59" y="164"/>
                    <a:pt x="59" y="164"/>
                  </a:cubicBezTo>
                  <a:cubicBezTo>
                    <a:pt x="59" y="164"/>
                    <a:pt x="57" y="164"/>
                    <a:pt x="57" y="164"/>
                  </a:cubicBezTo>
                  <a:cubicBezTo>
                    <a:pt x="56" y="163"/>
                    <a:pt x="55" y="161"/>
                    <a:pt x="55" y="161"/>
                  </a:cubicBezTo>
                  <a:cubicBezTo>
                    <a:pt x="55" y="161"/>
                    <a:pt x="55" y="161"/>
                    <a:pt x="54" y="161"/>
                  </a:cubicBezTo>
                  <a:cubicBezTo>
                    <a:pt x="53" y="162"/>
                    <a:pt x="55" y="163"/>
                    <a:pt x="53" y="162"/>
                  </a:cubicBezTo>
                  <a:cubicBezTo>
                    <a:pt x="50" y="161"/>
                    <a:pt x="50" y="161"/>
                    <a:pt x="50" y="161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7" y="159"/>
                    <a:pt x="47" y="159"/>
                    <a:pt x="47" y="159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46" y="159"/>
                    <a:pt x="45" y="157"/>
                    <a:pt x="45" y="157"/>
                  </a:cubicBezTo>
                  <a:cubicBezTo>
                    <a:pt x="45" y="157"/>
                    <a:pt x="45" y="155"/>
                    <a:pt x="45" y="155"/>
                  </a:cubicBezTo>
                  <a:cubicBezTo>
                    <a:pt x="44" y="155"/>
                    <a:pt x="41" y="154"/>
                    <a:pt x="41" y="154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39" y="152"/>
                    <a:pt x="37" y="151"/>
                    <a:pt x="37" y="151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3" y="150"/>
                    <a:pt x="33" y="150"/>
                    <a:pt x="33" y="150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8"/>
                    <a:pt x="31" y="147"/>
                    <a:pt x="31" y="147"/>
                  </a:cubicBezTo>
                  <a:cubicBezTo>
                    <a:pt x="32" y="147"/>
                    <a:pt x="32" y="145"/>
                    <a:pt x="32" y="145"/>
                  </a:cubicBezTo>
                  <a:cubicBezTo>
                    <a:pt x="31" y="145"/>
                    <a:pt x="31" y="145"/>
                    <a:pt x="31" y="145"/>
                  </a:cubicBezTo>
                  <a:cubicBezTo>
                    <a:pt x="32" y="144"/>
                    <a:pt x="34" y="144"/>
                    <a:pt x="34" y="144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6" y="141"/>
                    <a:pt x="36" y="141"/>
                    <a:pt x="37" y="141"/>
                  </a:cubicBezTo>
                  <a:cubicBezTo>
                    <a:pt x="39" y="142"/>
                    <a:pt x="40" y="142"/>
                    <a:pt x="41" y="142"/>
                  </a:cubicBezTo>
                  <a:cubicBezTo>
                    <a:pt x="42" y="142"/>
                    <a:pt x="43" y="144"/>
                    <a:pt x="43" y="140"/>
                  </a:cubicBezTo>
                  <a:cubicBezTo>
                    <a:pt x="43" y="137"/>
                    <a:pt x="43" y="136"/>
                    <a:pt x="43" y="136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2"/>
                    <a:pt x="38" y="131"/>
                    <a:pt x="37" y="129"/>
                  </a:cubicBezTo>
                  <a:cubicBezTo>
                    <a:pt x="36" y="128"/>
                    <a:pt x="35" y="127"/>
                    <a:pt x="35" y="127"/>
                  </a:cubicBezTo>
                  <a:cubicBezTo>
                    <a:pt x="34" y="127"/>
                    <a:pt x="32" y="125"/>
                    <a:pt x="32" y="125"/>
                  </a:cubicBezTo>
                  <a:cubicBezTo>
                    <a:pt x="31" y="124"/>
                    <a:pt x="30" y="123"/>
                    <a:pt x="30" y="123"/>
                  </a:cubicBezTo>
                  <a:cubicBezTo>
                    <a:pt x="30" y="123"/>
                    <a:pt x="30" y="121"/>
                    <a:pt x="30" y="120"/>
                  </a:cubicBezTo>
                  <a:cubicBezTo>
                    <a:pt x="31" y="120"/>
                    <a:pt x="31" y="120"/>
                    <a:pt x="32" y="120"/>
                  </a:cubicBezTo>
                  <a:cubicBezTo>
                    <a:pt x="33" y="121"/>
                    <a:pt x="34" y="121"/>
                    <a:pt x="35" y="121"/>
                  </a:cubicBezTo>
                  <a:cubicBezTo>
                    <a:pt x="36" y="121"/>
                    <a:pt x="37" y="121"/>
                    <a:pt x="38" y="121"/>
                  </a:cubicBezTo>
                  <a:cubicBezTo>
                    <a:pt x="38" y="121"/>
                    <a:pt x="41" y="120"/>
                    <a:pt x="41" y="120"/>
                  </a:cubicBezTo>
                  <a:cubicBezTo>
                    <a:pt x="42" y="120"/>
                    <a:pt x="42" y="118"/>
                    <a:pt x="43" y="118"/>
                  </a:cubicBezTo>
                  <a:cubicBezTo>
                    <a:pt x="43" y="118"/>
                    <a:pt x="44" y="117"/>
                    <a:pt x="43" y="116"/>
                  </a:cubicBezTo>
                  <a:cubicBezTo>
                    <a:pt x="43" y="116"/>
                    <a:pt x="41" y="115"/>
                    <a:pt x="41" y="115"/>
                  </a:cubicBezTo>
                  <a:cubicBezTo>
                    <a:pt x="40" y="115"/>
                    <a:pt x="39" y="114"/>
                    <a:pt x="39" y="113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6" y="111"/>
                    <a:pt x="36" y="112"/>
                    <a:pt x="35" y="112"/>
                  </a:cubicBezTo>
                  <a:cubicBezTo>
                    <a:pt x="34" y="111"/>
                    <a:pt x="33" y="110"/>
                    <a:pt x="32" y="109"/>
                  </a:cubicBezTo>
                  <a:cubicBezTo>
                    <a:pt x="32" y="108"/>
                    <a:pt x="32" y="108"/>
                    <a:pt x="31" y="107"/>
                  </a:cubicBezTo>
                  <a:cubicBezTo>
                    <a:pt x="30" y="107"/>
                    <a:pt x="29" y="106"/>
                    <a:pt x="28" y="106"/>
                  </a:cubicBezTo>
                  <a:cubicBezTo>
                    <a:pt x="27" y="106"/>
                    <a:pt x="27" y="107"/>
                    <a:pt x="25" y="106"/>
                  </a:cubicBezTo>
                  <a:cubicBezTo>
                    <a:pt x="23" y="106"/>
                    <a:pt x="21" y="105"/>
                    <a:pt x="21" y="104"/>
                  </a:cubicBezTo>
                  <a:cubicBezTo>
                    <a:pt x="22" y="103"/>
                    <a:pt x="21" y="103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ubicBezTo>
                    <a:pt x="22" y="97"/>
                    <a:pt x="21" y="98"/>
                    <a:pt x="21" y="95"/>
                  </a:cubicBezTo>
                  <a:cubicBezTo>
                    <a:pt x="20" y="92"/>
                    <a:pt x="22" y="93"/>
                    <a:pt x="22" y="93"/>
                  </a:cubicBezTo>
                  <a:cubicBezTo>
                    <a:pt x="22" y="93"/>
                    <a:pt x="23" y="91"/>
                    <a:pt x="23" y="90"/>
                  </a:cubicBezTo>
                  <a:cubicBezTo>
                    <a:pt x="23" y="90"/>
                    <a:pt x="24" y="87"/>
                    <a:pt x="24" y="87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18" y="73"/>
                    <a:pt x="17" y="73"/>
                  </a:cubicBezTo>
                  <a:cubicBezTo>
                    <a:pt x="17" y="73"/>
                    <a:pt x="16" y="74"/>
                    <a:pt x="15" y="7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5" y="65"/>
                    <a:pt x="14" y="63"/>
                  </a:cubicBezTo>
                  <a:cubicBezTo>
                    <a:pt x="13" y="62"/>
                    <a:pt x="12" y="61"/>
                    <a:pt x="12" y="61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8" y="59"/>
                    <a:pt x="20" y="59"/>
                  </a:cubicBezTo>
                  <a:cubicBezTo>
                    <a:pt x="21" y="59"/>
                    <a:pt x="20" y="59"/>
                    <a:pt x="22" y="58"/>
                  </a:cubicBezTo>
                  <a:cubicBezTo>
                    <a:pt x="24" y="58"/>
                    <a:pt x="27" y="55"/>
                    <a:pt x="27" y="55"/>
                  </a:cubicBezTo>
                  <a:cubicBezTo>
                    <a:pt x="27" y="55"/>
                    <a:pt x="25" y="53"/>
                    <a:pt x="24" y="53"/>
                  </a:cubicBezTo>
                  <a:cubicBezTo>
                    <a:pt x="23" y="54"/>
                    <a:pt x="24" y="54"/>
                    <a:pt x="21" y="54"/>
                  </a:cubicBezTo>
                  <a:cubicBezTo>
                    <a:pt x="18" y="53"/>
                    <a:pt x="17" y="52"/>
                    <a:pt x="17" y="52"/>
                  </a:cubicBezTo>
                  <a:cubicBezTo>
                    <a:pt x="17" y="52"/>
                    <a:pt x="16" y="52"/>
                    <a:pt x="15" y="52"/>
                  </a:cubicBezTo>
                  <a:cubicBezTo>
                    <a:pt x="14" y="52"/>
                    <a:pt x="14" y="52"/>
                    <a:pt x="13" y="51"/>
                  </a:cubicBezTo>
                  <a:cubicBezTo>
                    <a:pt x="11" y="49"/>
                    <a:pt x="9" y="47"/>
                    <a:pt x="9" y="47"/>
                  </a:cubicBezTo>
                  <a:cubicBezTo>
                    <a:pt x="9" y="47"/>
                    <a:pt x="7" y="48"/>
                    <a:pt x="7" y="47"/>
                  </a:cubicBezTo>
                  <a:cubicBezTo>
                    <a:pt x="7" y="46"/>
                    <a:pt x="8" y="45"/>
                    <a:pt x="8" y="45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9" y="43"/>
                    <a:pt x="10" y="42"/>
                  </a:cubicBezTo>
                  <a:cubicBezTo>
                    <a:pt x="11" y="42"/>
                    <a:pt x="11" y="39"/>
                    <a:pt x="10" y="39"/>
                  </a:cubicBezTo>
                  <a:cubicBezTo>
                    <a:pt x="9" y="39"/>
                    <a:pt x="8" y="38"/>
                    <a:pt x="7" y="39"/>
                  </a:cubicBezTo>
                  <a:cubicBezTo>
                    <a:pt x="6" y="39"/>
                    <a:pt x="5" y="40"/>
                    <a:pt x="5" y="40"/>
                  </a:cubicBezTo>
                  <a:cubicBezTo>
                    <a:pt x="4" y="40"/>
                    <a:pt x="2" y="39"/>
                    <a:pt x="2" y="38"/>
                  </a:cubicBezTo>
                  <a:cubicBezTo>
                    <a:pt x="2" y="37"/>
                    <a:pt x="1" y="37"/>
                    <a:pt x="3" y="36"/>
                  </a:cubicBezTo>
                  <a:cubicBezTo>
                    <a:pt x="4" y="36"/>
                    <a:pt x="5" y="34"/>
                    <a:pt x="5" y="34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10" y="15"/>
                    <a:pt x="11" y="1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B6B72C3E-80B4-704F-9B69-27C3E80A3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844" y="3129624"/>
              <a:ext cx="394695" cy="240785"/>
            </a:xfrm>
            <a:custGeom>
              <a:avLst/>
              <a:gdLst>
                <a:gd name="T0" fmla="*/ 33 w 173"/>
                <a:gd name="T1" fmla="*/ 82 h 109"/>
                <a:gd name="T2" fmla="*/ 34 w 173"/>
                <a:gd name="T3" fmla="*/ 96 h 109"/>
                <a:gd name="T4" fmla="*/ 43 w 173"/>
                <a:gd name="T5" fmla="*/ 106 h 109"/>
                <a:gd name="T6" fmla="*/ 57 w 173"/>
                <a:gd name="T7" fmla="*/ 101 h 109"/>
                <a:gd name="T8" fmla="*/ 68 w 173"/>
                <a:gd name="T9" fmla="*/ 103 h 109"/>
                <a:gd name="T10" fmla="*/ 78 w 173"/>
                <a:gd name="T11" fmla="*/ 97 h 109"/>
                <a:gd name="T12" fmla="*/ 81 w 173"/>
                <a:gd name="T13" fmla="*/ 85 h 109"/>
                <a:gd name="T14" fmla="*/ 88 w 173"/>
                <a:gd name="T15" fmla="*/ 77 h 109"/>
                <a:gd name="T16" fmla="*/ 94 w 173"/>
                <a:gd name="T17" fmla="*/ 85 h 109"/>
                <a:gd name="T18" fmla="*/ 103 w 173"/>
                <a:gd name="T19" fmla="*/ 92 h 109"/>
                <a:gd name="T20" fmla="*/ 110 w 173"/>
                <a:gd name="T21" fmla="*/ 96 h 109"/>
                <a:gd name="T22" fmla="*/ 113 w 173"/>
                <a:gd name="T23" fmla="*/ 108 h 109"/>
                <a:gd name="T24" fmla="*/ 117 w 173"/>
                <a:gd name="T25" fmla="*/ 101 h 109"/>
                <a:gd name="T26" fmla="*/ 121 w 173"/>
                <a:gd name="T27" fmla="*/ 89 h 109"/>
                <a:gd name="T28" fmla="*/ 126 w 173"/>
                <a:gd name="T29" fmla="*/ 80 h 109"/>
                <a:gd name="T30" fmla="*/ 130 w 173"/>
                <a:gd name="T31" fmla="*/ 72 h 109"/>
                <a:gd name="T32" fmla="*/ 136 w 173"/>
                <a:gd name="T33" fmla="*/ 81 h 109"/>
                <a:gd name="T34" fmla="*/ 147 w 173"/>
                <a:gd name="T35" fmla="*/ 78 h 109"/>
                <a:gd name="T36" fmla="*/ 156 w 173"/>
                <a:gd name="T37" fmla="*/ 84 h 109"/>
                <a:gd name="T38" fmla="*/ 158 w 173"/>
                <a:gd name="T39" fmla="*/ 79 h 109"/>
                <a:gd name="T40" fmla="*/ 156 w 173"/>
                <a:gd name="T41" fmla="*/ 71 h 109"/>
                <a:gd name="T42" fmla="*/ 161 w 173"/>
                <a:gd name="T43" fmla="*/ 64 h 109"/>
                <a:gd name="T44" fmla="*/ 170 w 173"/>
                <a:gd name="T45" fmla="*/ 67 h 109"/>
                <a:gd name="T46" fmla="*/ 170 w 173"/>
                <a:gd name="T47" fmla="*/ 58 h 109"/>
                <a:gd name="T48" fmla="*/ 170 w 173"/>
                <a:gd name="T49" fmla="*/ 45 h 109"/>
                <a:gd name="T50" fmla="*/ 163 w 173"/>
                <a:gd name="T51" fmla="*/ 46 h 109"/>
                <a:gd name="T52" fmla="*/ 152 w 173"/>
                <a:gd name="T53" fmla="*/ 48 h 109"/>
                <a:gd name="T54" fmla="*/ 138 w 173"/>
                <a:gd name="T55" fmla="*/ 40 h 109"/>
                <a:gd name="T56" fmla="*/ 133 w 173"/>
                <a:gd name="T57" fmla="*/ 40 h 109"/>
                <a:gd name="T58" fmla="*/ 133 w 173"/>
                <a:gd name="T59" fmla="*/ 35 h 109"/>
                <a:gd name="T60" fmla="*/ 137 w 173"/>
                <a:gd name="T61" fmla="*/ 24 h 109"/>
                <a:gd name="T62" fmla="*/ 136 w 173"/>
                <a:gd name="T63" fmla="*/ 15 h 109"/>
                <a:gd name="T64" fmla="*/ 125 w 173"/>
                <a:gd name="T65" fmla="*/ 8 h 109"/>
                <a:gd name="T66" fmla="*/ 110 w 173"/>
                <a:gd name="T67" fmla="*/ 7 h 109"/>
                <a:gd name="T68" fmla="*/ 102 w 173"/>
                <a:gd name="T69" fmla="*/ 6 h 109"/>
                <a:gd name="T70" fmla="*/ 103 w 173"/>
                <a:gd name="T71" fmla="*/ 1 h 109"/>
                <a:gd name="T72" fmla="*/ 95 w 173"/>
                <a:gd name="T73" fmla="*/ 2 h 109"/>
                <a:gd name="T74" fmla="*/ 100 w 173"/>
                <a:gd name="T75" fmla="*/ 8 h 109"/>
                <a:gd name="T76" fmla="*/ 92 w 173"/>
                <a:gd name="T77" fmla="*/ 12 h 109"/>
                <a:gd name="T78" fmla="*/ 76 w 173"/>
                <a:gd name="T79" fmla="*/ 13 h 109"/>
                <a:gd name="T80" fmla="*/ 65 w 173"/>
                <a:gd name="T81" fmla="*/ 13 h 109"/>
                <a:gd name="T82" fmla="*/ 59 w 173"/>
                <a:gd name="T83" fmla="*/ 14 h 109"/>
                <a:gd name="T84" fmla="*/ 56 w 173"/>
                <a:gd name="T85" fmla="*/ 20 h 109"/>
                <a:gd name="T86" fmla="*/ 46 w 173"/>
                <a:gd name="T87" fmla="*/ 16 h 109"/>
                <a:gd name="T88" fmla="*/ 39 w 173"/>
                <a:gd name="T89" fmla="*/ 20 h 109"/>
                <a:gd name="T90" fmla="*/ 42 w 173"/>
                <a:gd name="T91" fmla="*/ 23 h 109"/>
                <a:gd name="T92" fmla="*/ 37 w 173"/>
                <a:gd name="T93" fmla="*/ 33 h 109"/>
                <a:gd name="T94" fmla="*/ 29 w 173"/>
                <a:gd name="T95" fmla="*/ 41 h 109"/>
                <a:gd name="T96" fmla="*/ 19 w 173"/>
                <a:gd name="T97" fmla="*/ 47 h 109"/>
                <a:gd name="T98" fmla="*/ 19 w 173"/>
                <a:gd name="T99" fmla="*/ 56 h 109"/>
                <a:gd name="T100" fmla="*/ 7 w 173"/>
                <a:gd name="T101" fmla="*/ 67 h 109"/>
                <a:gd name="T102" fmla="*/ 7 w 173"/>
                <a:gd name="T103" fmla="*/ 77 h 109"/>
                <a:gd name="T104" fmla="*/ 0 w 173"/>
                <a:gd name="T105" fmla="*/ 87 h 109"/>
                <a:gd name="T106" fmla="*/ 10 w 173"/>
                <a:gd name="T107" fmla="*/ 87 h 109"/>
                <a:gd name="T108" fmla="*/ 12 w 173"/>
                <a:gd name="T109" fmla="*/ 77 h 109"/>
                <a:gd name="T110" fmla="*/ 31 w 173"/>
                <a:gd name="T111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3" h="109">
                  <a:moveTo>
                    <a:pt x="31" y="75"/>
                  </a:moveTo>
                  <a:cubicBezTo>
                    <a:pt x="33" y="76"/>
                    <a:pt x="33" y="76"/>
                    <a:pt x="33" y="76"/>
                  </a:cubicBezTo>
                  <a:cubicBezTo>
                    <a:pt x="33" y="78"/>
                    <a:pt x="33" y="78"/>
                    <a:pt x="33" y="78"/>
                  </a:cubicBezTo>
                  <a:cubicBezTo>
                    <a:pt x="33" y="78"/>
                    <a:pt x="33" y="77"/>
                    <a:pt x="32" y="79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2" y="80"/>
                    <a:pt x="33" y="81"/>
                    <a:pt x="33" y="81"/>
                  </a:cubicBezTo>
                  <a:cubicBezTo>
                    <a:pt x="33" y="81"/>
                    <a:pt x="34" y="81"/>
                    <a:pt x="33" y="82"/>
                  </a:cubicBezTo>
                  <a:cubicBezTo>
                    <a:pt x="33" y="84"/>
                    <a:pt x="33" y="85"/>
                    <a:pt x="33" y="85"/>
                  </a:cubicBezTo>
                  <a:cubicBezTo>
                    <a:pt x="33" y="85"/>
                    <a:pt x="33" y="86"/>
                    <a:pt x="33" y="87"/>
                  </a:cubicBezTo>
                  <a:cubicBezTo>
                    <a:pt x="32" y="87"/>
                    <a:pt x="31" y="90"/>
                    <a:pt x="31" y="90"/>
                  </a:cubicBezTo>
                  <a:cubicBezTo>
                    <a:pt x="31" y="90"/>
                    <a:pt x="31" y="90"/>
                    <a:pt x="31" y="91"/>
                  </a:cubicBezTo>
                  <a:cubicBezTo>
                    <a:pt x="32" y="91"/>
                    <a:pt x="35" y="91"/>
                    <a:pt x="35" y="91"/>
                  </a:cubicBezTo>
                  <a:cubicBezTo>
                    <a:pt x="35" y="91"/>
                    <a:pt x="35" y="93"/>
                    <a:pt x="35" y="94"/>
                  </a:cubicBezTo>
                  <a:cubicBezTo>
                    <a:pt x="34" y="94"/>
                    <a:pt x="33" y="96"/>
                    <a:pt x="34" y="96"/>
                  </a:cubicBezTo>
                  <a:cubicBezTo>
                    <a:pt x="35" y="96"/>
                    <a:pt x="36" y="97"/>
                    <a:pt x="36" y="97"/>
                  </a:cubicBezTo>
                  <a:cubicBezTo>
                    <a:pt x="36" y="97"/>
                    <a:pt x="37" y="98"/>
                    <a:pt x="37" y="98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41" y="101"/>
                    <a:pt x="41" y="101"/>
                  </a:cubicBezTo>
                  <a:cubicBezTo>
                    <a:pt x="41" y="102"/>
                    <a:pt x="40" y="103"/>
                    <a:pt x="40" y="103"/>
                  </a:cubicBezTo>
                  <a:cubicBezTo>
                    <a:pt x="40" y="103"/>
                    <a:pt x="42" y="105"/>
                    <a:pt x="42" y="105"/>
                  </a:cubicBezTo>
                  <a:cubicBezTo>
                    <a:pt x="42" y="105"/>
                    <a:pt x="42" y="106"/>
                    <a:pt x="43" y="106"/>
                  </a:cubicBezTo>
                  <a:cubicBezTo>
                    <a:pt x="44" y="106"/>
                    <a:pt x="45" y="105"/>
                    <a:pt x="45" y="105"/>
                  </a:cubicBezTo>
                  <a:cubicBezTo>
                    <a:pt x="45" y="105"/>
                    <a:pt x="47" y="104"/>
                    <a:pt x="47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3"/>
                    <a:pt x="51" y="104"/>
                    <a:pt x="52" y="104"/>
                  </a:cubicBezTo>
                  <a:cubicBezTo>
                    <a:pt x="53" y="104"/>
                    <a:pt x="56" y="104"/>
                    <a:pt x="56" y="104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6" y="101"/>
                    <a:pt x="57" y="101"/>
                  </a:cubicBezTo>
                  <a:cubicBezTo>
                    <a:pt x="58" y="101"/>
                    <a:pt x="59" y="101"/>
                    <a:pt x="59" y="101"/>
                  </a:cubicBezTo>
                  <a:cubicBezTo>
                    <a:pt x="59" y="101"/>
                    <a:pt x="58" y="100"/>
                    <a:pt x="59" y="100"/>
                  </a:cubicBezTo>
                  <a:cubicBezTo>
                    <a:pt x="59" y="100"/>
                    <a:pt x="61" y="100"/>
                    <a:pt x="62" y="101"/>
                  </a:cubicBezTo>
                  <a:cubicBezTo>
                    <a:pt x="62" y="101"/>
                    <a:pt x="64" y="100"/>
                    <a:pt x="64" y="101"/>
                  </a:cubicBezTo>
                  <a:cubicBezTo>
                    <a:pt x="64" y="101"/>
                    <a:pt x="65" y="102"/>
                    <a:pt x="65" y="102"/>
                  </a:cubicBezTo>
                  <a:cubicBezTo>
                    <a:pt x="65" y="102"/>
                    <a:pt x="66" y="104"/>
                    <a:pt x="66" y="103"/>
                  </a:cubicBezTo>
                  <a:cubicBezTo>
                    <a:pt x="67" y="103"/>
                    <a:pt x="67" y="103"/>
                    <a:pt x="68" y="103"/>
                  </a:cubicBezTo>
                  <a:cubicBezTo>
                    <a:pt x="68" y="104"/>
                    <a:pt x="70" y="104"/>
                    <a:pt x="71" y="104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2"/>
                    <a:pt x="70" y="101"/>
                    <a:pt x="72" y="101"/>
                  </a:cubicBezTo>
                  <a:cubicBezTo>
                    <a:pt x="73" y="101"/>
                    <a:pt x="73" y="100"/>
                    <a:pt x="74" y="100"/>
                  </a:cubicBezTo>
                  <a:cubicBezTo>
                    <a:pt x="75" y="100"/>
                    <a:pt x="76" y="100"/>
                    <a:pt x="76" y="100"/>
                  </a:cubicBezTo>
                  <a:cubicBezTo>
                    <a:pt x="76" y="100"/>
                    <a:pt x="76" y="100"/>
                    <a:pt x="77" y="99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8" y="96"/>
                    <a:pt x="78" y="95"/>
                    <a:pt x="78" y="95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1" y="91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2" y="82"/>
                    <a:pt x="83" y="82"/>
                  </a:cubicBezTo>
                  <a:cubicBezTo>
                    <a:pt x="84" y="82"/>
                    <a:pt x="84" y="82"/>
                    <a:pt x="84" y="81"/>
                  </a:cubicBezTo>
                  <a:cubicBezTo>
                    <a:pt x="85" y="81"/>
                    <a:pt x="87" y="79"/>
                    <a:pt x="87" y="79"/>
                  </a:cubicBezTo>
                  <a:cubicBezTo>
                    <a:pt x="87" y="79"/>
                    <a:pt x="87" y="79"/>
                    <a:pt x="88" y="79"/>
                  </a:cubicBezTo>
                  <a:cubicBezTo>
                    <a:pt x="88" y="78"/>
                    <a:pt x="88" y="77"/>
                    <a:pt x="88" y="77"/>
                  </a:cubicBezTo>
                  <a:cubicBezTo>
                    <a:pt x="88" y="77"/>
                    <a:pt x="88" y="76"/>
                    <a:pt x="89" y="76"/>
                  </a:cubicBezTo>
                  <a:cubicBezTo>
                    <a:pt x="90" y="75"/>
                    <a:pt x="94" y="74"/>
                    <a:pt x="94" y="74"/>
                  </a:cubicBezTo>
                  <a:cubicBezTo>
                    <a:pt x="94" y="74"/>
                    <a:pt x="93" y="76"/>
                    <a:pt x="93" y="77"/>
                  </a:cubicBezTo>
                  <a:cubicBezTo>
                    <a:pt x="93" y="78"/>
                    <a:pt x="94" y="80"/>
                    <a:pt x="94" y="80"/>
                  </a:cubicBezTo>
                  <a:cubicBezTo>
                    <a:pt x="94" y="80"/>
                    <a:pt x="93" y="82"/>
                    <a:pt x="93" y="82"/>
                  </a:cubicBezTo>
                  <a:cubicBezTo>
                    <a:pt x="93" y="83"/>
                    <a:pt x="93" y="84"/>
                    <a:pt x="93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6"/>
                    <a:pt x="94" y="86"/>
                  </a:cubicBezTo>
                  <a:cubicBezTo>
                    <a:pt x="95" y="86"/>
                    <a:pt x="96" y="88"/>
                    <a:pt x="96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8" y="89"/>
                    <a:pt x="98" y="90"/>
                  </a:cubicBezTo>
                  <a:cubicBezTo>
                    <a:pt x="98" y="90"/>
                    <a:pt x="99" y="91"/>
                    <a:pt x="100" y="92"/>
                  </a:cubicBezTo>
                  <a:cubicBezTo>
                    <a:pt x="100" y="92"/>
                    <a:pt x="101" y="92"/>
                    <a:pt x="101" y="92"/>
                  </a:cubicBezTo>
                  <a:cubicBezTo>
                    <a:pt x="102" y="92"/>
                    <a:pt x="103" y="92"/>
                    <a:pt x="103" y="92"/>
                  </a:cubicBezTo>
                  <a:cubicBezTo>
                    <a:pt x="103" y="93"/>
                    <a:pt x="105" y="93"/>
                    <a:pt x="106" y="93"/>
                  </a:cubicBezTo>
                  <a:cubicBezTo>
                    <a:pt x="106" y="94"/>
                    <a:pt x="108" y="93"/>
                    <a:pt x="108" y="93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10" y="94"/>
                    <a:pt x="111" y="94"/>
                    <a:pt x="111" y="95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9" y="97"/>
                    <a:pt x="108" y="99"/>
                    <a:pt x="108" y="99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1" y="101"/>
                    <a:pt x="112" y="101"/>
                    <a:pt x="112" y="102"/>
                  </a:cubicBezTo>
                  <a:cubicBezTo>
                    <a:pt x="113" y="103"/>
                    <a:pt x="113" y="104"/>
                    <a:pt x="113" y="104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3" y="105"/>
                    <a:pt x="113" y="107"/>
                    <a:pt x="113" y="107"/>
                  </a:cubicBezTo>
                  <a:cubicBezTo>
                    <a:pt x="113" y="107"/>
                    <a:pt x="111" y="108"/>
                    <a:pt x="113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6" y="108"/>
                    <a:pt x="117" y="109"/>
                    <a:pt x="117" y="109"/>
                  </a:cubicBezTo>
                  <a:cubicBezTo>
                    <a:pt x="118" y="108"/>
                    <a:pt x="118" y="108"/>
                    <a:pt x="118" y="108"/>
                  </a:cubicBezTo>
                  <a:cubicBezTo>
                    <a:pt x="118" y="108"/>
                    <a:pt x="117" y="106"/>
                    <a:pt x="119" y="105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17" y="103"/>
                    <a:pt x="117" y="102"/>
                  </a:cubicBezTo>
                  <a:cubicBezTo>
                    <a:pt x="117" y="102"/>
                    <a:pt x="116" y="102"/>
                    <a:pt x="117" y="101"/>
                  </a:cubicBezTo>
                  <a:cubicBezTo>
                    <a:pt x="117" y="100"/>
                    <a:pt x="116" y="100"/>
                    <a:pt x="117" y="99"/>
                  </a:cubicBezTo>
                  <a:cubicBezTo>
                    <a:pt x="117" y="99"/>
                    <a:pt x="118" y="99"/>
                    <a:pt x="118" y="98"/>
                  </a:cubicBezTo>
                  <a:cubicBezTo>
                    <a:pt x="118" y="98"/>
                    <a:pt x="117" y="96"/>
                    <a:pt x="117" y="96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5"/>
                    <a:pt x="119" y="94"/>
                    <a:pt x="119" y="94"/>
                  </a:cubicBezTo>
                  <a:cubicBezTo>
                    <a:pt x="119" y="93"/>
                    <a:pt x="119" y="91"/>
                    <a:pt x="119" y="91"/>
                  </a:cubicBezTo>
                  <a:cubicBezTo>
                    <a:pt x="120" y="91"/>
                    <a:pt x="121" y="89"/>
                    <a:pt x="121" y="89"/>
                  </a:cubicBezTo>
                  <a:cubicBezTo>
                    <a:pt x="121" y="89"/>
                    <a:pt x="123" y="89"/>
                    <a:pt x="123" y="89"/>
                  </a:cubicBezTo>
                  <a:cubicBezTo>
                    <a:pt x="123" y="88"/>
                    <a:pt x="124" y="87"/>
                    <a:pt x="124" y="87"/>
                  </a:cubicBezTo>
                  <a:cubicBezTo>
                    <a:pt x="124" y="87"/>
                    <a:pt x="124" y="87"/>
                    <a:pt x="125" y="86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5" y="83"/>
                    <a:pt x="126" y="82"/>
                    <a:pt x="126" y="82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0"/>
                    <a:pt x="126" y="80"/>
                  </a:cubicBezTo>
                  <a:cubicBezTo>
                    <a:pt x="126" y="79"/>
                    <a:pt x="126" y="78"/>
                    <a:pt x="126" y="78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8" y="70"/>
                    <a:pt x="128" y="71"/>
                  </a:cubicBezTo>
                  <a:cubicBezTo>
                    <a:pt x="129" y="71"/>
                    <a:pt x="130" y="72"/>
                    <a:pt x="130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4" y="71"/>
                    <a:pt x="134" y="72"/>
                  </a:cubicBezTo>
                  <a:cubicBezTo>
                    <a:pt x="133" y="72"/>
                    <a:pt x="132" y="73"/>
                    <a:pt x="133" y="74"/>
                  </a:cubicBezTo>
                  <a:cubicBezTo>
                    <a:pt x="133" y="74"/>
                    <a:pt x="134" y="75"/>
                    <a:pt x="134" y="76"/>
                  </a:cubicBezTo>
                  <a:cubicBezTo>
                    <a:pt x="134" y="77"/>
                    <a:pt x="134" y="77"/>
                    <a:pt x="134" y="79"/>
                  </a:cubicBezTo>
                  <a:cubicBezTo>
                    <a:pt x="134" y="80"/>
                    <a:pt x="136" y="80"/>
                    <a:pt x="136" y="81"/>
                  </a:cubicBezTo>
                  <a:cubicBezTo>
                    <a:pt x="137" y="81"/>
                    <a:pt x="135" y="82"/>
                    <a:pt x="138" y="82"/>
                  </a:cubicBezTo>
                  <a:cubicBezTo>
                    <a:pt x="140" y="82"/>
                    <a:pt x="142" y="83"/>
                    <a:pt x="142" y="82"/>
                  </a:cubicBezTo>
                  <a:cubicBezTo>
                    <a:pt x="143" y="82"/>
                    <a:pt x="143" y="82"/>
                    <a:pt x="143" y="81"/>
                  </a:cubicBezTo>
                  <a:cubicBezTo>
                    <a:pt x="142" y="80"/>
                    <a:pt x="143" y="79"/>
                    <a:pt x="143" y="79"/>
                  </a:cubicBezTo>
                  <a:cubicBezTo>
                    <a:pt x="143" y="79"/>
                    <a:pt x="144" y="79"/>
                    <a:pt x="144" y="79"/>
                  </a:cubicBezTo>
                  <a:cubicBezTo>
                    <a:pt x="145" y="79"/>
                    <a:pt x="145" y="80"/>
                    <a:pt x="146" y="79"/>
                  </a:cubicBezTo>
                  <a:cubicBezTo>
                    <a:pt x="146" y="79"/>
                    <a:pt x="147" y="78"/>
                    <a:pt x="147" y="78"/>
                  </a:cubicBezTo>
                  <a:cubicBezTo>
                    <a:pt x="149" y="78"/>
                    <a:pt x="149" y="78"/>
                    <a:pt x="149" y="78"/>
                  </a:cubicBezTo>
                  <a:cubicBezTo>
                    <a:pt x="149" y="78"/>
                    <a:pt x="148" y="77"/>
                    <a:pt x="150" y="77"/>
                  </a:cubicBezTo>
                  <a:cubicBezTo>
                    <a:pt x="151" y="77"/>
                    <a:pt x="153" y="77"/>
                    <a:pt x="153" y="77"/>
                  </a:cubicBezTo>
                  <a:cubicBezTo>
                    <a:pt x="153" y="77"/>
                    <a:pt x="153" y="78"/>
                    <a:pt x="153" y="79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4" y="80"/>
                    <a:pt x="153" y="80"/>
                    <a:pt x="154" y="82"/>
                  </a:cubicBezTo>
                  <a:cubicBezTo>
                    <a:pt x="155" y="83"/>
                    <a:pt x="156" y="83"/>
                    <a:pt x="156" y="84"/>
                  </a:cubicBezTo>
                  <a:cubicBezTo>
                    <a:pt x="157" y="84"/>
                    <a:pt x="156" y="86"/>
                    <a:pt x="156" y="86"/>
                  </a:cubicBezTo>
                  <a:cubicBezTo>
                    <a:pt x="156" y="86"/>
                    <a:pt x="158" y="86"/>
                    <a:pt x="158" y="86"/>
                  </a:cubicBezTo>
                  <a:cubicBezTo>
                    <a:pt x="158" y="85"/>
                    <a:pt x="158" y="85"/>
                    <a:pt x="159" y="85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9" y="85"/>
                    <a:pt x="160" y="84"/>
                    <a:pt x="160" y="83"/>
                  </a:cubicBezTo>
                  <a:cubicBezTo>
                    <a:pt x="160" y="83"/>
                    <a:pt x="160" y="80"/>
                    <a:pt x="159" y="80"/>
                  </a:cubicBezTo>
                  <a:cubicBezTo>
                    <a:pt x="159" y="80"/>
                    <a:pt x="158" y="80"/>
                    <a:pt x="158" y="79"/>
                  </a:cubicBezTo>
                  <a:cubicBezTo>
                    <a:pt x="157" y="78"/>
                    <a:pt x="157" y="78"/>
                    <a:pt x="158" y="78"/>
                  </a:cubicBezTo>
                  <a:cubicBezTo>
                    <a:pt x="158" y="78"/>
                    <a:pt x="159" y="77"/>
                    <a:pt x="159" y="77"/>
                  </a:cubicBezTo>
                  <a:cubicBezTo>
                    <a:pt x="159" y="77"/>
                    <a:pt x="160" y="76"/>
                    <a:pt x="159" y="76"/>
                  </a:cubicBezTo>
                  <a:cubicBezTo>
                    <a:pt x="159" y="75"/>
                    <a:pt x="158" y="74"/>
                    <a:pt x="158" y="74"/>
                  </a:cubicBezTo>
                  <a:cubicBezTo>
                    <a:pt x="158" y="74"/>
                    <a:pt x="157" y="75"/>
                    <a:pt x="156" y="74"/>
                  </a:cubicBezTo>
                  <a:cubicBezTo>
                    <a:pt x="156" y="74"/>
                    <a:pt x="156" y="74"/>
                    <a:pt x="156" y="73"/>
                  </a:cubicBezTo>
                  <a:cubicBezTo>
                    <a:pt x="156" y="73"/>
                    <a:pt x="156" y="71"/>
                    <a:pt x="156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56" y="68"/>
                    <a:pt x="156" y="67"/>
                    <a:pt x="157" y="67"/>
                  </a:cubicBezTo>
                  <a:cubicBezTo>
                    <a:pt x="157" y="66"/>
                    <a:pt x="157" y="66"/>
                    <a:pt x="157" y="65"/>
                  </a:cubicBezTo>
                  <a:cubicBezTo>
                    <a:pt x="158" y="65"/>
                    <a:pt x="158" y="64"/>
                    <a:pt x="158" y="64"/>
                  </a:cubicBezTo>
                  <a:cubicBezTo>
                    <a:pt x="159" y="64"/>
                    <a:pt x="160" y="64"/>
                    <a:pt x="161" y="64"/>
                  </a:cubicBezTo>
                  <a:cubicBezTo>
                    <a:pt x="161" y="64"/>
                    <a:pt x="161" y="63"/>
                    <a:pt x="162" y="63"/>
                  </a:cubicBezTo>
                  <a:cubicBezTo>
                    <a:pt x="162" y="63"/>
                    <a:pt x="163" y="64"/>
                    <a:pt x="163" y="64"/>
                  </a:cubicBezTo>
                  <a:cubicBezTo>
                    <a:pt x="163" y="64"/>
                    <a:pt x="163" y="64"/>
                    <a:pt x="163" y="65"/>
                  </a:cubicBezTo>
                  <a:cubicBezTo>
                    <a:pt x="163" y="65"/>
                    <a:pt x="166" y="67"/>
                    <a:pt x="166" y="67"/>
                  </a:cubicBezTo>
                  <a:cubicBezTo>
                    <a:pt x="166" y="67"/>
                    <a:pt x="166" y="67"/>
                    <a:pt x="167" y="67"/>
                  </a:cubicBezTo>
                  <a:cubicBezTo>
                    <a:pt x="167" y="67"/>
                    <a:pt x="166" y="67"/>
                    <a:pt x="167" y="67"/>
                  </a:cubicBezTo>
                  <a:cubicBezTo>
                    <a:pt x="167" y="68"/>
                    <a:pt x="170" y="67"/>
                    <a:pt x="170" y="67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71" y="67"/>
                    <a:pt x="171" y="67"/>
                    <a:pt x="171" y="66"/>
                  </a:cubicBezTo>
                  <a:cubicBezTo>
                    <a:pt x="172" y="66"/>
                    <a:pt x="172" y="65"/>
                    <a:pt x="172" y="64"/>
                  </a:cubicBezTo>
                  <a:cubicBezTo>
                    <a:pt x="172" y="64"/>
                    <a:pt x="173" y="64"/>
                    <a:pt x="172" y="63"/>
                  </a:cubicBezTo>
                  <a:cubicBezTo>
                    <a:pt x="170" y="62"/>
                    <a:pt x="169" y="62"/>
                    <a:pt x="169" y="62"/>
                  </a:cubicBezTo>
                  <a:cubicBezTo>
                    <a:pt x="169" y="62"/>
                    <a:pt x="167" y="60"/>
                    <a:pt x="168" y="60"/>
                  </a:cubicBezTo>
                  <a:cubicBezTo>
                    <a:pt x="169" y="59"/>
                    <a:pt x="170" y="58"/>
                    <a:pt x="170" y="58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3"/>
                    <a:pt x="170" y="52"/>
                    <a:pt x="170" y="52"/>
                  </a:cubicBezTo>
                  <a:cubicBezTo>
                    <a:pt x="170" y="51"/>
                    <a:pt x="171" y="48"/>
                    <a:pt x="171" y="48"/>
                  </a:cubicBezTo>
                  <a:cubicBezTo>
                    <a:pt x="171" y="48"/>
                    <a:pt x="171" y="47"/>
                    <a:pt x="171" y="46"/>
                  </a:cubicBezTo>
                  <a:cubicBezTo>
                    <a:pt x="171" y="46"/>
                    <a:pt x="170" y="45"/>
                    <a:pt x="170" y="45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9" y="44"/>
                    <a:pt x="168" y="42"/>
                    <a:pt x="168" y="42"/>
                  </a:cubicBezTo>
                  <a:cubicBezTo>
                    <a:pt x="167" y="43"/>
                    <a:pt x="166" y="43"/>
                    <a:pt x="166" y="43"/>
                  </a:cubicBezTo>
                  <a:cubicBezTo>
                    <a:pt x="166" y="43"/>
                    <a:pt x="166" y="45"/>
                    <a:pt x="166" y="45"/>
                  </a:cubicBezTo>
                  <a:cubicBezTo>
                    <a:pt x="165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59" y="50"/>
                    <a:pt x="158" y="50"/>
                  </a:cubicBezTo>
                  <a:cubicBezTo>
                    <a:pt x="158" y="50"/>
                    <a:pt x="156" y="50"/>
                    <a:pt x="156" y="50"/>
                  </a:cubicBezTo>
                  <a:cubicBezTo>
                    <a:pt x="155" y="49"/>
                    <a:pt x="155" y="49"/>
                    <a:pt x="155" y="49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4"/>
                    <a:pt x="149" y="44"/>
                    <a:pt x="149" y="44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38" y="40"/>
                    <a:pt x="134" y="40"/>
                    <a:pt x="134" y="40"/>
                  </a:cubicBezTo>
                  <a:cubicBezTo>
                    <a:pt x="134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4" y="37"/>
                    <a:pt x="133" y="36"/>
                    <a:pt x="133" y="36"/>
                  </a:cubicBezTo>
                  <a:cubicBezTo>
                    <a:pt x="133" y="36"/>
                    <a:pt x="133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3" y="35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8"/>
                    <a:pt x="136" y="26"/>
                    <a:pt x="137" y="26"/>
                  </a:cubicBezTo>
                  <a:cubicBezTo>
                    <a:pt x="137" y="25"/>
                    <a:pt x="137" y="24"/>
                    <a:pt x="137" y="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23"/>
                    <a:pt x="140" y="22"/>
                    <a:pt x="140" y="22"/>
                  </a:cubicBezTo>
                  <a:cubicBezTo>
                    <a:pt x="140" y="21"/>
                    <a:pt x="139" y="20"/>
                    <a:pt x="139" y="20"/>
                  </a:cubicBezTo>
                  <a:cubicBezTo>
                    <a:pt x="139" y="19"/>
                    <a:pt x="140" y="18"/>
                    <a:pt x="140" y="18"/>
                  </a:cubicBezTo>
                  <a:cubicBezTo>
                    <a:pt x="139" y="18"/>
                    <a:pt x="139" y="17"/>
                    <a:pt x="138" y="17"/>
                  </a:cubicBezTo>
                  <a:cubicBezTo>
                    <a:pt x="138" y="17"/>
                    <a:pt x="137" y="17"/>
                    <a:pt x="137" y="16"/>
                  </a:cubicBezTo>
                  <a:cubicBezTo>
                    <a:pt x="137" y="16"/>
                    <a:pt x="136" y="15"/>
                    <a:pt x="136" y="15"/>
                  </a:cubicBezTo>
                  <a:cubicBezTo>
                    <a:pt x="136" y="15"/>
                    <a:pt x="136" y="13"/>
                    <a:pt x="135" y="13"/>
                  </a:cubicBezTo>
                  <a:cubicBezTo>
                    <a:pt x="135" y="13"/>
                    <a:pt x="134" y="13"/>
                    <a:pt x="133" y="12"/>
                  </a:cubicBezTo>
                  <a:cubicBezTo>
                    <a:pt x="132" y="12"/>
                    <a:pt x="131" y="11"/>
                    <a:pt x="131" y="11"/>
                  </a:cubicBezTo>
                  <a:cubicBezTo>
                    <a:pt x="130" y="11"/>
                    <a:pt x="128" y="9"/>
                    <a:pt x="128" y="9"/>
                  </a:cubicBezTo>
                  <a:cubicBezTo>
                    <a:pt x="128" y="9"/>
                    <a:pt x="128" y="9"/>
                    <a:pt x="127" y="9"/>
                  </a:cubicBezTo>
                  <a:cubicBezTo>
                    <a:pt x="127" y="9"/>
                    <a:pt x="126" y="8"/>
                    <a:pt x="126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4" y="8"/>
                    <a:pt x="124" y="8"/>
                    <a:pt x="123" y="7"/>
                  </a:cubicBezTo>
                  <a:cubicBezTo>
                    <a:pt x="121" y="7"/>
                    <a:pt x="122" y="7"/>
                    <a:pt x="120" y="7"/>
                  </a:cubicBezTo>
                  <a:cubicBezTo>
                    <a:pt x="119" y="7"/>
                    <a:pt x="118" y="7"/>
                    <a:pt x="118" y="7"/>
                  </a:cubicBezTo>
                  <a:cubicBezTo>
                    <a:pt x="118" y="7"/>
                    <a:pt x="117" y="6"/>
                    <a:pt x="115" y="6"/>
                  </a:cubicBezTo>
                  <a:cubicBezTo>
                    <a:pt x="114" y="7"/>
                    <a:pt x="112" y="8"/>
                    <a:pt x="111" y="8"/>
                  </a:cubicBezTo>
                  <a:cubicBezTo>
                    <a:pt x="111" y="8"/>
                    <a:pt x="110" y="7"/>
                    <a:pt x="110" y="7"/>
                  </a:cubicBezTo>
                  <a:cubicBezTo>
                    <a:pt x="110" y="7"/>
                    <a:pt x="110" y="6"/>
                    <a:pt x="110" y="6"/>
                  </a:cubicBezTo>
                  <a:cubicBezTo>
                    <a:pt x="110" y="6"/>
                    <a:pt x="109" y="5"/>
                    <a:pt x="108" y="4"/>
                  </a:cubicBezTo>
                  <a:cubicBezTo>
                    <a:pt x="108" y="4"/>
                    <a:pt x="107" y="4"/>
                    <a:pt x="107" y="4"/>
                  </a:cubicBezTo>
                  <a:cubicBezTo>
                    <a:pt x="107" y="4"/>
                    <a:pt x="107" y="4"/>
                    <a:pt x="107" y="5"/>
                  </a:cubicBezTo>
                  <a:cubicBezTo>
                    <a:pt x="107" y="6"/>
                    <a:pt x="109" y="6"/>
                    <a:pt x="107" y="6"/>
                  </a:cubicBezTo>
                  <a:cubicBezTo>
                    <a:pt x="106" y="5"/>
                    <a:pt x="105" y="5"/>
                    <a:pt x="105" y="5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3" y="5"/>
                    <a:pt x="104" y="5"/>
                    <a:pt x="104" y="5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3"/>
                    <a:pt x="104" y="3"/>
                  </a:cubicBezTo>
                  <a:cubicBezTo>
                    <a:pt x="105" y="3"/>
                    <a:pt x="106" y="2"/>
                    <a:pt x="105" y="2"/>
                  </a:cubicBezTo>
                  <a:cubicBezTo>
                    <a:pt x="104" y="2"/>
                    <a:pt x="103" y="2"/>
                    <a:pt x="103" y="2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2" y="0"/>
                    <a:pt x="102" y="0"/>
                  </a:cubicBezTo>
                  <a:cubicBezTo>
                    <a:pt x="102" y="1"/>
                    <a:pt x="102" y="2"/>
                    <a:pt x="102" y="2"/>
                  </a:cubicBezTo>
                  <a:cubicBezTo>
                    <a:pt x="101" y="2"/>
                    <a:pt x="101" y="2"/>
                    <a:pt x="101" y="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99" y="0"/>
                    <a:pt x="99" y="0"/>
                  </a:cubicBezTo>
                  <a:cubicBezTo>
                    <a:pt x="99" y="0"/>
                    <a:pt x="100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3"/>
                    <a:pt x="94" y="4"/>
                    <a:pt x="94" y="4"/>
                  </a:cubicBezTo>
                  <a:cubicBezTo>
                    <a:pt x="94" y="5"/>
                    <a:pt x="92" y="5"/>
                    <a:pt x="92" y="6"/>
                  </a:cubicBezTo>
                  <a:cubicBezTo>
                    <a:pt x="93" y="6"/>
                    <a:pt x="92" y="6"/>
                    <a:pt x="94" y="7"/>
                  </a:cubicBezTo>
                  <a:cubicBezTo>
                    <a:pt x="95" y="7"/>
                    <a:pt x="95" y="7"/>
                    <a:pt x="96" y="7"/>
                  </a:cubicBezTo>
                  <a:cubicBezTo>
                    <a:pt x="97" y="8"/>
                    <a:pt x="98" y="7"/>
                    <a:pt x="98" y="7"/>
                  </a:cubicBezTo>
                  <a:cubicBezTo>
                    <a:pt x="98" y="7"/>
                    <a:pt x="98" y="7"/>
                    <a:pt x="99" y="8"/>
                  </a:cubicBezTo>
                  <a:cubicBezTo>
                    <a:pt x="99" y="8"/>
                    <a:pt x="100" y="7"/>
                    <a:pt x="100" y="8"/>
                  </a:cubicBezTo>
                  <a:cubicBezTo>
                    <a:pt x="100" y="9"/>
                    <a:pt x="101" y="10"/>
                    <a:pt x="100" y="10"/>
                  </a:cubicBezTo>
                  <a:cubicBezTo>
                    <a:pt x="99" y="10"/>
                    <a:pt x="98" y="11"/>
                    <a:pt x="98" y="10"/>
                  </a:cubicBezTo>
                  <a:cubicBezTo>
                    <a:pt x="98" y="10"/>
                    <a:pt x="98" y="9"/>
                    <a:pt x="97" y="9"/>
                  </a:cubicBezTo>
                  <a:cubicBezTo>
                    <a:pt x="97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2"/>
                    <a:pt x="94" y="12"/>
                  </a:cubicBezTo>
                  <a:cubicBezTo>
                    <a:pt x="93" y="12"/>
                    <a:pt x="94" y="12"/>
                    <a:pt x="92" y="12"/>
                  </a:cubicBezTo>
                  <a:cubicBezTo>
                    <a:pt x="90" y="12"/>
                    <a:pt x="90" y="11"/>
                    <a:pt x="89" y="11"/>
                  </a:cubicBezTo>
                  <a:cubicBezTo>
                    <a:pt x="89" y="11"/>
                    <a:pt x="89" y="11"/>
                    <a:pt x="88" y="11"/>
                  </a:cubicBezTo>
                  <a:cubicBezTo>
                    <a:pt x="88" y="11"/>
                    <a:pt x="86" y="9"/>
                    <a:pt x="85" y="11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79" y="13"/>
                    <a:pt x="78" y="13"/>
                  </a:cubicBezTo>
                  <a:cubicBezTo>
                    <a:pt x="77" y="13"/>
                    <a:pt x="76" y="13"/>
                    <a:pt x="76" y="13"/>
                  </a:cubicBezTo>
                  <a:cubicBezTo>
                    <a:pt x="75" y="14"/>
                    <a:pt x="74" y="11"/>
                    <a:pt x="74" y="11"/>
                  </a:cubicBezTo>
                  <a:cubicBezTo>
                    <a:pt x="74" y="11"/>
                    <a:pt x="75" y="9"/>
                    <a:pt x="72" y="11"/>
                  </a:cubicBezTo>
                  <a:cubicBezTo>
                    <a:pt x="69" y="13"/>
                    <a:pt x="68" y="13"/>
                    <a:pt x="68" y="13"/>
                  </a:cubicBezTo>
                  <a:cubicBezTo>
                    <a:pt x="67" y="13"/>
                    <a:pt x="66" y="14"/>
                    <a:pt x="66" y="1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3"/>
                    <a:pt x="66" y="12"/>
                    <a:pt x="66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3" y="12"/>
                    <a:pt x="62" y="12"/>
                  </a:cubicBezTo>
                  <a:cubicBezTo>
                    <a:pt x="62" y="12"/>
                    <a:pt x="60" y="12"/>
                    <a:pt x="60" y="12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4"/>
                    <a:pt x="59" y="14"/>
                  </a:cubicBezTo>
                  <a:cubicBezTo>
                    <a:pt x="59" y="14"/>
                    <a:pt x="59" y="15"/>
                    <a:pt x="59" y="15"/>
                  </a:cubicBezTo>
                  <a:cubicBezTo>
                    <a:pt x="59" y="15"/>
                    <a:pt x="59" y="16"/>
                    <a:pt x="59" y="16"/>
                  </a:cubicBezTo>
                  <a:cubicBezTo>
                    <a:pt x="59" y="16"/>
                    <a:pt x="58" y="16"/>
                    <a:pt x="58" y="16"/>
                  </a:cubicBezTo>
                  <a:cubicBezTo>
                    <a:pt x="58" y="16"/>
                    <a:pt x="57" y="16"/>
                    <a:pt x="57" y="16"/>
                  </a:cubicBezTo>
                  <a:cubicBezTo>
                    <a:pt x="57" y="16"/>
                    <a:pt x="56" y="18"/>
                    <a:pt x="56" y="18"/>
                  </a:cubicBezTo>
                  <a:cubicBezTo>
                    <a:pt x="56" y="18"/>
                    <a:pt x="56" y="19"/>
                    <a:pt x="56" y="19"/>
                  </a:cubicBezTo>
                  <a:cubicBezTo>
                    <a:pt x="56" y="19"/>
                    <a:pt x="56" y="19"/>
                    <a:pt x="56" y="20"/>
                  </a:cubicBezTo>
                  <a:cubicBezTo>
                    <a:pt x="55" y="20"/>
                    <a:pt x="54" y="20"/>
                    <a:pt x="54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50" y="20"/>
                    <a:pt x="50" y="21"/>
                    <a:pt x="50" y="21"/>
                  </a:cubicBezTo>
                  <a:cubicBezTo>
                    <a:pt x="50" y="21"/>
                    <a:pt x="48" y="20"/>
                    <a:pt x="48" y="20"/>
                  </a:cubicBezTo>
                  <a:cubicBezTo>
                    <a:pt x="47" y="20"/>
                    <a:pt x="47" y="19"/>
                    <a:pt x="47" y="18"/>
                  </a:cubicBezTo>
                  <a:cubicBezTo>
                    <a:pt x="47" y="18"/>
                    <a:pt x="46" y="16"/>
                    <a:pt x="46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1" y="19"/>
                    <a:pt x="41" y="19"/>
                  </a:cubicBezTo>
                  <a:cubicBezTo>
                    <a:pt x="41" y="19"/>
                    <a:pt x="40" y="19"/>
                    <a:pt x="40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7" y="22"/>
                    <a:pt x="37" y="22"/>
                  </a:cubicBezTo>
                  <a:cubicBezTo>
                    <a:pt x="37" y="23"/>
                    <a:pt x="36" y="23"/>
                    <a:pt x="36" y="23"/>
                  </a:cubicBezTo>
                  <a:cubicBezTo>
                    <a:pt x="36" y="23"/>
                    <a:pt x="35" y="23"/>
                    <a:pt x="36" y="24"/>
                  </a:cubicBezTo>
                  <a:cubicBezTo>
                    <a:pt x="37" y="24"/>
                    <a:pt x="38" y="24"/>
                    <a:pt x="38" y="24"/>
                  </a:cubicBezTo>
                  <a:cubicBezTo>
                    <a:pt x="39" y="24"/>
                    <a:pt x="40" y="24"/>
                    <a:pt x="40" y="24"/>
                  </a:cubicBezTo>
                  <a:cubicBezTo>
                    <a:pt x="40" y="24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40" y="28"/>
                    <a:pt x="39" y="28"/>
                    <a:pt x="39" y="28"/>
                  </a:cubicBezTo>
                  <a:cubicBezTo>
                    <a:pt x="38" y="29"/>
                    <a:pt x="38" y="29"/>
                    <a:pt x="38" y="30"/>
                  </a:cubicBezTo>
                  <a:cubicBezTo>
                    <a:pt x="38" y="31"/>
                    <a:pt x="37" y="33"/>
                    <a:pt x="37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5" y="45"/>
                    <a:pt x="25" y="45"/>
                  </a:cubicBezTo>
                  <a:cubicBezTo>
                    <a:pt x="24" y="45"/>
                    <a:pt x="23" y="46"/>
                    <a:pt x="23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0" y="46"/>
                    <a:pt x="19" y="47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9"/>
                    <a:pt x="20" y="50"/>
                    <a:pt x="20" y="50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2"/>
                    <a:pt x="19" y="52"/>
                    <a:pt x="19" y="53"/>
                  </a:cubicBezTo>
                  <a:cubicBezTo>
                    <a:pt x="19" y="53"/>
                    <a:pt x="19" y="54"/>
                    <a:pt x="19" y="54"/>
                  </a:cubicBezTo>
                  <a:cubicBezTo>
                    <a:pt x="19" y="54"/>
                    <a:pt x="19" y="55"/>
                    <a:pt x="19" y="55"/>
                  </a:cubicBezTo>
                  <a:cubicBezTo>
                    <a:pt x="19" y="55"/>
                    <a:pt x="19" y="56"/>
                    <a:pt x="19" y="56"/>
                  </a:cubicBezTo>
                  <a:cubicBezTo>
                    <a:pt x="19" y="56"/>
                    <a:pt x="19" y="57"/>
                    <a:pt x="18" y="58"/>
                  </a:cubicBezTo>
                  <a:cubicBezTo>
                    <a:pt x="18" y="58"/>
                    <a:pt x="17" y="59"/>
                    <a:pt x="17" y="59"/>
                  </a:cubicBezTo>
                  <a:cubicBezTo>
                    <a:pt x="17" y="59"/>
                    <a:pt x="15" y="59"/>
                    <a:pt x="15" y="59"/>
                  </a:cubicBezTo>
                  <a:cubicBezTo>
                    <a:pt x="15" y="60"/>
                    <a:pt x="13" y="60"/>
                    <a:pt x="13" y="60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7" y="67"/>
                    <a:pt x="7" y="67"/>
                  </a:cubicBezTo>
                  <a:cubicBezTo>
                    <a:pt x="7" y="67"/>
                    <a:pt x="7" y="69"/>
                    <a:pt x="7" y="69"/>
                  </a:cubicBezTo>
                  <a:cubicBezTo>
                    <a:pt x="7" y="70"/>
                    <a:pt x="6" y="71"/>
                    <a:pt x="6" y="7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4"/>
                    <a:pt x="3" y="85"/>
                    <a:pt x="2" y="85"/>
                  </a:cubicBezTo>
                  <a:cubicBezTo>
                    <a:pt x="2" y="85"/>
                    <a:pt x="1" y="86"/>
                    <a:pt x="1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89"/>
                    <a:pt x="9" y="88"/>
                    <a:pt x="10" y="87"/>
                  </a:cubicBezTo>
                  <a:cubicBezTo>
                    <a:pt x="11" y="86"/>
                    <a:pt x="12" y="86"/>
                    <a:pt x="12" y="86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1" y="79"/>
                    <a:pt x="12" y="77"/>
                    <a:pt x="12" y="77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4" y="73"/>
                    <a:pt x="24" y="73"/>
                  </a:cubicBezTo>
                  <a:cubicBezTo>
                    <a:pt x="24" y="73"/>
                    <a:pt x="28" y="73"/>
                    <a:pt x="28" y="73"/>
                  </a:cubicBezTo>
                  <a:lnTo>
                    <a:pt x="31" y="75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51">
              <a:extLst>
                <a:ext uri="{FF2B5EF4-FFF2-40B4-BE49-F238E27FC236}">
                  <a16:creationId xmlns:a16="http://schemas.microsoft.com/office/drawing/2014/main" id="{DE3E7731-F7BE-244F-8954-AE74D0E11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789" y="1798916"/>
              <a:ext cx="494744" cy="296186"/>
            </a:xfrm>
            <a:custGeom>
              <a:avLst/>
              <a:gdLst>
                <a:gd name="T0" fmla="*/ 31 w 217"/>
                <a:gd name="T1" fmla="*/ 35 h 134"/>
                <a:gd name="T2" fmla="*/ 42 w 217"/>
                <a:gd name="T3" fmla="*/ 43 h 134"/>
                <a:gd name="T4" fmla="*/ 55 w 217"/>
                <a:gd name="T5" fmla="*/ 53 h 134"/>
                <a:gd name="T6" fmla="*/ 66 w 217"/>
                <a:gd name="T7" fmla="*/ 68 h 134"/>
                <a:gd name="T8" fmla="*/ 83 w 217"/>
                <a:gd name="T9" fmla="*/ 64 h 134"/>
                <a:gd name="T10" fmla="*/ 87 w 217"/>
                <a:gd name="T11" fmla="*/ 37 h 134"/>
                <a:gd name="T12" fmla="*/ 83 w 217"/>
                <a:gd name="T13" fmla="*/ 16 h 134"/>
                <a:gd name="T14" fmla="*/ 99 w 217"/>
                <a:gd name="T15" fmla="*/ 3 h 134"/>
                <a:gd name="T16" fmla="*/ 112 w 217"/>
                <a:gd name="T17" fmla="*/ 2 h 134"/>
                <a:gd name="T18" fmla="*/ 125 w 217"/>
                <a:gd name="T19" fmla="*/ 5 h 134"/>
                <a:gd name="T20" fmla="*/ 142 w 217"/>
                <a:gd name="T21" fmla="*/ 17 h 134"/>
                <a:gd name="T22" fmla="*/ 152 w 217"/>
                <a:gd name="T23" fmla="*/ 17 h 134"/>
                <a:gd name="T24" fmla="*/ 159 w 217"/>
                <a:gd name="T25" fmla="*/ 11 h 134"/>
                <a:gd name="T26" fmla="*/ 177 w 217"/>
                <a:gd name="T27" fmla="*/ 11 h 134"/>
                <a:gd name="T28" fmla="*/ 184 w 217"/>
                <a:gd name="T29" fmla="*/ 18 h 134"/>
                <a:gd name="T30" fmla="*/ 192 w 217"/>
                <a:gd name="T31" fmla="*/ 31 h 134"/>
                <a:gd name="T32" fmla="*/ 192 w 217"/>
                <a:gd name="T33" fmla="*/ 46 h 134"/>
                <a:gd name="T34" fmla="*/ 198 w 217"/>
                <a:gd name="T35" fmla="*/ 49 h 134"/>
                <a:gd name="T36" fmla="*/ 206 w 217"/>
                <a:gd name="T37" fmla="*/ 58 h 134"/>
                <a:gd name="T38" fmla="*/ 212 w 217"/>
                <a:gd name="T39" fmla="*/ 66 h 134"/>
                <a:gd name="T40" fmla="*/ 216 w 217"/>
                <a:gd name="T41" fmla="*/ 78 h 134"/>
                <a:gd name="T42" fmla="*/ 211 w 217"/>
                <a:gd name="T43" fmla="*/ 83 h 134"/>
                <a:gd name="T44" fmla="*/ 207 w 217"/>
                <a:gd name="T45" fmla="*/ 100 h 134"/>
                <a:gd name="T46" fmla="*/ 192 w 217"/>
                <a:gd name="T47" fmla="*/ 103 h 134"/>
                <a:gd name="T48" fmla="*/ 185 w 217"/>
                <a:gd name="T49" fmla="*/ 112 h 134"/>
                <a:gd name="T50" fmla="*/ 177 w 217"/>
                <a:gd name="T51" fmla="*/ 115 h 134"/>
                <a:gd name="T52" fmla="*/ 165 w 217"/>
                <a:gd name="T53" fmla="*/ 114 h 134"/>
                <a:gd name="T54" fmla="*/ 157 w 217"/>
                <a:gd name="T55" fmla="*/ 105 h 134"/>
                <a:gd name="T56" fmla="*/ 146 w 217"/>
                <a:gd name="T57" fmla="*/ 101 h 134"/>
                <a:gd name="T58" fmla="*/ 139 w 217"/>
                <a:gd name="T59" fmla="*/ 97 h 134"/>
                <a:gd name="T60" fmla="*/ 124 w 217"/>
                <a:gd name="T61" fmla="*/ 97 h 134"/>
                <a:gd name="T62" fmla="*/ 117 w 217"/>
                <a:gd name="T63" fmla="*/ 87 h 134"/>
                <a:gd name="T64" fmla="*/ 108 w 217"/>
                <a:gd name="T65" fmla="*/ 99 h 134"/>
                <a:gd name="T66" fmla="*/ 94 w 217"/>
                <a:gd name="T67" fmla="*/ 100 h 134"/>
                <a:gd name="T68" fmla="*/ 80 w 217"/>
                <a:gd name="T69" fmla="*/ 100 h 134"/>
                <a:gd name="T70" fmla="*/ 67 w 217"/>
                <a:gd name="T71" fmla="*/ 107 h 134"/>
                <a:gd name="T72" fmla="*/ 55 w 217"/>
                <a:gd name="T73" fmla="*/ 104 h 134"/>
                <a:gd name="T74" fmla="*/ 34 w 217"/>
                <a:gd name="T75" fmla="*/ 106 h 134"/>
                <a:gd name="T76" fmla="*/ 21 w 217"/>
                <a:gd name="T77" fmla="*/ 113 h 134"/>
                <a:gd name="T78" fmla="*/ 14 w 217"/>
                <a:gd name="T79" fmla="*/ 122 h 134"/>
                <a:gd name="T80" fmla="*/ 9 w 217"/>
                <a:gd name="T81" fmla="*/ 131 h 134"/>
                <a:gd name="T82" fmla="*/ 5 w 217"/>
                <a:gd name="T83" fmla="*/ 128 h 134"/>
                <a:gd name="T84" fmla="*/ 3 w 217"/>
                <a:gd name="T85" fmla="*/ 108 h 134"/>
                <a:gd name="T86" fmla="*/ 7 w 217"/>
                <a:gd name="T87" fmla="*/ 83 h 134"/>
                <a:gd name="T88" fmla="*/ 8 w 217"/>
                <a:gd name="T89" fmla="*/ 60 h 134"/>
                <a:gd name="T90" fmla="*/ 19 w 217"/>
                <a:gd name="T91" fmla="*/ 4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134">
                  <a:moveTo>
                    <a:pt x="19" y="45"/>
                  </a:move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30" y="35"/>
                    <a:pt x="31" y="35"/>
                  </a:cubicBezTo>
                  <a:cubicBezTo>
                    <a:pt x="33" y="34"/>
                    <a:pt x="36" y="32"/>
                    <a:pt x="36" y="33"/>
                  </a:cubicBezTo>
                  <a:cubicBezTo>
                    <a:pt x="36" y="34"/>
                    <a:pt x="37" y="41"/>
                    <a:pt x="37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5"/>
                    <a:pt x="56" y="58"/>
                  </a:cubicBezTo>
                  <a:cubicBezTo>
                    <a:pt x="59" y="61"/>
                    <a:pt x="60" y="61"/>
                    <a:pt x="61" y="64"/>
                  </a:cubicBezTo>
                  <a:cubicBezTo>
                    <a:pt x="62" y="66"/>
                    <a:pt x="66" y="68"/>
                    <a:pt x="66" y="68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76" y="71"/>
                    <a:pt x="77" y="70"/>
                  </a:cubicBezTo>
                  <a:cubicBezTo>
                    <a:pt x="78" y="69"/>
                    <a:pt x="83" y="65"/>
                    <a:pt x="83" y="64"/>
                  </a:cubicBezTo>
                  <a:cubicBezTo>
                    <a:pt x="84" y="63"/>
                    <a:pt x="87" y="59"/>
                    <a:pt x="88" y="58"/>
                  </a:cubicBezTo>
                  <a:cubicBezTo>
                    <a:pt x="89" y="57"/>
                    <a:pt x="92" y="50"/>
                    <a:pt x="92" y="49"/>
                  </a:cubicBezTo>
                  <a:cubicBezTo>
                    <a:pt x="92" y="47"/>
                    <a:pt x="88" y="39"/>
                    <a:pt x="87" y="37"/>
                  </a:cubicBezTo>
                  <a:cubicBezTo>
                    <a:pt x="87" y="35"/>
                    <a:pt x="86" y="29"/>
                    <a:pt x="86" y="29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2" y="16"/>
                    <a:pt x="83" y="16"/>
                  </a:cubicBezTo>
                  <a:cubicBezTo>
                    <a:pt x="84" y="15"/>
                    <a:pt x="89" y="11"/>
                    <a:pt x="89" y="11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7" y="20"/>
                    <a:pt x="149" y="19"/>
                  </a:cubicBezTo>
                  <a:cubicBezTo>
                    <a:pt x="150" y="19"/>
                    <a:pt x="151" y="18"/>
                    <a:pt x="152" y="17"/>
                  </a:cubicBezTo>
                  <a:cubicBezTo>
                    <a:pt x="154" y="16"/>
                    <a:pt x="155" y="14"/>
                    <a:pt x="155" y="14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84" y="18"/>
                    <a:pt x="187" y="20"/>
                    <a:pt x="188" y="20"/>
                  </a:cubicBezTo>
                  <a:cubicBezTo>
                    <a:pt x="189" y="20"/>
                    <a:pt x="191" y="21"/>
                    <a:pt x="191" y="21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0" y="34"/>
                    <a:pt x="190" y="34"/>
                    <a:pt x="190" y="34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6" y="43"/>
                    <a:pt x="196" y="43"/>
                    <a:pt x="196" y="43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198" y="49"/>
                    <a:pt x="198" y="49"/>
                    <a:pt x="198" y="49"/>
                  </a:cubicBezTo>
                  <a:cubicBezTo>
                    <a:pt x="203" y="53"/>
                    <a:pt x="203" y="53"/>
                    <a:pt x="203" y="53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58"/>
                    <a:pt x="207" y="59"/>
                    <a:pt x="208" y="59"/>
                  </a:cubicBezTo>
                  <a:cubicBezTo>
                    <a:pt x="209" y="60"/>
                    <a:pt x="211" y="61"/>
                    <a:pt x="211" y="61"/>
                  </a:cubicBezTo>
                  <a:cubicBezTo>
                    <a:pt x="211" y="61"/>
                    <a:pt x="212" y="64"/>
                    <a:pt x="212" y="66"/>
                  </a:cubicBezTo>
                  <a:cubicBezTo>
                    <a:pt x="213" y="67"/>
                    <a:pt x="217" y="70"/>
                    <a:pt x="217" y="70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5"/>
                    <a:pt x="216" y="77"/>
                    <a:pt x="216" y="78"/>
                  </a:cubicBezTo>
                  <a:cubicBezTo>
                    <a:pt x="216" y="79"/>
                    <a:pt x="216" y="80"/>
                    <a:pt x="216" y="81"/>
                  </a:cubicBezTo>
                  <a:cubicBezTo>
                    <a:pt x="216" y="80"/>
                    <a:pt x="216" y="80"/>
                    <a:pt x="216" y="80"/>
                  </a:cubicBezTo>
                  <a:cubicBezTo>
                    <a:pt x="211" y="83"/>
                    <a:pt x="211" y="83"/>
                    <a:pt x="211" y="83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197" y="103"/>
                    <a:pt x="197" y="103"/>
                    <a:pt x="197" y="103"/>
                  </a:cubicBezTo>
                  <a:cubicBezTo>
                    <a:pt x="197" y="103"/>
                    <a:pt x="196" y="103"/>
                    <a:pt x="192" y="103"/>
                  </a:cubicBezTo>
                  <a:cubicBezTo>
                    <a:pt x="188" y="103"/>
                    <a:pt x="189" y="103"/>
                    <a:pt x="189" y="103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185" y="112"/>
                    <a:pt x="185" y="112"/>
                    <a:pt x="185" y="112"/>
                  </a:cubicBezTo>
                  <a:cubicBezTo>
                    <a:pt x="185" y="112"/>
                    <a:pt x="183" y="112"/>
                    <a:pt x="179" y="113"/>
                  </a:cubicBezTo>
                  <a:cubicBezTo>
                    <a:pt x="177" y="114"/>
                    <a:pt x="177" y="115"/>
                    <a:pt x="177" y="115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69" y="114"/>
                    <a:pt x="169" y="114"/>
                    <a:pt x="169" y="114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13" y="90"/>
                    <a:pt x="112" y="90"/>
                  </a:cubicBezTo>
                  <a:cubicBezTo>
                    <a:pt x="112" y="90"/>
                    <a:pt x="109" y="95"/>
                    <a:pt x="109" y="95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2" y="97"/>
                    <a:pt x="102" y="97"/>
                    <a:pt x="102" y="97"/>
                  </a:cubicBezTo>
                  <a:cubicBezTo>
                    <a:pt x="102" y="97"/>
                    <a:pt x="99" y="101"/>
                    <a:pt x="99" y="102"/>
                  </a:cubicBezTo>
                  <a:cubicBezTo>
                    <a:pt x="98" y="102"/>
                    <a:pt x="94" y="100"/>
                    <a:pt x="94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2" y="100"/>
                    <a:pt x="81" y="99"/>
                  </a:cubicBezTo>
                  <a:cubicBezTo>
                    <a:pt x="80" y="99"/>
                    <a:pt x="80" y="100"/>
                    <a:pt x="80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9" y="102"/>
                    <a:pt x="68" y="106"/>
                    <a:pt x="67" y="107"/>
                  </a:cubicBezTo>
                  <a:cubicBezTo>
                    <a:pt x="66" y="107"/>
                    <a:pt x="63" y="104"/>
                    <a:pt x="62" y="103"/>
                  </a:cubicBezTo>
                  <a:cubicBezTo>
                    <a:pt x="62" y="102"/>
                    <a:pt x="59" y="101"/>
                    <a:pt x="59" y="101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48" y="105"/>
                    <a:pt x="47" y="105"/>
                  </a:cubicBezTo>
                  <a:cubicBezTo>
                    <a:pt x="46" y="105"/>
                    <a:pt x="41" y="107"/>
                    <a:pt x="41" y="107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28"/>
                    <a:pt x="10" y="129"/>
                    <a:pt x="8" y="129"/>
                  </a:cubicBezTo>
                  <a:cubicBezTo>
                    <a:pt x="7" y="130"/>
                    <a:pt x="9" y="131"/>
                    <a:pt x="9" y="131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8" y="134"/>
                    <a:pt x="7" y="133"/>
                    <a:pt x="7" y="133"/>
                  </a:cubicBezTo>
                  <a:cubicBezTo>
                    <a:pt x="7" y="133"/>
                    <a:pt x="6" y="130"/>
                    <a:pt x="5" y="128"/>
                  </a:cubicBezTo>
                  <a:cubicBezTo>
                    <a:pt x="3" y="126"/>
                    <a:pt x="1" y="117"/>
                    <a:pt x="1" y="117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09"/>
                    <a:pt x="3" y="108"/>
                  </a:cubicBezTo>
                  <a:cubicBezTo>
                    <a:pt x="2" y="106"/>
                    <a:pt x="1" y="97"/>
                    <a:pt x="1" y="97"/>
                  </a:cubicBezTo>
                  <a:cubicBezTo>
                    <a:pt x="1" y="97"/>
                    <a:pt x="0" y="93"/>
                    <a:pt x="0" y="92"/>
                  </a:cubicBezTo>
                  <a:cubicBezTo>
                    <a:pt x="0" y="91"/>
                    <a:pt x="7" y="83"/>
                    <a:pt x="7" y="83"/>
                  </a:cubicBezTo>
                  <a:cubicBezTo>
                    <a:pt x="7" y="82"/>
                    <a:pt x="8" y="74"/>
                    <a:pt x="8" y="74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1" y="47"/>
                    <a:pt x="12" y="47"/>
                  </a:cubicBezTo>
                  <a:cubicBezTo>
                    <a:pt x="13" y="46"/>
                    <a:pt x="19" y="45"/>
                    <a:pt x="19" y="45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61">
              <a:extLst>
                <a:ext uri="{FF2B5EF4-FFF2-40B4-BE49-F238E27FC236}">
                  <a16:creationId xmlns:a16="http://schemas.microsoft.com/office/drawing/2014/main" id="{94DBC526-6EF8-B449-84A1-FCD2D38BEC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5002" y="3399175"/>
              <a:ext cx="359514" cy="307906"/>
            </a:xfrm>
            <a:custGeom>
              <a:avLst/>
              <a:gdLst>
                <a:gd name="T0" fmla="*/ 132 w 158"/>
                <a:gd name="T1" fmla="*/ 9 h 139"/>
                <a:gd name="T2" fmla="*/ 138 w 158"/>
                <a:gd name="T3" fmla="*/ 25 h 139"/>
                <a:gd name="T4" fmla="*/ 135 w 158"/>
                <a:gd name="T5" fmla="*/ 42 h 139"/>
                <a:gd name="T6" fmla="*/ 151 w 158"/>
                <a:gd name="T7" fmla="*/ 49 h 139"/>
                <a:gd name="T8" fmla="*/ 152 w 158"/>
                <a:gd name="T9" fmla="*/ 59 h 139"/>
                <a:gd name="T10" fmla="*/ 149 w 158"/>
                <a:gd name="T11" fmla="*/ 65 h 139"/>
                <a:gd name="T12" fmla="*/ 151 w 158"/>
                <a:gd name="T13" fmla="*/ 79 h 139"/>
                <a:gd name="T14" fmla="*/ 141 w 158"/>
                <a:gd name="T15" fmla="*/ 85 h 139"/>
                <a:gd name="T16" fmla="*/ 135 w 158"/>
                <a:gd name="T17" fmla="*/ 87 h 139"/>
                <a:gd name="T18" fmla="*/ 140 w 158"/>
                <a:gd name="T19" fmla="*/ 93 h 139"/>
                <a:gd name="T20" fmla="*/ 138 w 158"/>
                <a:gd name="T21" fmla="*/ 97 h 139"/>
                <a:gd name="T22" fmla="*/ 129 w 158"/>
                <a:gd name="T23" fmla="*/ 103 h 139"/>
                <a:gd name="T24" fmla="*/ 121 w 158"/>
                <a:gd name="T25" fmla="*/ 115 h 139"/>
                <a:gd name="T26" fmla="*/ 125 w 158"/>
                <a:gd name="T27" fmla="*/ 129 h 139"/>
                <a:gd name="T28" fmla="*/ 126 w 158"/>
                <a:gd name="T29" fmla="*/ 137 h 139"/>
                <a:gd name="T30" fmla="*/ 118 w 158"/>
                <a:gd name="T31" fmla="*/ 139 h 139"/>
                <a:gd name="T32" fmla="*/ 114 w 158"/>
                <a:gd name="T33" fmla="*/ 138 h 139"/>
                <a:gd name="T34" fmla="*/ 113 w 158"/>
                <a:gd name="T35" fmla="*/ 137 h 139"/>
                <a:gd name="T36" fmla="*/ 113 w 158"/>
                <a:gd name="T37" fmla="*/ 137 h 139"/>
                <a:gd name="T38" fmla="*/ 113 w 158"/>
                <a:gd name="T39" fmla="*/ 137 h 139"/>
                <a:gd name="T40" fmla="*/ 112 w 158"/>
                <a:gd name="T41" fmla="*/ 137 h 139"/>
                <a:gd name="T42" fmla="*/ 99 w 158"/>
                <a:gd name="T43" fmla="*/ 129 h 139"/>
                <a:gd name="T44" fmla="*/ 87 w 158"/>
                <a:gd name="T45" fmla="*/ 116 h 139"/>
                <a:gd name="T46" fmla="*/ 68 w 158"/>
                <a:gd name="T47" fmla="*/ 100 h 139"/>
                <a:gd name="T48" fmla="*/ 56 w 158"/>
                <a:gd name="T49" fmla="*/ 89 h 139"/>
                <a:gd name="T50" fmla="*/ 43 w 158"/>
                <a:gd name="T51" fmla="*/ 79 h 139"/>
                <a:gd name="T52" fmla="*/ 31 w 158"/>
                <a:gd name="T53" fmla="*/ 68 h 139"/>
                <a:gd name="T54" fmla="*/ 23 w 158"/>
                <a:gd name="T55" fmla="*/ 54 h 139"/>
                <a:gd name="T56" fmla="*/ 14 w 158"/>
                <a:gd name="T57" fmla="*/ 43 h 139"/>
                <a:gd name="T58" fmla="*/ 5 w 158"/>
                <a:gd name="T59" fmla="*/ 36 h 139"/>
                <a:gd name="T60" fmla="*/ 1 w 158"/>
                <a:gd name="T61" fmla="*/ 20 h 139"/>
                <a:gd name="T62" fmla="*/ 2 w 158"/>
                <a:gd name="T63" fmla="*/ 10 h 139"/>
                <a:gd name="T64" fmla="*/ 8 w 158"/>
                <a:gd name="T65" fmla="*/ 7 h 139"/>
                <a:gd name="T66" fmla="*/ 23 w 158"/>
                <a:gd name="T67" fmla="*/ 13 h 139"/>
                <a:gd name="T68" fmla="*/ 35 w 158"/>
                <a:gd name="T69" fmla="*/ 4 h 139"/>
                <a:gd name="T70" fmla="*/ 48 w 158"/>
                <a:gd name="T71" fmla="*/ 2 h 139"/>
                <a:gd name="T72" fmla="*/ 61 w 158"/>
                <a:gd name="T73" fmla="*/ 4 h 139"/>
                <a:gd name="T74" fmla="*/ 80 w 158"/>
                <a:gd name="T75" fmla="*/ 6 h 139"/>
                <a:gd name="T76" fmla="*/ 90 w 158"/>
                <a:gd name="T77" fmla="*/ 3 h 139"/>
                <a:gd name="T78" fmla="*/ 97 w 158"/>
                <a:gd name="T79" fmla="*/ 2 h 139"/>
                <a:gd name="T80" fmla="*/ 98 w 158"/>
                <a:gd name="T81" fmla="*/ 2 h 139"/>
                <a:gd name="T82" fmla="*/ 98 w 158"/>
                <a:gd name="T83" fmla="*/ 2 h 139"/>
                <a:gd name="T84" fmla="*/ 99 w 158"/>
                <a:gd name="T85" fmla="*/ 2 h 139"/>
                <a:gd name="T86" fmla="*/ 99 w 158"/>
                <a:gd name="T87" fmla="*/ 2 h 139"/>
                <a:gd name="T88" fmla="*/ 99 w 158"/>
                <a:gd name="T89" fmla="*/ 2 h 139"/>
                <a:gd name="T90" fmla="*/ 100 w 158"/>
                <a:gd name="T91" fmla="*/ 1 h 139"/>
                <a:gd name="T92" fmla="*/ 100 w 158"/>
                <a:gd name="T93" fmla="*/ 1 h 139"/>
                <a:gd name="T94" fmla="*/ 100 w 158"/>
                <a:gd name="T95" fmla="*/ 1 h 139"/>
                <a:gd name="T96" fmla="*/ 100 w 158"/>
                <a:gd name="T97" fmla="*/ 1 h 139"/>
                <a:gd name="T98" fmla="*/ 100 w 158"/>
                <a:gd name="T99" fmla="*/ 1 h 139"/>
                <a:gd name="T100" fmla="*/ 103 w 158"/>
                <a:gd name="T101" fmla="*/ 4 h 139"/>
                <a:gd name="T102" fmla="*/ 117 w 158"/>
                <a:gd name="T103" fmla="*/ 8 h 139"/>
                <a:gd name="T104" fmla="*/ 130 w 158"/>
                <a:gd name="T105" fmla="*/ 1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8" h="139">
                  <a:moveTo>
                    <a:pt x="145" y="83"/>
                  </a:moveTo>
                  <a:cubicBezTo>
                    <a:pt x="146" y="83"/>
                    <a:pt x="146" y="83"/>
                    <a:pt x="146" y="83"/>
                  </a:cubicBezTo>
                  <a:cubicBezTo>
                    <a:pt x="146" y="83"/>
                    <a:pt x="146" y="83"/>
                    <a:pt x="146" y="83"/>
                  </a:cubicBezTo>
                  <a:cubicBezTo>
                    <a:pt x="145" y="83"/>
                    <a:pt x="145" y="83"/>
                    <a:pt x="145" y="83"/>
                  </a:cubicBezTo>
                  <a:close/>
                  <a:moveTo>
                    <a:pt x="132" y="9"/>
                  </a:moveTo>
                  <a:cubicBezTo>
                    <a:pt x="132" y="9"/>
                    <a:pt x="132" y="9"/>
                    <a:pt x="132" y="9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7" y="28"/>
                    <a:pt x="137" y="28"/>
                  </a:cubicBezTo>
                  <a:cubicBezTo>
                    <a:pt x="137" y="29"/>
                    <a:pt x="136" y="31"/>
                    <a:pt x="136" y="31"/>
                  </a:cubicBezTo>
                  <a:cubicBezTo>
                    <a:pt x="136" y="31"/>
                    <a:pt x="134" y="30"/>
                    <a:pt x="135" y="33"/>
                  </a:cubicBezTo>
                  <a:cubicBezTo>
                    <a:pt x="135" y="36"/>
                    <a:pt x="136" y="35"/>
                    <a:pt x="136" y="36"/>
                  </a:cubicBezTo>
                  <a:cubicBezTo>
                    <a:pt x="136" y="37"/>
                    <a:pt x="136" y="39"/>
                    <a:pt x="136" y="40"/>
                  </a:cubicBezTo>
                  <a:cubicBezTo>
                    <a:pt x="135" y="41"/>
                    <a:pt x="136" y="41"/>
                    <a:pt x="135" y="42"/>
                  </a:cubicBezTo>
                  <a:cubicBezTo>
                    <a:pt x="135" y="43"/>
                    <a:pt x="137" y="44"/>
                    <a:pt x="139" y="44"/>
                  </a:cubicBezTo>
                  <a:cubicBezTo>
                    <a:pt x="141" y="45"/>
                    <a:pt x="141" y="44"/>
                    <a:pt x="142" y="44"/>
                  </a:cubicBezTo>
                  <a:cubicBezTo>
                    <a:pt x="143" y="44"/>
                    <a:pt x="144" y="45"/>
                    <a:pt x="145" y="45"/>
                  </a:cubicBezTo>
                  <a:cubicBezTo>
                    <a:pt x="146" y="46"/>
                    <a:pt x="146" y="46"/>
                    <a:pt x="146" y="47"/>
                  </a:cubicBezTo>
                  <a:cubicBezTo>
                    <a:pt x="147" y="48"/>
                    <a:pt x="148" y="49"/>
                    <a:pt x="149" y="50"/>
                  </a:cubicBezTo>
                  <a:cubicBezTo>
                    <a:pt x="150" y="50"/>
                    <a:pt x="150" y="49"/>
                    <a:pt x="151" y="49"/>
                  </a:cubicBezTo>
                  <a:cubicBezTo>
                    <a:pt x="151" y="50"/>
                    <a:pt x="152" y="51"/>
                    <a:pt x="153" y="51"/>
                  </a:cubicBezTo>
                  <a:cubicBezTo>
                    <a:pt x="153" y="52"/>
                    <a:pt x="154" y="53"/>
                    <a:pt x="155" y="53"/>
                  </a:cubicBezTo>
                  <a:cubicBezTo>
                    <a:pt x="155" y="53"/>
                    <a:pt x="157" y="54"/>
                    <a:pt x="157" y="54"/>
                  </a:cubicBezTo>
                  <a:cubicBezTo>
                    <a:pt x="158" y="55"/>
                    <a:pt x="157" y="56"/>
                    <a:pt x="157" y="56"/>
                  </a:cubicBezTo>
                  <a:cubicBezTo>
                    <a:pt x="156" y="56"/>
                    <a:pt x="156" y="58"/>
                    <a:pt x="155" y="58"/>
                  </a:cubicBezTo>
                  <a:cubicBezTo>
                    <a:pt x="155" y="58"/>
                    <a:pt x="152" y="59"/>
                    <a:pt x="152" y="59"/>
                  </a:cubicBezTo>
                  <a:cubicBezTo>
                    <a:pt x="151" y="59"/>
                    <a:pt x="150" y="59"/>
                    <a:pt x="149" y="59"/>
                  </a:cubicBezTo>
                  <a:cubicBezTo>
                    <a:pt x="148" y="59"/>
                    <a:pt x="147" y="59"/>
                    <a:pt x="146" y="58"/>
                  </a:cubicBezTo>
                  <a:cubicBezTo>
                    <a:pt x="145" y="58"/>
                    <a:pt x="145" y="58"/>
                    <a:pt x="144" y="58"/>
                  </a:cubicBezTo>
                  <a:cubicBezTo>
                    <a:pt x="144" y="59"/>
                    <a:pt x="144" y="61"/>
                    <a:pt x="144" y="61"/>
                  </a:cubicBezTo>
                  <a:cubicBezTo>
                    <a:pt x="144" y="61"/>
                    <a:pt x="145" y="62"/>
                    <a:pt x="146" y="63"/>
                  </a:cubicBezTo>
                  <a:cubicBezTo>
                    <a:pt x="146" y="63"/>
                    <a:pt x="148" y="65"/>
                    <a:pt x="149" y="65"/>
                  </a:cubicBezTo>
                  <a:cubicBezTo>
                    <a:pt x="149" y="65"/>
                    <a:pt x="150" y="66"/>
                    <a:pt x="151" y="67"/>
                  </a:cubicBezTo>
                  <a:cubicBezTo>
                    <a:pt x="152" y="69"/>
                    <a:pt x="152" y="70"/>
                    <a:pt x="152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4"/>
                    <a:pt x="157" y="75"/>
                    <a:pt x="157" y="78"/>
                  </a:cubicBezTo>
                  <a:cubicBezTo>
                    <a:pt x="157" y="82"/>
                    <a:pt x="156" y="80"/>
                    <a:pt x="155" y="80"/>
                  </a:cubicBezTo>
                  <a:cubicBezTo>
                    <a:pt x="154" y="80"/>
                    <a:pt x="153" y="80"/>
                    <a:pt x="151" y="79"/>
                  </a:cubicBezTo>
                  <a:cubicBezTo>
                    <a:pt x="150" y="79"/>
                    <a:pt x="150" y="79"/>
                    <a:pt x="150" y="79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8" y="82"/>
                    <a:pt x="146" y="82"/>
                    <a:pt x="145" y="83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144" y="83"/>
                    <a:pt x="142" y="84"/>
                    <a:pt x="142" y="84"/>
                  </a:cubicBezTo>
                  <a:cubicBezTo>
                    <a:pt x="142" y="84"/>
                    <a:pt x="141" y="85"/>
                    <a:pt x="141" y="85"/>
                  </a:cubicBezTo>
                  <a:cubicBezTo>
                    <a:pt x="140" y="85"/>
                    <a:pt x="140" y="85"/>
                    <a:pt x="140" y="85"/>
                  </a:cubicBezTo>
                  <a:cubicBezTo>
                    <a:pt x="139" y="84"/>
                    <a:pt x="139" y="84"/>
                    <a:pt x="139" y="84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5" y="86"/>
                    <a:pt x="135" y="87"/>
                    <a:pt x="135" y="87"/>
                  </a:cubicBezTo>
                  <a:cubicBezTo>
                    <a:pt x="135" y="87"/>
                    <a:pt x="137" y="87"/>
                    <a:pt x="137" y="87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9"/>
                    <a:pt x="137" y="89"/>
                    <a:pt x="138" y="89"/>
                  </a:cubicBezTo>
                  <a:cubicBezTo>
                    <a:pt x="138" y="89"/>
                    <a:pt x="139" y="90"/>
                    <a:pt x="139" y="90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42" y="94"/>
                    <a:pt x="142" y="94"/>
                    <a:pt x="142" y="94"/>
                  </a:cubicBezTo>
                  <a:cubicBezTo>
                    <a:pt x="142" y="96"/>
                    <a:pt x="142" y="96"/>
                    <a:pt x="142" y="96"/>
                  </a:cubicBezTo>
                  <a:cubicBezTo>
                    <a:pt x="141" y="97"/>
                    <a:pt x="141" y="97"/>
                    <a:pt x="141" y="97"/>
                  </a:cubicBezTo>
                  <a:cubicBezTo>
                    <a:pt x="140" y="98"/>
                    <a:pt x="140" y="98"/>
                    <a:pt x="140" y="98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9" y="103"/>
                    <a:pt x="129" y="103"/>
                    <a:pt x="129" y="103"/>
                  </a:cubicBezTo>
                  <a:cubicBezTo>
                    <a:pt x="127" y="105"/>
                    <a:pt x="127" y="105"/>
                    <a:pt x="127" y="105"/>
                  </a:cubicBezTo>
                  <a:cubicBezTo>
                    <a:pt x="127" y="108"/>
                    <a:pt x="127" y="108"/>
                    <a:pt x="127" y="108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4" y="114"/>
                    <a:pt x="124" y="114"/>
                    <a:pt x="124" y="114"/>
                  </a:cubicBezTo>
                  <a:cubicBezTo>
                    <a:pt x="121" y="115"/>
                    <a:pt x="121" y="115"/>
                    <a:pt x="121" y="115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25" y="129"/>
                    <a:pt x="125" y="129"/>
                    <a:pt x="125" y="129"/>
                  </a:cubicBezTo>
                  <a:cubicBezTo>
                    <a:pt x="126" y="130"/>
                    <a:pt x="126" y="130"/>
                    <a:pt x="126" y="130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2"/>
                    <a:pt x="128" y="132"/>
                    <a:pt x="128" y="132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7" y="139"/>
                    <a:pt x="127" y="139"/>
                    <a:pt x="127" y="139"/>
                  </a:cubicBezTo>
                  <a:cubicBezTo>
                    <a:pt x="125" y="138"/>
                    <a:pt x="125" y="138"/>
                    <a:pt x="125" y="138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19" y="139"/>
                    <a:pt x="118" y="139"/>
                  </a:cubicBezTo>
                  <a:cubicBezTo>
                    <a:pt x="118" y="139"/>
                    <a:pt x="117" y="139"/>
                    <a:pt x="117" y="139"/>
                  </a:cubicBezTo>
                  <a:cubicBezTo>
                    <a:pt x="117" y="139"/>
                    <a:pt x="115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99" y="129"/>
                    <a:pt x="99" y="129"/>
                    <a:pt x="99" y="129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3" y="124"/>
                    <a:pt x="93" y="124"/>
                    <a:pt x="93" y="124"/>
                  </a:cubicBezTo>
                  <a:cubicBezTo>
                    <a:pt x="93" y="121"/>
                    <a:pt x="87" y="126"/>
                    <a:pt x="89" y="120"/>
                  </a:cubicBezTo>
                  <a:cubicBezTo>
                    <a:pt x="89" y="120"/>
                    <a:pt x="89" y="119"/>
                    <a:pt x="89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18"/>
                    <a:pt x="87" y="116"/>
                    <a:pt x="87" y="116"/>
                  </a:cubicBezTo>
                  <a:cubicBezTo>
                    <a:pt x="81" y="113"/>
                    <a:pt x="80" y="110"/>
                    <a:pt x="7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3" y="95"/>
                    <a:pt x="61" y="94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2" y="53"/>
                    <a:pt x="21" y="53"/>
                    <a:pt x="21" y="52"/>
                  </a:cubicBezTo>
                  <a:cubicBezTo>
                    <a:pt x="20" y="52"/>
                    <a:pt x="18" y="51"/>
                    <a:pt x="19" y="50"/>
                  </a:cubicBezTo>
                  <a:cubicBezTo>
                    <a:pt x="19" y="49"/>
                    <a:pt x="18" y="48"/>
                    <a:pt x="18" y="46"/>
                  </a:cubicBezTo>
                  <a:cubicBezTo>
                    <a:pt x="18" y="45"/>
                    <a:pt x="18" y="44"/>
                    <a:pt x="17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3"/>
                    <a:pt x="14" y="43"/>
                    <a:pt x="14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4" y="41"/>
                    <a:pt x="14" y="3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5"/>
                    <a:pt x="8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1"/>
                    <a:pt x="2" y="29"/>
                  </a:cubicBezTo>
                  <a:cubicBezTo>
                    <a:pt x="4" y="27"/>
                    <a:pt x="2" y="26"/>
                    <a:pt x="2" y="2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1" y="11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8" y="7"/>
                    <a:pt x="8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2" y="16"/>
                    <a:pt x="23" y="16"/>
                  </a:cubicBezTo>
                  <a:cubicBezTo>
                    <a:pt x="23" y="15"/>
                    <a:pt x="23" y="13"/>
                    <a:pt x="23" y="13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8" y="5"/>
                    <a:pt x="39" y="5"/>
                  </a:cubicBezTo>
                  <a:cubicBezTo>
                    <a:pt x="39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9" y="7"/>
                    <a:pt x="79" y="7"/>
                    <a:pt x="80" y="6"/>
                  </a:cubicBezTo>
                  <a:cubicBezTo>
                    <a:pt x="80" y="6"/>
                    <a:pt x="83" y="6"/>
                    <a:pt x="83" y="6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8" y="5"/>
                    <a:pt x="88" y="5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1" y="3"/>
                    <a:pt x="91" y="3"/>
                    <a:pt x="92" y="3"/>
                  </a:cubicBezTo>
                  <a:cubicBezTo>
                    <a:pt x="93" y="3"/>
                    <a:pt x="94" y="2"/>
                    <a:pt x="94" y="2"/>
                  </a:cubicBezTo>
                  <a:cubicBezTo>
                    <a:pt x="94" y="2"/>
                    <a:pt x="95" y="3"/>
                    <a:pt x="95" y="3"/>
                  </a:cubicBezTo>
                  <a:cubicBezTo>
                    <a:pt x="95" y="3"/>
                    <a:pt x="96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1" y="3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6" y="3"/>
                    <a:pt x="107" y="3"/>
                  </a:cubicBezTo>
                  <a:cubicBezTo>
                    <a:pt x="109" y="3"/>
                    <a:pt x="110" y="3"/>
                    <a:pt x="111" y="3"/>
                  </a:cubicBezTo>
                  <a:cubicBezTo>
                    <a:pt x="113" y="3"/>
                    <a:pt x="114" y="5"/>
                    <a:pt x="114" y="5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7" y="8"/>
                    <a:pt x="118" y="10"/>
                    <a:pt x="118" y="11"/>
                  </a:cubicBezTo>
                  <a:cubicBezTo>
                    <a:pt x="119" y="12"/>
                    <a:pt x="119" y="13"/>
                    <a:pt x="119" y="13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0" y="13"/>
                    <a:pt x="127" y="16"/>
                    <a:pt x="128" y="16"/>
                  </a:cubicBezTo>
                  <a:cubicBezTo>
                    <a:pt x="128" y="16"/>
                    <a:pt x="129" y="16"/>
                    <a:pt x="129" y="16"/>
                  </a:cubicBezTo>
                  <a:cubicBezTo>
                    <a:pt x="129" y="14"/>
                    <a:pt x="128" y="13"/>
                    <a:pt x="130" y="12"/>
                  </a:cubicBezTo>
                  <a:cubicBezTo>
                    <a:pt x="131" y="12"/>
                    <a:pt x="132" y="14"/>
                    <a:pt x="132" y="12"/>
                  </a:cubicBezTo>
                  <a:cubicBezTo>
                    <a:pt x="132" y="10"/>
                    <a:pt x="133" y="11"/>
                    <a:pt x="132" y="9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63">
              <a:extLst>
                <a:ext uri="{FF2B5EF4-FFF2-40B4-BE49-F238E27FC236}">
                  <a16:creationId xmlns:a16="http://schemas.microsoft.com/office/drawing/2014/main" id="{7B9F2EFF-2F1F-464F-B33E-D6793DE49A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77543" y="1947010"/>
              <a:ext cx="322133" cy="369700"/>
            </a:xfrm>
            <a:custGeom>
              <a:avLst/>
              <a:gdLst>
                <a:gd name="T0" fmla="*/ 71 w 141"/>
                <a:gd name="T1" fmla="*/ 5 h 167"/>
                <a:gd name="T2" fmla="*/ 67 w 141"/>
                <a:gd name="T3" fmla="*/ 47 h 167"/>
                <a:gd name="T4" fmla="*/ 87 w 141"/>
                <a:gd name="T5" fmla="*/ 73 h 167"/>
                <a:gd name="T6" fmla="*/ 76 w 141"/>
                <a:gd name="T7" fmla="*/ 89 h 167"/>
                <a:gd name="T8" fmla="*/ 66 w 141"/>
                <a:gd name="T9" fmla="*/ 95 h 167"/>
                <a:gd name="T10" fmla="*/ 60 w 141"/>
                <a:gd name="T11" fmla="*/ 106 h 167"/>
                <a:gd name="T12" fmla="*/ 51 w 141"/>
                <a:gd name="T13" fmla="*/ 115 h 167"/>
                <a:gd name="T14" fmla="*/ 47 w 141"/>
                <a:gd name="T15" fmla="*/ 129 h 167"/>
                <a:gd name="T16" fmla="*/ 44 w 141"/>
                <a:gd name="T17" fmla="*/ 146 h 167"/>
                <a:gd name="T18" fmla="*/ 36 w 141"/>
                <a:gd name="T19" fmla="*/ 157 h 167"/>
                <a:gd name="T20" fmla="*/ 17 w 141"/>
                <a:gd name="T21" fmla="*/ 140 h 167"/>
                <a:gd name="T22" fmla="*/ 4 w 141"/>
                <a:gd name="T23" fmla="*/ 120 h 167"/>
                <a:gd name="T24" fmla="*/ 8 w 141"/>
                <a:gd name="T25" fmla="*/ 95 h 167"/>
                <a:gd name="T26" fmla="*/ 6 w 141"/>
                <a:gd name="T27" fmla="*/ 60 h 167"/>
                <a:gd name="T28" fmla="*/ 18 w 141"/>
                <a:gd name="T29" fmla="*/ 62 h 167"/>
                <a:gd name="T30" fmla="*/ 24 w 141"/>
                <a:gd name="T31" fmla="*/ 44 h 167"/>
                <a:gd name="T32" fmla="*/ 25 w 141"/>
                <a:gd name="T33" fmla="*/ 54 h 167"/>
                <a:gd name="T34" fmla="*/ 33 w 141"/>
                <a:gd name="T35" fmla="*/ 60 h 167"/>
                <a:gd name="T36" fmla="*/ 36 w 141"/>
                <a:gd name="T37" fmla="*/ 56 h 167"/>
                <a:gd name="T38" fmla="*/ 47 w 141"/>
                <a:gd name="T39" fmla="*/ 40 h 167"/>
                <a:gd name="T40" fmla="*/ 34 w 141"/>
                <a:gd name="T41" fmla="*/ 40 h 167"/>
                <a:gd name="T42" fmla="*/ 18 w 141"/>
                <a:gd name="T43" fmla="*/ 46 h 167"/>
                <a:gd name="T44" fmla="*/ 17 w 141"/>
                <a:gd name="T45" fmla="*/ 59 h 167"/>
                <a:gd name="T46" fmla="*/ 5 w 141"/>
                <a:gd name="T47" fmla="*/ 51 h 167"/>
                <a:gd name="T48" fmla="*/ 24 w 141"/>
                <a:gd name="T49" fmla="*/ 33 h 167"/>
                <a:gd name="T50" fmla="*/ 11 w 141"/>
                <a:gd name="T51" fmla="*/ 144 h 167"/>
                <a:gd name="T52" fmla="*/ 68 w 141"/>
                <a:gd name="T53" fmla="*/ 112 h 167"/>
                <a:gd name="T54" fmla="*/ 68 w 141"/>
                <a:gd name="T55" fmla="*/ 112 h 167"/>
                <a:gd name="T56" fmla="*/ 107 w 141"/>
                <a:gd name="T57" fmla="*/ 153 h 167"/>
                <a:gd name="T58" fmla="*/ 105 w 141"/>
                <a:gd name="T59" fmla="*/ 151 h 167"/>
                <a:gd name="T60" fmla="*/ 128 w 141"/>
                <a:gd name="T61" fmla="*/ 143 h 167"/>
                <a:gd name="T62" fmla="*/ 124 w 141"/>
                <a:gd name="T63" fmla="*/ 138 h 167"/>
                <a:gd name="T64" fmla="*/ 132 w 141"/>
                <a:gd name="T65" fmla="*/ 124 h 167"/>
                <a:gd name="T66" fmla="*/ 139 w 141"/>
                <a:gd name="T67" fmla="*/ 110 h 167"/>
                <a:gd name="T68" fmla="*/ 133 w 141"/>
                <a:gd name="T69" fmla="*/ 87 h 167"/>
                <a:gd name="T70" fmla="*/ 119 w 141"/>
                <a:gd name="T71" fmla="*/ 97 h 167"/>
                <a:gd name="T72" fmla="*/ 111 w 141"/>
                <a:gd name="T73" fmla="*/ 108 h 167"/>
                <a:gd name="T74" fmla="*/ 113 w 141"/>
                <a:gd name="T75" fmla="*/ 95 h 167"/>
                <a:gd name="T76" fmla="*/ 105 w 141"/>
                <a:gd name="T77" fmla="*/ 99 h 167"/>
                <a:gd name="T78" fmla="*/ 88 w 141"/>
                <a:gd name="T79" fmla="*/ 108 h 167"/>
                <a:gd name="T80" fmla="*/ 96 w 141"/>
                <a:gd name="T81" fmla="*/ 127 h 167"/>
                <a:gd name="T82" fmla="*/ 112 w 141"/>
                <a:gd name="T83" fmla="*/ 136 h 167"/>
                <a:gd name="T84" fmla="*/ 125 w 141"/>
                <a:gd name="T85" fmla="*/ 147 h 167"/>
                <a:gd name="T86" fmla="*/ 132 w 141"/>
                <a:gd name="T87" fmla="*/ 149 h 167"/>
                <a:gd name="T88" fmla="*/ 128 w 141"/>
                <a:gd name="T89" fmla="*/ 147 h 167"/>
                <a:gd name="T90" fmla="*/ 111 w 141"/>
                <a:gd name="T91" fmla="*/ 154 h 167"/>
                <a:gd name="T92" fmla="*/ 93 w 141"/>
                <a:gd name="T93" fmla="*/ 154 h 167"/>
                <a:gd name="T94" fmla="*/ 106 w 141"/>
                <a:gd name="T95" fmla="*/ 167 h 167"/>
                <a:gd name="T96" fmla="*/ 77 w 141"/>
                <a:gd name="T97" fmla="*/ 121 h 167"/>
                <a:gd name="T98" fmla="*/ 52 w 141"/>
                <a:gd name="T99" fmla="*/ 119 h 167"/>
                <a:gd name="T100" fmla="*/ 61 w 141"/>
                <a:gd name="T101" fmla="*/ 139 h 167"/>
                <a:gd name="T102" fmla="*/ 83 w 141"/>
                <a:gd name="T103" fmla="*/ 143 h 167"/>
                <a:gd name="T104" fmla="*/ 84 w 141"/>
                <a:gd name="T105" fmla="*/ 120 h 167"/>
                <a:gd name="T106" fmla="*/ 74 w 141"/>
                <a:gd name="T107" fmla="*/ 115 h 167"/>
                <a:gd name="T108" fmla="*/ 78 w 141"/>
                <a:gd name="T109" fmla="*/ 99 h 167"/>
                <a:gd name="T110" fmla="*/ 75 w 141"/>
                <a:gd name="T111" fmla="*/ 107 h 167"/>
                <a:gd name="T112" fmla="*/ 89 w 141"/>
                <a:gd name="T113" fmla="*/ 142 h 167"/>
                <a:gd name="T114" fmla="*/ 80 w 141"/>
                <a:gd name="T115" fmla="*/ 157 h 167"/>
                <a:gd name="T116" fmla="*/ 66 w 141"/>
                <a:gd name="T117" fmla="*/ 150 h 167"/>
                <a:gd name="T118" fmla="*/ 67 w 141"/>
                <a:gd name="T119" fmla="*/ 150 h 167"/>
                <a:gd name="T120" fmla="*/ 61 w 141"/>
                <a:gd name="T121" fmla="*/ 155 h 167"/>
                <a:gd name="T122" fmla="*/ 83 w 141"/>
                <a:gd name="T123" fmla="*/ 25 h 167"/>
                <a:gd name="T124" fmla="*/ 85 w 141"/>
                <a:gd name="T125" fmla="*/ 2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1" h="167">
                  <a:moveTo>
                    <a:pt x="38" y="33"/>
                  </a:moveTo>
                  <a:cubicBezTo>
                    <a:pt x="44" y="30"/>
                    <a:pt x="44" y="30"/>
                    <a:pt x="44" y="30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7"/>
                    <a:pt x="65" y="6"/>
                    <a:pt x="66" y="6"/>
                  </a:cubicBezTo>
                  <a:cubicBezTo>
                    <a:pt x="67" y="5"/>
                    <a:pt x="73" y="0"/>
                    <a:pt x="73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3"/>
                    <a:pt x="76" y="25"/>
                    <a:pt x="75" y="26"/>
                  </a:cubicBezTo>
                  <a:cubicBezTo>
                    <a:pt x="73" y="27"/>
                    <a:pt x="71" y="30"/>
                    <a:pt x="71" y="30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73" y="66"/>
                    <a:pt x="75" y="66"/>
                    <a:pt x="76" y="66"/>
                  </a:cubicBezTo>
                  <a:cubicBezTo>
                    <a:pt x="77" y="66"/>
                    <a:pt x="80" y="65"/>
                    <a:pt x="81" y="65"/>
                  </a:cubicBezTo>
                  <a:cubicBezTo>
                    <a:pt x="82" y="65"/>
                    <a:pt x="84" y="66"/>
                    <a:pt x="84" y="66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7" y="73"/>
                    <a:pt x="86" y="75"/>
                    <a:pt x="86" y="76"/>
                  </a:cubicBezTo>
                  <a:cubicBezTo>
                    <a:pt x="85" y="77"/>
                    <a:pt x="84" y="79"/>
                    <a:pt x="84" y="79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1"/>
                    <a:pt x="77" y="82"/>
                  </a:cubicBezTo>
                  <a:cubicBezTo>
                    <a:pt x="76" y="82"/>
                    <a:pt x="75" y="84"/>
                    <a:pt x="75" y="84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7" y="89"/>
                    <a:pt x="76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0" y="79"/>
                    <a:pt x="69" y="79"/>
                    <a:pt x="68" y="80"/>
                  </a:cubicBezTo>
                  <a:cubicBezTo>
                    <a:pt x="68" y="81"/>
                    <a:pt x="67" y="85"/>
                    <a:pt x="67" y="85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7" y="90"/>
                    <a:pt x="67" y="91"/>
                  </a:cubicBezTo>
                  <a:cubicBezTo>
                    <a:pt x="67" y="92"/>
                    <a:pt x="66" y="93"/>
                    <a:pt x="66" y="93"/>
                  </a:cubicBezTo>
                  <a:cubicBezTo>
                    <a:pt x="66" y="93"/>
                    <a:pt x="66" y="94"/>
                    <a:pt x="66" y="95"/>
                  </a:cubicBezTo>
                  <a:cubicBezTo>
                    <a:pt x="66" y="95"/>
                    <a:pt x="67" y="97"/>
                    <a:pt x="67" y="98"/>
                  </a:cubicBezTo>
                  <a:cubicBezTo>
                    <a:pt x="67" y="98"/>
                    <a:pt x="67" y="99"/>
                    <a:pt x="66" y="99"/>
                  </a:cubicBezTo>
                  <a:cubicBezTo>
                    <a:pt x="66" y="100"/>
                    <a:pt x="66" y="100"/>
                    <a:pt x="66" y="101"/>
                  </a:cubicBezTo>
                  <a:cubicBezTo>
                    <a:pt x="65" y="101"/>
                    <a:pt x="64" y="102"/>
                    <a:pt x="64" y="102"/>
                  </a:cubicBezTo>
                  <a:cubicBezTo>
                    <a:pt x="64" y="102"/>
                    <a:pt x="62" y="103"/>
                    <a:pt x="62" y="103"/>
                  </a:cubicBezTo>
                  <a:cubicBezTo>
                    <a:pt x="62" y="103"/>
                    <a:pt x="61" y="102"/>
                    <a:pt x="60" y="102"/>
                  </a:cubicBezTo>
                  <a:cubicBezTo>
                    <a:pt x="59" y="102"/>
                    <a:pt x="59" y="101"/>
                    <a:pt x="58" y="102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1" y="106"/>
                    <a:pt x="61" y="107"/>
                  </a:cubicBezTo>
                  <a:cubicBezTo>
                    <a:pt x="60" y="108"/>
                    <a:pt x="59" y="109"/>
                    <a:pt x="59" y="109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5" y="112"/>
                    <a:pt x="53" y="111"/>
                    <a:pt x="53" y="112"/>
                  </a:cubicBezTo>
                  <a:cubicBezTo>
                    <a:pt x="52" y="112"/>
                    <a:pt x="51" y="112"/>
                    <a:pt x="51" y="112"/>
                  </a:cubicBezTo>
                  <a:cubicBezTo>
                    <a:pt x="51" y="113"/>
                    <a:pt x="53" y="115"/>
                    <a:pt x="53" y="115"/>
                  </a:cubicBezTo>
                  <a:cubicBezTo>
                    <a:pt x="49" y="111"/>
                    <a:pt x="49" y="111"/>
                    <a:pt x="49" y="111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8" y="121"/>
                    <a:pt x="47" y="121"/>
                  </a:cubicBezTo>
                  <a:cubicBezTo>
                    <a:pt x="47" y="121"/>
                    <a:pt x="44" y="121"/>
                    <a:pt x="44" y="121"/>
                  </a:cubicBezTo>
                  <a:cubicBezTo>
                    <a:pt x="45" y="122"/>
                    <a:pt x="45" y="122"/>
                    <a:pt x="45" y="122"/>
                  </a:cubicBezTo>
                  <a:cubicBezTo>
                    <a:pt x="47" y="123"/>
                    <a:pt x="47" y="123"/>
                    <a:pt x="47" y="123"/>
                  </a:cubicBezTo>
                  <a:cubicBezTo>
                    <a:pt x="47" y="123"/>
                    <a:pt x="48" y="122"/>
                    <a:pt x="48" y="123"/>
                  </a:cubicBezTo>
                  <a:cubicBezTo>
                    <a:pt x="47" y="123"/>
                    <a:pt x="47" y="123"/>
                    <a:pt x="47" y="124"/>
                  </a:cubicBezTo>
                  <a:cubicBezTo>
                    <a:pt x="47" y="126"/>
                    <a:pt x="47" y="129"/>
                    <a:pt x="47" y="129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50" y="133"/>
                    <a:pt x="50" y="133"/>
                    <a:pt x="50" y="134"/>
                  </a:cubicBezTo>
                  <a:cubicBezTo>
                    <a:pt x="50" y="134"/>
                    <a:pt x="50" y="135"/>
                    <a:pt x="50" y="135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7"/>
                    <a:pt x="49" y="138"/>
                    <a:pt x="48" y="138"/>
                  </a:cubicBezTo>
                  <a:cubicBezTo>
                    <a:pt x="48" y="138"/>
                    <a:pt x="44" y="139"/>
                    <a:pt x="44" y="139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4"/>
                    <a:pt x="45" y="144"/>
                  </a:cubicBezTo>
                  <a:cubicBezTo>
                    <a:pt x="45" y="145"/>
                    <a:pt x="44" y="146"/>
                    <a:pt x="44" y="146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8" y="154"/>
                    <a:pt x="47" y="154"/>
                    <a:pt x="47" y="155"/>
                  </a:cubicBezTo>
                  <a:cubicBezTo>
                    <a:pt x="46" y="155"/>
                    <a:pt x="43" y="157"/>
                    <a:pt x="43" y="157"/>
                  </a:cubicBezTo>
                  <a:cubicBezTo>
                    <a:pt x="43" y="157"/>
                    <a:pt x="41" y="158"/>
                    <a:pt x="40" y="158"/>
                  </a:cubicBezTo>
                  <a:cubicBezTo>
                    <a:pt x="40" y="158"/>
                    <a:pt x="39" y="158"/>
                    <a:pt x="39" y="158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2" y="155"/>
                    <a:pt x="32" y="155"/>
                    <a:pt x="32" y="155"/>
                  </a:cubicBezTo>
                  <a:cubicBezTo>
                    <a:pt x="32" y="155"/>
                    <a:pt x="30" y="154"/>
                    <a:pt x="29" y="154"/>
                  </a:cubicBezTo>
                  <a:cubicBezTo>
                    <a:pt x="28" y="154"/>
                    <a:pt x="23" y="152"/>
                    <a:pt x="23" y="15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9"/>
                    <a:pt x="13" y="147"/>
                    <a:pt x="13" y="147"/>
                  </a:cubicBezTo>
                  <a:cubicBezTo>
                    <a:pt x="13" y="147"/>
                    <a:pt x="16" y="145"/>
                    <a:pt x="16" y="145"/>
                  </a:cubicBezTo>
                  <a:cubicBezTo>
                    <a:pt x="17" y="145"/>
                    <a:pt x="17" y="144"/>
                    <a:pt x="17" y="144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17" y="140"/>
                    <a:pt x="17" y="138"/>
                    <a:pt x="17" y="138"/>
                  </a:cubicBezTo>
                  <a:cubicBezTo>
                    <a:pt x="17" y="137"/>
                    <a:pt x="18" y="136"/>
                    <a:pt x="18" y="136"/>
                  </a:cubicBezTo>
                  <a:cubicBezTo>
                    <a:pt x="18" y="136"/>
                    <a:pt x="18" y="133"/>
                    <a:pt x="17" y="132"/>
                  </a:cubicBezTo>
                  <a:cubicBezTo>
                    <a:pt x="17" y="130"/>
                    <a:pt x="17" y="128"/>
                    <a:pt x="17" y="128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15" y="125"/>
                    <a:pt x="14" y="125"/>
                    <a:pt x="12" y="124"/>
                  </a:cubicBezTo>
                  <a:cubicBezTo>
                    <a:pt x="10" y="123"/>
                    <a:pt x="7" y="122"/>
                    <a:pt x="7" y="122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6" y="118"/>
                    <a:pt x="4" y="118"/>
                    <a:pt x="4" y="119"/>
                  </a:cubicBezTo>
                  <a:cubicBezTo>
                    <a:pt x="4" y="119"/>
                    <a:pt x="4" y="120"/>
                    <a:pt x="4" y="120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19"/>
                    <a:pt x="0" y="116"/>
                    <a:pt x="0" y="115"/>
                  </a:cubicBezTo>
                  <a:cubicBezTo>
                    <a:pt x="1" y="115"/>
                    <a:pt x="2" y="114"/>
                    <a:pt x="2" y="113"/>
                  </a:cubicBezTo>
                  <a:cubicBezTo>
                    <a:pt x="3" y="112"/>
                    <a:pt x="4" y="110"/>
                    <a:pt x="4" y="109"/>
                  </a:cubicBezTo>
                  <a:cubicBezTo>
                    <a:pt x="4" y="109"/>
                    <a:pt x="4" y="105"/>
                    <a:pt x="4" y="105"/>
                  </a:cubicBezTo>
                  <a:cubicBezTo>
                    <a:pt x="4" y="105"/>
                    <a:pt x="3" y="104"/>
                    <a:pt x="4" y="104"/>
                  </a:cubicBezTo>
                  <a:cubicBezTo>
                    <a:pt x="5" y="104"/>
                    <a:pt x="4" y="104"/>
                    <a:pt x="5" y="104"/>
                  </a:cubicBezTo>
                  <a:cubicBezTo>
                    <a:pt x="6" y="103"/>
                    <a:pt x="9" y="101"/>
                    <a:pt x="9" y="101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8" y="97"/>
                    <a:pt x="8" y="96"/>
                  </a:cubicBezTo>
                  <a:cubicBezTo>
                    <a:pt x="8" y="96"/>
                    <a:pt x="8" y="96"/>
                    <a:pt x="8" y="95"/>
                  </a:cubicBezTo>
                  <a:cubicBezTo>
                    <a:pt x="8" y="93"/>
                    <a:pt x="4" y="89"/>
                    <a:pt x="4" y="89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2" y="89"/>
                    <a:pt x="2" y="88"/>
                    <a:pt x="2" y="87"/>
                  </a:cubicBezTo>
                  <a:cubicBezTo>
                    <a:pt x="2" y="87"/>
                    <a:pt x="2" y="84"/>
                    <a:pt x="2" y="84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4"/>
                    <a:pt x="2" y="63"/>
                  </a:cubicBezTo>
                  <a:cubicBezTo>
                    <a:pt x="2" y="63"/>
                    <a:pt x="4" y="59"/>
                    <a:pt x="4" y="5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5" y="61"/>
                    <a:pt x="6" y="62"/>
                  </a:cubicBezTo>
                  <a:cubicBezTo>
                    <a:pt x="7" y="62"/>
                    <a:pt x="8" y="62"/>
                    <a:pt x="9" y="62"/>
                  </a:cubicBezTo>
                  <a:cubicBezTo>
                    <a:pt x="9" y="62"/>
                    <a:pt x="10" y="63"/>
                    <a:pt x="10" y="6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6"/>
                    <a:pt x="20" y="66"/>
                  </a:cubicBezTo>
                  <a:cubicBezTo>
                    <a:pt x="20" y="66"/>
                    <a:pt x="19" y="64"/>
                    <a:pt x="19" y="64"/>
                  </a:cubicBezTo>
                  <a:cubicBezTo>
                    <a:pt x="19" y="63"/>
                    <a:pt x="18" y="62"/>
                    <a:pt x="18" y="62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8"/>
                    <a:pt x="22" y="57"/>
                    <a:pt x="21" y="57"/>
                  </a:cubicBezTo>
                  <a:cubicBezTo>
                    <a:pt x="20" y="57"/>
                    <a:pt x="18" y="57"/>
                    <a:pt x="18" y="57"/>
                  </a:cubicBezTo>
                  <a:cubicBezTo>
                    <a:pt x="18" y="57"/>
                    <a:pt x="17" y="56"/>
                    <a:pt x="17" y="56"/>
                  </a:cubicBezTo>
                  <a:cubicBezTo>
                    <a:pt x="17" y="56"/>
                    <a:pt x="16" y="54"/>
                    <a:pt x="16" y="54"/>
                  </a:cubicBezTo>
                  <a:cubicBezTo>
                    <a:pt x="16" y="54"/>
                    <a:pt x="16" y="52"/>
                    <a:pt x="17" y="52"/>
                  </a:cubicBezTo>
                  <a:cubicBezTo>
                    <a:pt x="17" y="51"/>
                    <a:pt x="18" y="48"/>
                    <a:pt x="18" y="48"/>
                  </a:cubicBezTo>
                  <a:cubicBezTo>
                    <a:pt x="18" y="48"/>
                    <a:pt x="17" y="46"/>
                    <a:pt x="19" y="46"/>
                  </a:cubicBezTo>
                  <a:cubicBezTo>
                    <a:pt x="21" y="46"/>
                    <a:pt x="22" y="46"/>
                    <a:pt x="22" y="46"/>
                  </a:cubicBezTo>
                  <a:cubicBezTo>
                    <a:pt x="22" y="46"/>
                    <a:pt x="23" y="44"/>
                    <a:pt x="24" y="44"/>
                  </a:cubicBezTo>
                  <a:cubicBezTo>
                    <a:pt x="24" y="44"/>
                    <a:pt x="25" y="43"/>
                    <a:pt x="25" y="44"/>
                  </a:cubicBezTo>
                  <a:cubicBezTo>
                    <a:pt x="26" y="44"/>
                    <a:pt x="25" y="47"/>
                    <a:pt x="25" y="47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50"/>
                    <a:pt x="24" y="51"/>
                  </a:cubicBezTo>
                  <a:cubicBezTo>
                    <a:pt x="24" y="52"/>
                    <a:pt x="24" y="53"/>
                    <a:pt x="24" y="53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3" y="56"/>
                    <a:pt x="23" y="56"/>
                  </a:cubicBezTo>
                  <a:cubicBezTo>
                    <a:pt x="23" y="57"/>
                    <a:pt x="23" y="58"/>
                    <a:pt x="23" y="58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7"/>
                    <a:pt x="25" y="56"/>
                    <a:pt x="25" y="56"/>
                  </a:cubicBezTo>
                  <a:cubicBezTo>
                    <a:pt x="25" y="56"/>
                    <a:pt x="24" y="55"/>
                    <a:pt x="25" y="54"/>
                  </a:cubicBezTo>
                  <a:cubicBezTo>
                    <a:pt x="26" y="53"/>
                    <a:pt x="26" y="52"/>
                    <a:pt x="27" y="52"/>
                  </a:cubicBezTo>
                  <a:cubicBezTo>
                    <a:pt x="27" y="51"/>
                    <a:pt x="27" y="51"/>
                    <a:pt x="29" y="51"/>
                  </a:cubicBezTo>
                  <a:cubicBezTo>
                    <a:pt x="30" y="51"/>
                    <a:pt x="32" y="53"/>
                    <a:pt x="32" y="53"/>
                  </a:cubicBezTo>
                  <a:cubicBezTo>
                    <a:pt x="32" y="53"/>
                    <a:pt x="33" y="54"/>
                    <a:pt x="32" y="54"/>
                  </a:cubicBezTo>
                  <a:cubicBezTo>
                    <a:pt x="32" y="55"/>
                    <a:pt x="31" y="56"/>
                    <a:pt x="31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2" y="59"/>
                    <a:pt x="31" y="60"/>
                  </a:cubicBezTo>
                  <a:cubicBezTo>
                    <a:pt x="31" y="60"/>
                    <a:pt x="31" y="61"/>
                    <a:pt x="31" y="61"/>
                  </a:cubicBezTo>
                  <a:cubicBezTo>
                    <a:pt x="31" y="62"/>
                    <a:pt x="28" y="63"/>
                    <a:pt x="31" y="63"/>
                  </a:cubicBezTo>
                  <a:cubicBezTo>
                    <a:pt x="33" y="63"/>
                    <a:pt x="33" y="63"/>
                    <a:pt x="33" y="62"/>
                  </a:cubicBezTo>
                  <a:cubicBezTo>
                    <a:pt x="33" y="62"/>
                    <a:pt x="33" y="60"/>
                    <a:pt x="33" y="60"/>
                  </a:cubicBezTo>
                  <a:cubicBezTo>
                    <a:pt x="33" y="60"/>
                    <a:pt x="34" y="60"/>
                    <a:pt x="34" y="60"/>
                  </a:cubicBezTo>
                  <a:cubicBezTo>
                    <a:pt x="35" y="60"/>
                    <a:pt x="36" y="60"/>
                    <a:pt x="36" y="60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7" y="62"/>
                    <a:pt x="37" y="63"/>
                  </a:cubicBezTo>
                  <a:cubicBezTo>
                    <a:pt x="37" y="63"/>
                    <a:pt x="37" y="64"/>
                    <a:pt x="37" y="64"/>
                  </a:cubicBezTo>
                  <a:cubicBezTo>
                    <a:pt x="37" y="64"/>
                    <a:pt x="39" y="66"/>
                    <a:pt x="39" y="65"/>
                  </a:cubicBezTo>
                  <a:cubicBezTo>
                    <a:pt x="39" y="64"/>
                    <a:pt x="40" y="65"/>
                    <a:pt x="39" y="63"/>
                  </a:cubicBezTo>
                  <a:cubicBezTo>
                    <a:pt x="38" y="62"/>
                    <a:pt x="38" y="60"/>
                    <a:pt x="38" y="60"/>
                  </a:cubicBezTo>
                  <a:cubicBezTo>
                    <a:pt x="38" y="60"/>
                    <a:pt x="38" y="60"/>
                    <a:pt x="38" y="59"/>
                  </a:cubicBezTo>
                  <a:cubicBezTo>
                    <a:pt x="38" y="59"/>
                    <a:pt x="38" y="58"/>
                    <a:pt x="38" y="58"/>
                  </a:cubicBezTo>
                  <a:cubicBezTo>
                    <a:pt x="37" y="57"/>
                    <a:pt x="36" y="57"/>
                    <a:pt x="36" y="56"/>
                  </a:cubicBezTo>
                  <a:cubicBezTo>
                    <a:pt x="36" y="56"/>
                    <a:pt x="33" y="53"/>
                    <a:pt x="33" y="53"/>
                  </a:cubicBezTo>
                  <a:cubicBezTo>
                    <a:pt x="33" y="53"/>
                    <a:pt x="33" y="52"/>
                    <a:pt x="33" y="51"/>
                  </a:cubicBezTo>
                  <a:cubicBezTo>
                    <a:pt x="33" y="49"/>
                    <a:pt x="33" y="48"/>
                    <a:pt x="33" y="47"/>
                  </a:cubicBezTo>
                  <a:cubicBezTo>
                    <a:pt x="33" y="47"/>
                    <a:pt x="34" y="45"/>
                    <a:pt x="34" y="45"/>
                  </a:cubicBezTo>
                  <a:cubicBezTo>
                    <a:pt x="34" y="45"/>
                    <a:pt x="34" y="43"/>
                    <a:pt x="35" y="42"/>
                  </a:cubicBezTo>
                  <a:cubicBezTo>
                    <a:pt x="36" y="42"/>
                    <a:pt x="35" y="41"/>
                    <a:pt x="36" y="41"/>
                  </a:cubicBezTo>
                  <a:cubicBezTo>
                    <a:pt x="38" y="40"/>
                    <a:pt x="37" y="40"/>
                    <a:pt x="39" y="40"/>
                  </a:cubicBezTo>
                  <a:cubicBezTo>
                    <a:pt x="40" y="40"/>
                    <a:pt x="42" y="41"/>
                    <a:pt x="43" y="41"/>
                  </a:cubicBezTo>
                  <a:cubicBezTo>
                    <a:pt x="43" y="41"/>
                    <a:pt x="46" y="42"/>
                    <a:pt x="46" y="42"/>
                  </a:cubicBezTo>
                  <a:cubicBezTo>
                    <a:pt x="46" y="42"/>
                    <a:pt x="46" y="41"/>
                    <a:pt x="46" y="41"/>
                  </a:cubicBezTo>
                  <a:cubicBezTo>
                    <a:pt x="47" y="41"/>
                    <a:pt x="47" y="39"/>
                    <a:pt x="47" y="40"/>
                  </a:cubicBezTo>
                  <a:cubicBezTo>
                    <a:pt x="48" y="40"/>
                    <a:pt x="48" y="41"/>
                    <a:pt x="49" y="40"/>
                  </a:cubicBezTo>
                  <a:cubicBezTo>
                    <a:pt x="50" y="39"/>
                    <a:pt x="50" y="38"/>
                    <a:pt x="50" y="38"/>
                  </a:cubicBezTo>
                  <a:cubicBezTo>
                    <a:pt x="50" y="38"/>
                    <a:pt x="51" y="38"/>
                    <a:pt x="52" y="37"/>
                  </a:cubicBezTo>
                  <a:cubicBezTo>
                    <a:pt x="52" y="37"/>
                    <a:pt x="51" y="36"/>
                    <a:pt x="50" y="36"/>
                  </a:cubicBezTo>
                  <a:cubicBezTo>
                    <a:pt x="50" y="36"/>
                    <a:pt x="48" y="36"/>
                    <a:pt x="47" y="37"/>
                  </a:cubicBezTo>
                  <a:cubicBezTo>
                    <a:pt x="46" y="37"/>
                    <a:pt x="47" y="37"/>
                    <a:pt x="45" y="37"/>
                  </a:cubicBezTo>
                  <a:cubicBezTo>
                    <a:pt x="44" y="38"/>
                    <a:pt x="44" y="38"/>
                    <a:pt x="42" y="38"/>
                  </a:cubicBezTo>
                  <a:cubicBezTo>
                    <a:pt x="40" y="38"/>
                    <a:pt x="40" y="38"/>
                    <a:pt x="39" y="39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5" y="40"/>
                    <a:pt x="34" y="40"/>
                  </a:cubicBezTo>
                  <a:cubicBezTo>
                    <a:pt x="34" y="40"/>
                    <a:pt x="33" y="39"/>
                    <a:pt x="33" y="39"/>
                  </a:cubicBezTo>
                  <a:cubicBezTo>
                    <a:pt x="33" y="39"/>
                    <a:pt x="33" y="39"/>
                    <a:pt x="32" y="39"/>
                  </a:cubicBezTo>
                  <a:cubicBezTo>
                    <a:pt x="31" y="39"/>
                    <a:pt x="30" y="40"/>
                    <a:pt x="30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40"/>
                    <a:pt x="27" y="40"/>
                    <a:pt x="26" y="40"/>
                  </a:cubicBezTo>
                  <a:cubicBezTo>
                    <a:pt x="26" y="41"/>
                    <a:pt x="24" y="41"/>
                    <a:pt x="24" y="41"/>
                  </a:cubicBezTo>
                  <a:cubicBezTo>
                    <a:pt x="24" y="41"/>
                    <a:pt x="24" y="41"/>
                    <a:pt x="23" y="41"/>
                  </a:cubicBezTo>
                  <a:cubicBezTo>
                    <a:pt x="23" y="42"/>
                    <a:pt x="24" y="42"/>
                    <a:pt x="23" y="43"/>
                  </a:cubicBezTo>
                  <a:cubicBezTo>
                    <a:pt x="22" y="43"/>
                    <a:pt x="20" y="43"/>
                    <a:pt x="20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4" y="54"/>
                  </a:cubicBezTo>
                  <a:cubicBezTo>
                    <a:pt x="14" y="54"/>
                    <a:pt x="14" y="55"/>
                    <a:pt x="14" y="55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1"/>
                    <a:pt x="15" y="62"/>
                    <a:pt x="14" y="62"/>
                  </a:cubicBezTo>
                  <a:cubicBezTo>
                    <a:pt x="14" y="62"/>
                    <a:pt x="13" y="61"/>
                    <a:pt x="13" y="61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7"/>
                    <a:pt x="8" y="56"/>
                    <a:pt x="8" y="56"/>
                  </a:cubicBezTo>
                  <a:cubicBezTo>
                    <a:pt x="8" y="55"/>
                    <a:pt x="7" y="54"/>
                    <a:pt x="7" y="54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1"/>
                    <a:pt x="5" y="51"/>
                    <a:pt x="6" y="51"/>
                  </a:cubicBezTo>
                  <a:cubicBezTo>
                    <a:pt x="6" y="50"/>
                    <a:pt x="6" y="50"/>
                    <a:pt x="7" y="49"/>
                  </a:cubicBezTo>
                  <a:cubicBezTo>
                    <a:pt x="7" y="48"/>
                    <a:pt x="9" y="46"/>
                    <a:pt x="9" y="46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2" y="35"/>
                    <a:pt x="22" y="35"/>
                  </a:cubicBezTo>
                  <a:cubicBezTo>
                    <a:pt x="23" y="34"/>
                    <a:pt x="24" y="33"/>
                    <a:pt x="24" y="33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8" y="33"/>
                    <a:pt x="38" y="33"/>
                    <a:pt x="38" y="33"/>
                  </a:cubicBezTo>
                  <a:close/>
                  <a:moveTo>
                    <a:pt x="16" y="139"/>
                  </a:moveTo>
                  <a:cubicBezTo>
                    <a:pt x="16" y="139"/>
                    <a:pt x="16" y="139"/>
                    <a:pt x="16" y="139"/>
                  </a:cubicBezTo>
                  <a:cubicBezTo>
                    <a:pt x="16" y="139"/>
                    <a:pt x="14" y="138"/>
                    <a:pt x="14" y="138"/>
                  </a:cubicBezTo>
                  <a:cubicBezTo>
                    <a:pt x="14" y="139"/>
                    <a:pt x="13" y="140"/>
                    <a:pt x="13" y="140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7"/>
                    <a:pt x="8" y="148"/>
                    <a:pt x="9" y="148"/>
                  </a:cubicBezTo>
                  <a:cubicBezTo>
                    <a:pt x="10" y="148"/>
                    <a:pt x="11" y="148"/>
                    <a:pt x="11" y="148"/>
                  </a:cubicBezTo>
                  <a:cubicBezTo>
                    <a:pt x="11" y="147"/>
                    <a:pt x="12" y="146"/>
                    <a:pt x="12" y="146"/>
                  </a:cubicBezTo>
                  <a:cubicBezTo>
                    <a:pt x="12" y="146"/>
                    <a:pt x="13" y="145"/>
                    <a:pt x="13" y="145"/>
                  </a:cubicBezTo>
                  <a:cubicBezTo>
                    <a:pt x="14" y="145"/>
                    <a:pt x="16" y="145"/>
                    <a:pt x="16" y="144"/>
                  </a:cubicBezTo>
                  <a:cubicBezTo>
                    <a:pt x="16" y="143"/>
                    <a:pt x="16" y="142"/>
                    <a:pt x="16" y="142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39"/>
                    <a:pt x="16" y="139"/>
                    <a:pt x="16" y="139"/>
                  </a:cubicBezTo>
                  <a:close/>
                  <a:moveTo>
                    <a:pt x="68" y="112"/>
                  </a:move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9" y="111"/>
                    <a:pt x="69" y="111"/>
                  </a:cubicBezTo>
                  <a:cubicBezTo>
                    <a:pt x="69" y="110"/>
                    <a:pt x="68" y="109"/>
                    <a:pt x="68" y="109"/>
                  </a:cubicBezTo>
                  <a:cubicBezTo>
                    <a:pt x="68" y="108"/>
                    <a:pt x="69" y="108"/>
                    <a:pt x="69" y="108"/>
                  </a:cubicBezTo>
                  <a:cubicBezTo>
                    <a:pt x="69" y="108"/>
                    <a:pt x="69" y="107"/>
                    <a:pt x="69" y="107"/>
                  </a:cubicBezTo>
                  <a:cubicBezTo>
                    <a:pt x="69" y="107"/>
                    <a:pt x="68" y="107"/>
                    <a:pt x="68" y="107"/>
                  </a:cubicBezTo>
                  <a:cubicBezTo>
                    <a:pt x="67" y="107"/>
                    <a:pt x="67" y="108"/>
                    <a:pt x="67" y="108"/>
                  </a:cubicBezTo>
                  <a:cubicBezTo>
                    <a:pt x="67" y="108"/>
                    <a:pt x="67" y="109"/>
                    <a:pt x="67" y="109"/>
                  </a:cubicBezTo>
                  <a:cubicBezTo>
                    <a:pt x="67" y="109"/>
                    <a:pt x="67" y="110"/>
                    <a:pt x="67" y="110"/>
                  </a:cubicBezTo>
                  <a:cubicBezTo>
                    <a:pt x="67" y="110"/>
                    <a:pt x="68" y="112"/>
                    <a:pt x="68" y="112"/>
                  </a:cubicBezTo>
                  <a:close/>
                  <a:moveTo>
                    <a:pt x="95" y="139"/>
                  </a:moveTo>
                  <a:cubicBezTo>
                    <a:pt x="95" y="139"/>
                    <a:pt x="95" y="139"/>
                    <a:pt x="95" y="139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39"/>
                    <a:pt x="96" y="140"/>
                    <a:pt x="96" y="140"/>
                  </a:cubicBezTo>
                  <a:cubicBezTo>
                    <a:pt x="96" y="140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lose/>
                  <a:moveTo>
                    <a:pt x="106" y="152"/>
                  </a:moveTo>
                  <a:cubicBezTo>
                    <a:pt x="106" y="152"/>
                    <a:pt x="106" y="152"/>
                    <a:pt x="106" y="152"/>
                  </a:cubicBezTo>
                  <a:cubicBezTo>
                    <a:pt x="107" y="152"/>
                    <a:pt x="107" y="152"/>
                    <a:pt x="107" y="152"/>
                  </a:cubicBezTo>
                  <a:cubicBezTo>
                    <a:pt x="107" y="153"/>
                    <a:pt x="107" y="153"/>
                    <a:pt x="107" y="153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6" y="152"/>
                    <a:pt x="106" y="152"/>
                    <a:pt x="106" y="152"/>
                  </a:cubicBezTo>
                  <a:close/>
                  <a:moveTo>
                    <a:pt x="103" y="150"/>
                  </a:moveTo>
                  <a:cubicBezTo>
                    <a:pt x="103" y="150"/>
                    <a:pt x="103" y="150"/>
                    <a:pt x="103" y="150"/>
                  </a:cubicBezTo>
                  <a:cubicBezTo>
                    <a:pt x="102" y="149"/>
                    <a:pt x="102" y="149"/>
                    <a:pt x="102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4" y="149"/>
                    <a:pt x="104" y="149"/>
                    <a:pt x="105" y="149"/>
                  </a:cubicBezTo>
                  <a:cubicBezTo>
                    <a:pt x="105" y="149"/>
                    <a:pt x="106" y="150"/>
                    <a:pt x="106" y="150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5" y="150"/>
                    <a:pt x="105" y="151"/>
                    <a:pt x="105" y="151"/>
                  </a:cubicBezTo>
                  <a:cubicBezTo>
                    <a:pt x="104" y="151"/>
                    <a:pt x="103" y="150"/>
                    <a:pt x="103" y="150"/>
                  </a:cubicBezTo>
                  <a:close/>
                  <a:moveTo>
                    <a:pt x="108" y="150"/>
                  </a:moveTo>
                  <a:cubicBezTo>
                    <a:pt x="108" y="150"/>
                    <a:pt x="108" y="150"/>
                    <a:pt x="108" y="150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7"/>
                    <a:pt x="109" y="148"/>
                    <a:pt x="109" y="148"/>
                  </a:cubicBezTo>
                  <a:cubicBezTo>
                    <a:pt x="109" y="148"/>
                    <a:pt x="108" y="149"/>
                    <a:pt x="108" y="149"/>
                  </a:cubicBezTo>
                  <a:cubicBezTo>
                    <a:pt x="108" y="150"/>
                    <a:pt x="108" y="150"/>
                    <a:pt x="108" y="150"/>
                  </a:cubicBezTo>
                  <a:close/>
                  <a:moveTo>
                    <a:pt x="129" y="144"/>
                  </a:moveTo>
                  <a:cubicBezTo>
                    <a:pt x="129" y="144"/>
                    <a:pt x="129" y="144"/>
                    <a:pt x="129" y="144"/>
                  </a:cubicBezTo>
                  <a:cubicBezTo>
                    <a:pt x="128" y="143"/>
                    <a:pt x="128" y="143"/>
                    <a:pt x="128" y="143"/>
                  </a:cubicBezTo>
                  <a:cubicBezTo>
                    <a:pt x="128" y="143"/>
                    <a:pt x="129" y="142"/>
                    <a:pt x="129" y="142"/>
                  </a:cubicBezTo>
                  <a:cubicBezTo>
                    <a:pt x="130" y="142"/>
                    <a:pt x="131" y="142"/>
                    <a:pt x="131" y="142"/>
                  </a:cubicBezTo>
                  <a:cubicBezTo>
                    <a:pt x="129" y="144"/>
                    <a:pt x="129" y="144"/>
                    <a:pt x="129" y="144"/>
                  </a:cubicBezTo>
                  <a:close/>
                  <a:moveTo>
                    <a:pt x="127" y="145"/>
                  </a:moveTo>
                  <a:cubicBezTo>
                    <a:pt x="127" y="145"/>
                    <a:pt x="127" y="145"/>
                    <a:pt x="127" y="145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28" y="141"/>
                    <a:pt x="128" y="141"/>
                    <a:pt x="128" y="141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5" y="138"/>
                    <a:pt x="125" y="138"/>
                  </a:cubicBezTo>
                  <a:cubicBezTo>
                    <a:pt x="125" y="138"/>
                    <a:pt x="124" y="138"/>
                    <a:pt x="124" y="138"/>
                  </a:cubicBezTo>
                  <a:cubicBezTo>
                    <a:pt x="124" y="138"/>
                    <a:pt x="123" y="138"/>
                    <a:pt x="123" y="138"/>
                  </a:cubicBezTo>
                  <a:cubicBezTo>
                    <a:pt x="123" y="138"/>
                    <a:pt x="124" y="137"/>
                    <a:pt x="124" y="137"/>
                  </a:cubicBezTo>
                  <a:cubicBezTo>
                    <a:pt x="124" y="137"/>
                    <a:pt x="124" y="137"/>
                    <a:pt x="125" y="137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6" y="136"/>
                    <a:pt x="128" y="133"/>
                    <a:pt x="130" y="133"/>
                  </a:cubicBezTo>
                  <a:cubicBezTo>
                    <a:pt x="131" y="133"/>
                    <a:pt x="133" y="133"/>
                    <a:pt x="133" y="133"/>
                  </a:cubicBezTo>
                  <a:cubicBezTo>
                    <a:pt x="135" y="131"/>
                    <a:pt x="135" y="131"/>
                    <a:pt x="135" y="131"/>
                  </a:cubicBezTo>
                  <a:cubicBezTo>
                    <a:pt x="135" y="131"/>
                    <a:pt x="135" y="130"/>
                    <a:pt x="135" y="130"/>
                  </a:cubicBezTo>
                  <a:cubicBezTo>
                    <a:pt x="136" y="130"/>
                    <a:pt x="135" y="128"/>
                    <a:pt x="135" y="128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2" y="124"/>
                    <a:pt x="132" y="124"/>
                  </a:cubicBezTo>
                  <a:cubicBezTo>
                    <a:pt x="132" y="124"/>
                    <a:pt x="128" y="122"/>
                    <a:pt x="128" y="122"/>
                  </a:cubicBezTo>
                  <a:cubicBezTo>
                    <a:pt x="128" y="122"/>
                    <a:pt x="128" y="120"/>
                    <a:pt x="127" y="120"/>
                  </a:cubicBezTo>
                  <a:cubicBezTo>
                    <a:pt x="127" y="120"/>
                    <a:pt x="128" y="118"/>
                    <a:pt x="128" y="118"/>
                  </a:cubicBezTo>
                  <a:cubicBezTo>
                    <a:pt x="128" y="118"/>
                    <a:pt x="130" y="115"/>
                    <a:pt x="132" y="114"/>
                  </a:cubicBezTo>
                  <a:cubicBezTo>
                    <a:pt x="133" y="113"/>
                    <a:pt x="134" y="113"/>
                    <a:pt x="134" y="113"/>
                  </a:cubicBezTo>
                  <a:cubicBezTo>
                    <a:pt x="135" y="113"/>
                    <a:pt x="136" y="114"/>
                    <a:pt x="137" y="115"/>
                  </a:cubicBezTo>
                  <a:cubicBezTo>
                    <a:pt x="137" y="115"/>
                    <a:pt x="138" y="115"/>
                    <a:pt x="139" y="115"/>
                  </a:cubicBezTo>
                  <a:cubicBezTo>
                    <a:pt x="140" y="115"/>
                    <a:pt x="141" y="115"/>
                    <a:pt x="141" y="115"/>
                  </a:cubicBezTo>
                  <a:cubicBezTo>
                    <a:pt x="141" y="115"/>
                    <a:pt x="141" y="113"/>
                    <a:pt x="141" y="112"/>
                  </a:cubicBezTo>
                  <a:cubicBezTo>
                    <a:pt x="141" y="111"/>
                    <a:pt x="141" y="112"/>
                    <a:pt x="140" y="111"/>
                  </a:cubicBezTo>
                  <a:cubicBezTo>
                    <a:pt x="140" y="111"/>
                    <a:pt x="139" y="110"/>
                    <a:pt x="139" y="110"/>
                  </a:cubicBezTo>
                  <a:cubicBezTo>
                    <a:pt x="139" y="110"/>
                    <a:pt x="139" y="109"/>
                    <a:pt x="139" y="109"/>
                  </a:cubicBezTo>
                  <a:cubicBezTo>
                    <a:pt x="139" y="109"/>
                    <a:pt x="139" y="108"/>
                    <a:pt x="139" y="107"/>
                  </a:cubicBezTo>
                  <a:cubicBezTo>
                    <a:pt x="139" y="107"/>
                    <a:pt x="139" y="104"/>
                    <a:pt x="139" y="104"/>
                  </a:cubicBezTo>
                  <a:cubicBezTo>
                    <a:pt x="139" y="103"/>
                    <a:pt x="138" y="101"/>
                    <a:pt x="138" y="101"/>
                  </a:cubicBezTo>
                  <a:cubicBezTo>
                    <a:pt x="138" y="100"/>
                    <a:pt x="137" y="99"/>
                    <a:pt x="137" y="99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36" y="97"/>
                    <a:pt x="136" y="97"/>
                    <a:pt x="136" y="96"/>
                  </a:cubicBezTo>
                  <a:cubicBezTo>
                    <a:pt x="136" y="94"/>
                    <a:pt x="137" y="92"/>
                    <a:pt x="137" y="92"/>
                  </a:cubicBezTo>
                  <a:cubicBezTo>
                    <a:pt x="138" y="91"/>
                    <a:pt x="138" y="89"/>
                    <a:pt x="138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3" y="87"/>
                    <a:pt x="133" y="87"/>
                  </a:cubicBezTo>
                  <a:cubicBezTo>
                    <a:pt x="133" y="87"/>
                    <a:pt x="132" y="86"/>
                    <a:pt x="132" y="86"/>
                  </a:cubicBezTo>
                  <a:cubicBezTo>
                    <a:pt x="132" y="85"/>
                    <a:pt x="131" y="85"/>
                    <a:pt x="131" y="85"/>
                  </a:cubicBezTo>
                  <a:cubicBezTo>
                    <a:pt x="131" y="85"/>
                    <a:pt x="127" y="86"/>
                    <a:pt x="127" y="86"/>
                  </a:cubicBezTo>
                  <a:cubicBezTo>
                    <a:pt x="127" y="86"/>
                    <a:pt x="125" y="87"/>
                    <a:pt x="124" y="88"/>
                  </a:cubicBezTo>
                  <a:cubicBezTo>
                    <a:pt x="122" y="88"/>
                    <a:pt x="122" y="88"/>
                    <a:pt x="121" y="89"/>
                  </a:cubicBezTo>
                  <a:cubicBezTo>
                    <a:pt x="119" y="90"/>
                    <a:pt x="119" y="91"/>
                    <a:pt x="118" y="92"/>
                  </a:cubicBezTo>
                  <a:cubicBezTo>
                    <a:pt x="117" y="92"/>
                    <a:pt x="116" y="94"/>
                    <a:pt x="116" y="94"/>
                  </a:cubicBezTo>
                  <a:cubicBezTo>
                    <a:pt x="115" y="95"/>
                    <a:pt x="115" y="95"/>
                    <a:pt x="116" y="96"/>
                  </a:cubicBezTo>
                  <a:cubicBezTo>
                    <a:pt x="116" y="97"/>
                    <a:pt x="117" y="96"/>
                    <a:pt x="117" y="96"/>
                  </a:cubicBezTo>
                  <a:cubicBezTo>
                    <a:pt x="117" y="96"/>
                    <a:pt x="118" y="96"/>
                    <a:pt x="119" y="96"/>
                  </a:cubicBezTo>
                  <a:cubicBezTo>
                    <a:pt x="120" y="96"/>
                    <a:pt x="120" y="97"/>
                    <a:pt x="119" y="97"/>
                  </a:cubicBezTo>
                  <a:cubicBezTo>
                    <a:pt x="119" y="97"/>
                    <a:pt x="119" y="98"/>
                    <a:pt x="119" y="98"/>
                  </a:cubicBezTo>
                  <a:cubicBezTo>
                    <a:pt x="119" y="98"/>
                    <a:pt x="119" y="98"/>
                    <a:pt x="118" y="99"/>
                  </a:cubicBezTo>
                  <a:cubicBezTo>
                    <a:pt x="118" y="99"/>
                    <a:pt x="118" y="100"/>
                    <a:pt x="118" y="101"/>
                  </a:cubicBezTo>
                  <a:cubicBezTo>
                    <a:pt x="118" y="102"/>
                    <a:pt x="117" y="102"/>
                    <a:pt x="117" y="102"/>
                  </a:cubicBezTo>
                  <a:cubicBezTo>
                    <a:pt x="116" y="103"/>
                    <a:pt x="116" y="103"/>
                    <a:pt x="115" y="104"/>
                  </a:cubicBezTo>
                  <a:cubicBezTo>
                    <a:pt x="114" y="104"/>
                    <a:pt x="114" y="105"/>
                    <a:pt x="114" y="105"/>
                  </a:cubicBezTo>
                  <a:cubicBezTo>
                    <a:pt x="114" y="106"/>
                    <a:pt x="114" y="106"/>
                    <a:pt x="115" y="107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109"/>
                    <a:pt x="114" y="110"/>
                    <a:pt x="114" y="109"/>
                  </a:cubicBezTo>
                  <a:cubicBezTo>
                    <a:pt x="114" y="109"/>
                    <a:pt x="114" y="108"/>
                    <a:pt x="11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8"/>
                    <a:pt x="111" y="108"/>
                    <a:pt x="110" y="108"/>
                  </a:cubicBezTo>
                  <a:cubicBezTo>
                    <a:pt x="110" y="108"/>
                    <a:pt x="112" y="106"/>
                    <a:pt x="112" y="106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0" y="104"/>
                    <a:pt x="110" y="104"/>
                    <a:pt x="110" y="104"/>
                  </a:cubicBezTo>
                  <a:cubicBezTo>
                    <a:pt x="109" y="104"/>
                    <a:pt x="109" y="104"/>
                    <a:pt x="109" y="104"/>
                  </a:cubicBezTo>
                  <a:cubicBezTo>
                    <a:pt x="110" y="103"/>
                    <a:pt x="110" y="103"/>
                    <a:pt x="110" y="103"/>
                  </a:cubicBezTo>
                  <a:cubicBezTo>
                    <a:pt x="110" y="101"/>
                    <a:pt x="110" y="101"/>
                    <a:pt x="110" y="10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7"/>
                    <a:pt x="112" y="97"/>
                  </a:cubicBezTo>
                  <a:cubicBezTo>
                    <a:pt x="112" y="97"/>
                    <a:pt x="113" y="96"/>
                    <a:pt x="113" y="95"/>
                  </a:cubicBezTo>
                  <a:cubicBezTo>
                    <a:pt x="114" y="95"/>
                    <a:pt x="113" y="94"/>
                    <a:pt x="113" y="94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6" y="96"/>
                    <a:pt x="105" y="96"/>
                  </a:cubicBezTo>
                  <a:cubicBezTo>
                    <a:pt x="104" y="96"/>
                    <a:pt x="105" y="96"/>
                    <a:pt x="104" y="96"/>
                  </a:cubicBezTo>
                  <a:cubicBezTo>
                    <a:pt x="104" y="95"/>
                    <a:pt x="103" y="95"/>
                    <a:pt x="103" y="95"/>
                  </a:cubicBezTo>
                  <a:cubicBezTo>
                    <a:pt x="103" y="95"/>
                    <a:pt x="101" y="95"/>
                    <a:pt x="101" y="95"/>
                  </a:cubicBezTo>
                  <a:cubicBezTo>
                    <a:pt x="100" y="95"/>
                    <a:pt x="100" y="96"/>
                    <a:pt x="100" y="96"/>
                  </a:cubicBezTo>
                  <a:cubicBezTo>
                    <a:pt x="100" y="96"/>
                    <a:pt x="103" y="97"/>
                    <a:pt x="104" y="98"/>
                  </a:cubicBezTo>
                  <a:cubicBezTo>
                    <a:pt x="104" y="98"/>
                    <a:pt x="105" y="98"/>
                    <a:pt x="105" y="98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5" y="99"/>
                    <a:pt x="104" y="101"/>
                    <a:pt x="103" y="101"/>
                  </a:cubicBezTo>
                  <a:cubicBezTo>
                    <a:pt x="103" y="102"/>
                    <a:pt x="102" y="102"/>
                    <a:pt x="102" y="102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1" y="105"/>
                    <a:pt x="101" y="105"/>
                  </a:cubicBezTo>
                  <a:cubicBezTo>
                    <a:pt x="101" y="105"/>
                    <a:pt x="101" y="107"/>
                    <a:pt x="101" y="107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6" y="108"/>
                    <a:pt x="95" y="108"/>
                    <a:pt x="95" y="108"/>
                  </a:cubicBezTo>
                  <a:cubicBezTo>
                    <a:pt x="94" y="108"/>
                    <a:pt x="94" y="107"/>
                    <a:pt x="94" y="107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89" y="108"/>
                    <a:pt x="88" y="108"/>
                  </a:cubicBezTo>
                  <a:cubicBezTo>
                    <a:pt x="88" y="108"/>
                    <a:pt x="88" y="110"/>
                    <a:pt x="88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2" y="114"/>
                    <a:pt x="92" y="114"/>
                    <a:pt x="92" y="114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1"/>
                    <a:pt x="95" y="122"/>
                    <a:pt x="96" y="123"/>
                  </a:cubicBezTo>
                  <a:cubicBezTo>
                    <a:pt x="96" y="123"/>
                    <a:pt x="96" y="125"/>
                    <a:pt x="96" y="125"/>
                  </a:cubicBezTo>
                  <a:cubicBezTo>
                    <a:pt x="96" y="127"/>
                    <a:pt x="96" y="127"/>
                    <a:pt x="96" y="127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96" y="128"/>
                    <a:pt x="94" y="129"/>
                    <a:pt x="94" y="130"/>
                  </a:cubicBezTo>
                  <a:cubicBezTo>
                    <a:pt x="94" y="130"/>
                    <a:pt x="95" y="130"/>
                    <a:pt x="95" y="130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8" y="134"/>
                    <a:pt x="98" y="134"/>
                    <a:pt x="98" y="134"/>
                  </a:cubicBezTo>
                  <a:cubicBezTo>
                    <a:pt x="98" y="134"/>
                    <a:pt x="97" y="135"/>
                    <a:pt x="97" y="136"/>
                  </a:cubicBezTo>
                  <a:cubicBezTo>
                    <a:pt x="97" y="136"/>
                    <a:pt x="99" y="137"/>
                    <a:pt x="99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8" y="137"/>
                    <a:pt x="109" y="137"/>
                  </a:cubicBezTo>
                  <a:cubicBezTo>
                    <a:pt x="109" y="137"/>
                    <a:pt x="112" y="136"/>
                    <a:pt x="112" y="136"/>
                  </a:cubicBezTo>
                  <a:cubicBezTo>
                    <a:pt x="112" y="136"/>
                    <a:pt x="114" y="138"/>
                    <a:pt x="115" y="138"/>
                  </a:cubicBezTo>
                  <a:cubicBezTo>
                    <a:pt x="116" y="139"/>
                    <a:pt x="115" y="140"/>
                    <a:pt x="115" y="140"/>
                  </a:cubicBezTo>
                  <a:cubicBezTo>
                    <a:pt x="115" y="141"/>
                    <a:pt x="114" y="141"/>
                    <a:pt x="114" y="141"/>
                  </a:cubicBezTo>
                  <a:cubicBezTo>
                    <a:pt x="114" y="141"/>
                    <a:pt x="115" y="144"/>
                    <a:pt x="115" y="144"/>
                  </a:cubicBezTo>
                  <a:cubicBezTo>
                    <a:pt x="116" y="145"/>
                    <a:pt x="116" y="144"/>
                    <a:pt x="116" y="144"/>
                  </a:cubicBezTo>
                  <a:cubicBezTo>
                    <a:pt x="116" y="144"/>
                    <a:pt x="117" y="145"/>
                    <a:pt x="118" y="146"/>
                  </a:cubicBezTo>
                  <a:cubicBezTo>
                    <a:pt x="118" y="147"/>
                    <a:pt x="119" y="147"/>
                    <a:pt x="119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0" y="147"/>
                    <a:pt x="121" y="147"/>
                    <a:pt x="121" y="148"/>
                  </a:cubicBezTo>
                  <a:cubicBezTo>
                    <a:pt x="122" y="148"/>
                    <a:pt x="123" y="148"/>
                    <a:pt x="124" y="148"/>
                  </a:cubicBezTo>
                  <a:cubicBezTo>
                    <a:pt x="124" y="148"/>
                    <a:pt x="125" y="148"/>
                    <a:pt x="125" y="147"/>
                  </a:cubicBezTo>
                  <a:cubicBezTo>
                    <a:pt x="125" y="147"/>
                    <a:pt x="126" y="147"/>
                    <a:pt x="127" y="147"/>
                  </a:cubicBezTo>
                  <a:cubicBezTo>
                    <a:pt x="127" y="146"/>
                    <a:pt x="127" y="145"/>
                    <a:pt x="127" y="145"/>
                  </a:cubicBezTo>
                  <a:cubicBezTo>
                    <a:pt x="127" y="145"/>
                    <a:pt x="127" y="145"/>
                    <a:pt x="127" y="145"/>
                  </a:cubicBezTo>
                  <a:close/>
                  <a:moveTo>
                    <a:pt x="127" y="150"/>
                  </a:moveTo>
                  <a:cubicBezTo>
                    <a:pt x="127" y="150"/>
                    <a:pt x="127" y="150"/>
                    <a:pt x="127" y="150"/>
                  </a:cubicBezTo>
                  <a:cubicBezTo>
                    <a:pt x="126" y="151"/>
                    <a:pt x="126" y="151"/>
                    <a:pt x="126" y="151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9" y="152"/>
                    <a:pt x="129" y="152"/>
                  </a:cubicBezTo>
                  <a:cubicBezTo>
                    <a:pt x="130" y="152"/>
                    <a:pt x="130" y="152"/>
                    <a:pt x="130" y="152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5" y="148"/>
                    <a:pt x="138" y="148"/>
                    <a:pt x="138" y="148"/>
                  </a:cubicBezTo>
                  <a:cubicBezTo>
                    <a:pt x="138" y="148"/>
                    <a:pt x="139" y="147"/>
                    <a:pt x="139" y="147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5" y="144"/>
                    <a:pt x="133" y="144"/>
                    <a:pt x="132" y="144"/>
                  </a:cubicBezTo>
                  <a:cubicBezTo>
                    <a:pt x="132" y="144"/>
                    <a:pt x="131" y="144"/>
                    <a:pt x="131" y="144"/>
                  </a:cubicBezTo>
                  <a:cubicBezTo>
                    <a:pt x="131" y="144"/>
                    <a:pt x="131" y="145"/>
                    <a:pt x="131" y="146"/>
                  </a:cubicBezTo>
                  <a:cubicBezTo>
                    <a:pt x="130" y="147"/>
                    <a:pt x="130" y="147"/>
                    <a:pt x="129" y="147"/>
                  </a:cubicBezTo>
                  <a:cubicBezTo>
                    <a:pt x="129" y="147"/>
                    <a:pt x="128" y="147"/>
                    <a:pt x="128" y="147"/>
                  </a:cubicBezTo>
                  <a:cubicBezTo>
                    <a:pt x="127" y="150"/>
                    <a:pt x="127" y="150"/>
                    <a:pt x="127" y="15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6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8" y="161"/>
                    <a:pt x="118" y="161"/>
                    <a:pt x="118" y="161"/>
                  </a:cubicBezTo>
                  <a:cubicBezTo>
                    <a:pt x="117" y="159"/>
                    <a:pt x="117" y="159"/>
                    <a:pt x="117" y="159"/>
                  </a:cubicBezTo>
                  <a:cubicBezTo>
                    <a:pt x="116" y="158"/>
                    <a:pt x="116" y="158"/>
                    <a:pt x="116" y="158"/>
                  </a:cubicBezTo>
                  <a:cubicBezTo>
                    <a:pt x="115" y="155"/>
                    <a:pt x="115" y="155"/>
                    <a:pt x="115" y="155"/>
                  </a:cubicBezTo>
                  <a:cubicBezTo>
                    <a:pt x="113" y="153"/>
                    <a:pt x="113" y="153"/>
                    <a:pt x="113" y="153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11" y="154"/>
                    <a:pt x="111" y="154"/>
                    <a:pt x="111" y="154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09" y="156"/>
                    <a:pt x="109" y="156"/>
                    <a:pt x="109" y="156"/>
                  </a:cubicBezTo>
                  <a:cubicBezTo>
                    <a:pt x="109" y="156"/>
                    <a:pt x="106" y="155"/>
                    <a:pt x="105" y="154"/>
                  </a:cubicBezTo>
                  <a:cubicBezTo>
                    <a:pt x="103" y="153"/>
                    <a:pt x="103" y="153"/>
                    <a:pt x="103" y="153"/>
                  </a:cubicBezTo>
                  <a:cubicBezTo>
                    <a:pt x="103" y="153"/>
                    <a:pt x="102" y="153"/>
                    <a:pt x="101" y="152"/>
                  </a:cubicBezTo>
                  <a:cubicBezTo>
                    <a:pt x="101" y="152"/>
                    <a:pt x="100" y="151"/>
                    <a:pt x="100" y="151"/>
                  </a:cubicBezTo>
                  <a:cubicBezTo>
                    <a:pt x="100" y="151"/>
                    <a:pt x="100" y="150"/>
                    <a:pt x="99" y="150"/>
                  </a:cubicBezTo>
                  <a:cubicBezTo>
                    <a:pt x="99" y="149"/>
                    <a:pt x="98" y="150"/>
                    <a:pt x="97" y="150"/>
                  </a:cubicBezTo>
                  <a:cubicBezTo>
                    <a:pt x="95" y="150"/>
                    <a:pt x="95" y="150"/>
                    <a:pt x="94" y="150"/>
                  </a:cubicBezTo>
                  <a:cubicBezTo>
                    <a:pt x="94" y="151"/>
                    <a:pt x="93" y="151"/>
                    <a:pt x="93" y="151"/>
                  </a:cubicBezTo>
                  <a:cubicBezTo>
                    <a:pt x="92" y="152"/>
                    <a:pt x="93" y="154"/>
                    <a:pt x="93" y="154"/>
                  </a:cubicBezTo>
                  <a:cubicBezTo>
                    <a:pt x="93" y="155"/>
                    <a:pt x="93" y="155"/>
                    <a:pt x="93" y="155"/>
                  </a:cubicBezTo>
                  <a:cubicBezTo>
                    <a:pt x="94" y="157"/>
                    <a:pt x="94" y="157"/>
                    <a:pt x="94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1" y="157"/>
                    <a:pt x="91" y="157"/>
                    <a:pt x="91" y="157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92" y="159"/>
                    <a:pt x="92" y="160"/>
                    <a:pt x="93" y="161"/>
                  </a:cubicBezTo>
                  <a:cubicBezTo>
                    <a:pt x="93" y="161"/>
                    <a:pt x="94" y="162"/>
                    <a:pt x="94" y="162"/>
                  </a:cubicBezTo>
                  <a:cubicBezTo>
                    <a:pt x="94" y="162"/>
                    <a:pt x="99" y="163"/>
                    <a:pt x="99" y="163"/>
                  </a:cubicBez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102" y="164"/>
                    <a:pt x="104" y="165"/>
                  </a:cubicBezTo>
                  <a:cubicBezTo>
                    <a:pt x="105" y="166"/>
                    <a:pt x="106" y="167"/>
                    <a:pt x="106" y="167"/>
                  </a:cubicBezTo>
                  <a:cubicBezTo>
                    <a:pt x="106" y="167"/>
                    <a:pt x="108" y="167"/>
                    <a:pt x="108" y="167"/>
                  </a:cubicBezTo>
                  <a:cubicBezTo>
                    <a:pt x="109" y="166"/>
                    <a:pt x="109" y="166"/>
                    <a:pt x="109" y="166"/>
                  </a:cubicBezTo>
                  <a:cubicBezTo>
                    <a:pt x="112" y="165"/>
                    <a:pt x="112" y="165"/>
                    <a:pt x="112" y="165"/>
                  </a:cubicBezTo>
                  <a:cubicBezTo>
                    <a:pt x="114" y="165"/>
                    <a:pt x="114" y="165"/>
                    <a:pt x="114" y="165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8" y="166"/>
                    <a:pt x="118" y="166"/>
                    <a:pt x="118" y="166"/>
                  </a:cubicBezTo>
                  <a:cubicBezTo>
                    <a:pt x="118" y="164"/>
                    <a:pt x="118" y="164"/>
                    <a:pt x="118" y="164"/>
                  </a:cubicBezTo>
                  <a:cubicBezTo>
                    <a:pt x="118" y="163"/>
                    <a:pt x="118" y="163"/>
                    <a:pt x="118" y="163"/>
                  </a:cubicBezTo>
                  <a:cubicBezTo>
                    <a:pt x="116" y="162"/>
                    <a:pt x="116" y="162"/>
                    <a:pt x="116" y="16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0" y="116"/>
                    <a:pt x="69" y="113"/>
                    <a:pt x="69" y="113"/>
                  </a:cubicBezTo>
                  <a:cubicBezTo>
                    <a:pt x="68" y="112"/>
                    <a:pt x="68" y="113"/>
                    <a:pt x="68" y="113"/>
                  </a:cubicBezTo>
                  <a:cubicBezTo>
                    <a:pt x="68" y="113"/>
                    <a:pt x="68" y="115"/>
                    <a:pt x="67" y="116"/>
                  </a:cubicBezTo>
                  <a:cubicBezTo>
                    <a:pt x="66" y="116"/>
                    <a:pt x="65" y="116"/>
                    <a:pt x="65" y="116"/>
                  </a:cubicBezTo>
                  <a:cubicBezTo>
                    <a:pt x="63" y="118"/>
                    <a:pt x="63" y="118"/>
                    <a:pt x="63" y="118"/>
                  </a:cubicBezTo>
                  <a:cubicBezTo>
                    <a:pt x="63" y="118"/>
                    <a:pt x="60" y="119"/>
                    <a:pt x="59" y="119"/>
                  </a:cubicBezTo>
                  <a:cubicBezTo>
                    <a:pt x="59" y="119"/>
                    <a:pt x="58" y="120"/>
                    <a:pt x="58" y="120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29"/>
                    <a:pt x="55" y="130"/>
                    <a:pt x="56" y="132"/>
                  </a:cubicBezTo>
                  <a:cubicBezTo>
                    <a:pt x="57" y="134"/>
                    <a:pt x="56" y="135"/>
                    <a:pt x="56" y="135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61" y="139"/>
                    <a:pt x="61" y="139"/>
                    <a:pt x="61" y="139"/>
                  </a:cubicBezTo>
                  <a:cubicBezTo>
                    <a:pt x="61" y="139"/>
                    <a:pt x="62" y="140"/>
                    <a:pt x="63" y="140"/>
                  </a:cubicBezTo>
                  <a:cubicBezTo>
                    <a:pt x="63" y="140"/>
                    <a:pt x="63" y="141"/>
                    <a:pt x="63" y="141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4" y="145"/>
                    <a:pt x="64" y="145"/>
                    <a:pt x="64" y="145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1" y="145"/>
                    <a:pt x="75" y="147"/>
                    <a:pt x="76" y="147"/>
                  </a:cubicBezTo>
                  <a:cubicBezTo>
                    <a:pt x="76" y="147"/>
                    <a:pt x="78" y="145"/>
                    <a:pt x="78" y="145"/>
                  </a:cubicBezTo>
                  <a:cubicBezTo>
                    <a:pt x="79" y="144"/>
                    <a:pt x="82" y="144"/>
                    <a:pt x="82" y="144"/>
                  </a:cubicBezTo>
                  <a:cubicBezTo>
                    <a:pt x="83" y="144"/>
                    <a:pt x="83" y="143"/>
                    <a:pt x="83" y="143"/>
                  </a:cubicBezTo>
                  <a:cubicBezTo>
                    <a:pt x="83" y="142"/>
                    <a:pt x="84" y="141"/>
                    <a:pt x="84" y="140"/>
                  </a:cubicBezTo>
                  <a:cubicBezTo>
                    <a:pt x="84" y="139"/>
                    <a:pt x="85" y="138"/>
                    <a:pt x="85" y="138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5" y="129"/>
                    <a:pt x="85" y="129"/>
                    <a:pt x="85" y="129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2" y="126"/>
                    <a:pt x="82" y="126"/>
                    <a:pt x="82" y="126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4" y="114"/>
                    <a:pt x="83" y="114"/>
                  </a:cubicBezTo>
                  <a:cubicBezTo>
                    <a:pt x="81" y="114"/>
                    <a:pt x="82" y="114"/>
                    <a:pt x="82" y="113"/>
                  </a:cubicBezTo>
                  <a:cubicBezTo>
                    <a:pt x="82" y="113"/>
                    <a:pt x="81" y="112"/>
                    <a:pt x="81" y="112"/>
                  </a:cubicBezTo>
                  <a:cubicBezTo>
                    <a:pt x="81" y="112"/>
                    <a:pt x="79" y="113"/>
                    <a:pt x="79" y="113"/>
                  </a:cubicBezTo>
                  <a:cubicBezTo>
                    <a:pt x="78" y="113"/>
                    <a:pt x="78" y="111"/>
                    <a:pt x="78" y="111"/>
                  </a:cubicBezTo>
                  <a:cubicBezTo>
                    <a:pt x="78" y="111"/>
                    <a:pt x="76" y="112"/>
                    <a:pt x="76" y="112"/>
                  </a:cubicBezTo>
                  <a:cubicBezTo>
                    <a:pt x="75" y="112"/>
                    <a:pt x="73" y="112"/>
                    <a:pt x="73" y="112"/>
                  </a:cubicBezTo>
                  <a:cubicBezTo>
                    <a:pt x="73" y="112"/>
                    <a:pt x="73" y="113"/>
                    <a:pt x="73" y="113"/>
                  </a:cubicBezTo>
                  <a:cubicBezTo>
                    <a:pt x="72" y="114"/>
                    <a:pt x="73" y="115"/>
                    <a:pt x="74" y="115"/>
                  </a:cubicBezTo>
                  <a:cubicBezTo>
                    <a:pt x="74" y="116"/>
                    <a:pt x="75" y="118"/>
                    <a:pt x="75" y="118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75" y="107"/>
                  </a:moveTo>
                  <a:cubicBezTo>
                    <a:pt x="75" y="107"/>
                    <a:pt x="75" y="107"/>
                    <a:pt x="75" y="107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8" y="105"/>
                    <a:pt x="79" y="104"/>
                    <a:pt x="79" y="103"/>
                  </a:cubicBezTo>
                  <a:cubicBezTo>
                    <a:pt x="79" y="103"/>
                    <a:pt x="79" y="102"/>
                    <a:pt x="79" y="102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74" y="94"/>
                    <a:pt x="74" y="96"/>
                    <a:pt x="74" y="96"/>
                  </a:cubicBezTo>
                  <a:cubicBezTo>
                    <a:pt x="74" y="97"/>
                    <a:pt x="75" y="98"/>
                    <a:pt x="75" y="98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4" y="103"/>
                    <a:pt x="74" y="103"/>
                    <a:pt x="74" y="103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7"/>
                    <a:pt x="75" y="107"/>
                    <a:pt x="75" y="107"/>
                  </a:cubicBezTo>
                  <a:close/>
                  <a:moveTo>
                    <a:pt x="80" y="157"/>
                  </a:moveTo>
                  <a:cubicBezTo>
                    <a:pt x="80" y="157"/>
                    <a:pt x="80" y="157"/>
                    <a:pt x="80" y="157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2" y="162"/>
                    <a:pt x="82" y="162"/>
                    <a:pt x="82" y="162"/>
                  </a:cubicBezTo>
                  <a:cubicBezTo>
                    <a:pt x="82" y="162"/>
                    <a:pt x="84" y="163"/>
                    <a:pt x="84" y="162"/>
                  </a:cubicBezTo>
                  <a:cubicBezTo>
                    <a:pt x="84" y="161"/>
                    <a:pt x="83" y="160"/>
                    <a:pt x="84" y="159"/>
                  </a:cubicBezTo>
                  <a:cubicBezTo>
                    <a:pt x="84" y="158"/>
                    <a:pt x="85" y="156"/>
                    <a:pt x="85" y="155"/>
                  </a:cubicBezTo>
                  <a:cubicBezTo>
                    <a:pt x="85" y="154"/>
                    <a:pt x="86" y="153"/>
                    <a:pt x="86" y="152"/>
                  </a:cubicBezTo>
                  <a:cubicBezTo>
                    <a:pt x="87" y="151"/>
                    <a:pt x="88" y="149"/>
                    <a:pt x="88" y="148"/>
                  </a:cubicBezTo>
                  <a:cubicBezTo>
                    <a:pt x="88" y="148"/>
                    <a:pt x="89" y="146"/>
                    <a:pt x="89" y="145"/>
                  </a:cubicBezTo>
                  <a:cubicBezTo>
                    <a:pt x="89" y="145"/>
                    <a:pt x="89" y="142"/>
                    <a:pt x="89" y="142"/>
                  </a:cubicBezTo>
                  <a:cubicBezTo>
                    <a:pt x="89" y="142"/>
                    <a:pt x="88" y="139"/>
                    <a:pt x="88" y="139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4" y="149"/>
                    <a:pt x="84" y="149"/>
                    <a:pt x="84" y="149"/>
                  </a:cubicBezTo>
                  <a:cubicBezTo>
                    <a:pt x="82" y="151"/>
                    <a:pt x="82" y="151"/>
                    <a:pt x="82" y="151"/>
                  </a:cubicBezTo>
                  <a:cubicBezTo>
                    <a:pt x="82" y="152"/>
                    <a:pt x="82" y="152"/>
                    <a:pt x="82" y="152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0" y="157"/>
                    <a:pt x="80" y="157"/>
                    <a:pt x="80" y="157"/>
                  </a:cubicBezTo>
                  <a:close/>
                  <a:moveTo>
                    <a:pt x="75" y="148"/>
                  </a:moveTo>
                  <a:cubicBezTo>
                    <a:pt x="75" y="148"/>
                    <a:pt x="75" y="148"/>
                    <a:pt x="75" y="148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6" y="149"/>
                    <a:pt x="77" y="152"/>
                    <a:pt x="78" y="152"/>
                  </a:cubicBezTo>
                  <a:cubicBezTo>
                    <a:pt x="78" y="152"/>
                    <a:pt x="81" y="149"/>
                    <a:pt x="81" y="149"/>
                  </a:cubicBezTo>
                  <a:cubicBezTo>
                    <a:pt x="81" y="147"/>
                    <a:pt x="81" y="147"/>
                    <a:pt x="81" y="147"/>
                  </a:cubicBezTo>
                  <a:cubicBezTo>
                    <a:pt x="82" y="145"/>
                    <a:pt x="82" y="145"/>
                    <a:pt x="82" y="145"/>
                  </a:cubicBezTo>
                  <a:cubicBezTo>
                    <a:pt x="79" y="146"/>
                    <a:pt x="79" y="146"/>
                    <a:pt x="79" y="146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75" y="148"/>
                    <a:pt x="75" y="148"/>
                    <a:pt x="75" y="148"/>
                  </a:cubicBezTo>
                  <a:close/>
                  <a:moveTo>
                    <a:pt x="66" y="150"/>
                  </a:moveTo>
                  <a:cubicBezTo>
                    <a:pt x="66" y="150"/>
                    <a:pt x="66" y="150"/>
                    <a:pt x="66" y="150"/>
                  </a:cubicBezTo>
                  <a:cubicBezTo>
                    <a:pt x="66" y="150"/>
                    <a:pt x="67" y="153"/>
                    <a:pt x="67" y="153"/>
                  </a:cubicBezTo>
                  <a:cubicBezTo>
                    <a:pt x="68" y="153"/>
                    <a:pt x="69" y="154"/>
                    <a:pt x="69" y="154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1" y="156"/>
                    <a:pt x="71" y="157"/>
                    <a:pt x="72" y="157"/>
                  </a:cubicBezTo>
                  <a:cubicBezTo>
                    <a:pt x="72" y="157"/>
                    <a:pt x="74" y="156"/>
                    <a:pt x="74" y="156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5" y="154"/>
                    <a:pt x="73" y="154"/>
                    <a:pt x="73" y="154"/>
                  </a:cubicBezTo>
                  <a:cubicBezTo>
                    <a:pt x="72" y="154"/>
                    <a:pt x="71" y="152"/>
                    <a:pt x="71" y="152"/>
                  </a:cubicBezTo>
                  <a:cubicBezTo>
                    <a:pt x="71" y="152"/>
                    <a:pt x="70" y="152"/>
                    <a:pt x="70" y="152"/>
                  </a:cubicBezTo>
                  <a:cubicBezTo>
                    <a:pt x="69" y="152"/>
                    <a:pt x="67" y="150"/>
                    <a:pt x="67" y="150"/>
                  </a:cubicBezTo>
                  <a:cubicBezTo>
                    <a:pt x="66" y="150"/>
                    <a:pt x="66" y="150"/>
                    <a:pt x="66" y="150"/>
                  </a:cubicBezTo>
                  <a:close/>
                  <a:moveTo>
                    <a:pt x="50" y="147"/>
                  </a:moveTo>
                  <a:cubicBezTo>
                    <a:pt x="50" y="147"/>
                    <a:pt x="50" y="147"/>
                    <a:pt x="50" y="147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3" y="149"/>
                    <a:pt x="53" y="149"/>
                    <a:pt x="53" y="149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3" y="152"/>
                    <a:pt x="54" y="154"/>
                    <a:pt x="55" y="153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56" y="153"/>
                    <a:pt x="58" y="154"/>
                    <a:pt x="58" y="154"/>
                  </a:cubicBezTo>
                  <a:cubicBezTo>
                    <a:pt x="59" y="155"/>
                    <a:pt x="60" y="155"/>
                    <a:pt x="61" y="155"/>
                  </a:cubicBezTo>
                  <a:cubicBezTo>
                    <a:pt x="62" y="155"/>
                    <a:pt x="62" y="154"/>
                    <a:pt x="62" y="154"/>
                  </a:cubicBezTo>
                  <a:cubicBezTo>
                    <a:pt x="62" y="153"/>
                    <a:pt x="62" y="152"/>
                    <a:pt x="62" y="152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47"/>
                    <a:pt x="50" y="147"/>
                    <a:pt x="50" y="147"/>
                  </a:cubicBezTo>
                  <a:close/>
                  <a:moveTo>
                    <a:pt x="83" y="25"/>
                  </a:moveTo>
                  <a:cubicBezTo>
                    <a:pt x="83" y="25"/>
                    <a:pt x="83" y="25"/>
                    <a:pt x="83" y="25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83" y="26"/>
                    <a:pt x="84" y="26"/>
                    <a:pt x="84" y="26"/>
                  </a:cubicBezTo>
                  <a:cubicBezTo>
                    <a:pt x="84" y="26"/>
                    <a:pt x="85" y="26"/>
                    <a:pt x="85" y="26"/>
                  </a:cubicBezTo>
                  <a:cubicBezTo>
                    <a:pt x="85" y="26"/>
                    <a:pt x="87" y="27"/>
                    <a:pt x="87" y="27"/>
                  </a:cubicBezTo>
                  <a:cubicBezTo>
                    <a:pt x="87" y="28"/>
                    <a:pt x="88" y="27"/>
                    <a:pt x="88" y="27"/>
                  </a:cubicBezTo>
                  <a:cubicBezTo>
                    <a:pt x="89" y="27"/>
                    <a:pt x="89" y="26"/>
                    <a:pt x="89" y="25"/>
                  </a:cubicBezTo>
                  <a:cubicBezTo>
                    <a:pt x="89" y="25"/>
                    <a:pt x="90" y="24"/>
                    <a:pt x="90" y="24"/>
                  </a:cubicBezTo>
                  <a:cubicBezTo>
                    <a:pt x="90" y="24"/>
                    <a:pt x="93" y="22"/>
                    <a:pt x="93" y="22"/>
                  </a:cubicBezTo>
                  <a:cubicBezTo>
                    <a:pt x="93" y="21"/>
                    <a:pt x="91" y="21"/>
                    <a:pt x="91" y="21"/>
                  </a:cubicBezTo>
                  <a:cubicBezTo>
                    <a:pt x="91" y="21"/>
                    <a:pt x="88" y="22"/>
                    <a:pt x="88" y="22"/>
                  </a:cubicBezTo>
                  <a:cubicBezTo>
                    <a:pt x="88" y="22"/>
                    <a:pt x="85" y="23"/>
                    <a:pt x="85" y="23"/>
                  </a:cubicBezTo>
                  <a:lnTo>
                    <a:pt x="83" y="25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144">
              <a:extLst>
                <a:ext uri="{FF2B5EF4-FFF2-40B4-BE49-F238E27FC236}">
                  <a16:creationId xmlns:a16="http://schemas.microsoft.com/office/drawing/2014/main" id="{FBFAD54C-B3A8-4E44-9DCE-98D94B1CED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18029" y="2422186"/>
              <a:ext cx="310039" cy="351588"/>
            </a:xfrm>
            <a:custGeom>
              <a:avLst/>
              <a:gdLst>
                <a:gd name="T0" fmla="*/ 75 w 136"/>
                <a:gd name="T1" fmla="*/ 25 h 159"/>
                <a:gd name="T2" fmla="*/ 117 w 136"/>
                <a:gd name="T3" fmla="*/ 17 h 159"/>
                <a:gd name="T4" fmla="*/ 125 w 136"/>
                <a:gd name="T5" fmla="*/ 49 h 159"/>
                <a:gd name="T6" fmla="*/ 112 w 136"/>
                <a:gd name="T7" fmla="*/ 67 h 159"/>
                <a:gd name="T8" fmla="*/ 121 w 136"/>
                <a:gd name="T9" fmla="*/ 84 h 159"/>
                <a:gd name="T10" fmla="*/ 114 w 136"/>
                <a:gd name="T11" fmla="*/ 97 h 159"/>
                <a:gd name="T12" fmla="*/ 96 w 136"/>
                <a:gd name="T13" fmla="*/ 100 h 159"/>
                <a:gd name="T14" fmla="*/ 90 w 136"/>
                <a:gd name="T15" fmla="*/ 108 h 159"/>
                <a:gd name="T16" fmla="*/ 92 w 136"/>
                <a:gd name="T17" fmla="*/ 130 h 159"/>
                <a:gd name="T18" fmla="*/ 85 w 136"/>
                <a:gd name="T19" fmla="*/ 141 h 159"/>
                <a:gd name="T20" fmla="*/ 88 w 136"/>
                <a:gd name="T21" fmla="*/ 149 h 159"/>
                <a:gd name="T22" fmla="*/ 85 w 136"/>
                <a:gd name="T23" fmla="*/ 159 h 159"/>
                <a:gd name="T24" fmla="*/ 76 w 136"/>
                <a:gd name="T25" fmla="*/ 148 h 159"/>
                <a:gd name="T26" fmla="*/ 69 w 136"/>
                <a:gd name="T27" fmla="*/ 128 h 159"/>
                <a:gd name="T28" fmla="*/ 56 w 136"/>
                <a:gd name="T29" fmla="*/ 121 h 159"/>
                <a:gd name="T30" fmla="*/ 42 w 136"/>
                <a:gd name="T31" fmla="*/ 119 h 159"/>
                <a:gd name="T32" fmla="*/ 27 w 136"/>
                <a:gd name="T33" fmla="*/ 121 h 159"/>
                <a:gd name="T34" fmla="*/ 13 w 136"/>
                <a:gd name="T35" fmla="*/ 121 h 159"/>
                <a:gd name="T36" fmla="*/ 6 w 136"/>
                <a:gd name="T37" fmla="*/ 112 h 159"/>
                <a:gd name="T38" fmla="*/ 22 w 136"/>
                <a:gd name="T39" fmla="*/ 114 h 159"/>
                <a:gd name="T40" fmla="*/ 27 w 136"/>
                <a:gd name="T41" fmla="*/ 116 h 159"/>
                <a:gd name="T42" fmla="*/ 9 w 136"/>
                <a:gd name="T43" fmla="*/ 111 h 159"/>
                <a:gd name="T44" fmla="*/ 15 w 136"/>
                <a:gd name="T45" fmla="*/ 103 h 159"/>
                <a:gd name="T46" fmla="*/ 25 w 136"/>
                <a:gd name="T47" fmla="*/ 111 h 159"/>
                <a:gd name="T48" fmla="*/ 22 w 136"/>
                <a:gd name="T49" fmla="*/ 105 h 159"/>
                <a:gd name="T50" fmla="*/ 20 w 136"/>
                <a:gd name="T51" fmla="*/ 102 h 159"/>
                <a:gd name="T52" fmla="*/ 20 w 136"/>
                <a:gd name="T53" fmla="*/ 96 h 159"/>
                <a:gd name="T54" fmla="*/ 32 w 136"/>
                <a:gd name="T55" fmla="*/ 104 h 159"/>
                <a:gd name="T56" fmla="*/ 48 w 136"/>
                <a:gd name="T57" fmla="*/ 100 h 159"/>
                <a:gd name="T58" fmla="*/ 30 w 136"/>
                <a:gd name="T59" fmla="*/ 95 h 159"/>
                <a:gd name="T60" fmla="*/ 37 w 136"/>
                <a:gd name="T61" fmla="*/ 73 h 159"/>
                <a:gd name="T62" fmla="*/ 58 w 136"/>
                <a:gd name="T63" fmla="*/ 37 h 159"/>
                <a:gd name="T64" fmla="*/ 67 w 136"/>
                <a:gd name="T65" fmla="*/ 52 h 159"/>
                <a:gd name="T66" fmla="*/ 61 w 136"/>
                <a:gd name="T67" fmla="*/ 64 h 159"/>
                <a:gd name="T68" fmla="*/ 67 w 136"/>
                <a:gd name="T69" fmla="*/ 74 h 159"/>
                <a:gd name="T70" fmla="*/ 66 w 136"/>
                <a:gd name="T71" fmla="*/ 66 h 159"/>
                <a:gd name="T72" fmla="*/ 85 w 136"/>
                <a:gd name="T73" fmla="*/ 65 h 159"/>
                <a:gd name="T74" fmla="*/ 77 w 136"/>
                <a:gd name="T75" fmla="*/ 51 h 159"/>
                <a:gd name="T76" fmla="*/ 71 w 136"/>
                <a:gd name="T77" fmla="*/ 41 h 159"/>
                <a:gd name="T78" fmla="*/ 134 w 136"/>
                <a:gd name="T79" fmla="*/ 0 h 159"/>
                <a:gd name="T80" fmla="*/ 118 w 136"/>
                <a:gd name="T81" fmla="*/ 6 h 159"/>
                <a:gd name="T82" fmla="*/ 111 w 136"/>
                <a:gd name="T83" fmla="*/ 8 h 159"/>
                <a:gd name="T84" fmla="*/ 112 w 136"/>
                <a:gd name="T85" fmla="*/ 9 h 159"/>
                <a:gd name="T86" fmla="*/ 96 w 136"/>
                <a:gd name="T87" fmla="*/ 12 h 159"/>
                <a:gd name="T88" fmla="*/ 98 w 136"/>
                <a:gd name="T89" fmla="*/ 13 h 159"/>
                <a:gd name="T90" fmla="*/ 93 w 136"/>
                <a:gd name="T91" fmla="*/ 13 h 159"/>
                <a:gd name="T92" fmla="*/ 91 w 136"/>
                <a:gd name="T93" fmla="*/ 13 h 159"/>
                <a:gd name="T94" fmla="*/ 81 w 136"/>
                <a:gd name="T95" fmla="*/ 14 h 159"/>
                <a:gd name="T96" fmla="*/ 78 w 136"/>
                <a:gd name="T97" fmla="*/ 14 h 159"/>
                <a:gd name="T98" fmla="*/ 56 w 136"/>
                <a:gd name="T99" fmla="*/ 22 h 159"/>
                <a:gd name="T100" fmla="*/ 60 w 136"/>
                <a:gd name="T101" fmla="*/ 18 h 159"/>
                <a:gd name="T102" fmla="*/ 54 w 136"/>
                <a:gd name="T103" fmla="*/ 25 h 159"/>
                <a:gd name="T104" fmla="*/ 22 w 136"/>
                <a:gd name="T105" fmla="*/ 94 h 159"/>
                <a:gd name="T106" fmla="*/ 29 w 136"/>
                <a:gd name="T107" fmla="*/ 101 h 159"/>
                <a:gd name="T108" fmla="*/ 30 w 136"/>
                <a:gd name="T109" fmla="*/ 97 h 159"/>
                <a:gd name="T110" fmla="*/ 20 w 136"/>
                <a:gd name="T111" fmla="*/ 94 h 159"/>
                <a:gd name="T112" fmla="*/ 76 w 136"/>
                <a:gd name="T113" fmla="*/ 74 h 159"/>
                <a:gd name="T114" fmla="*/ 74 w 136"/>
                <a:gd name="T115" fmla="*/ 7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6" h="159">
                  <a:moveTo>
                    <a:pt x="72" y="35"/>
                  </a:moveTo>
                  <a:cubicBezTo>
                    <a:pt x="71" y="33"/>
                    <a:pt x="71" y="33"/>
                    <a:pt x="71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5" y="25"/>
                    <a:pt x="77" y="23"/>
                    <a:pt x="78" y="22"/>
                  </a:cubicBezTo>
                  <a:cubicBezTo>
                    <a:pt x="79" y="22"/>
                    <a:pt x="83" y="20"/>
                    <a:pt x="83" y="20"/>
                  </a:cubicBezTo>
                  <a:cubicBezTo>
                    <a:pt x="83" y="20"/>
                    <a:pt x="87" y="18"/>
                    <a:pt x="88" y="18"/>
                  </a:cubicBezTo>
                  <a:cubicBezTo>
                    <a:pt x="89" y="18"/>
                    <a:pt x="96" y="17"/>
                    <a:pt x="96" y="17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5" y="17"/>
                    <a:pt x="107" y="17"/>
                  </a:cubicBezTo>
                  <a:cubicBezTo>
                    <a:pt x="107" y="17"/>
                    <a:pt x="109" y="18"/>
                    <a:pt x="110" y="18"/>
                  </a:cubicBezTo>
                  <a:cubicBezTo>
                    <a:pt x="111" y="18"/>
                    <a:pt x="113" y="17"/>
                    <a:pt x="113" y="17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26"/>
                    <a:pt x="125" y="28"/>
                    <a:pt x="125" y="29"/>
                  </a:cubicBezTo>
                  <a:cubicBezTo>
                    <a:pt x="126" y="29"/>
                    <a:pt x="129" y="30"/>
                    <a:pt x="129" y="30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29" y="31"/>
                    <a:pt x="129" y="35"/>
                    <a:pt x="129" y="36"/>
                  </a:cubicBezTo>
                  <a:cubicBezTo>
                    <a:pt x="129" y="37"/>
                    <a:pt x="129" y="43"/>
                    <a:pt x="129" y="43"/>
                  </a:cubicBezTo>
                  <a:cubicBezTo>
                    <a:pt x="129" y="43"/>
                    <a:pt x="126" y="49"/>
                    <a:pt x="125" y="49"/>
                  </a:cubicBezTo>
                  <a:cubicBezTo>
                    <a:pt x="124" y="50"/>
                    <a:pt x="125" y="54"/>
                    <a:pt x="125" y="54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4" y="59"/>
                    <a:pt x="124" y="63"/>
                    <a:pt x="123" y="62"/>
                  </a:cubicBezTo>
                  <a:cubicBezTo>
                    <a:pt x="122" y="62"/>
                    <a:pt x="117" y="60"/>
                    <a:pt x="117" y="60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5" y="65"/>
                    <a:pt x="115" y="65"/>
                    <a:pt x="115" y="65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12" y="67"/>
                    <a:pt x="113" y="69"/>
                    <a:pt x="114" y="70"/>
                  </a:cubicBezTo>
                  <a:cubicBezTo>
                    <a:pt x="114" y="71"/>
                    <a:pt x="117" y="71"/>
                    <a:pt x="117" y="71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2"/>
                    <a:pt x="124" y="83"/>
                    <a:pt x="123" y="83"/>
                  </a:cubicBezTo>
                  <a:cubicBezTo>
                    <a:pt x="123" y="83"/>
                    <a:pt x="121" y="84"/>
                    <a:pt x="121" y="84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18" y="87"/>
                    <a:pt x="117" y="87"/>
                  </a:cubicBezTo>
                  <a:cubicBezTo>
                    <a:pt x="116" y="88"/>
                    <a:pt x="116" y="88"/>
                    <a:pt x="116" y="89"/>
                  </a:cubicBezTo>
                  <a:cubicBezTo>
                    <a:pt x="116" y="89"/>
                    <a:pt x="112" y="88"/>
                    <a:pt x="112" y="88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110" y="91"/>
                    <a:pt x="110" y="91"/>
                    <a:pt x="110" y="91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2" y="98"/>
                    <a:pt x="112" y="98"/>
                    <a:pt x="112" y="98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4" y="101"/>
                    <a:pt x="104" y="101"/>
                    <a:pt x="104" y="101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1" y="99"/>
                    <a:pt x="91" y="99"/>
                    <a:pt x="91" y="99"/>
                  </a:cubicBezTo>
                  <a:cubicBezTo>
                    <a:pt x="94" y="101"/>
                    <a:pt x="94" y="101"/>
                    <a:pt x="94" y="101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7" y="100"/>
                    <a:pt x="87" y="100"/>
                    <a:pt x="87" y="100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7" y="105"/>
                    <a:pt x="86" y="106"/>
                    <a:pt x="87" y="106"/>
                  </a:cubicBezTo>
                  <a:cubicBezTo>
                    <a:pt x="88" y="106"/>
                    <a:pt x="90" y="108"/>
                    <a:pt x="90" y="108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2"/>
                    <a:pt x="95" y="122"/>
                    <a:pt x="95" y="122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5" y="127"/>
                    <a:pt x="94" y="128"/>
                  </a:cubicBezTo>
                  <a:cubicBezTo>
                    <a:pt x="94" y="128"/>
                    <a:pt x="92" y="130"/>
                    <a:pt x="92" y="130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9" y="135"/>
                    <a:pt x="89" y="138"/>
                    <a:pt x="90" y="138"/>
                  </a:cubicBezTo>
                  <a:cubicBezTo>
                    <a:pt x="90" y="138"/>
                    <a:pt x="92" y="136"/>
                    <a:pt x="92" y="136"/>
                  </a:cubicBezTo>
                  <a:cubicBezTo>
                    <a:pt x="92" y="136"/>
                    <a:pt x="94" y="138"/>
                    <a:pt x="93" y="139"/>
                  </a:cubicBezTo>
                  <a:cubicBezTo>
                    <a:pt x="93" y="139"/>
                    <a:pt x="89" y="139"/>
                    <a:pt x="89" y="139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87" y="139"/>
                    <a:pt x="86" y="141"/>
                    <a:pt x="85" y="141"/>
                  </a:cubicBezTo>
                  <a:cubicBezTo>
                    <a:pt x="85" y="142"/>
                    <a:pt x="85" y="143"/>
                    <a:pt x="85" y="143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5" y="146"/>
                    <a:pt x="85" y="146"/>
                  </a:cubicBezTo>
                  <a:cubicBezTo>
                    <a:pt x="85" y="146"/>
                    <a:pt x="87" y="147"/>
                    <a:pt x="87" y="147"/>
                  </a:cubicBezTo>
                  <a:cubicBezTo>
                    <a:pt x="87" y="147"/>
                    <a:pt x="86" y="148"/>
                    <a:pt x="87" y="148"/>
                  </a:cubicBezTo>
                  <a:cubicBezTo>
                    <a:pt x="87" y="149"/>
                    <a:pt x="87" y="149"/>
                    <a:pt x="88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89" y="150"/>
                    <a:pt x="89" y="152"/>
                    <a:pt x="89" y="153"/>
                  </a:cubicBezTo>
                  <a:cubicBezTo>
                    <a:pt x="88" y="153"/>
                    <a:pt x="88" y="154"/>
                    <a:pt x="88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5"/>
                    <a:pt x="86" y="156"/>
                    <a:pt x="86" y="156"/>
                  </a:cubicBezTo>
                  <a:cubicBezTo>
                    <a:pt x="86" y="156"/>
                    <a:pt x="85" y="156"/>
                    <a:pt x="85" y="156"/>
                  </a:cubicBezTo>
                  <a:cubicBezTo>
                    <a:pt x="85" y="157"/>
                    <a:pt x="86" y="158"/>
                    <a:pt x="86" y="159"/>
                  </a:cubicBezTo>
                  <a:cubicBezTo>
                    <a:pt x="86" y="159"/>
                    <a:pt x="86" y="159"/>
                    <a:pt x="85" y="159"/>
                  </a:cubicBezTo>
                  <a:cubicBezTo>
                    <a:pt x="85" y="159"/>
                    <a:pt x="85" y="159"/>
                    <a:pt x="85" y="159"/>
                  </a:cubicBezTo>
                  <a:cubicBezTo>
                    <a:pt x="85" y="159"/>
                    <a:pt x="83" y="157"/>
                    <a:pt x="83" y="157"/>
                  </a:cubicBezTo>
                  <a:cubicBezTo>
                    <a:pt x="82" y="157"/>
                    <a:pt x="81" y="158"/>
                    <a:pt x="79" y="158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4" y="156"/>
                    <a:pt x="74" y="156"/>
                    <a:pt x="74" y="156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73" y="154"/>
                    <a:pt x="73" y="152"/>
                    <a:pt x="73" y="151"/>
                  </a:cubicBezTo>
                  <a:cubicBezTo>
                    <a:pt x="73" y="151"/>
                    <a:pt x="74" y="150"/>
                    <a:pt x="74" y="150"/>
                  </a:cubicBezTo>
                  <a:cubicBezTo>
                    <a:pt x="75" y="150"/>
                    <a:pt x="76" y="148"/>
                    <a:pt x="76" y="148"/>
                  </a:cubicBezTo>
                  <a:cubicBezTo>
                    <a:pt x="76" y="148"/>
                    <a:pt x="77" y="146"/>
                    <a:pt x="78" y="145"/>
                  </a:cubicBezTo>
                  <a:cubicBezTo>
                    <a:pt x="78" y="145"/>
                    <a:pt x="79" y="142"/>
                    <a:pt x="79" y="142"/>
                  </a:cubicBezTo>
                  <a:cubicBezTo>
                    <a:pt x="79" y="141"/>
                    <a:pt x="80" y="140"/>
                    <a:pt x="80" y="140"/>
                  </a:cubicBezTo>
                  <a:cubicBezTo>
                    <a:pt x="80" y="140"/>
                    <a:pt x="82" y="138"/>
                    <a:pt x="82" y="137"/>
                  </a:cubicBezTo>
                  <a:cubicBezTo>
                    <a:pt x="82" y="136"/>
                    <a:pt x="81" y="136"/>
                    <a:pt x="80" y="136"/>
                  </a:cubicBezTo>
                  <a:cubicBezTo>
                    <a:pt x="80" y="136"/>
                    <a:pt x="77" y="135"/>
                    <a:pt x="76" y="134"/>
                  </a:cubicBezTo>
                  <a:cubicBezTo>
                    <a:pt x="75" y="134"/>
                    <a:pt x="73" y="133"/>
                    <a:pt x="71" y="133"/>
                  </a:cubicBezTo>
                  <a:cubicBezTo>
                    <a:pt x="69" y="132"/>
                    <a:pt x="70" y="132"/>
                    <a:pt x="71" y="130"/>
                  </a:cubicBezTo>
                  <a:cubicBezTo>
                    <a:pt x="71" y="129"/>
                    <a:pt x="69" y="129"/>
                    <a:pt x="69" y="128"/>
                  </a:cubicBezTo>
                  <a:cubicBezTo>
                    <a:pt x="69" y="128"/>
                    <a:pt x="68" y="129"/>
                    <a:pt x="67" y="130"/>
                  </a:cubicBezTo>
                  <a:cubicBezTo>
                    <a:pt x="66" y="130"/>
                    <a:pt x="65" y="129"/>
                    <a:pt x="64" y="129"/>
                  </a:cubicBezTo>
                  <a:cubicBezTo>
                    <a:pt x="64" y="129"/>
                    <a:pt x="61" y="129"/>
                    <a:pt x="61" y="129"/>
                  </a:cubicBezTo>
                  <a:cubicBezTo>
                    <a:pt x="61" y="129"/>
                    <a:pt x="61" y="128"/>
                    <a:pt x="61" y="127"/>
                  </a:cubicBezTo>
                  <a:cubicBezTo>
                    <a:pt x="61" y="126"/>
                    <a:pt x="60" y="126"/>
                    <a:pt x="60" y="126"/>
                  </a:cubicBezTo>
                  <a:cubicBezTo>
                    <a:pt x="60" y="126"/>
                    <a:pt x="58" y="126"/>
                    <a:pt x="58" y="125"/>
                  </a:cubicBezTo>
                  <a:cubicBezTo>
                    <a:pt x="57" y="125"/>
                    <a:pt x="58" y="125"/>
                    <a:pt x="58" y="124"/>
                  </a:cubicBezTo>
                  <a:cubicBezTo>
                    <a:pt x="58" y="123"/>
                    <a:pt x="58" y="124"/>
                    <a:pt x="57" y="124"/>
                  </a:cubicBezTo>
                  <a:cubicBezTo>
                    <a:pt x="56" y="124"/>
                    <a:pt x="56" y="121"/>
                    <a:pt x="56" y="121"/>
                  </a:cubicBezTo>
                  <a:cubicBezTo>
                    <a:pt x="56" y="121"/>
                    <a:pt x="55" y="119"/>
                    <a:pt x="55" y="118"/>
                  </a:cubicBezTo>
                  <a:cubicBezTo>
                    <a:pt x="54" y="116"/>
                    <a:pt x="54" y="118"/>
                    <a:pt x="54" y="118"/>
                  </a:cubicBezTo>
                  <a:cubicBezTo>
                    <a:pt x="52" y="121"/>
                    <a:pt x="52" y="121"/>
                    <a:pt x="52" y="121"/>
                  </a:cubicBezTo>
                  <a:cubicBezTo>
                    <a:pt x="52" y="121"/>
                    <a:pt x="51" y="121"/>
                    <a:pt x="48" y="120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7" y="116"/>
                    <a:pt x="46" y="116"/>
                  </a:cubicBezTo>
                  <a:cubicBezTo>
                    <a:pt x="45" y="115"/>
                    <a:pt x="45" y="115"/>
                    <a:pt x="44" y="117"/>
                  </a:cubicBezTo>
                  <a:cubicBezTo>
                    <a:pt x="43" y="118"/>
                    <a:pt x="43" y="118"/>
                    <a:pt x="42" y="119"/>
                  </a:cubicBezTo>
                  <a:cubicBezTo>
                    <a:pt x="41" y="120"/>
                    <a:pt x="41" y="120"/>
                    <a:pt x="39" y="120"/>
                  </a:cubicBezTo>
                  <a:cubicBezTo>
                    <a:pt x="38" y="120"/>
                    <a:pt x="38" y="119"/>
                    <a:pt x="37" y="119"/>
                  </a:cubicBezTo>
                  <a:cubicBezTo>
                    <a:pt x="37" y="118"/>
                    <a:pt x="37" y="118"/>
                    <a:pt x="36" y="117"/>
                  </a:cubicBezTo>
                  <a:cubicBezTo>
                    <a:pt x="36" y="116"/>
                    <a:pt x="35" y="116"/>
                    <a:pt x="35" y="116"/>
                  </a:cubicBezTo>
                  <a:cubicBezTo>
                    <a:pt x="35" y="116"/>
                    <a:pt x="33" y="117"/>
                    <a:pt x="33" y="118"/>
                  </a:cubicBezTo>
                  <a:cubicBezTo>
                    <a:pt x="32" y="118"/>
                    <a:pt x="33" y="119"/>
                    <a:pt x="33" y="120"/>
                  </a:cubicBezTo>
                  <a:cubicBezTo>
                    <a:pt x="34" y="121"/>
                    <a:pt x="33" y="122"/>
                    <a:pt x="33" y="122"/>
                  </a:cubicBezTo>
                  <a:cubicBezTo>
                    <a:pt x="33" y="122"/>
                    <a:pt x="31" y="122"/>
                    <a:pt x="30" y="122"/>
                  </a:cubicBezTo>
                  <a:cubicBezTo>
                    <a:pt x="29" y="122"/>
                    <a:pt x="28" y="122"/>
                    <a:pt x="27" y="121"/>
                  </a:cubicBezTo>
                  <a:cubicBezTo>
                    <a:pt x="25" y="120"/>
                    <a:pt x="26" y="122"/>
                    <a:pt x="26" y="123"/>
                  </a:cubicBezTo>
                  <a:cubicBezTo>
                    <a:pt x="26" y="123"/>
                    <a:pt x="24" y="125"/>
                    <a:pt x="24" y="125"/>
                  </a:cubicBezTo>
                  <a:cubicBezTo>
                    <a:pt x="24" y="125"/>
                    <a:pt x="24" y="125"/>
                    <a:pt x="24" y="125"/>
                  </a:cubicBezTo>
                  <a:cubicBezTo>
                    <a:pt x="22" y="125"/>
                    <a:pt x="20" y="124"/>
                    <a:pt x="20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8" y="118"/>
                    <a:pt x="8" y="118"/>
                    <a:pt x="8" y="118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0"/>
                    <a:pt x="3" y="121"/>
                    <a:pt x="2" y="121"/>
                  </a:cubicBezTo>
                  <a:cubicBezTo>
                    <a:pt x="2" y="120"/>
                    <a:pt x="0" y="116"/>
                    <a:pt x="0" y="116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4" y="112"/>
                    <a:pt x="4" y="112"/>
                  </a:cubicBezTo>
                  <a:cubicBezTo>
                    <a:pt x="4" y="112"/>
                    <a:pt x="6" y="112"/>
                    <a:pt x="6" y="112"/>
                  </a:cubicBezTo>
                  <a:cubicBezTo>
                    <a:pt x="6" y="112"/>
                    <a:pt x="7" y="112"/>
                    <a:pt x="7" y="113"/>
                  </a:cubicBezTo>
                  <a:cubicBezTo>
                    <a:pt x="8" y="113"/>
                    <a:pt x="10" y="115"/>
                    <a:pt x="11" y="115"/>
                  </a:cubicBezTo>
                  <a:cubicBezTo>
                    <a:pt x="11" y="115"/>
                    <a:pt x="13" y="116"/>
                    <a:pt x="13" y="116"/>
                  </a:cubicBezTo>
                  <a:cubicBezTo>
                    <a:pt x="14" y="116"/>
                    <a:pt x="16" y="117"/>
                    <a:pt x="16" y="117"/>
                  </a:cubicBezTo>
                  <a:cubicBezTo>
                    <a:pt x="16" y="117"/>
                    <a:pt x="18" y="117"/>
                    <a:pt x="18" y="117"/>
                  </a:cubicBezTo>
                  <a:cubicBezTo>
                    <a:pt x="18" y="117"/>
                    <a:pt x="20" y="116"/>
                    <a:pt x="20" y="116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1" y="115"/>
                    <a:pt x="21" y="114"/>
                    <a:pt x="21" y="114"/>
                  </a:cubicBezTo>
                  <a:cubicBezTo>
                    <a:pt x="21" y="114"/>
                    <a:pt x="22" y="114"/>
                    <a:pt x="22" y="114"/>
                  </a:cubicBezTo>
                  <a:cubicBezTo>
                    <a:pt x="22" y="115"/>
                    <a:pt x="23" y="116"/>
                    <a:pt x="23" y="116"/>
                  </a:cubicBezTo>
                  <a:cubicBezTo>
                    <a:pt x="23" y="116"/>
                    <a:pt x="24" y="117"/>
                    <a:pt x="24" y="117"/>
                  </a:cubicBezTo>
                  <a:cubicBezTo>
                    <a:pt x="25" y="118"/>
                    <a:pt x="26" y="118"/>
                    <a:pt x="26" y="118"/>
                  </a:cubicBezTo>
                  <a:cubicBezTo>
                    <a:pt x="26" y="118"/>
                    <a:pt x="27" y="117"/>
                    <a:pt x="27" y="117"/>
                  </a:cubicBezTo>
                  <a:cubicBezTo>
                    <a:pt x="27" y="117"/>
                    <a:pt x="28" y="118"/>
                    <a:pt x="28" y="117"/>
                  </a:cubicBezTo>
                  <a:cubicBezTo>
                    <a:pt x="28" y="117"/>
                    <a:pt x="29" y="117"/>
                    <a:pt x="29" y="117"/>
                  </a:cubicBezTo>
                  <a:cubicBezTo>
                    <a:pt x="29" y="117"/>
                    <a:pt x="30" y="116"/>
                    <a:pt x="29" y="116"/>
                  </a:cubicBezTo>
                  <a:cubicBezTo>
                    <a:pt x="29" y="116"/>
                    <a:pt x="29" y="115"/>
                    <a:pt x="29" y="116"/>
                  </a:cubicBezTo>
                  <a:cubicBezTo>
                    <a:pt x="28" y="116"/>
                    <a:pt x="28" y="116"/>
                    <a:pt x="27" y="116"/>
                  </a:cubicBezTo>
                  <a:cubicBezTo>
                    <a:pt x="26" y="116"/>
                    <a:pt x="24" y="115"/>
                    <a:pt x="24" y="115"/>
                  </a:cubicBezTo>
                  <a:cubicBezTo>
                    <a:pt x="24" y="114"/>
                    <a:pt x="23" y="114"/>
                    <a:pt x="23" y="113"/>
                  </a:cubicBezTo>
                  <a:cubicBezTo>
                    <a:pt x="22" y="113"/>
                    <a:pt x="22" y="112"/>
                    <a:pt x="21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112"/>
                    <a:pt x="19" y="113"/>
                    <a:pt x="19" y="114"/>
                  </a:cubicBezTo>
                  <a:cubicBezTo>
                    <a:pt x="19" y="114"/>
                    <a:pt x="20" y="115"/>
                    <a:pt x="18" y="114"/>
                  </a:cubicBezTo>
                  <a:cubicBezTo>
                    <a:pt x="16" y="114"/>
                    <a:pt x="14" y="114"/>
                    <a:pt x="14" y="114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11" y="111"/>
                    <a:pt x="10" y="111"/>
                    <a:pt x="9" y="111"/>
                  </a:cubicBezTo>
                  <a:cubicBezTo>
                    <a:pt x="9" y="111"/>
                    <a:pt x="7" y="110"/>
                    <a:pt x="7" y="109"/>
                  </a:cubicBezTo>
                  <a:cubicBezTo>
                    <a:pt x="7" y="109"/>
                    <a:pt x="6" y="108"/>
                    <a:pt x="6" y="107"/>
                  </a:cubicBezTo>
                  <a:cubicBezTo>
                    <a:pt x="6" y="107"/>
                    <a:pt x="5" y="107"/>
                    <a:pt x="5" y="106"/>
                  </a:cubicBezTo>
                  <a:cubicBezTo>
                    <a:pt x="5" y="106"/>
                    <a:pt x="4" y="105"/>
                    <a:pt x="4" y="105"/>
                  </a:cubicBezTo>
                  <a:cubicBezTo>
                    <a:pt x="4" y="105"/>
                    <a:pt x="4" y="104"/>
                    <a:pt x="5" y="103"/>
                  </a:cubicBezTo>
                  <a:cubicBezTo>
                    <a:pt x="7" y="103"/>
                    <a:pt x="7" y="103"/>
                    <a:pt x="8" y="103"/>
                  </a:cubicBezTo>
                  <a:cubicBezTo>
                    <a:pt x="9" y="103"/>
                    <a:pt x="8" y="103"/>
                    <a:pt x="10" y="103"/>
                  </a:cubicBezTo>
                  <a:cubicBezTo>
                    <a:pt x="12" y="103"/>
                    <a:pt x="11" y="103"/>
                    <a:pt x="12" y="103"/>
                  </a:cubicBezTo>
                  <a:cubicBezTo>
                    <a:pt x="13" y="103"/>
                    <a:pt x="15" y="103"/>
                    <a:pt x="15" y="103"/>
                  </a:cubicBezTo>
                  <a:cubicBezTo>
                    <a:pt x="15" y="103"/>
                    <a:pt x="13" y="102"/>
                    <a:pt x="16" y="103"/>
                  </a:cubicBezTo>
                  <a:cubicBezTo>
                    <a:pt x="16" y="103"/>
                    <a:pt x="20" y="104"/>
                    <a:pt x="19" y="106"/>
                  </a:cubicBezTo>
                  <a:cubicBezTo>
                    <a:pt x="19" y="106"/>
                    <a:pt x="18" y="107"/>
                    <a:pt x="18" y="107"/>
                  </a:cubicBezTo>
                  <a:cubicBezTo>
                    <a:pt x="18" y="107"/>
                    <a:pt x="20" y="108"/>
                    <a:pt x="20" y="108"/>
                  </a:cubicBezTo>
                  <a:cubicBezTo>
                    <a:pt x="20" y="108"/>
                    <a:pt x="21" y="107"/>
                    <a:pt x="21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6" y="110"/>
                    <a:pt x="26" y="110"/>
                  </a:cubicBezTo>
                  <a:cubicBezTo>
                    <a:pt x="25" y="111"/>
                    <a:pt x="24" y="109"/>
                    <a:pt x="25" y="111"/>
                  </a:cubicBezTo>
                  <a:cubicBezTo>
                    <a:pt x="26" y="113"/>
                    <a:pt x="27" y="114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8" y="114"/>
                    <a:pt x="28" y="113"/>
                    <a:pt x="29" y="113"/>
                  </a:cubicBezTo>
                  <a:cubicBezTo>
                    <a:pt x="29" y="114"/>
                    <a:pt x="31" y="114"/>
                    <a:pt x="32" y="114"/>
                  </a:cubicBezTo>
                  <a:cubicBezTo>
                    <a:pt x="32" y="114"/>
                    <a:pt x="32" y="113"/>
                    <a:pt x="31" y="111"/>
                  </a:cubicBezTo>
                  <a:cubicBezTo>
                    <a:pt x="30" y="110"/>
                    <a:pt x="29" y="109"/>
                    <a:pt x="29" y="109"/>
                  </a:cubicBezTo>
                  <a:cubicBezTo>
                    <a:pt x="28" y="109"/>
                    <a:pt x="29" y="110"/>
                    <a:pt x="27" y="109"/>
                  </a:cubicBezTo>
                  <a:cubicBezTo>
                    <a:pt x="25" y="108"/>
                    <a:pt x="25" y="109"/>
                    <a:pt x="24" y="108"/>
                  </a:cubicBezTo>
                  <a:cubicBezTo>
                    <a:pt x="23" y="106"/>
                    <a:pt x="22" y="106"/>
                    <a:pt x="22" y="105"/>
                  </a:cubicBezTo>
                  <a:cubicBezTo>
                    <a:pt x="22" y="105"/>
                    <a:pt x="23" y="105"/>
                    <a:pt x="24" y="104"/>
                  </a:cubicBezTo>
                  <a:cubicBezTo>
                    <a:pt x="25" y="104"/>
                    <a:pt x="23" y="103"/>
                    <a:pt x="25" y="104"/>
                  </a:cubicBezTo>
                  <a:cubicBezTo>
                    <a:pt x="28" y="105"/>
                    <a:pt x="28" y="105"/>
                    <a:pt x="29" y="105"/>
                  </a:cubicBezTo>
                  <a:cubicBezTo>
                    <a:pt x="29" y="105"/>
                    <a:pt x="31" y="105"/>
                    <a:pt x="29" y="104"/>
                  </a:cubicBezTo>
                  <a:cubicBezTo>
                    <a:pt x="27" y="104"/>
                    <a:pt x="26" y="103"/>
                    <a:pt x="26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03"/>
                    <a:pt x="24" y="103"/>
                    <a:pt x="23" y="103"/>
                  </a:cubicBezTo>
                  <a:cubicBezTo>
                    <a:pt x="22" y="103"/>
                    <a:pt x="22" y="104"/>
                    <a:pt x="22" y="103"/>
                  </a:cubicBezTo>
                  <a:cubicBezTo>
                    <a:pt x="21" y="103"/>
                    <a:pt x="20" y="103"/>
                    <a:pt x="20" y="102"/>
                  </a:cubicBezTo>
                  <a:cubicBezTo>
                    <a:pt x="19" y="102"/>
                    <a:pt x="18" y="101"/>
                    <a:pt x="18" y="101"/>
                  </a:cubicBezTo>
                  <a:cubicBezTo>
                    <a:pt x="18" y="100"/>
                    <a:pt x="17" y="99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6" y="99"/>
                    <a:pt x="15" y="99"/>
                    <a:pt x="14" y="99"/>
                  </a:cubicBezTo>
                  <a:cubicBezTo>
                    <a:pt x="14" y="99"/>
                    <a:pt x="13" y="99"/>
                    <a:pt x="13" y="99"/>
                  </a:cubicBezTo>
                  <a:cubicBezTo>
                    <a:pt x="13" y="98"/>
                    <a:pt x="13" y="98"/>
                    <a:pt x="13" y="97"/>
                  </a:cubicBezTo>
                  <a:cubicBezTo>
                    <a:pt x="13" y="97"/>
                    <a:pt x="13" y="96"/>
                    <a:pt x="14" y="96"/>
                  </a:cubicBezTo>
                  <a:cubicBezTo>
                    <a:pt x="15" y="96"/>
                    <a:pt x="16" y="96"/>
                    <a:pt x="17" y="96"/>
                  </a:cubicBezTo>
                  <a:cubicBezTo>
                    <a:pt x="18" y="96"/>
                    <a:pt x="19" y="96"/>
                    <a:pt x="20" y="96"/>
                  </a:cubicBezTo>
                  <a:cubicBezTo>
                    <a:pt x="20" y="96"/>
                    <a:pt x="21" y="97"/>
                    <a:pt x="21" y="97"/>
                  </a:cubicBezTo>
                  <a:cubicBezTo>
                    <a:pt x="22" y="98"/>
                    <a:pt x="23" y="98"/>
                    <a:pt x="23" y="98"/>
                  </a:cubicBezTo>
                  <a:cubicBezTo>
                    <a:pt x="23" y="99"/>
                    <a:pt x="23" y="99"/>
                    <a:pt x="24" y="99"/>
                  </a:cubicBezTo>
                  <a:cubicBezTo>
                    <a:pt x="24" y="100"/>
                    <a:pt x="25" y="100"/>
                    <a:pt x="25" y="100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3"/>
                    <a:pt x="31" y="104"/>
                    <a:pt x="31" y="104"/>
                  </a:cubicBezTo>
                  <a:cubicBezTo>
                    <a:pt x="31" y="104"/>
                    <a:pt x="31" y="104"/>
                    <a:pt x="32" y="104"/>
                  </a:cubicBezTo>
                  <a:cubicBezTo>
                    <a:pt x="33" y="104"/>
                    <a:pt x="33" y="103"/>
                    <a:pt x="33" y="103"/>
                  </a:cubicBezTo>
                  <a:cubicBezTo>
                    <a:pt x="33" y="103"/>
                    <a:pt x="34" y="103"/>
                    <a:pt x="34" y="103"/>
                  </a:cubicBezTo>
                  <a:cubicBezTo>
                    <a:pt x="34" y="103"/>
                    <a:pt x="37" y="101"/>
                    <a:pt x="37" y="101"/>
                  </a:cubicBezTo>
                  <a:cubicBezTo>
                    <a:pt x="37" y="102"/>
                    <a:pt x="38" y="102"/>
                    <a:pt x="39" y="102"/>
                  </a:cubicBezTo>
                  <a:cubicBezTo>
                    <a:pt x="39" y="102"/>
                    <a:pt x="42" y="104"/>
                    <a:pt x="42" y="104"/>
                  </a:cubicBezTo>
                  <a:cubicBezTo>
                    <a:pt x="42" y="103"/>
                    <a:pt x="42" y="102"/>
                    <a:pt x="42" y="102"/>
                  </a:cubicBezTo>
                  <a:cubicBezTo>
                    <a:pt x="42" y="102"/>
                    <a:pt x="43" y="101"/>
                    <a:pt x="43" y="10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101"/>
                    <a:pt x="48" y="100"/>
                    <a:pt x="48" y="100"/>
                  </a:cubicBezTo>
                  <a:cubicBezTo>
                    <a:pt x="47" y="100"/>
                    <a:pt x="46" y="100"/>
                    <a:pt x="46" y="100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2" y="101"/>
                    <a:pt x="41" y="102"/>
                    <a:pt x="41" y="102"/>
                  </a:cubicBezTo>
                  <a:cubicBezTo>
                    <a:pt x="40" y="102"/>
                    <a:pt x="39" y="101"/>
                    <a:pt x="39" y="101"/>
                  </a:cubicBezTo>
                  <a:cubicBezTo>
                    <a:pt x="38" y="100"/>
                    <a:pt x="36" y="99"/>
                    <a:pt x="36" y="99"/>
                  </a:cubicBezTo>
                  <a:cubicBezTo>
                    <a:pt x="35" y="99"/>
                    <a:pt x="36" y="99"/>
                    <a:pt x="34" y="98"/>
                  </a:cubicBezTo>
                  <a:cubicBezTo>
                    <a:pt x="32" y="97"/>
                    <a:pt x="31" y="96"/>
                    <a:pt x="31" y="96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4"/>
                    <a:pt x="29" y="94"/>
                  </a:cubicBezTo>
                  <a:cubicBezTo>
                    <a:pt x="28" y="93"/>
                    <a:pt x="25" y="92"/>
                    <a:pt x="25" y="92"/>
                  </a:cubicBezTo>
                  <a:cubicBezTo>
                    <a:pt x="25" y="92"/>
                    <a:pt x="25" y="91"/>
                    <a:pt x="25" y="91"/>
                  </a:cubicBezTo>
                  <a:cubicBezTo>
                    <a:pt x="25" y="91"/>
                    <a:pt x="25" y="88"/>
                    <a:pt x="25" y="88"/>
                  </a:cubicBezTo>
                  <a:cubicBezTo>
                    <a:pt x="25" y="87"/>
                    <a:pt x="24" y="85"/>
                    <a:pt x="24" y="85"/>
                  </a:cubicBezTo>
                  <a:cubicBezTo>
                    <a:pt x="24" y="85"/>
                    <a:pt x="26" y="84"/>
                    <a:pt x="26" y="84"/>
                  </a:cubicBezTo>
                  <a:cubicBezTo>
                    <a:pt x="27" y="84"/>
                    <a:pt x="28" y="85"/>
                    <a:pt x="28" y="85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4"/>
                    <a:pt x="52" y="35"/>
                  </a:cubicBezTo>
                  <a:cubicBezTo>
                    <a:pt x="52" y="35"/>
                    <a:pt x="53" y="37"/>
                    <a:pt x="53" y="3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7" y="37"/>
                    <a:pt x="58" y="37"/>
                  </a:cubicBezTo>
                  <a:cubicBezTo>
                    <a:pt x="58" y="37"/>
                    <a:pt x="62" y="39"/>
                    <a:pt x="62" y="39"/>
                  </a:cubicBezTo>
                  <a:cubicBezTo>
                    <a:pt x="62" y="39"/>
                    <a:pt x="62" y="41"/>
                    <a:pt x="62" y="42"/>
                  </a:cubicBezTo>
                  <a:cubicBezTo>
                    <a:pt x="62" y="42"/>
                    <a:pt x="64" y="44"/>
                    <a:pt x="63" y="45"/>
                  </a:cubicBezTo>
                  <a:cubicBezTo>
                    <a:pt x="63" y="45"/>
                    <a:pt x="62" y="47"/>
                    <a:pt x="62" y="47"/>
                  </a:cubicBezTo>
                  <a:cubicBezTo>
                    <a:pt x="62" y="47"/>
                    <a:pt x="63" y="48"/>
                    <a:pt x="63" y="48"/>
                  </a:cubicBezTo>
                  <a:cubicBezTo>
                    <a:pt x="64" y="48"/>
                    <a:pt x="64" y="48"/>
                    <a:pt x="65" y="48"/>
                  </a:cubicBezTo>
                  <a:cubicBezTo>
                    <a:pt x="66" y="48"/>
                    <a:pt x="67" y="49"/>
                    <a:pt x="67" y="49"/>
                  </a:cubicBezTo>
                  <a:cubicBezTo>
                    <a:pt x="67" y="49"/>
                    <a:pt x="67" y="50"/>
                    <a:pt x="67" y="50"/>
                  </a:cubicBezTo>
                  <a:cubicBezTo>
                    <a:pt x="67" y="50"/>
                    <a:pt x="67" y="52"/>
                    <a:pt x="67" y="52"/>
                  </a:cubicBezTo>
                  <a:cubicBezTo>
                    <a:pt x="67" y="53"/>
                    <a:pt x="65" y="53"/>
                    <a:pt x="65" y="53"/>
                  </a:cubicBezTo>
                  <a:cubicBezTo>
                    <a:pt x="65" y="53"/>
                    <a:pt x="65" y="54"/>
                    <a:pt x="65" y="54"/>
                  </a:cubicBezTo>
                  <a:cubicBezTo>
                    <a:pt x="64" y="55"/>
                    <a:pt x="63" y="56"/>
                    <a:pt x="62" y="56"/>
                  </a:cubicBezTo>
                  <a:cubicBezTo>
                    <a:pt x="62" y="56"/>
                    <a:pt x="60" y="54"/>
                    <a:pt x="60" y="54"/>
                  </a:cubicBezTo>
                  <a:cubicBezTo>
                    <a:pt x="60" y="54"/>
                    <a:pt x="59" y="55"/>
                    <a:pt x="59" y="55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7"/>
                    <a:pt x="58" y="68"/>
                    <a:pt x="57" y="68"/>
                  </a:cubicBezTo>
                  <a:cubicBezTo>
                    <a:pt x="57" y="68"/>
                    <a:pt x="56" y="67"/>
                    <a:pt x="56" y="68"/>
                  </a:cubicBezTo>
                  <a:cubicBezTo>
                    <a:pt x="57" y="69"/>
                    <a:pt x="57" y="70"/>
                    <a:pt x="58" y="70"/>
                  </a:cubicBezTo>
                  <a:cubicBezTo>
                    <a:pt x="59" y="70"/>
                    <a:pt x="61" y="70"/>
                    <a:pt x="61" y="70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3" y="73"/>
                    <a:pt x="64" y="73"/>
                    <a:pt x="65" y="73"/>
                  </a:cubicBezTo>
                  <a:cubicBezTo>
                    <a:pt x="65" y="73"/>
                    <a:pt x="67" y="74"/>
                    <a:pt x="67" y="74"/>
                  </a:cubicBezTo>
                  <a:cubicBezTo>
                    <a:pt x="67" y="74"/>
                    <a:pt x="67" y="74"/>
                    <a:pt x="68" y="75"/>
                  </a:cubicBezTo>
                  <a:cubicBezTo>
                    <a:pt x="69" y="75"/>
                    <a:pt x="71" y="76"/>
                    <a:pt x="71" y="76"/>
                  </a:cubicBezTo>
                  <a:cubicBezTo>
                    <a:pt x="71" y="76"/>
                    <a:pt x="71" y="75"/>
                    <a:pt x="70" y="75"/>
                  </a:cubicBezTo>
                  <a:cubicBezTo>
                    <a:pt x="70" y="75"/>
                    <a:pt x="69" y="72"/>
                    <a:pt x="67" y="72"/>
                  </a:cubicBezTo>
                  <a:cubicBezTo>
                    <a:pt x="66" y="71"/>
                    <a:pt x="65" y="71"/>
                    <a:pt x="64" y="71"/>
                  </a:cubicBezTo>
                  <a:cubicBezTo>
                    <a:pt x="63" y="71"/>
                    <a:pt x="61" y="70"/>
                    <a:pt x="61" y="70"/>
                  </a:cubicBezTo>
                  <a:cubicBezTo>
                    <a:pt x="61" y="69"/>
                    <a:pt x="60" y="68"/>
                    <a:pt x="61" y="68"/>
                  </a:cubicBezTo>
                  <a:cubicBezTo>
                    <a:pt x="61" y="67"/>
                    <a:pt x="61" y="66"/>
                    <a:pt x="63" y="66"/>
                  </a:cubicBezTo>
                  <a:cubicBezTo>
                    <a:pt x="64" y="66"/>
                    <a:pt x="65" y="67"/>
                    <a:pt x="66" y="66"/>
                  </a:cubicBezTo>
                  <a:cubicBezTo>
                    <a:pt x="67" y="66"/>
                    <a:pt x="69" y="63"/>
                    <a:pt x="69" y="6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60"/>
                    <a:pt x="78" y="58"/>
                    <a:pt x="78" y="58"/>
                  </a:cubicBezTo>
                  <a:cubicBezTo>
                    <a:pt x="78" y="58"/>
                    <a:pt x="79" y="58"/>
                    <a:pt x="80" y="59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2" y="60"/>
                    <a:pt x="84" y="61"/>
                    <a:pt x="84" y="61"/>
                  </a:cubicBezTo>
                  <a:cubicBezTo>
                    <a:pt x="84" y="61"/>
                    <a:pt x="84" y="61"/>
                    <a:pt x="85" y="62"/>
                  </a:cubicBezTo>
                  <a:cubicBezTo>
                    <a:pt x="85" y="62"/>
                    <a:pt x="86" y="63"/>
                    <a:pt x="85" y="65"/>
                  </a:cubicBezTo>
                  <a:cubicBezTo>
                    <a:pt x="85" y="66"/>
                    <a:pt x="85" y="67"/>
                    <a:pt x="85" y="67"/>
                  </a:cubicBezTo>
                  <a:cubicBezTo>
                    <a:pt x="85" y="67"/>
                    <a:pt x="86" y="66"/>
                    <a:pt x="86" y="65"/>
                  </a:cubicBezTo>
                  <a:cubicBezTo>
                    <a:pt x="86" y="63"/>
                    <a:pt x="86" y="62"/>
                    <a:pt x="86" y="61"/>
                  </a:cubicBezTo>
                  <a:cubicBezTo>
                    <a:pt x="86" y="60"/>
                    <a:pt x="85" y="59"/>
                    <a:pt x="85" y="59"/>
                  </a:cubicBezTo>
                  <a:cubicBezTo>
                    <a:pt x="85" y="59"/>
                    <a:pt x="83" y="60"/>
                    <a:pt x="81" y="59"/>
                  </a:cubicBezTo>
                  <a:cubicBezTo>
                    <a:pt x="80" y="58"/>
                    <a:pt x="80" y="57"/>
                    <a:pt x="79" y="57"/>
                  </a:cubicBezTo>
                  <a:cubicBezTo>
                    <a:pt x="79" y="57"/>
                    <a:pt x="78" y="56"/>
                    <a:pt x="77" y="56"/>
                  </a:cubicBezTo>
                  <a:cubicBezTo>
                    <a:pt x="77" y="56"/>
                    <a:pt x="77" y="55"/>
                    <a:pt x="77" y="54"/>
                  </a:cubicBezTo>
                  <a:cubicBezTo>
                    <a:pt x="77" y="53"/>
                    <a:pt x="77" y="52"/>
                    <a:pt x="77" y="51"/>
                  </a:cubicBezTo>
                  <a:cubicBezTo>
                    <a:pt x="77" y="51"/>
                    <a:pt x="76" y="50"/>
                    <a:pt x="77" y="49"/>
                  </a:cubicBezTo>
                  <a:cubicBezTo>
                    <a:pt x="78" y="48"/>
                    <a:pt x="78" y="48"/>
                    <a:pt x="79" y="48"/>
                  </a:cubicBezTo>
                  <a:cubicBezTo>
                    <a:pt x="79" y="47"/>
                    <a:pt x="81" y="46"/>
                    <a:pt x="80" y="46"/>
                  </a:cubicBezTo>
                  <a:cubicBezTo>
                    <a:pt x="80" y="45"/>
                    <a:pt x="79" y="45"/>
                    <a:pt x="78" y="45"/>
                  </a:cubicBezTo>
                  <a:cubicBezTo>
                    <a:pt x="77" y="45"/>
                    <a:pt x="78" y="46"/>
                    <a:pt x="77" y="46"/>
                  </a:cubicBezTo>
                  <a:cubicBezTo>
                    <a:pt x="75" y="46"/>
                    <a:pt x="75" y="45"/>
                    <a:pt x="74" y="44"/>
                  </a:cubicBezTo>
                  <a:cubicBezTo>
                    <a:pt x="74" y="43"/>
                    <a:pt x="74" y="43"/>
                    <a:pt x="73" y="44"/>
                  </a:cubicBezTo>
                  <a:cubicBezTo>
                    <a:pt x="72" y="44"/>
                    <a:pt x="71" y="43"/>
                    <a:pt x="71" y="43"/>
                  </a:cubicBezTo>
                  <a:cubicBezTo>
                    <a:pt x="71" y="43"/>
                    <a:pt x="70" y="42"/>
                    <a:pt x="71" y="41"/>
                  </a:cubicBezTo>
                  <a:cubicBezTo>
                    <a:pt x="71" y="41"/>
                    <a:pt x="72" y="39"/>
                    <a:pt x="72" y="39"/>
                  </a:cubicBezTo>
                  <a:cubicBezTo>
                    <a:pt x="72" y="39"/>
                    <a:pt x="72" y="36"/>
                    <a:pt x="72" y="36"/>
                  </a:cubicBezTo>
                  <a:cubicBezTo>
                    <a:pt x="72" y="35"/>
                    <a:pt x="72" y="35"/>
                    <a:pt x="72" y="35"/>
                  </a:cubicBezTo>
                  <a:close/>
                  <a:moveTo>
                    <a:pt x="127" y="1"/>
                  </a:move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0"/>
                    <a:pt x="128" y="0"/>
                  </a:cubicBezTo>
                  <a:cubicBezTo>
                    <a:pt x="129" y="0"/>
                    <a:pt x="129" y="0"/>
                    <a:pt x="130" y="0"/>
                  </a:cubicBezTo>
                  <a:cubicBezTo>
                    <a:pt x="130" y="0"/>
                    <a:pt x="132" y="0"/>
                    <a:pt x="132" y="0"/>
                  </a:cubicBezTo>
                  <a:cubicBezTo>
                    <a:pt x="132" y="0"/>
                    <a:pt x="133" y="0"/>
                    <a:pt x="134" y="0"/>
                  </a:cubicBezTo>
                  <a:cubicBezTo>
                    <a:pt x="134" y="0"/>
                    <a:pt x="135" y="0"/>
                    <a:pt x="135" y="0"/>
                  </a:cubicBezTo>
                  <a:cubicBezTo>
                    <a:pt x="136" y="0"/>
                    <a:pt x="135" y="1"/>
                    <a:pt x="135" y="1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3" y="1"/>
                    <a:pt x="132" y="1"/>
                    <a:pt x="131" y="1"/>
                  </a:cubicBezTo>
                  <a:cubicBezTo>
                    <a:pt x="131" y="2"/>
                    <a:pt x="130" y="2"/>
                    <a:pt x="130" y="2"/>
                  </a:cubicBezTo>
                  <a:cubicBezTo>
                    <a:pt x="130" y="2"/>
                    <a:pt x="129" y="2"/>
                    <a:pt x="129" y="2"/>
                  </a:cubicBezTo>
                  <a:cubicBezTo>
                    <a:pt x="128" y="2"/>
                    <a:pt x="128" y="1"/>
                    <a:pt x="128" y="2"/>
                  </a:cubicBezTo>
                  <a:cubicBezTo>
                    <a:pt x="127" y="2"/>
                    <a:pt x="127" y="1"/>
                    <a:pt x="127" y="1"/>
                  </a:cubicBezTo>
                  <a:close/>
                  <a:moveTo>
                    <a:pt x="118" y="6"/>
                  </a:moveTo>
                  <a:cubicBezTo>
                    <a:pt x="118" y="6"/>
                    <a:pt x="118" y="6"/>
                    <a:pt x="118" y="6"/>
                  </a:cubicBezTo>
                  <a:cubicBezTo>
                    <a:pt x="118" y="6"/>
                    <a:pt x="118" y="5"/>
                    <a:pt x="119" y="5"/>
                  </a:cubicBezTo>
                  <a:cubicBezTo>
                    <a:pt x="119" y="5"/>
                    <a:pt x="119" y="4"/>
                    <a:pt x="120" y="5"/>
                  </a:cubicBezTo>
                  <a:cubicBezTo>
                    <a:pt x="120" y="5"/>
                    <a:pt x="120" y="7"/>
                    <a:pt x="120" y="7"/>
                  </a:cubicBezTo>
                  <a:cubicBezTo>
                    <a:pt x="119" y="7"/>
                    <a:pt x="119" y="7"/>
                    <a:pt x="118" y="7"/>
                  </a:cubicBezTo>
                  <a:cubicBezTo>
                    <a:pt x="118" y="7"/>
                    <a:pt x="118" y="6"/>
                    <a:pt x="118" y="6"/>
                  </a:cubicBezTo>
                  <a:close/>
                  <a:moveTo>
                    <a:pt x="112" y="9"/>
                  </a:moveTo>
                  <a:cubicBezTo>
                    <a:pt x="112" y="9"/>
                    <a:pt x="112" y="9"/>
                    <a:pt x="112" y="9"/>
                  </a:cubicBezTo>
                  <a:cubicBezTo>
                    <a:pt x="112" y="9"/>
                    <a:pt x="111" y="8"/>
                    <a:pt x="111" y="8"/>
                  </a:cubicBezTo>
                  <a:cubicBezTo>
                    <a:pt x="111" y="8"/>
                    <a:pt x="111" y="7"/>
                    <a:pt x="112" y="7"/>
                  </a:cubicBezTo>
                  <a:cubicBezTo>
                    <a:pt x="112" y="7"/>
                    <a:pt x="113" y="7"/>
                    <a:pt x="113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5" y="6"/>
                    <a:pt x="115" y="6"/>
                  </a:cubicBezTo>
                  <a:cubicBezTo>
                    <a:pt x="115" y="6"/>
                    <a:pt x="116" y="8"/>
                    <a:pt x="116" y="8"/>
                  </a:cubicBezTo>
                  <a:cubicBezTo>
                    <a:pt x="116" y="8"/>
                    <a:pt x="116" y="8"/>
                    <a:pt x="115" y="8"/>
                  </a:cubicBezTo>
                  <a:cubicBezTo>
                    <a:pt x="115" y="8"/>
                    <a:pt x="114" y="9"/>
                    <a:pt x="114" y="9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2" y="9"/>
                    <a:pt x="112" y="9"/>
                    <a:pt x="112" y="9"/>
                  </a:cubicBezTo>
                  <a:close/>
                  <a:moveTo>
                    <a:pt x="108" y="12"/>
                  </a:moveTo>
                  <a:cubicBezTo>
                    <a:pt x="108" y="12"/>
                    <a:pt x="108" y="12"/>
                    <a:pt x="108" y="12"/>
                  </a:cubicBezTo>
                  <a:cubicBezTo>
                    <a:pt x="108" y="11"/>
                    <a:pt x="107" y="11"/>
                    <a:pt x="107" y="11"/>
                  </a:cubicBezTo>
                  <a:cubicBezTo>
                    <a:pt x="107" y="11"/>
                    <a:pt x="106" y="10"/>
                    <a:pt x="106" y="10"/>
                  </a:cubicBezTo>
                  <a:cubicBezTo>
                    <a:pt x="106" y="10"/>
                    <a:pt x="106" y="9"/>
                    <a:pt x="107" y="9"/>
                  </a:cubicBezTo>
                  <a:cubicBezTo>
                    <a:pt x="107" y="9"/>
                    <a:pt x="107" y="9"/>
                    <a:pt x="107" y="10"/>
                  </a:cubicBezTo>
                  <a:cubicBezTo>
                    <a:pt x="108" y="10"/>
                    <a:pt x="108" y="11"/>
                    <a:pt x="108" y="11"/>
                  </a:cubicBezTo>
                  <a:cubicBezTo>
                    <a:pt x="108" y="12"/>
                    <a:pt x="108" y="12"/>
                    <a:pt x="108" y="12"/>
                  </a:cubicBezTo>
                  <a:close/>
                  <a:moveTo>
                    <a:pt x="96" y="12"/>
                  </a:move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7" y="12"/>
                  </a:cubicBezTo>
                  <a:cubicBezTo>
                    <a:pt x="98" y="11"/>
                    <a:pt x="98" y="10"/>
                    <a:pt x="99" y="11"/>
                  </a:cubicBezTo>
                  <a:cubicBezTo>
                    <a:pt x="100" y="11"/>
                    <a:pt x="102" y="12"/>
                    <a:pt x="102" y="12"/>
                  </a:cubicBezTo>
                  <a:cubicBezTo>
                    <a:pt x="102" y="12"/>
                    <a:pt x="102" y="11"/>
                    <a:pt x="102" y="11"/>
                  </a:cubicBezTo>
                  <a:cubicBezTo>
                    <a:pt x="103" y="11"/>
                    <a:pt x="103" y="12"/>
                    <a:pt x="103" y="12"/>
                  </a:cubicBezTo>
                  <a:cubicBezTo>
                    <a:pt x="103" y="12"/>
                    <a:pt x="102" y="12"/>
                    <a:pt x="102" y="12"/>
                  </a:cubicBezTo>
                  <a:cubicBezTo>
                    <a:pt x="101" y="13"/>
                    <a:pt x="101" y="13"/>
                    <a:pt x="100" y="13"/>
                  </a:cubicBezTo>
                  <a:cubicBezTo>
                    <a:pt x="99" y="13"/>
                    <a:pt x="99" y="12"/>
                    <a:pt x="98" y="13"/>
                  </a:cubicBezTo>
                  <a:cubicBezTo>
                    <a:pt x="98" y="13"/>
                    <a:pt x="98" y="14"/>
                    <a:pt x="97" y="14"/>
                  </a:cubicBezTo>
                  <a:cubicBezTo>
                    <a:pt x="97" y="14"/>
                    <a:pt x="96" y="14"/>
                    <a:pt x="96" y="14"/>
                  </a:cubicBezTo>
                  <a:cubicBezTo>
                    <a:pt x="96" y="13"/>
                    <a:pt x="96" y="12"/>
                    <a:pt x="96" y="12"/>
                  </a:cubicBezTo>
                  <a:close/>
                  <a:moveTo>
                    <a:pt x="93" y="13"/>
                  </a:move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2"/>
                    <a:pt x="94" y="13"/>
                  </a:cubicBezTo>
                  <a:cubicBezTo>
                    <a:pt x="94" y="13"/>
                    <a:pt x="94" y="12"/>
                    <a:pt x="94" y="13"/>
                  </a:cubicBezTo>
                  <a:cubicBezTo>
                    <a:pt x="95" y="14"/>
                    <a:pt x="95" y="15"/>
                    <a:pt x="94" y="15"/>
                  </a:cubicBezTo>
                  <a:cubicBezTo>
                    <a:pt x="93" y="14"/>
                    <a:pt x="93" y="13"/>
                    <a:pt x="93" y="13"/>
                  </a:cubicBezTo>
                  <a:close/>
                  <a:moveTo>
                    <a:pt x="81" y="13"/>
                  </a:moveTo>
                  <a:cubicBezTo>
                    <a:pt x="81" y="13"/>
                    <a:pt x="81" y="13"/>
                    <a:pt x="81" y="13"/>
                  </a:cubicBezTo>
                  <a:cubicBezTo>
                    <a:pt x="81" y="13"/>
                    <a:pt x="81" y="12"/>
                    <a:pt x="82" y="12"/>
                  </a:cubicBezTo>
                  <a:cubicBezTo>
                    <a:pt x="82" y="12"/>
                    <a:pt x="82" y="12"/>
                    <a:pt x="83" y="12"/>
                  </a:cubicBezTo>
                  <a:cubicBezTo>
                    <a:pt x="83" y="13"/>
                    <a:pt x="84" y="13"/>
                    <a:pt x="84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6" y="13"/>
                    <a:pt x="86" y="12"/>
                    <a:pt x="87" y="13"/>
                  </a:cubicBezTo>
                  <a:cubicBezTo>
                    <a:pt x="88" y="13"/>
                    <a:pt x="88" y="13"/>
                    <a:pt x="89" y="13"/>
                  </a:cubicBezTo>
                  <a:cubicBezTo>
                    <a:pt x="89" y="13"/>
                    <a:pt x="91" y="13"/>
                    <a:pt x="91" y="13"/>
                  </a:cubicBezTo>
                  <a:cubicBezTo>
                    <a:pt x="91" y="13"/>
                    <a:pt x="91" y="14"/>
                    <a:pt x="91" y="14"/>
                  </a:cubicBezTo>
                  <a:cubicBezTo>
                    <a:pt x="90" y="14"/>
                    <a:pt x="90" y="14"/>
                    <a:pt x="89" y="14"/>
                  </a:cubicBezTo>
                  <a:cubicBezTo>
                    <a:pt x="89" y="14"/>
                    <a:pt x="90" y="14"/>
                    <a:pt x="88" y="14"/>
                  </a:cubicBezTo>
                  <a:cubicBezTo>
                    <a:pt x="87" y="14"/>
                    <a:pt x="87" y="14"/>
                    <a:pt x="86" y="14"/>
                  </a:cubicBezTo>
                  <a:cubicBezTo>
                    <a:pt x="86" y="14"/>
                    <a:pt x="86" y="14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4" y="14"/>
                    <a:pt x="87" y="13"/>
                    <a:pt x="84" y="14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1" y="14"/>
                    <a:pt x="81" y="14"/>
                  </a:cubicBezTo>
                  <a:cubicBezTo>
                    <a:pt x="81" y="14"/>
                    <a:pt x="81" y="13"/>
                    <a:pt x="81" y="13"/>
                  </a:cubicBezTo>
                  <a:close/>
                  <a:moveTo>
                    <a:pt x="68" y="16"/>
                  </a:moveTo>
                  <a:cubicBezTo>
                    <a:pt x="68" y="16"/>
                    <a:pt x="68" y="16"/>
                    <a:pt x="68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71" y="16"/>
                    <a:pt x="71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4" y="14"/>
                    <a:pt x="74" y="14"/>
                  </a:cubicBezTo>
                  <a:cubicBezTo>
                    <a:pt x="75" y="14"/>
                    <a:pt x="76" y="13"/>
                    <a:pt x="76" y="13"/>
                  </a:cubicBezTo>
                  <a:cubicBezTo>
                    <a:pt x="76" y="13"/>
                    <a:pt x="78" y="14"/>
                    <a:pt x="78" y="14"/>
                  </a:cubicBezTo>
                  <a:cubicBezTo>
                    <a:pt x="79" y="14"/>
                    <a:pt x="79" y="13"/>
                    <a:pt x="79" y="13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0" y="14"/>
                    <a:pt x="69" y="14"/>
                  </a:cubicBezTo>
                  <a:cubicBezTo>
                    <a:pt x="68" y="13"/>
                    <a:pt x="67" y="14"/>
                    <a:pt x="67" y="14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7" y="16"/>
                    <a:pt x="67" y="16"/>
                  </a:cubicBezTo>
                  <a:cubicBezTo>
                    <a:pt x="67" y="17"/>
                    <a:pt x="68" y="16"/>
                    <a:pt x="68" y="16"/>
                  </a:cubicBezTo>
                  <a:close/>
                  <a:moveTo>
                    <a:pt x="56" y="22"/>
                  </a:move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8" y="22"/>
                    <a:pt x="58" y="22"/>
                  </a:cubicBezTo>
                  <a:cubicBezTo>
                    <a:pt x="58" y="21"/>
                    <a:pt x="59" y="21"/>
                    <a:pt x="59" y="21"/>
                  </a:cubicBezTo>
                  <a:cubicBezTo>
                    <a:pt x="59" y="21"/>
                    <a:pt x="60" y="20"/>
                    <a:pt x="61" y="20"/>
                  </a:cubicBezTo>
                  <a:cubicBezTo>
                    <a:pt x="61" y="20"/>
                    <a:pt x="63" y="19"/>
                    <a:pt x="63" y="1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0" y="18"/>
                    <a:pt x="60" y="18"/>
                  </a:cubicBezTo>
                  <a:cubicBezTo>
                    <a:pt x="60" y="18"/>
                    <a:pt x="58" y="20"/>
                    <a:pt x="58" y="20"/>
                  </a:cubicBezTo>
                  <a:cubicBezTo>
                    <a:pt x="58" y="20"/>
                    <a:pt x="56" y="22"/>
                    <a:pt x="56" y="22"/>
                  </a:cubicBezTo>
                  <a:close/>
                  <a:moveTo>
                    <a:pt x="55" y="32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5" y="32"/>
                    <a:pt x="57" y="30"/>
                    <a:pt x="57" y="29"/>
                  </a:cubicBezTo>
                  <a:cubicBezTo>
                    <a:pt x="57" y="29"/>
                    <a:pt x="57" y="27"/>
                    <a:pt x="57" y="27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4" y="25"/>
                    <a:pt x="54" y="25"/>
                  </a:cubicBezTo>
                  <a:cubicBezTo>
                    <a:pt x="54" y="26"/>
                    <a:pt x="53" y="26"/>
                    <a:pt x="52" y="27"/>
                  </a:cubicBezTo>
                  <a:cubicBezTo>
                    <a:pt x="51" y="28"/>
                    <a:pt x="51" y="29"/>
                    <a:pt x="51" y="30"/>
                  </a:cubicBezTo>
                  <a:cubicBezTo>
                    <a:pt x="51" y="30"/>
                    <a:pt x="50" y="31"/>
                    <a:pt x="50" y="32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53" y="33"/>
                    <a:pt x="52" y="33"/>
                    <a:pt x="52" y="33"/>
                  </a:cubicBezTo>
                  <a:cubicBezTo>
                    <a:pt x="55" y="32"/>
                    <a:pt x="55" y="32"/>
                    <a:pt x="55" y="32"/>
                  </a:cubicBezTo>
                  <a:close/>
                  <a:moveTo>
                    <a:pt x="21" y="94"/>
                  </a:moveTo>
                  <a:cubicBezTo>
                    <a:pt x="21" y="94"/>
                    <a:pt x="21" y="94"/>
                    <a:pt x="21" y="94"/>
                  </a:cubicBezTo>
                  <a:cubicBezTo>
                    <a:pt x="21" y="94"/>
                    <a:pt x="21" y="94"/>
                    <a:pt x="22" y="94"/>
                  </a:cubicBezTo>
                  <a:cubicBezTo>
                    <a:pt x="22" y="94"/>
                    <a:pt x="22" y="93"/>
                    <a:pt x="22" y="93"/>
                  </a:cubicBezTo>
                  <a:cubicBezTo>
                    <a:pt x="23" y="93"/>
                    <a:pt x="23" y="94"/>
                    <a:pt x="23" y="94"/>
                  </a:cubicBezTo>
                  <a:cubicBezTo>
                    <a:pt x="24" y="94"/>
                    <a:pt x="24" y="95"/>
                    <a:pt x="24" y="95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5" y="97"/>
                    <a:pt x="25" y="98"/>
                    <a:pt x="25" y="98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99"/>
                    <a:pt x="26" y="99"/>
                    <a:pt x="27" y="99"/>
                  </a:cubicBezTo>
                  <a:cubicBezTo>
                    <a:pt x="27" y="99"/>
                    <a:pt x="27" y="100"/>
                    <a:pt x="28" y="100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30" y="102"/>
                    <a:pt x="30" y="102"/>
                    <a:pt x="31" y="103"/>
                  </a:cubicBezTo>
                  <a:cubicBezTo>
                    <a:pt x="32" y="103"/>
                    <a:pt x="32" y="103"/>
                    <a:pt x="33" y="103"/>
                  </a:cubicBezTo>
                  <a:cubicBezTo>
                    <a:pt x="33" y="102"/>
                    <a:pt x="33" y="102"/>
                    <a:pt x="34" y="102"/>
                  </a:cubicBezTo>
                  <a:cubicBezTo>
                    <a:pt x="34" y="102"/>
                    <a:pt x="34" y="102"/>
                    <a:pt x="35" y="102"/>
                  </a:cubicBezTo>
                  <a:cubicBezTo>
                    <a:pt x="35" y="101"/>
                    <a:pt x="34" y="101"/>
                    <a:pt x="34" y="101"/>
                  </a:cubicBezTo>
                  <a:cubicBezTo>
                    <a:pt x="34" y="101"/>
                    <a:pt x="33" y="100"/>
                    <a:pt x="32" y="99"/>
                  </a:cubicBezTo>
                  <a:cubicBezTo>
                    <a:pt x="32" y="99"/>
                    <a:pt x="32" y="99"/>
                    <a:pt x="32" y="98"/>
                  </a:cubicBezTo>
                  <a:cubicBezTo>
                    <a:pt x="32" y="98"/>
                    <a:pt x="32" y="98"/>
                    <a:pt x="31" y="97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9" y="96"/>
                    <a:pt x="29" y="95"/>
                    <a:pt x="29" y="95"/>
                  </a:cubicBezTo>
                  <a:cubicBezTo>
                    <a:pt x="29" y="95"/>
                    <a:pt x="27" y="95"/>
                    <a:pt x="27" y="94"/>
                  </a:cubicBezTo>
                  <a:cubicBezTo>
                    <a:pt x="27" y="94"/>
                    <a:pt x="26" y="94"/>
                    <a:pt x="26" y="94"/>
                  </a:cubicBezTo>
                  <a:cubicBezTo>
                    <a:pt x="26" y="94"/>
                    <a:pt x="24" y="93"/>
                    <a:pt x="24" y="92"/>
                  </a:cubicBezTo>
                  <a:cubicBezTo>
                    <a:pt x="24" y="92"/>
                    <a:pt x="24" y="91"/>
                    <a:pt x="24" y="91"/>
                  </a:cubicBezTo>
                  <a:cubicBezTo>
                    <a:pt x="24" y="91"/>
                    <a:pt x="23" y="91"/>
                    <a:pt x="22" y="91"/>
                  </a:cubicBezTo>
                  <a:cubicBezTo>
                    <a:pt x="21" y="92"/>
                    <a:pt x="20" y="92"/>
                    <a:pt x="20" y="92"/>
                  </a:cubicBezTo>
                  <a:cubicBezTo>
                    <a:pt x="19" y="92"/>
                    <a:pt x="19" y="93"/>
                    <a:pt x="19" y="93"/>
                  </a:cubicBezTo>
                  <a:cubicBezTo>
                    <a:pt x="19" y="93"/>
                    <a:pt x="19" y="94"/>
                    <a:pt x="20" y="94"/>
                  </a:cubicBezTo>
                  <a:cubicBezTo>
                    <a:pt x="20" y="95"/>
                    <a:pt x="21" y="94"/>
                    <a:pt x="21" y="94"/>
                  </a:cubicBezTo>
                  <a:close/>
                  <a:moveTo>
                    <a:pt x="71" y="75"/>
                  </a:moveTo>
                  <a:cubicBezTo>
                    <a:pt x="71" y="75"/>
                    <a:pt x="71" y="75"/>
                    <a:pt x="71" y="75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71" y="76"/>
                    <a:pt x="71" y="76"/>
                    <a:pt x="72" y="76"/>
                  </a:cubicBezTo>
                  <a:cubicBezTo>
                    <a:pt x="72" y="75"/>
                    <a:pt x="72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5" y="74"/>
                    <a:pt x="75" y="74"/>
                  </a:cubicBezTo>
                  <a:cubicBezTo>
                    <a:pt x="75" y="74"/>
                    <a:pt x="75" y="74"/>
                    <a:pt x="76" y="74"/>
                  </a:cubicBezTo>
                  <a:cubicBezTo>
                    <a:pt x="76" y="74"/>
                    <a:pt x="77" y="74"/>
                    <a:pt x="77" y="73"/>
                  </a:cubicBezTo>
                  <a:cubicBezTo>
                    <a:pt x="77" y="73"/>
                    <a:pt x="77" y="73"/>
                    <a:pt x="78" y="73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9" y="71"/>
                    <a:pt x="80" y="71"/>
                    <a:pt x="80" y="71"/>
                  </a:cubicBezTo>
                  <a:cubicBezTo>
                    <a:pt x="81" y="70"/>
                    <a:pt x="81" y="70"/>
                    <a:pt x="81" y="69"/>
                  </a:cubicBezTo>
                  <a:cubicBezTo>
                    <a:pt x="81" y="69"/>
                    <a:pt x="80" y="69"/>
                    <a:pt x="80" y="70"/>
                  </a:cubicBezTo>
                  <a:cubicBezTo>
                    <a:pt x="79" y="70"/>
                    <a:pt x="78" y="70"/>
                    <a:pt x="78" y="70"/>
                  </a:cubicBezTo>
                  <a:cubicBezTo>
                    <a:pt x="78" y="71"/>
                    <a:pt x="77" y="71"/>
                    <a:pt x="77" y="71"/>
                  </a:cubicBezTo>
                  <a:cubicBezTo>
                    <a:pt x="76" y="71"/>
                    <a:pt x="75" y="72"/>
                    <a:pt x="74" y="72"/>
                  </a:cubicBezTo>
                  <a:cubicBezTo>
                    <a:pt x="74" y="72"/>
                    <a:pt x="74" y="73"/>
                    <a:pt x="73" y="74"/>
                  </a:cubicBezTo>
                  <a:cubicBezTo>
                    <a:pt x="73" y="74"/>
                    <a:pt x="73" y="74"/>
                    <a:pt x="73" y="75"/>
                  </a:cubicBezTo>
                  <a:cubicBezTo>
                    <a:pt x="72" y="75"/>
                    <a:pt x="71" y="75"/>
                    <a:pt x="71" y="75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217">
              <a:extLst>
                <a:ext uri="{FF2B5EF4-FFF2-40B4-BE49-F238E27FC236}">
                  <a16:creationId xmlns:a16="http://schemas.microsoft.com/office/drawing/2014/main" id="{756173CD-BA03-B244-B6F5-1070A5A81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896" y="3267063"/>
              <a:ext cx="384801" cy="263158"/>
            </a:xfrm>
            <a:custGeom>
              <a:avLst/>
              <a:gdLst>
                <a:gd name="T0" fmla="*/ 4 w 169"/>
                <a:gd name="T1" fmla="*/ 28 h 119"/>
                <a:gd name="T2" fmla="*/ 17 w 169"/>
                <a:gd name="T3" fmla="*/ 23 h 119"/>
                <a:gd name="T4" fmla="*/ 24 w 169"/>
                <a:gd name="T5" fmla="*/ 19 h 119"/>
                <a:gd name="T6" fmla="*/ 29 w 169"/>
                <a:gd name="T7" fmla="*/ 16 h 119"/>
                <a:gd name="T8" fmla="*/ 32 w 169"/>
                <a:gd name="T9" fmla="*/ 14 h 119"/>
                <a:gd name="T10" fmla="*/ 38 w 169"/>
                <a:gd name="T11" fmla="*/ 12 h 119"/>
                <a:gd name="T12" fmla="*/ 44 w 169"/>
                <a:gd name="T13" fmla="*/ 11 h 119"/>
                <a:gd name="T14" fmla="*/ 48 w 169"/>
                <a:gd name="T15" fmla="*/ 8 h 119"/>
                <a:gd name="T16" fmla="*/ 56 w 169"/>
                <a:gd name="T17" fmla="*/ 7 h 119"/>
                <a:gd name="T18" fmla="*/ 55 w 169"/>
                <a:gd name="T19" fmla="*/ 2 h 119"/>
                <a:gd name="T20" fmla="*/ 63 w 169"/>
                <a:gd name="T21" fmla="*/ 0 h 119"/>
                <a:gd name="T22" fmla="*/ 69 w 169"/>
                <a:gd name="T23" fmla="*/ 4 h 119"/>
                <a:gd name="T24" fmla="*/ 73 w 169"/>
                <a:gd name="T25" fmla="*/ 8 h 119"/>
                <a:gd name="T26" fmla="*/ 72 w 169"/>
                <a:gd name="T27" fmla="*/ 11 h 119"/>
                <a:gd name="T28" fmla="*/ 78 w 169"/>
                <a:gd name="T29" fmla="*/ 12 h 119"/>
                <a:gd name="T30" fmla="*/ 85 w 169"/>
                <a:gd name="T31" fmla="*/ 10 h 119"/>
                <a:gd name="T32" fmla="*/ 88 w 169"/>
                <a:gd name="T33" fmla="*/ 13 h 119"/>
                <a:gd name="T34" fmla="*/ 95 w 169"/>
                <a:gd name="T35" fmla="*/ 16 h 119"/>
                <a:gd name="T36" fmla="*/ 95 w 169"/>
                <a:gd name="T37" fmla="*/ 21 h 119"/>
                <a:gd name="T38" fmla="*/ 91 w 169"/>
                <a:gd name="T39" fmla="*/ 27 h 119"/>
                <a:gd name="T40" fmla="*/ 95 w 169"/>
                <a:gd name="T41" fmla="*/ 34 h 119"/>
                <a:gd name="T42" fmla="*/ 106 w 169"/>
                <a:gd name="T43" fmla="*/ 41 h 119"/>
                <a:gd name="T44" fmla="*/ 116 w 169"/>
                <a:gd name="T45" fmla="*/ 45 h 119"/>
                <a:gd name="T46" fmla="*/ 123 w 169"/>
                <a:gd name="T47" fmla="*/ 47 h 119"/>
                <a:gd name="T48" fmla="*/ 123 w 169"/>
                <a:gd name="T49" fmla="*/ 53 h 119"/>
                <a:gd name="T50" fmla="*/ 119 w 169"/>
                <a:gd name="T51" fmla="*/ 59 h 119"/>
                <a:gd name="T52" fmla="*/ 110 w 169"/>
                <a:gd name="T53" fmla="*/ 64 h 119"/>
                <a:gd name="T54" fmla="*/ 119 w 169"/>
                <a:gd name="T55" fmla="*/ 66 h 119"/>
                <a:gd name="T56" fmla="*/ 125 w 169"/>
                <a:gd name="T57" fmla="*/ 71 h 119"/>
                <a:gd name="T58" fmla="*/ 140 w 169"/>
                <a:gd name="T59" fmla="*/ 76 h 119"/>
                <a:gd name="T60" fmla="*/ 147 w 169"/>
                <a:gd name="T61" fmla="*/ 76 h 119"/>
                <a:gd name="T62" fmla="*/ 158 w 169"/>
                <a:gd name="T63" fmla="*/ 75 h 119"/>
                <a:gd name="T64" fmla="*/ 155 w 169"/>
                <a:gd name="T65" fmla="*/ 83 h 119"/>
                <a:gd name="T66" fmla="*/ 156 w 169"/>
                <a:gd name="T67" fmla="*/ 87 h 119"/>
                <a:gd name="T68" fmla="*/ 164 w 169"/>
                <a:gd name="T69" fmla="*/ 93 h 119"/>
                <a:gd name="T70" fmla="*/ 158 w 169"/>
                <a:gd name="T71" fmla="*/ 96 h 119"/>
                <a:gd name="T72" fmla="*/ 164 w 169"/>
                <a:gd name="T73" fmla="*/ 101 h 119"/>
                <a:gd name="T74" fmla="*/ 167 w 169"/>
                <a:gd name="T75" fmla="*/ 111 h 119"/>
                <a:gd name="T76" fmla="*/ 162 w 169"/>
                <a:gd name="T77" fmla="*/ 114 h 119"/>
                <a:gd name="T78" fmla="*/ 154 w 169"/>
                <a:gd name="T79" fmla="*/ 119 h 119"/>
                <a:gd name="T80" fmla="*/ 142 w 169"/>
                <a:gd name="T81" fmla="*/ 107 h 119"/>
                <a:gd name="T82" fmla="*/ 138 w 169"/>
                <a:gd name="T83" fmla="*/ 98 h 119"/>
                <a:gd name="T84" fmla="*/ 129 w 169"/>
                <a:gd name="T85" fmla="*/ 97 h 119"/>
                <a:gd name="T86" fmla="*/ 126 w 169"/>
                <a:gd name="T87" fmla="*/ 85 h 119"/>
                <a:gd name="T88" fmla="*/ 114 w 169"/>
                <a:gd name="T89" fmla="*/ 91 h 119"/>
                <a:gd name="T90" fmla="*/ 101 w 169"/>
                <a:gd name="T91" fmla="*/ 90 h 119"/>
                <a:gd name="T92" fmla="*/ 96 w 169"/>
                <a:gd name="T93" fmla="*/ 86 h 119"/>
                <a:gd name="T94" fmla="*/ 88 w 169"/>
                <a:gd name="T95" fmla="*/ 84 h 119"/>
                <a:gd name="T96" fmla="*/ 76 w 169"/>
                <a:gd name="T97" fmla="*/ 88 h 119"/>
                <a:gd name="T98" fmla="*/ 69 w 169"/>
                <a:gd name="T99" fmla="*/ 84 h 119"/>
                <a:gd name="T100" fmla="*/ 56 w 169"/>
                <a:gd name="T101" fmla="*/ 80 h 119"/>
                <a:gd name="T102" fmla="*/ 41 w 169"/>
                <a:gd name="T103" fmla="*/ 83 h 119"/>
                <a:gd name="T104" fmla="*/ 30 w 169"/>
                <a:gd name="T105" fmla="*/ 83 h 119"/>
                <a:gd name="T106" fmla="*/ 26 w 169"/>
                <a:gd name="T107" fmla="*/ 77 h 119"/>
                <a:gd name="T108" fmla="*/ 20 w 169"/>
                <a:gd name="T109" fmla="*/ 71 h 119"/>
                <a:gd name="T110" fmla="*/ 15 w 169"/>
                <a:gd name="T111" fmla="*/ 61 h 119"/>
                <a:gd name="T112" fmla="*/ 18 w 169"/>
                <a:gd name="T113" fmla="*/ 46 h 119"/>
                <a:gd name="T114" fmla="*/ 13 w 169"/>
                <a:gd name="T115" fmla="*/ 37 h 119"/>
                <a:gd name="T116" fmla="*/ 2 w 169"/>
                <a:gd name="T117" fmla="*/ 3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119">
                  <a:moveTo>
                    <a:pt x="2" y="33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6" y="28"/>
                    <a:pt x="7" y="27"/>
                  </a:cubicBezTo>
                  <a:cubicBezTo>
                    <a:pt x="9" y="27"/>
                    <a:pt x="15" y="25"/>
                    <a:pt x="15" y="2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9" y="21"/>
                    <a:pt x="19" y="21"/>
                  </a:cubicBezTo>
                  <a:cubicBezTo>
                    <a:pt x="20" y="21"/>
                    <a:pt x="22" y="21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4" y="19"/>
                    <a:pt x="24" y="18"/>
                    <a:pt x="25" y="18"/>
                  </a:cubicBezTo>
                  <a:cubicBezTo>
                    <a:pt x="25" y="18"/>
                    <a:pt x="26" y="18"/>
                    <a:pt x="27" y="17"/>
                  </a:cubicBezTo>
                  <a:cubicBezTo>
                    <a:pt x="28" y="17"/>
                    <a:pt x="28" y="17"/>
                    <a:pt x="29" y="16"/>
                  </a:cubicBezTo>
                  <a:cubicBezTo>
                    <a:pt x="29" y="16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2" y="14"/>
                    <a:pt x="32" y="14"/>
                  </a:cubicBezTo>
                  <a:cubicBezTo>
                    <a:pt x="32" y="14"/>
                    <a:pt x="34" y="14"/>
                    <a:pt x="35" y="14"/>
                  </a:cubicBezTo>
                  <a:cubicBezTo>
                    <a:pt x="35" y="14"/>
                    <a:pt x="37" y="13"/>
                    <a:pt x="37" y="13"/>
                  </a:cubicBezTo>
                  <a:cubicBezTo>
                    <a:pt x="37" y="13"/>
                    <a:pt x="37" y="12"/>
                    <a:pt x="38" y="12"/>
                  </a:cubicBezTo>
                  <a:cubicBezTo>
                    <a:pt x="39" y="12"/>
                    <a:pt x="40" y="12"/>
                    <a:pt x="41" y="12"/>
                  </a:cubicBezTo>
                  <a:cubicBezTo>
                    <a:pt x="41" y="12"/>
                    <a:pt x="43" y="12"/>
                    <a:pt x="43" y="12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5" y="11"/>
                    <a:pt x="44" y="10"/>
                    <a:pt x="45" y="11"/>
                  </a:cubicBezTo>
                  <a:cubicBezTo>
                    <a:pt x="46" y="11"/>
                    <a:pt x="45" y="12"/>
                    <a:pt x="46" y="11"/>
                  </a:cubicBezTo>
                  <a:cubicBezTo>
                    <a:pt x="47" y="10"/>
                    <a:pt x="48" y="8"/>
                    <a:pt x="48" y="8"/>
                  </a:cubicBezTo>
                  <a:cubicBezTo>
                    <a:pt x="48" y="8"/>
                    <a:pt x="47" y="8"/>
                    <a:pt x="49" y="8"/>
                  </a:cubicBezTo>
                  <a:cubicBezTo>
                    <a:pt x="51" y="8"/>
                    <a:pt x="51" y="8"/>
                    <a:pt x="53" y="8"/>
                  </a:cubicBezTo>
                  <a:cubicBezTo>
                    <a:pt x="54" y="8"/>
                    <a:pt x="56" y="7"/>
                    <a:pt x="56" y="7"/>
                  </a:cubicBezTo>
                  <a:cubicBezTo>
                    <a:pt x="57" y="7"/>
                    <a:pt x="58" y="6"/>
                    <a:pt x="58" y="6"/>
                  </a:cubicBezTo>
                  <a:cubicBezTo>
                    <a:pt x="58" y="5"/>
                    <a:pt x="54" y="3"/>
                    <a:pt x="54" y="3"/>
                  </a:cubicBezTo>
                  <a:cubicBezTo>
                    <a:pt x="54" y="3"/>
                    <a:pt x="52" y="2"/>
                    <a:pt x="55" y="2"/>
                  </a:cubicBezTo>
                  <a:cubicBezTo>
                    <a:pt x="58" y="3"/>
                    <a:pt x="59" y="3"/>
                    <a:pt x="59" y="3"/>
                  </a:cubicBezTo>
                  <a:cubicBezTo>
                    <a:pt x="60" y="3"/>
                    <a:pt x="60" y="2"/>
                    <a:pt x="61" y="2"/>
                  </a:cubicBezTo>
                  <a:cubicBezTo>
                    <a:pt x="62" y="1"/>
                    <a:pt x="63" y="0"/>
                    <a:pt x="63" y="0"/>
                  </a:cubicBezTo>
                  <a:cubicBezTo>
                    <a:pt x="64" y="0"/>
                    <a:pt x="66" y="2"/>
                    <a:pt x="66" y="2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70" y="3"/>
                    <a:pt x="71" y="4"/>
                  </a:cubicBezTo>
                  <a:cubicBezTo>
                    <a:pt x="72" y="4"/>
                    <a:pt x="74" y="6"/>
                    <a:pt x="74" y="6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9" y="9"/>
                    <a:pt x="69" y="11"/>
                    <a:pt x="70" y="11"/>
                  </a:cubicBezTo>
                  <a:cubicBezTo>
                    <a:pt x="70" y="11"/>
                    <a:pt x="71" y="12"/>
                    <a:pt x="72" y="11"/>
                  </a:cubicBezTo>
                  <a:cubicBezTo>
                    <a:pt x="73" y="11"/>
                    <a:pt x="73" y="10"/>
                    <a:pt x="73" y="10"/>
                  </a:cubicBezTo>
                  <a:cubicBezTo>
                    <a:pt x="73" y="10"/>
                    <a:pt x="76" y="10"/>
                    <a:pt x="76" y="11"/>
                  </a:cubicBezTo>
                  <a:cubicBezTo>
                    <a:pt x="76" y="11"/>
                    <a:pt x="78" y="12"/>
                    <a:pt x="78" y="12"/>
                  </a:cubicBezTo>
                  <a:cubicBezTo>
                    <a:pt x="79" y="11"/>
                    <a:pt x="80" y="11"/>
                    <a:pt x="81" y="11"/>
                  </a:cubicBezTo>
                  <a:cubicBezTo>
                    <a:pt x="81" y="11"/>
                    <a:pt x="82" y="12"/>
                    <a:pt x="83" y="12"/>
                  </a:cubicBezTo>
                  <a:cubicBezTo>
                    <a:pt x="84" y="12"/>
                    <a:pt x="85" y="10"/>
                    <a:pt x="85" y="10"/>
                  </a:cubicBezTo>
                  <a:cubicBezTo>
                    <a:pt x="85" y="10"/>
                    <a:pt x="86" y="10"/>
                    <a:pt x="86" y="11"/>
                  </a:cubicBezTo>
                  <a:cubicBezTo>
                    <a:pt x="87" y="11"/>
                    <a:pt x="86" y="11"/>
                    <a:pt x="87" y="12"/>
                  </a:cubicBezTo>
                  <a:cubicBezTo>
                    <a:pt x="87" y="13"/>
                    <a:pt x="87" y="13"/>
                    <a:pt x="88" y="13"/>
                  </a:cubicBezTo>
                  <a:cubicBezTo>
                    <a:pt x="89" y="14"/>
                    <a:pt x="91" y="14"/>
                    <a:pt x="91" y="15"/>
                  </a:cubicBezTo>
                  <a:cubicBezTo>
                    <a:pt x="91" y="15"/>
                    <a:pt x="92" y="17"/>
                    <a:pt x="93" y="17"/>
                  </a:cubicBezTo>
                  <a:cubicBezTo>
                    <a:pt x="94" y="16"/>
                    <a:pt x="94" y="16"/>
                    <a:pt x="95" y="16"/>
                  </a:cubicBezTo>
                  <a:cubicBezTo>
                    <a:pt x="96" y="17"/>
                    <a:pt x="98" y="16"/>
                    <a:pt x="98" y="17"/>
                  </a:cubicBezTo>
                  <a:cubicBezTo>
                    <a:pt x="97" y="18"/>
                    <a:pt x="97" y="19"/>
                    <a:pt x="97" y="20"/>
                  </a:cubicBezTo>
                  <a:cubicBezTo>
                    <a:pt x="97" y="20"/>
                    <a:pt x="96" y="21"/>
                    <a:pt x="95" y="21"/>
                  </a:cubicBezTo>
                  <a:cubicBezTo>
                    <a:pt x="94" y="21"/>
                    <a:pt x="93" y="22"/>
                    <a:pt x="93" y="22"/>
                  </a:cubicBezTo>
                  <a:cubicBezTo>
                    <a:pt x="93" y="23"/>
                    <a:pt x="92" y="24"/>
                    <a:pt x="92" y="25"/>
                  </a:cubicBezTo>
                  <a:cubicBezTo>
                    <a:pt x="91" y="26"/>
                    <a:pt x="91" y="27"/>
                    <a:pt x="91" y="27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9"/>
                    <a:pt x="93" y="33"/>
                    <a:pt x="93" y="33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4" y="41"/>
                    <a:pt x="106" y="41"/>
                  </a:cubicBezTo>
                  <a:cubicBezTo>
                    <a:pt x="108" y="42"/>
                    <a:pt x="110" y="42"/>
                    <a:pt x="110" y="42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5" y="45"/>
                    <a:pt x="116" y="45"/>
                  </a:cubicBezTo>
                  <a:cubicBezTo>
                    <a:pt x="116" y="46"/>
                    <a:pt x="119" y="46"/>
                    <a:pt x="119" y="46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1" y="46"/>
                    <a:pt x="122" y="45"/>
                    <a:pt x="123" y="47"/>
                  </a:cubicBezTo>
                  <a:cubicBezTo>
                    <a:pt x="123" y="48"/>
                    <a:pt x="124" y="50"/>
                    <a:pt x="124" y="50"/>
                  </a:cubicBezTo>
                  <a:cubicBezTo>
                    <a:pt x="124" y="50"/>
                    <a:pt x="124" y="51"/>
                    <a:pt x="124" y="52"/>
                  </a:cubicBezTo>
                  <a:cubicBezTo>
                    <a:pt x="123" y="52"/>
                    <a:pt x="123" y="52"/>
                    <a:pt x="123" y="53"/>
                  </a:cubicBezTo>
                  <a:cubicBezTo>
                    <a:pt x="123" y="53"/>
                    <a:pt x="123" y="57"/>
                    <a:pt x="123" y="57"/>
                  </a:cubicBezTo>
                  <a:cubicBezTo>
                    <a:pt x="123" y="57"/>
                    <a:pt x="123" y="58"/>
                    <a:pt x="122" y="58"/>
                  </a:cubicBezTo>
                  <a:cubicBezTo>
                    <a:pt x="120" y="59"/>
                    <a:pt x="120" y="59"/>
                    <a:pt x="119" y="59"/>
                  </a:cubicBezTo>
                  <a:cubicBezTo>
                    <a:pt x="117" y="59"/>
                    <a:pt x="114" y="60"/>
                    <a:pt x="113" y="61"/>
                  </a:cubicBezTo>
                  <a:cubicBezTo>
                    <a:pt x="113" y="61"/>
                    <a:pt x="111" y="61"/>
                    <a:pt x="111" y="61"/>
                  </a:cubicBezTo>
                  <a:cubicBezTo>
                    <a:pt x="111" y="62"/>
                    <a:pt x="110" y="64"/>
                    <a:pt x="110" y="64"/>
                  </a:cubicBezTo>
                  <a:cubicBezTo>
                    <a:pt x="110" y="64"/>
                    <a:pt x="110" y="66"/>
                    <a:pt x="112" y="66"/>
                  </a:cubicBezTo>
                  <a:cubicBezTo>
                    <a:pt x="115" y="66"/>
                    <a:pt x="115" y="66"/>
                    <a:pt x="116" y="66"/>
                  </a:cubicBezTo>
                  <a:cubicBezTo>
                    <a:pt x="117" y="66"/>
                    <a:pt x="117" y="65"/>
                    <a:pt x="119" y="66"/>
                  </a:cubicBezTo>
                  <a:cubicBezTo>
                    <a:pt x="120" y="66"/>
                    <a:pt x="121" y="68"/>
                    <a:pt x="121" y="68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40" y="76"/>
                    <a:pt x="140" y="76"/>
                    <a:pt x="140" y="76"/>
                  </a:cubicBezTo>
                  <a:cubicBezTo>
                    <a:pt x="140" y="76"/>
                    <a:pt x="140" y="79"/>
                    <a:pt x="141" y="79"/>
                  </a:cubicBezTo>
                  <a:cubicBezTo>
                    <a:pt x="143" y="79"/>
                    <a:pt x="144" y="78"/>
                    <a:pt x="144" y="78"/>
                  </a:cubicBezTo>
                  <a:cubicBezTo>
                    <a:pt x="144" y="78"/>
                    <a:pt x="146" y="76"/>
                    <a:pt x="147" y="76"/>
                  </a:cubicBezTo>
                  <a:cubicBezTo>
                    <a:pt x="149" y="75"/>
                    <a:pt x="148" y="74"/>
                    <a:pt x="150" y="75"/>
                  </a:cubicBezTo>
                  <a:cubicBezTo>
                    <a:pt x="152" y="77"/>
                    <a:pt x="156" y="75"/>
                    <a:pt x="156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3"/>
                    <a:pt x="155" y="83"/>
                    <a:pt x="155" y="83"/>
                  </a:cubicBezTo>
                  <a:cubicBezTo>
                    <a:pt x="154" y="84"/>
                    <a:pt x="154" y="84"/>
                    <a:pt x="154" y="84"/>
                  </a:cubicBezTo>
                  <a:cubicBezTo>
                    <a:pt x="154" y="84"/>
                    <a:pt x="154" y="85"/>
                    <a:pt x="154" y="86"/>
                  </a:cubicBezTo>
                  <a:cubicBezTo>
                    <a:pt x="155" y="86"/>
                    <a:pt x="156" y="87"/>
                    <a:pt x="156" y="87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0"/>
                    <a:pt x="163" y="93"/>
                    <a:pt x="164" y="93"/>
                  </a:cubicBezTo>
                  <a:cubicBezTo>
                    <a:pt x="165" y="93"/>
                    <a:pt x="167" y="94"/>
                    <a:pt x="167" y="94"/>
                  </a:cubicBezTo>
                  <a:cubicBezTo>
                    <a:pt x="167" y="94"/>
                    <a:pt x="163" y="97"/>
                    <a:pt x="162" y="97"/>
                  </a:cubicBezTo>
                  <a:cubicBezTo>
                    <a:pt x="161" y="97"/>
                    <a:pt x="158" y="96"/>
                    <a:pt x="158" y="96"/>
                  </a:cubicBezTo>
                  <a:cubicBezTo>
                    <a:pt x="159" y="100"/>
                    <a:pt x="159" y="100"/>
                    <a:pt x="159" y="100"/>
                  </a:cubicBezTo>
                  <a:cubicBezTo>
                    <a:pt x="163" y="100"/>
                    <a:pt x="163" y="100"/>
                    <a:pt x="163" y="100"/>
                  </a:cubicBezTo>
                  <a:cubicBezTo>
                    <a:pt x="163" y="100"/>
                    <a:pt x="163" y="100"/>
                    <a:pt x="164" y="101"/>
                  </a:cubicBezTo>
                  <a:cubicBezTo>
                    <a:pt x="164" y="102"/>
                    <a:pt x="165" y="103"/>
                    <a:pt x="165" y="103"/>
                  </a:cubicBezTo>
                  <a:cubicBezTo>
                    <a:pt x="165" y="103"/>
                    <a:pt x="169" y="102"/>
                    <a:pt x="169" y="106"/>
                  </a:cubicBezTo>
                  <a:cubicBezTo>
                    <a:pt x="168" y="107"/>
                    <a:pt x="167" y="110"/>
                    <a:pt x="167" y="111"/>
                  </a:cubicBezTo>
                  <a:cubicBezTo>
                    <a:pt x="168" y="111"/>
                    <a:pt x="168" y="112"/>
                    <a:pt x="168" y="112"/>
                  </a:cubicBezTo>
                  <a:cubicBezTo>
                    <a:pt x="166" y="114"/>
                    <a:pt x="166" y="114"/>
                    <a:pt x="166" y="114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4" y="119"/>
                    <a:pt x="154" y="119"/>
                    <a:pt x="154" y="119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8"/>
                    <a:pt x="137" y="98"/>
                    <a:pt x="135" y="98"/>
                  </a:cubicBezTo>
                  <a:cubicBezTo>
                    <a:pt x="134" y="98"/>
                    <a:pt x="131" y="97"/>
                    <a:pt x="131" y="97"/>
                  </a:cubicBezTo>
                  <a:cubicBezTo>
                    <a:pt x="129" y="97"/>
                    <a:pt x="129" y="97"/>
                    <a:pt x="129" y="97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29" y="92"/>
                    <a:pt x="128" y="88"/>
                    <a:pt x="127" y="88"/>
                  </a:cubicBezTo>
                  <a:cubicBezTo>
                    <a:pt x="127" y="87"/>
                    <a:pt x="126" y="85"/>
                    <a:pt x="126" y="85"/>
                  </a:cubicBezTo>
                  <a:cubicBezTo>
                    <a:pt x="126" y="85"/>
                    <a:pt x="123" y="86"/>
                    <a:pt x="121" y="86"/>
                  </a:cubicBezTo>
                  <a:cubicBezTo>
                    <a:pt x="120" y="87"/>
                    <a:pt x="118" y="88"/>
                    <a:pt x="117" y="89"/>
                  </a:cubicBezTo>
                  <a:cubicBezTo>
                    <a:pt x="116" y="90"/>
                    <a:pt x="114" y="91"/>
                    <a:pt x="114" y="9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01" y="90"/>
                    <a:pt x="101" y="90"/>
                    <a:pt x="101" y="90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99" y="94"/>
                    <a:pt x="98" y="92"/>
                    <a:pt x="97" y="91"/>
                  </a:cubicBezTo>
                  <a:cubicBezTo>
                    <a:pt x="97" y="89"/>
                    <a:pt x="96" y="86"/>
                    <a:pt x="96" y="86"/>
                  </a:cubicBezTo>
                  <a:cubicBezTo>
                    <a:pt x="96" y="86"/>
                    <a:pt x="95" y="85"/>
                    <a:pt x="94" y="85"/>
                  </a:cubicBezTo>
                  <a:cubicBezTo>
                    <a:pt x="93" y="85"/>
                    <a:pt x="91" y="84"/>
                    <a:pt x="91" y="84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5" y="86"/>
                    <a:pt x="74" y="87"/>
                  </a:cubicBezTo>
                  <a:cubicBezTo>
                    <a:pt x="73" y="87"/>
                    <a:pt x="70" y="86"/>
                    <a:pt x="70" y="86"/>
                  </a:cubicBezTo>
                  <a:cubicBezTo>
                    <a:pt x="70" y="86"/>
                    <a:pt x="69" y="85"/>
                    <a:pt x="69" y="84"/>
                  </a:cubicBezTo>
                  <a:cubicBezTo>
                    <a:pt x="69" y="83"/>
                    <a:pt x="66" y="81"/>
                    <a:pt x="66" y="81"/>
                  </a:cubicBezTo>
                  <a:cubicBezTo>
                    <a:pt x="66" y="81"/>
                    <a:pt x="62" y="79"/>
                    <a:pt x="61" y="79"/>
                  </a:cubicBezTo>
                  <a:cubicBezTo>
                    <a:pt x="60" y="80"/>
                    <a:pt x="57" y="80"/>
                    <a:pt x="56" y="80"/>
                  </a:cubicBezTo>
                  <a:cubicBezTo>
                    <a:pt x="54" y="80"/>
                    <a:pt x="49" y="79"/>
                    <a:pt x="49" y="79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3" y="82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4" y="83"/>
                    <a:pt x="33" y="83"/>
                  </a:cubicBezTo>
                  <a:cubicBezTo>
                    <a:pt x="32" y="83"/>
                    <a:pt x="32" y="83"/>
                    <a:pt x="30" y="83"/>
                  </a:cubicBezTo>
                  <a:cubicBezTo>
                    <a:pt x="28" y="83"/>
                    <a:pt x="23" y="83"/>
                    <a:pt x="23" y="83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6" y="80"/>
                    <a:pt x="27" y="78"/>
                    <a:pt x="26" y="77"/>
                  </a:cubicBezTo>
                  <a:cubicBezTo>
                    <a:pt x="25" y="76"/>
                    <a:pt x="25" y="75"/>
                    <a:pt x="24" y="75"/>
                  </a:cubicBezTo>
                  <a:cubicBezTo>
                    <a:pt x="23" y="74"/>
                    <a:pt x="20" y="72"/>
                    <a:pt x="20" y="72"/>
                  </a:cubicBezTo>
                  <a:cubicBezTo>
                    <a:pt x="20" y="72"/>
                    <a:pt x="20" y="72"/>
                    <a:pt x="20" y="71"/>
                  </a:cubicBezTo>
                  <a:cubicBezTo>
                    <a:pt x="19" y="70"/>
                    <a:pt x="18" y="67"/>
                    <a:pt x="18" y="67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4" y="63"/>
                    <a:pt x="15" y="61"/>
                  </a:cubicBezTo>
                  <a:cubicBezTo>
                    <a:pt x="16" y="59"/>
                    <a:pt x="18" y="54"/>
                    <a:pt x="18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3"/>
                    <a:pt x="15" y="43"/>
                    <a:pt x="14" y="41"/>
                  </a:cubicBezTo>
                  <a:cubicBezTo>
                    <a:pt x="14" y="38"/>
                    <a:pt x="14" y="38"/>
                    <a:pt x="13" y="37"/>
                  </a:cubicBezTo>
                  <a:cubicBezTo>
                    <a:pt x="12" y="35"/>
                    <a:pt x="8" y="34"/>
                    <a:pt x="8" y="34"/>
                  </a:cubicBezTo>
                  <a:cubicBezTo>
                    <a:pt x="3" y="34"/>
                    <a:pt x="3" y="34"/>
                    <a:pt x="3" y="34"/>
                  </a:cubicBezTo>
                  <a:lnTo>
                    <a:pt x="2" y="3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219">
              <a:extLst>
                <a:ext uri="{FF2B5EF4-FFF2-40B4-BE49-F238E27FC236}">
                  <a16:creationId xmlns:a16="http://schemas.microsoft.com/office/drawing/2014/main" id="{281BFDB8-08D1-CC4D-AD65-E00AA3231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394" y="2957026"/>
              <a:ext cx="547516" cy="376093"/>
            </a:xfrm>
            <a:custGeom>
              <a:avLst/>
              <a:gdLst>
                <a:gd name="T0" fmla="*/ 28 w 240"/>
                <a:gd name="T1" fmla="*/ 61 h 170"/>
                <a:gd name="T2" fmla="*/ 31 w 240"/>
                <a:gd name="T3" fmla="*/ 54 h 170"/>
                <a:gd name="T4" fmla="*/ 44 w 240"/>
                <a:gd name="T5" fmla="*/ 55 h 170"/>
                <a:gd name="T6" fmla="*/ 64 w 240"/>
                <a:gd name="T7" fmla="*/ 59 h 170"/>
                <a:gd name="T8" fmla="*/ 96 w 240"/>
                <a:gd name="T9" fmla="*/ 52 h 170"/>
                <a:gd name="T10" fmla="*/ 95 w 240"/>
                <a:gd name="T11" fmla="*/ 41 h 170"/>
                <a:gd name="T12" fmla="*/ 115 w 240"/>
                <a:gd name="T13" fmla="*/ 36 h 170"/>
                <a:gd name="T14" fmla="*/ 127 w 240"/>
                <a:gd name="T15" fmla="*/ 30 h 170"/>
                <a:gd name="T16" fmla="*/ 139 w 240"/>
                <a:gd name="T17" fmla="*/ 24 h 170"/>
                <a:gd name="T18" fmla="*/ 148 w 240"/>
                <a:gd name="T19" fmla="*/ 9 h 170"/>
                <a:gd name="T20" fmla="*/ 168 w 240"/>
                <a:gd name="T21" fmla="*/ 5 h 170"/>
                <a:gd name="T22" fmla="*/ 186 w 240"/>
                <a:gd name="T23" fmla="*/ 1 h 170"/>
                <a:gd name="T24" fmla="*/ 207 w 240"/>
                <a:gd name="T25" fmla="*/ 6 h 170"/>
                <a:gd name="T26" fmla="*/ 218 w 240"/>
                <a:gd name="T27" fmla="*/ 11 h 170"/>
                <a:gd name="T28" fmla="*/ 229 w 240"/>
                <a:gd name="T29" fmla="*/ 17 h 170"/>
                <a:gd name="T30" fmla="*/ 238 w 240"/>
                <a:gd name="T31" fmla="*/ 23 h 170"/>
                <a:gd name="T32" fmla="*/ 234 w 240"/>
                <a:gd name="T33" fmla="*/ 33 h 170"/>
                <a:gd name="T34" fmla="*/ 224 w 240"/>
                <a:gd name="T35" fmla="*/ 39 h 170"/>
                <a:gd name="T36" fmla="*/ 217 w 240"/>
                <a:gd name="T37" fmla="*/ 48 h 170"/>
                <a:gd name="T38" fmla="*/ 213 w 240"/>
                <a:gd name="T39" fmla="*/ 62 h 170"/>
                <a:gd name="T40" fmla="*/ 206 w 240"/>
                <a:gd name="T41" fmla="*/ 75 h 170"/>
                <a:gd name="T42" fmla="*/ 201 w 240"/>
                <a:gd name="T43" fmla="*/ 90 h 170"/>
                <a:gd name="T44" fmla="*/ 199 w 240"/>
                <a:gd name="T45" fmla="*/ 106 h 170"/>
                <a:gd name="T46" fmla="*/ 196 w 240"/>
                <a:gd name="T47" fmla="*/ 117 h 170"/>
                <a:gd name="T48" fmla="*/ 192 w 240"/>
                <a:gd name="T49" fmla="*/ 126 h 170"/>
                <a:gd name="T50" fmla="*/ 177 w 240"/>
                <a:gd name="T51" fmla="*/ 135 h 170"/>
                <a:gd name="T52" fmla="*/ 168 w 240"/>
                <a:gd name="T53" fmla="*/ 139 h 170"/>
                <a:gd name="T54" fmla="*/ 153 w 240"/>
                <a:gd name="T55" fmla="*/ 139 h 170"/>
                <a:gd name="T56" fmla="*/ 139 w 240"/>
                <a:gd name="T57" fmla="*/ 141 h 170"/>
                <a:gd name="T58" fmla="*/ 130 w 240"/>
                <a:gd name="T59" fmla="*/ 144 h 170"/>
                <a:gd name="T60" fmla="*/ 123 w 240"/>
                <a:gd name="T61" fmla="*/ 152 h 170"/>
                <a:gd name="T62" fmla="*/ 115 w 240"/>
                <a:gd name="T63" fmla="*/ 152 h 170"/>
                <a:gd name="T64" fmla="*/ 105 w 240"/>
                <a:gd name="T65" fmla="*/ 159 h 170"/>
                <a:gd name="T66" fmla="*/ 94 w 240"/>
                <a:gd name="T67" fmla="*/ 167 h 170"/>
                <a:gd name="T68" fmla="*/ 80 w 240"/>
                <a:gd name="T69" fmla="*/ 170 h 170"/>
                <a:gd name="T70" fmla="*/ 64 w 240"/>
                <a:gd name="T71" fmla="*/ 168 h 170"/>
                <a:gd name="T72" fmla="*/ 55 w 240"/>
                <a:gd name="T73" fmla="*/ 162 h 170"/>
                <a:gd name="T74" fmla="*/ 42 w 240"/>
                <a:gd name="T75" fmla="*/ 152 h 170"/>
                <a:gd name="T76" fmla="*/ 26 w 240"/>
                <a:gd name="T77" fmla="*/ 143 h 170"/>
                <a:gd name="T78" fmla="*/ 16 w 240"/>
                <a:gd name="T79" fmla="*/ 135 h 170"/>
                <a:gd name="T80" fmla="*/ 7 w 240"/>
                <a:gd name="T81" fmla="*/ 121 h 170"/>
                <a:gd name="T82" fmla="*/ 0 w 240"/>
                <a:gd name="T83" fmla="*/ 117 h 170"/>
                <a:gd name="T84" fmla="*/ 3 w 240"/>
                <a:gd name="T85" fmla="*/ 109 h 170"/>
                <a:gd name="T86" fmla="*/ 8 w 240"/>
                <a:gd name="T87" fmla="*/ 97 h 170"/>
                <a:gd name="T88" fmla="*/ 7 w 240"/>
                <a:gd name="T89" fmla="*/ 88 h 170"/>
                <a:gd name="T90" fmla="*/ 12 w 240"/>
                <a:gd name="T91" fmla="*/ 74 h 170"/>
                <a:gd name="T92" fmla="*/ 8 w 240"/>
                <a:gd name="T93" fmla="*/ 69 h 170"/>
                <a:gd name="T94" fmla="*/ 20 w 240"/>
                <a:gd name="T95" fmla="*/ 70 h 170"/>
                <a:gd name="T96" fmla="*/ 27 w 240"/>
                <a:gd name="T97" fmla="*/ 6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0" h="170">
                  <a:moveTo>
                    <a:pt x="28" y="61"/>
                  </a:move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8"/>
                    <a:pt x="90" y="57"/>
                    <a:pt x="91" y="56"/>
                  </a:cubicBezTo>
                  <a:cubicBezTo>
                    <a:pt x="92" y="55"/>
                    <a:pt x="98" y="54"/>
                    <a:pt x="96" y="52"/>
                  </a:cubicBezTo>
                  <a:cubicBezTo>
                    <a:pt x="94" y="51"/>
                    <a:pt x="90" y="48"/>
                    <a:pt x="90" y="48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63" y="2"/>
                    <a:pt x="163" y="2"/>
                    <a:pt x="163" y="2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75" y="4"/>
                    <a:pt x="175" y="4"/>
                    <a:pt x="175" y="4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6" y="1"/>
                    <a:pt x="186" y="1"/>
                    <a:pt x="186" y="1"/>
                  </a:cubicBezTo>
                  <a:cubicBezTo>
                    <a:pt x="194" y="9"/>
                    <a:pt x="194" y="9"/>
                    <a:pt x="194" y="9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7" y="6"/>
                    <a:pt x="207" y="6"/>
                    <a:pt x="207" y="6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15" y="7"/>
                    <a:pt x="215" y="7"/>
                    <a:pt x="215" y="7"/>
                  </a:cubicBezTo>
                  <a:cubicBezTo>
                    <a:pt x="218" y="11"/>
                    <a:pt x="218" y="11"/>
                    <a:pt x="218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6" y="14"/>
                    <a:pt x="226" y="14"/>
                    <a:pt x="226" y="14"/>
                  </a:cubicBezTo>
                  <a:cubicBezTo>
                    <a:pt x="229" y="17"/>
                    <a:pt x="229" y="17"/>
                    <a:pt x="229" y="17"/>
                  </a:cubicBezTo>
                  <a:cubicBezTo>
                    <a:pt x="234" y="16"/>
                    <a:pt x="234" y="16"/>
                    <a:pt x="234" y="16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7" y="31"/>
                    <a:pt x="237" y="31"/>
                    <a:pt x="237" y="31"/>
                  </a:cubicBezTo>
                  <a:cubicBezTo>
                    <a:pt x="237" y="31"/>
                    <a:pt x="236" y="33"/>
                    <a:pt x="234" y="33"/>
                  </a:cubicBezTo>
                  <a:cubicBezTo>
                    <a:pt x="233" y="34"/>
                    <a:pt x="231" y="35"/>
                    <a:pt x="231" y="35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4" y="39"/>
                    <a:pt x="224" y="39"/>
                    <a:pt x="224" y="39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7" y="48"/>
                    <a:pt x="217" y="48"/>
                    <a:pt x="217" y="48"/>
                  </a:cubicBezTo>
                  <a:cubicBezTo>
                    <a:pt x="214" y="51"/>
                    <a:pt x="214" y="51"/>
                    <a:pt x="214" y="51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213" y="56"/>
                    <a:pt x="215" y="61"/>
                    <a:pt x="213" y="62"/>
                  </a:cubicBezTo>
                  <a:cubicBezTo>
                    <a:pt x="212" y="62"/>
                    <a:pt x="211" y="63"/>
                    <a:pt x="211" y="63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5" y="83"/>
                    <a:pt x="205" y="83"/>
                    <a:pt x="205" y="83"/>
                  </a:cubicBezTo>
                  <a:cubicBezTo>
                    <a:pt x="205" y="83"/>
                    <a:pt x="207" y="87"/>
                    <a:pt x="204" y="87"/>
                  </a:cubicBezTo>
                  <a:cubicBezTo>
                    <a:pt x="202" y="88"/>
                    <a:pt x="201" y="90"/>
                    <a:pt x="201" y="90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198" y="102"/>
                    <a:pt x="198" y="102"/>
                    <a:pt x="198" y="102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7" y="109"/>
                    <a:pt x="197" y="109"/>
                    <a:pt x="197" y="109"/>
                  </a:cubicBezTo>
                  <a:cubicBezTo>
                    <a:pt x="198" y="114"/>
                    <a:pt x="198" y="114"/>
                    <a:pt x="198" y="114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95" y="118"/>
                    <a:pt x="195" y="118"/>
                    <a:pt x="195" y="118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0" y="132"/>
                    <a:pt x="180" y="132"/>
                    <a:pt x="180" y="132"/>
                  </a:cubicBezTo>
                  <a:cubicBezTo>
                    <a:pt x="177" y="135"/>
                    <a:pt x="177" y="135"/>
                    <a:pt x="177" y="135"/>
                  </a:cubicBezTo>
                  <a:cubicBezTo>
                    <a:pt x="177" y="135"/>
                    <a:pt x="178" y="135"/>
                    <a:pt x="176" y="137"/>
                  </a:cubicBezTo>
                  <a:cubicBezTo>
                    <a:pt x="174" y="138"/>
                    <a:pt x="170" y="139"/>
                    <a:pt x="170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9"/>
                    <a:pt x="160" y="138"/>
                    <a:pt x="159" y="139"/>
                  </a:cubicBezTo>
                  <a:cubicBezTo>
                    <a:pt x="158" y="139"/>
                    <a:pt x="153" y="139"/>
                    <a:pt x="153" y="139"/>
                  </a:cubicBezTo>
                  <a:cubicBezTo>
                    <a:pt x="153" y="139"/>
                    <a:pt x="151" y="138"/>
                    <a:pt x="150" y="138"/>
                  </a:cubicBezTo>
                  <a:cubicBezTo>
                    <a:pt x="149" y="138"/>
                    <a:pt x="143" y="139"/>
                    <a:pt x="143" y="139"/>
                  </a:cubicBezTo>
                  <a:cubicBezTo>
                    <a:pt x="139" y="141"/>
                    <a:pt x="139" y="141"/>
                    <a:pt x="139" y="141"/>
                  </a:cubicBezTo>
                  <a:cubicBezTo>
                    <a:pt x="139" y="141"/>
                    <a:pt x="138" y="139"/>
                    <a:pt x="137" y="140"/>
                  </a:cubicBezTo>
                  <a:cubicBezTo>
                    <a:pt x="135" y="140"/>
                    <a:pt x="130" y="142"/>
                    <a:pt x="130" y="142"/>
                  </a:cubicBezTo>
                  <a:cubicBezTo>
                    <a:pt x="130" y="142"/>
                    <a:pt x="132" y="144"/>
                    <a:pt x="130" y="144"/>
                  </a:cubicBezTo>
                  <a:cubicBezTo>
                    <a:pt x="129" y="144"/>
                    <a:pt x="126" y="148"/>
                    <a:pt x="126" y="148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2"/>
                    <a:pt x="120" y="152"/>
                  </a:cubicBezTo>
                  <a:cubicBezTo>
                    <a:pt x="119" y="152"/>
                    <a:pt x="116" y="153"/>
                    <a:pt x="116" y="153"/>
                  </a:cubicBezTo>
                  <a:cubicBezTo>
                    <a:pt x="115" y="152"/>
                    <a:pt x="115" y="152"/>
                    <a:pt x="115" y="152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07" y="160"/>
                    <a:pt x="107" y="160"/>
                    <a:pt x="107" y="160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3" y="164"/>
                    <a:pt x="103" y="164"/>
                    <a:pt x="103" y="164"/>
                  </a:cubicBezTo>
                  <a:cubicBezTo>
                    <a:pt x="103" y="164"/>
                    <a:pt x="100" y="165"/>
                    <a:pt x="100" y="166"/>
                  </a:cubicBezTo>
                  <a:cubicBezTo>
                    <a:pt x="99" y="167"/>
                    <a:pt x="94" y="167"/>
                    <a:pt x="94" y="167"/>
                  </a:cubicBezTo>
                  <a:cubicBezTo>
                    <a:pt x="90" y="167"/>
                    <a:pt x="90" y="167"/>
                    <a:pt x="90" y="167"/>
                  </a:cubicBezTo>
                  <a:cubicBezTo>
                    <a:pt x="83" y="169"/>
                    <a:pt x="83" y="169"/>
                    <a:pt x="83" y="169"/>
                  </a:cubicBezTo>
                  <a:cubicBezTo>
                    <a:pt x="83" y="169"/>
                    <a:pt x="81" y="170"/>
                    <a:pt x="80" y="170"/>
                  </a:cubicBezTo>
                  <a:cubicBezTo>
                    <a:pt x="79" y="170"/>
                    <a:pt x="74" y="169"/>
                    <a:pt x="74" y="169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62" y="165"/>
                    <a:pt x="62" y="165"/>
                    <a:pt x="62" y="165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5" y="162"/>
                    <a:pt x="55" y="162"/>
                    <a:pt x="55" y="162"/>
                  </a:cubicBezTo>
                  <a:cubicBezTo>
                    <a:pt x="51" y="162"/>
                    <a:pt x="51" y="162"/>
                    <a:pt x="51" y="162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32" y="149"/>
                    <a:pt x="32" y="149"/>
                    <a:pt x="32" y="149"/>
                  </a:cubicBezTo>
                  <a:cubicBezTo>
                    <a:pt x="29" y="145"/>
                    <a:pt x="29" y="145"/>
                    <a:pt x="29" y="145"/>
                  </a:cubicBezTo>
                  <a:cubicBezTo>
                    <a:pt x="26" y="143"/>
                    <a:pt x="26" y="143"/>
                    <a:pt x="26" y="143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16" y="135"/>
                    <a:pt x="16" y="135"/>
                    <a:pt x="16" y="135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5" y="89"/>
                    <a:pt x="6" y="88"/>
                    <a:pt x="7" y="88"/>
                  </a:cubicBezTo>
                  <a:cubicBezTo>
                    <a:pt x="8" y="88"/>
                    <a:pt x="11" y="86"/>
                    <a:pt x="11" y="86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8" y="70"/>
                    <a:pt x="21" y="71"/>
                    <a:pt x="20" y="70"/>
                  </a:cubicBezTo>
                  <a:cubicBezTo>
                    <a:pt x="20" y="67"/>
                    <a:pt x="21" y="69"/>
                    <a:pt x="21" y="69"/>
                  </a:cubicBezTo>
                  <a:cubicBezTo>
                    <a:pt x="22" y="71"/>
                    <a:pt x="25" y="69"/>
                    <a:pt x="27" y="69"/>
                  </a:cubicBezTo>
                  <a:cubicBezTo>
                    <a:pt x="30" y="68"/>
                    <a:pt x="28" y="66"/>
                    <a:pt x="27" y="64"/>
                  </a:cubicBezTo>
                  <a:cubicBezTo>
                    <a:pt x="27" y="63"/>
                    <a:pt x="27" y="62"/>
                    <a:pt x="28" y="6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DDA4F48-97A4-714D-866E-81F616A4A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1266" y="1973645"/>
              <a:ext cx="656360" cy="596634"/>
            </a:xfrm>
            <a:custGeom>
              <a:avLst/>
              <a:gdLst>
                <a:gd name="T0" fmla="*/ 83 w 288"/>
                <a:gd name="T1" fmla="*/ 55 h 270"/>
                <a:gd name="T2" fmla="*/ 75 w 288"/>
                <a:gd name="T3" fmla="*/ 45 h 270"/>
                <a:gd name="T4" fmla="*/ 82 w 288"/>
                <a:gd name="T5" fmla="*/ 27 h 270"/>
                <a:gd name="T6" fmla="*/ 101 w 288"/>
                <a:gd name="T7" fmla="*/ 24 h 270"/>
                <a:gd name="T8" fmla="*/ 107 w 288"/>
                <a:gd name="T9" fmla="*/ 4 h 270"/>
                <a:gd name="T10" fmla="*/ 121 w 288"/>
                <a:gd name="T11" fmla="*/ 2 h 270"/>
                <a:gd name="T12" fmla="*/ 136 w 288"/>
                <a:gd name="T13" fmla="*/ 5 h 270"/>
                <a:gd name="T14" fmla="*/ 153 w 288"/>
                <a:gd name="T15" fmla="*/ 7 h 270"/>
                <a:gd name="T16" fmla="*/ 166 w 288"/>
                <a:gd name="T17" fmla="*/ 4 h 270"/>
                <a:gd name="T18" fmla="*/ 189 w 288"/>
                <a:gd name="T19" fmla="*/ 5 h 270"/>
                <a:gd name="T20" fmla="*/ 200 w 288"/>
                <a:gd name="T21" fmla="*/ 6 h 270"/>
                <a:gd name="T22" fmla="*/ 202 w 288"/>
                <a:gd name="T23" fmla="*/ 24 h 270"/>
                <a:gd name="T24" fmla="*/ 210 w 288"/>
                <a:gd name="T25" fmla="*/ 39 h 270"/>
                <a:gd name="T26" fmla="*/ 222 w 288"/>
                <a:gd name="T27" fmla="*/ 53 h 270"/>
                <a:gd name="T28" fmla="*/ 228 w 288"/>
                <a:gd name="T29" fmla="*/ 65 h 270"/>
                <a:gd name="T30" fmla="*/ 251 w 288"/>
                <a:gd name="T31" fmla="*/ 80 h 270"/>
                <a:gd name="T32" fmla="*/ 263 w 288"/>
                <a:gd name="T33" fmla="*/ 85 h 270"/>
                <a:gd name="T34" fmla="*/ 275 w 288"/>
                <a:gd name="T35" fmla="*/ 92 h 270"/>
                <a:gd name="T36" fmla="*/ 288 w 288"/>
                <a:gd name="T37" fmla="*/ 104 h 270"/>
                <a:gd name="T38" fmla="*/ 274 w 288"/>
                <a:gd name="T39" fmla="*/ 121 h 270"/>
                <a:gd name="T40" fmla="*/ 252 w 288"/>
                <a:gd name="T41" fmla="*/ 124 h 270"/>
                <a:gd name="T42" fmla="*/ 259 w 288"/>
                <a:gd name="T43" fmla="*/ 138 h 270"/>
                <a:gd name="T44" fmla="*/ 264 w 288"/>
                <a:gd name="T45" fmla="*/ 151 h 270"/>
                <a:gd name="T46" fmla="*/ 271 w 288"/>
                <a:gd name="T47" fmla="*/ 164 h 270"/>
                <a:gd name="T48" fmla="*/ 276 w 288"/>
                <a:gd name="T49" fmla="*/ 170 h 270"/>
                <a:gd name="T50" fmla="*/ 269 w 288"/>
                <a:gd name="T51" fmla="*/ 182 h 270"/>
                <a:gd name="T52" fmla="*/ 249 w 288"/>
                <a:gd name="T53" fmla="*/ 211 h 270"/>
                <a:gd name="T54" fmla="*/ 260 w 288"/>
                <a:gd name="T55" fmla="*/ 230 h 270"/>
                <a:gd name="T56" fmla="*/ 240 w 288"/>
                <a:gd name="T57" fmla="*/ 225 h 270"/>
                <a:gd name="T58" fmla="*/ 222 w 288"/>
                <a:gd name="T59" fmla="*/ 234 h 270"/>
                <a:gd name="T60" fmla="*/ 207 w 288"/>
                <a:gd name="T61" fmla="*/ 228 h 270"/>
                <a:gd name="T62" fmla="*/ 188 w 288"/>
                <a:gd name="T63" fmla="*/ 235 h 270"/>
                <a:gd name="T64" fmla="*/ 171 w 288"/>
                <a:gd name="T65" fmla="*/ 242 h 270"/>
                <a:gd name="T66" fmla="*/ 154 w 288"/>
                <a:gd name="T67" fmla="*/ 242 h 270"/>
                <a:gd name="T68" fmla="*/ 129 w 288"/>
                <a:gd name="T69" fmla="*/ 240 h 270"/>
                <a:gd name="T70" fmla="*/ 87 w 288"/>
                <a:gd name="T71" fmla="*/ 242 h 270"/>
                <a:gd name="T72" fmla="*/ 56 w 288"/>
                <a:gd name="T73" fmla="*/ 249 h 270"/>
                <a:gd name="T74" fmla="*/ 51 w 288"/>
                <a:gd name="T75" fmla="*/ 253 h 270"/>
                <a:gd name="T76" fmla="*/ 44 w 288"/>
                <a:gd name="T77" fmla="*/ 266 h 270"/>
                <a:gd name="T78" fmla="*/ 27 w 288"/>
                <a:gd name="T79" fmla="*/ 270 h 270"/>
                <a:gd name="T80" fmla="*/ 25 w 288"/>
                <a:gd name="T81" fmla="*/ 249 h 270"/>
                <a:gd name="T82" fmla="*/ 8 w 288"/>
                <a:gd name="T83" fmla="*/ 237 h 270"/>
                <a:gd name="T84" fmla="*/ 21 w 288"/>
                <a:gd name="T85" fmla="*/ 216 h 270"/>
                <a:gd name="T86" fmla="*/ 22 w 288"/>
                <a:gd name="T87" fmla="*/ 194 h 270"/>
                <a:gd name="T88" fmla="*/ 13 w 288"/>
                <a:gd name="T89" fmla="*/ 175 h 270"/>
                <a:gd name="T90" fmla="*/ 9 w 288"/>
                <a:gd name="T91" fmla="*/ 145 h 270"/>
                <a:gd name="T92" fmla="*/ 36 w 288"/>
                <a:gd name="T93" fmla="*/ 136 h 270"/>
                <a:gd name="T94" fmla="*/ 47 w 288"/>
                <a:gd name="T95" fmla="*/ 127 h 270"/>
                <a:gd name="T96" fmla="*/ 59 w 288"/>
                <a:gd name="T97" fmla="*/ 116 h 270"/>
                <a:gd name="T98" fmla="*/ 67 w 288"/>
                <a:gd name="T99" fmla="*/ 115 h 270"/>
                <a:gd name="T100" fmla="*/ 61 w 288"/>
                <a:gd name="T101" fmla="*/ 103 h 270"/>
                <a:gd name="T102" fmla="*/ 60 w 288"/>
                <a:gd name="T103" fmla="*/ 82 h 270"/>
                <a:gd name="T104" fmla="*/ 73 w 288"/>
                <a:gd name="T105" fmla="*/ 6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70">
                  <a:moveTo>
                    <a:pt x="81" y="66"/>
                  </a:moveTo>
                  <a:cubicBezTo>
                    <a:pt x="80" y="61"/>
                    <a:pt x="80" y="61"/>
                    <a:pt x="80" y="61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2" y="36"/>
                    <a:pt x="75" y="34"/>
                  </a:cubicBezTo>
                  <a:cubicBezTo>
                    <a:pt x="79" y="33"/>
                    <a:pt x="81" y="33"/>
                    <a:pt x="81" y="33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4" y="24"/>
                    <a:pt x="88" y="24"/>
                  </a:cubicBezTo>
                  <a:cubicBezTo>
                    <a:pt x="92" y="24"/>
                    <a:pt x="93" y="24"/>
                    <a:pt x="93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5" y="4"/>
                    <a:pt x="116" y="4"/>
                  </a:cubicBezTo>
                  <a:cubicBezTo>
                    <a:pt x="117" y="4"/>
                    <a:pt x="118" y="5"/>
                    <a:pt x="119" y="4"/>
                  </a:cubicBezTo>
                  <a:cubicBezTo>
                    <a:pt x="120" y="4"/>
                    <a:pt x="121" y="2"/>
                    <a:pt x="121" y="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5" y="13"/>
                    <a:pt x="157" y="12"/>
                  </a:cubicBezTo>
                  <a:cubicBezTo>
                    <a:pt x="158" y="12"/>
                    <a:pt x="162" y="11"/>
                    <a:pt x="163" y="9"/>
                  </a:cubicBezTo>
                  <a:cubicBezTo>
                    <a:pt x="163" y="7"/>
                    <a:pt x="164" y="5"/>
                    <a:pt x="166" y="4"/>
                  </a:cubicBezTo>
                  <a:cubicBezTo>
                    <a:pt x="168" y="4"/>
                    <a:pt x="167" y="3"/>
                    <a:pt x="170" y="2"/>
                  </a:cubicBezTo>
                  <a:cubicBezTo>
                    <a:pt x="174" y="1"/>
                    <a:pt x="177" y="0"/>
                    <a:pt x="177" y="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92" y="7"/>
                    <a:pt x="192" y="7"/>
                    <a:pt x="192" y="7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00" y="6"/>
                    <a:pt x="200" y="6"/>
                    <a:pt x="200" y="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8" y="28"/>
                    <a:pt x="208" y="28"/>
                    <a:pt x="208" y="28"/>
                  </a:cubicBezTo>
                  <a:cubicBezTo>
                    <a:pt x="211" y="31"/>
                    <a:pt x="211" y="31"/>
                    <a:pt x="211" y="31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8"/>
                    <a:pt x="222" y="58"/>
                    <a:pt x="222" y="58"/>
                  </a:cubicBezTo>
                  <a:cubicBezTo>
                    <a:pt x="222" y="58"/>
                    <a:pt x="220" y="61"/>
                    <a:pt x="223" y="61"/>
                  </a:cubicBezTo>
                  <a:cubicBezTo>
                    <a:pt x="226" y="62"/>
                    <a:pt x="227" y="62"/>
                    <a:pt x="227" y="62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33" y="72"/>
                    <a:pt x="233" y="72"/>
                    <a:pt x="233" y="72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2" y="89"/>
                    <a:pt x="252" y="89"/>
                    <a:pt x="252" y="89"/>
                  </a:cubicBezTo>
                  <a:cubicBezTo>
                    <a:pt x="257" y="89"/>
                    <a:pt x="257" y="89"/>
                    <a:pt x="257" y="89"/>
                  </a:cubicBezTo>
                  <a:cubicBezTo>
                    <a:pt x="260" y="86"/>
                    <a:pt x="260" y="86"/>
                    <a:pt x="260" y="86"/>
                  </a:cubicBezTo>
                  <a:cubicBezTo>
                    <a:pt x="263" y="85"/>
                    <a:pt x="263" y="85"/>
                    <a:pt x="263" y="85"/>
                  </a:cubicBezTo>
                  <a:cubicBezTo>
                    <a:pt x="267" y="86"/>
                    <a:pt x="267" y="86"/>
                    <a:pt x="267" y="86"/>
                  </a:cubicBezTo>
                  <a:cubicBezTo>
                    <a:pt x="272" y="87"/>
                    <a:pt x="272" y="87"/>
                    <a:pt x="272" y="87"/>
                  </a:cubicBezTo>
                  <a:cubicBezTo>
                    <a:pt x="277" y="87"/>
                    <a:pt x="277" y="87"/>
                    <a:pt x="277" y="87"/>
                  </a:cubicBezTo>
                  <a:cubicBezTo>
                    <a:pt x="275" y="92"/>
                    <a:pt x="275" y="92"/>
                    <a:pt x="275" y="92"/>
                  </a:cubicBezTo>
                  <a:cubicBezTo>
                    <a:pt x="279" y="95"/>
                    <a:pt x="279" y="95"/>
                    <a:pt x="279" y="95"/>
                  </a:cubicBezTo>
                  <a:cubicBezTo>
                    <a:pt x="283" y="96"/>
                    <a:pt x="283" y="96"/>
                    <a:pt x="283" y="96"/>
                  </a:cubicBezTo>
                  <a:cubicBezTo>
                    <a:pt x="288" y="98"/>
                    <a:pt x="288" y="98"/>
                    <a:pt x="288" y="98"/>
                  </a:cubicBezTo>
                  <a:cubicBezTo>
                    <a:pt x="288" y="104"/>
                    <a:pt x="288" y="104"/>
                    <a:pt x="288" y="104"/>
                  </a:cubicBezTo>
                  <a:cubicBezTo>
                    <a:pt x="286" y="107"/>
                    <a:pt x="286" y="107"/>
                    <a:pt x="286" y="107"/>
                  </a:cubicBezTo>
                  <a:cubicBezTo>
                    <a:pt x="282" y="108"/>
                    <a:pt x="282" y="108"/>
                    <a:pt x="282" y="108"/>
                  </a:cubicBezTo>
                  <a:cubicBezTo>
                    <a:pt x="282" y="108"/>
                    <a:pt x="284" y="113"/>
                    <a:pt x="282" y="114"/>
                  </a:cubicBezTo>
                  <a:cubicBezTo>
                    <a:pt x="281" y="115"/>
                    <a:pt x="274" y="121"/>
                    <a:pt x="274" y="121"/>
                  </a:cubicBezTo>
                  <a:cubicBezTo>
                    <a:pt x="267" y="123"/>
                    <a:pt x="267" y="123"/>
                    <a:pt x="267" y="123"/>
                  </a:cubicBezTo>
                  <a:cubicBezTo>
                    <a:pt x="261" y="121"/>
                    <a:pt x="261" y="121"/>
                    <a:pt x="261" y="121"/>
                  </a:cubicBezTo>
                  <a:cubicBezTo>
                    <a:pt x="261" y="121"/>
                    <a:pt x="260" y="120"/>
                    <a:pt x="256" y="121"/>
                  </a:cubicBezTo>
                  <a:cubicBezTo>
                    <a:pt x="252" y="123"/>
                    <a:pt x="252" y="124"/>
                    <a:pt x="252" y="124"/>
                  </a:cubicBezTo>
                  <a:cubicBezTo>
                    <a:pt x="250" y="131"/>
                    <a:pt x="250" y="131"/>
                    <a:pt x="250" y="131"/>
                  </a:cubicBezTo>
                  <a:cubicBezTo>
                    <a:pt x="250" y="134"/>
                    <a:pt x="250" y="134"/>
                    <a:pt x="250" y="134"/>
                  </a:cubicBezTo>
                  <a:cubicBezTo>
                    <a:pt x="254" y="137"/>
                    <a:pt x="254" y="137"/>
                    <a:pt x="254" y="137"/>
                  </a:cubicBezTo>
                  <a:cubicBezTo>
                    <a:pt x="259" y="138"/>
                    <a:pt x="259" y="138"/>
                    <a:pt x="259" y="138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2" y="149"/>
                    <a:pt x="262" y="149"/>
                    <a:pt x="262" y="149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8" y="153"/>
                    <a:pt x="268" y="153"/>
                    <a:pt x="268" y="153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72" y="167"/>
                    <a:pt x="272" y="167"/>
                    <a:pt x="272" y="167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70"/>
                    <a:pt x="276" y="170"/>
                    <a:pt x="276" y="170"/>
                  </a:cubicBezTo>
                  <a:cubicBezTo>
                    <a:pt x="283" y="174"/>
                    <a:pt x="283" y="174"/>
                    <a:pt x="283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3" y="176"/>
                    <a:pt x="273" y="176"/>
                    <a:pt x="273" y="176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57" y="182"/>
                    <a:pt x="257" y="182"/>
                    <a:pt x="257" y="182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52" y="202"/>
                    <a:pt x="252" y="202"/>
                    <a:pt x="252" y="202"/>
                  </a:cubicBezTo>
                  <a:cubicBezTo>
                    <a:pt x="249" y="211"/>
                    <a:pt x="249" y="211"/>
                    <a:pt x="249" y="211"/>
                  </a:cubicBezTo>
                  <a:cubicBezTo>
                    <a:pt x="251" y="216"/>
                    <a:pt x="251" y="216"/>
                    <a:pt x="251" y="216"/>
                  </a:cubicBezTo>
                  <a:cubicBezTo>
                    <a:pt x="254" y="223"/>
                    <a:pt x="254" y="223"/>
                    <a:pt x="254" y="223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54" y="232"/>
                    <a:pt x="254" y="232"/>
                    <a:pt x="254" y="232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46" y="227"/>
                    <a:pt x="246" y="227"/>
                    <a:pt x="246" y="227"/>
                  </a:cubicBezTo>
                  <a:cubicBezTo>
                    <a:pt x="240" y="225"/>
                    <a:pt x="240" y="225"/>
                    <a:pt x="240" y="225"/>
                  </a:cubicBezTo>
                  <a:cubicBezTo>
                    <a:pt x="233" y="228"/>
                    <a:pt x="233" y="228"/>
                    <a:pt x="233" y="228"/>
                  </a:cubicBezTo>
                  <a:cubicBezTo>
                    <a:pt x="226" y="230"/>
                    <a:pt x="226" y="230"/>
                    <a:pt x="226" y="230"/>
                  </a:cubicBezTo>
                  <a:cubicBezTo>
                    <a:pt x="224" y="230"/>
                    <a:pt x="224" y="230"/>
                    <a:pt x="224" y="230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16" y="237"/>
                    <a:pt x="216" y="237"/>
                    <a:pt x="216" y="237"/>
                  </a:cubicBezTo>
                  <a:cubicBezTo>
                    <a:pt x="216" y="237"/>
                    <a:pt x="214" y="235"/>
                    <a:pt x="213" y="234"/>
                  </a:cubicBezTo>
                  <a:cubicBezTo>
                    <a:pt x="212" y="233"/>
                    <a:pt x="209" y="231"/>
                    <a:pt x="209" y="231"/>
                  </a:cubicBezTo>
                  <a:cubicBezTo>
                    <a:pt x="209" y="231"/>
                    <a:pt x="208" y="229"/>
                    <a:pt x="207" y="228"/>
                  </a:cubicBezTo>
                  <a:cubicBezTo>
                    <a:pt x="206" y="228"/>
                    <a:pt x="200" y="232"/>
                    <a:pt x="200" y="232"/>
                  </a:cubicBezTo>
                  <a:cubicBezTo>
                    <a:pt x="200" y="232"/>
                    <a:pt x="195" y="235"/>
                    <a:pt x="195" y="236"/>
                  </a:cubicBezTo>
                  <a:cubicBezTo>
                    <a:pt x="196" y="236"/>
                    <a:pt x="195" y="241"/>
                    <a:pt x="195" y="241"/>
                  </a:cubicBezTo>
                  <a:cubicBezTo>
                    <a:pt x="188" y="235"/>
                    <a:pt x="188" y="235"/>
                    <a:pt x="188" y="235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79" y="236"/>
                    <a:pt x="179" y="236"/>
                    <a:pt x="179" y="236"/>
                  </a:cubicBezTo>
                  <a:cubicBezTo>
                    <a:pt x="177" y="235"/>
                    <a:pt x="177" y="235"/>
                    <a:pt x="177" y="235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167" y="240"/>
                    <a:pt x="167" y="240"/>
                    <a:pt x="167" y="240"/>
                  </a:cubicBezTo>
                  <a:cubicBezTo>
                    <a:pt x="165" y="247"/>
                    <a:pt x="165" y="247"/>
                    <a:pt x="165" y="247"/>
                  </a:cubicBezTo>
                  <a:cubicBezTo>
                    <a:pt x="160" y="243"/>
                    <a:pt x="160" y="243"/>
                    <a:pt x="160" y="243"/>
                  </a:cubicBezTo>
                  <a:cubicBezTo>
                    <a:pt x="160" y="243"/>
                    <a:pt x="155" y="242"/>
                    <a:pt x="154" y="242"/>
                  </a:cubicBezTo>
                  <a:cubicBezTo>
                    <a:pt x="153" y="242"/>
                    <a:pt x="150" y="246"/>
                    <a:pt x="150" y="246"/>
                  </a:cubicBezTo>
                  <a:cubicBezTo>
                    <a:pt x="145" y="242"/>
                    <a:pt x="145" y="242"/>
                    <a:pt x="145" y="242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41" y="239"/>
                    <a:pt x="130" y="240"/>
                    <a:pt x="129" y="240"/>
                  </a:cubicBezTo>
                  <a:cubicBezTo>
                    <a:pt x="128" y="240"/>
                    <a:pt x="121" y="239"/>
                    <a:pt x="121" y="23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87" y="242"/>
                    <a:pt x="87" y="242"/>
                    <a:pt x="87" y="242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64" y="248"/>
                    <a:pt x="64" y="248"/>
                    <a:pt x="64" y="248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5" y="249"/>
                    <a:pt x="55" y="249"/>
                    <a:pt x="55" y="249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1" y="252"/>
                    <a:pt x="51" y="252"/>
                    <a:pt x="51" y="252"/>
                  </a:cubicBezTo>
                  <a:cubicBezTo>
                    <a:pt x="51" y="253"/>
                    <a:pt x="51" y="253"/>
                    <a:pt x="51" y="253"/>
                  </a:cubicBezTo>
                  <a:cubicBezTo>
                    <a:pt x="49" y="255"/>
                    <a:pt x="49" y="255"/>
                    <a:pt x="49" y="255"/>
                  </a:cubicBezTo>
                  <a:cubicBezTo>
                    <a:pt x="48" y="260"/>
                    <a:pt x="48" y="260"/>
                    <a:pt x="48" y="260"/>
                  </a:cubicBezTo>
                  <a:cubicBezTo>
                    <a:pt x="47" y="262"/>
                    <a:pt x="45" y="264"/>
                    <a:pt x="44" y="266"/>
                  </a:cubicBezTo>
                  <a:cubicBezTo>
                    <a:pt x="44" y="266"/>
                    <a:pt x="44" y="266"/>
                    <a:pt x="44" y="266"/>
                  </a:cubicBezTo>
                  <a:cubicBezTo>
                    <a:pt x="44" y="266"/>
                    <a:pt x="41" y="265"/>
                    <a:pt x="41" y="267"/>
                  </a:cubicBezTo>
                  <a:cubicBezTo>
                    <a:pt x="41" y="268"/>
                    <a:pt x="41" y="268"/>
                    <a:pt x="41" y="268"/>
                  </a:cubicBezTo>
                  <a:cubicBezTo>
                    <a:pt x="38" y="269"/>
                    <a:pt x="33" y="267"/>
                    <a:pt x="33" y="267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69"/>
                    <a:pt x="25" y="265"/>
                    <a:pt x="25" y="265"/>
                  </a:cubicBezTo>
                  <a:cubicBezTo>
                    <a:pt x="25" y="265"/>
                    <a:pt x="26" y="258"/>
                    <a:pt x="26" y="258"/>
                  </a:cubicBezTo>
                  <a:cubicBezTo>
                    <a:pt x="26" y="257"/>
                    <a:pt x="25" y="249"/>
                    <a:pt x="25" y="249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19" y="241"/>
                    <a:pt x="19" y="241"/>
                    <a:pt x="19" y="241"/>
                  </a:cubicBezTo>
                  <a:cubicBezTo>
                    <a:pt x="19" y="241"/>
                    <a:pt x="12" y="240"/>
                    <a:pt x="10" y="240"/>
                  </a:cubicBezTo>
                  <a:cubicBezTo>
                    <a:pt x="9" y="240"/>
                    <a:pt x="8" y="237"/>
                    <a:pt x="8" y="237"/>
                  </a:cubicBezTo>
                  <a:cubicBezTo>
                    <a:pt x="9" y="234"/>
                    <a:pt x="9" y="234"/>
                    <a:pt x="9" y="234"/>
                  </a:cubicBezTo>
                  <a:cubicBezTo>
                    <a:pt x="12" y="225"/>
                    <a:pt x="12" y="225"/>
                    <a:pt x="12" y="225"/>
                  </a:cubicBezTo>
                  <a:cubicBezTo>
                    <a:pt x="17" y="218"/>
                    <a:pt x="17" y="218"/>
                    <a:pt x="17" y="218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6"/>
                    <a:pt x="25" y="210"/>
                    <a:pt x="26" y="209"/>
                  </a:cubicBezTo>
                  <a:cubicBezTo>
                    <a:pt x="27" y="209"/>
                    <a:pt x="26" y="204"/>
                    <a:pt x="25" y="204"/>
                  </a:cubicBezTo>
                  <a:cubicBezTo>
                    <a:pt x="25" y="203"/>
                    <a:pt x="25" y="200"/>
                    <a:pt x="25" y="199"/>
                  </a:cubicBezTo>
                  <a:cubicBezTo>
                    <a:pt x="25" y="197"/>
                    <a:pt x="22" y="194"/>
                    <a:pt x="22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3"/>
                    <a:pt x="19" y="183"/>
                    <a:pt x="19" y="18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8" y="164"/>
                    <a:pt x="2" y="154"/>
                    <a:pt x="1" y="15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32" y="141"/>
                    <a:pt x="32" y="141"/>
                    <a:pt x="32" y="141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40" y="126"/>
                    <a:pt x="41" y="127"/>
                  </a:cubicBezTo>
                  <a:cubicBezTo>
                    <a:pt x="43" y="127"/>
                    <a:pt x="47" y="127"/>
                    <a:pt x="47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0" y="112"/>
                    <a:pt x="58" y="113"/>
                    <a:pt x="58" y="111"/>
                  </a:cubicBezTo>
                  <a:cubicBezTo>
                    <a:pt x="59" y="108"/>
                    <a:pt x="61" y="103"/>
                    <a:pt x="61" y="103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3" y="65"/>
                    <a:pt x="73" y="65"/>
                    <a:pt x="73" y="65"/>
                  </a:cubicBezTo>
                  <a:lnTo>
                    <a:pt x="81" y="6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7E95E395-8427-B44A-AF90-F48ACDC4C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066" y="2862204"/>
              <a:ext cx="354017" cy="336672"/>
            </a:xfrm>
            <a:custGeom>
              <a:avLst/>
              <a:gdLst>
                <a:gd name="T0" fmla="*/ 110 w 155"/>
                <a:gd name="T1" fmla="*/ 145 h 152"/>
                <a:gd name="T2" fmla="*/ 107 w 155"/>
                <a:gd name="T3" fmla="*/ 137 h 152"/>
                <a:gd name="T4" fmla="*/ 112 w 155"/>
                <a:gd name="T5" fmla="*/ 127 h 152"/>
                <a:gd name="T6" fmla="*/ 117 w 155"/>
                <a:gd name="T7" fmla="*/ 116 h 152"/>
                <a:gd name="T8" fmla="*/ 115 w 155"/>
                <a:gd name="T9" fmla="*/ 104 h 152"/>
                <a:gd name="T10" fmla="*/ 114 w 155"/>
                <a:gd name="T11" fmla="*/ 88 h 152"/>
                <a:gd name="T12" fmla="*/ 123 w 155"/>
                <a:gd name="T13" fmla="*/ 92 h 152"/>
                <a:gd name="T14" fmla="*/ 128 w 155"/>
                <a:gd name="T15" fmla="*/ 90 h 152"/>
                <a:gd name="T16" fmla="*/ 136 w 155"/>
                <a:gd name="T17" fmla="*/ 90 h 152"/>
                <a:gd name="T18" fmla="*/ 143 w 155"/>
                <a:gd name="T19" fmla="*/ 86 h 152"/>
                <a:gd name="T20" fmla="*/ 155 w 155"/>
                <a:gd name="T21" fmla="*/ 83 h 152"/>
                <a:gd name="T22" fmla="*/ 143 w 155"/>
                <a:gd name="T23" fmla="*/ 77 h 152"/>
                <a:gd name="T24" fmla="*/ 141 w 155"/>
                <a:gd name="T25" fmla="*/ 63 h 152"/>
                <a:gd name="T26" fmla="*/ 131 w 155"/>
                <a:gd name="T27" fmla="*/ 62 h 152"/>
                <a:gd name="T28" fmla="*/ 125 w 155"/>
                <a:gd name="T29" fmla="*/ 54 h 152"/>
                <a:gd name="T30" fmla="*/ 122 w 155"/>
                <a:gd name="T31" fmla="*/ 48 h 152"/>
                <a:gd name="T32" fmla="*/ 116 w 155"/>
                <a:gd name="T33" fmla="*/ 44 h 152"/>
                <a:gd name="T34" fmla="*/ 108 w 155"/>
                <a:gd name="T35" fmla="*/ 38 h 152"/>
                <a:gd name="T36" fmla="*/ 103 w 155"/>
                <a:gd name="T37" fmla="*/ 32 h 152"/>
                <a:gd name="T38" fmla="*/ 100 w 155"/>
                <a:gd name="T39" fmla="*/ 21 h 152"/>
                <a:gd name="T40" fmla="*/ 94 w 155"/>
                <a:gd name="T41" fmla="*/ 12 h 152"/>
                <a:gd name="T42" fmla="*/ 83 w 155"/>
                <a:gd name="T43" fmla="*/ 12 h 152"/>
                <a:gd name="T44" fmla="*/ 70 w 155"/>
                <a:gd name="T45" fmla="*/ 11 h 152"/>
                <a:gd name="T46" fmla="*/ 66 w 155"/>
                <a:gd name="T47" fmla="*/ 9 h 152"/>
                <a:gd name="T48" fmla="*/ 65 w 155"/>
                <a:gd name="T49" fmla="*/ 9 h 152"/>
                <a:gd name="T50" fmla="*/ 59 w 155"/>
                <a:gd name="T51" fmla="*/ 10 h 152"/>
                <a:gd name="T52" fmla="*/ 54 w 155"/>
                <a:gd name="T53" fmla="*/ 7 h 152"/>
                <a:gd name="T54" fmla="*/ 44 w 155"/>
                <a:gd name="T55" fmla="*/ 3 h 152"/>
                <a:gd name="T56" fmla="*/ 34 w 155"/>
                <a:gd name="T57" fmla="*/ 2 h 152"/>
                <a:gd name="T58" fmla="*/ 28 w 155"/>
                <a:gd name="T59" fmla="*/ 7 h 152"/>
                <a:gd name="T60" fmla="*/ 24 w 155"/>
                <a:gd name="T61" fmla="*/ 10 h 152"/>
                <a:gd name="T62" fmla="*/ 16 w 155"/>
                <a:gd name="T63" fmla="*/ 12 h 152"/>
                <a:gd name="T64" fmla="*/ 9 w 155"/>
                <a:gd name="T65" fmla="*/ 14 h 152"/>
                <a:gd name="T66" fmla="*/ 8 w 155"/>
                <a:gd name="T67" fmla="*/ 19 h 152"/>
                <a:gd name="T68" fmla="*/ 0 w 155"/>
                <a:gd name="T69" fmla="*/ 22 h 152"/>
                <a:gd name="T70" fmla="*/ 10 w 155"/>
                <a:gd name="T71" fmla="*/ 22 h 152"/>
                <a:gd name="T72" fmla="*/ 16 w 155"/>
                <a:gd name="T73" fmla="*/ 24 h 152"/>
                <a:gd name="T74" fmla="*/ 20 w 155"/>
                <a:gd name="T75" fmla="*/ 27 h 152"/>
                <a:gd name="T76" fmla="*/ 26 w 155"/>
                <a:gd name="T77" fmla="*/ 33 h 152"/>
                <a:gd name="T78" fmla="*/ 29 w 155"/>
                <a:gd name="T79" fmla="*/ 37 h 152"/>
                <a:gd name="T80" fmla="*/ 32 w 155"/>
                <a:gd name="T81" fmla="*/ 42 h 152"/>
                <a:gd name="T82" fmla="*/ 38 w 155"/>
                <a:gd name="T83" fmla="*/ 49 h 152"/>
                <a:gd name="T84" fmla="*/ 44 w 155"/>
                <a:gd name="T85" fmla="*/ 54 h 152"/>
                <a:gd name="T86" fmla="*/ 50 w 155"/>
                <a:gd name="T87" fmla="*/ 61 h 152"/>
                <a:gd name="T88" fmla="*/ 63 w 155"/>
                <a:gd name="T89" fmla="*/ 71 h 152"/>
                <a:gd name="T90" fmla="*/ 76 w 155"/>
                <a:gd name="T91" fmla="*/ 82 h 152"/>
                <a:gd name="T92" fmla="*/ 83 w 155"/>
                <a:gd name="T93" fmla="*/ 94 h 152"/>
                <a:gd name="T94" fmla="*/ 86 w 155"/>
                <a:gd name="T95" fmla="*/ 104 h 152"/>
                <a:gd name="T96" fmla="*/ 85 w 155"/>
                <a:gd name="T97" fmla="*/ 112 h 152"/>
                <a:gd name="T98" fmla="*/ 86 w 155"/>
                <a:gd name="T99" fmla="*/ 122 h 152"/>
                <a:gd name="T100" fmla="*/ 91 w 155"/>
                <a:gd name="T101" fmla="*/ 135 h 152"/>
                <a:gd name="T102" fmla="*/ 94 w 155"/>
                <a:gd name="T103" fmla="*/ 144 h 152"/>
                <a:gd name="T104" fmla="*/ 97 w 155"/>
                <a:gd name="T105" fmla="*/ 15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5" h="152">
                  <a:moveTo>
                    <a:pt x="99" y="152"/>
                  </a:moveTo>
                  <a:cubicBezTo>
                    <a:pt x="100" y="148"/>
                    <a:pt x="100" y="148"/>
                    <a:pt x="100" y="148"/>
                  </a:cubicBezTo>
                  <a:cubicBezTo>
                    <a:pt x="100" y="148"/>
                    <a:pt x="103" y="147"/>
                    <a:pt x="104" y="147"/>
                  </a:cubicBezTo>
                  <a:cubicBezTo>
                    <a:pt x="105" y="146"/>
                    <a:pt x="106" y="147"/>
                    <a:pt x="107" y="146"/>
                  </a:cubicBezTo>
                  <a:cubicBezTo>
                    <a:pt x="108" y="146"/>
                    <a:pt x="110" y="145"/>
                    <a:pt x="110" y="145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10" y="141"/>
                    <a:pt x="110" y="141"/>
                    <a:pt x="110" y="141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07" y="137"/>
                    <a:pt x="107" y="137"/>
                    <a:pt x="107" y="137"/>
                  </a:cubicBezTo>
                  <a:cubicBezTo>
                    <a:pt x="107" y="137"/>
                    <a:pt x="106" y="135"/>
                    <a:pt x="107" y="135"/>
                  </a:cubicBezTo>
                  <a:cubicBezTo>
                    <a:pt x="108" y="135"/>
                    <a:pt x="108" y="132"/>
                    <a:pt x="108" y="132"/>
                  </a:cubicBezTo>
                  <a:cubicBezTo>
                    <a:pt x="109" y="130"/>
                    <a:pt x="109" y="130"/>
                    <a:pt x="109" y="130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0"/>
                    <a:pt x="111" y="128"/>
                    <a:pt x="112" y="127"/>
                  </a:cubicBezTo>
                  <a:cubicBezTo>
                    <a:pt x="112" y="127"/>
                    <a:pt x="113" y="126"/>
                    <a:pt x="113" y="126"/>
                  </a:cubicBezTo>
                  <a:cubicBezTo>
                    <a:pt x="112" y="123"/>
                    <a:pt x="112" y="123"/>
                    <a:pt x="112" y="123"/>
                  </a:cubicBezTo>
                  <a:cubicBezTo>
                    <a:pt x="112" y="123"/>
                    <a:pt x="110" y="120"/>
                    <a:pt x="111" y="120"/>
                  </a:cubicBezTo>
                  <a:cubicBezTo>
                    <a:pt x="112" y="120"/>
                    <a:pt x="113" y="119"/>
                    <a:pt x="113" y="119"/>
                  </a:cubicBezTo>
                  <a:cubicBezTo>
                    <a:pt x="113" y="119"/>
                    <a:pt x="116" y="116"/>
                    <a:pt x="117" y="116"/>
                  </a:cubicBezTo>
                  <a:cubicBezTo>
                    <a:pt x="117" y="116"/>
                    <a:pt x="119" y="114"/>
                    <a:pt x="119" y="113"/>
                  </a:cubicBezTo>
                  <a:cubicBezTo>
                    <a:pt x="118" y="112"/>
                    <a:pt x="117" y="111"/>
                    <a:pt x="117" y="111"/>
                  </a:cubicBezTo>
                  <a:cubicBezTo>
                    <a:pt x="118" y="107"/>
                    <a:pt x="118" y="107"/>
                    <a:pt x="118" y="107"/>
                  </a:cubicBezTo>
                  <a:cubicBezTo>
                    <a:pt x="118" y="107"/>
                    <a:pt x="119" y="105"/>
                    <a:pt x="118" y="105"/>
                  </a:cubicBezTo>
                  <a:cubicBezTo>
                    <a:pt x="117" y="104"/>
                    <a:pt x="115" y="104"/>
                    <a:pt x="115" y="104"/>
                  </a:cubicBezTo>
                  <a:cubicBezTo>
                    <a:pt x="113" y="102"/>
                    <a:pt x="113" y="102"/>
                    <a:pt x="113" y="102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11" y="96"/>
                    <a:pt x="111" y="94"/>
                    <a:pt x="111" y="93"/>
                  </a:cubicBezTo>
                  <a:cubicBezTo>
                    <a:pt x="112" y="93"/>
                    <a:pt x="114" y="89"/>
                    <a:pt x="114" y="88"/>
                  </a:cubicBezTo>
                  <a:cubicBezTo>
                    <a:pt x="115" y="88"/>
                    <a:pt x="119" y="84"/>
                    <a:pt x="119" y="84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21" y="93"/>
                    <a:pt x="120" y="95"/>
                    <a:pt x="121" y="95"/>
                  </a:cubicBezTo>
                  <a:cubicBezTo>
                    <a:pt x="123" y="94"/>
                    <a:pt x="123" y="92"/>
                    <a:pt x="123" y="92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22" y="88"/>
                    <a:pt x="123" y="88"/>
                  </a:cubicBezTo>
                  <a:cubicBezTo>
                    <a:pt x="124" y="88"/>
                    <a:pt x="124" y="86"/>
                    <a:pt x="124" y="88"/>
                  </a:cubicBezTo>
                  <a:cubicBezTo>
                    <a:pt x="125" y="89"/>
                    <a:pt x="125" y="91"/>
                    <a:pt x="126" y="90"/>
                  </a:cubicBezTo>
                  <a:cubicBezTo>
                    <a:pt x="128" y="90"/>
                    <a:pt x="128" y="91"/>
                    <a:pt x="128" y="90"/>
                  </a:cubicBezTo>
                  <a:cubicBezTo>
                    <a:pt x="129" y="89"/>
                    <a:pt x="129" y="88"/>
                    <a:pt x="129" y="88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87"/>
                    <a:pt x="130" y="89"/>
                    <a:pt x="131" y="89"/>
                  </a:cubicBezTo>
                  <a:cubicBezTo>
                    <a:pt x="132" y="89"/>
                    <a:pt x="134" y="89"/>
                    <a:pt x="134" y="89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90"/>
                    <a:pt x="137" y="90"/>
                    <a:pt x="137" y="89"/>
                  </a:cubicBezTo>
                  <a:cubicBezTo>
                    <a:pt x="137" y="88"/>
                    <a:pt x="137" y="87"/>
                    <a:pt x="137" y="87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7" y="85"/>
                    <a:pt x="150" y="85"/>
                    <a:pt x="151" y="84"/>
                  </a:cubicBezTo>
                  <a:cubicBezTo>
                    <a:pt x="152" y="84"/>
                    <a:pt x="155" y="83"/>
                    <a:pt x="155" y="83"/>
                  </a:cubicBezTo>
                  <a:cubicBezTo>
                    <a:pt x="155" y="82"/>
                    <a:pt x="153" y="81"/>
                    <a:pt x="152" y="82"/>
                  </a:cubicBezTo>
                  <a:cubicBezTo>
                    <a:pt x="151" y="82"/>
                    <a:pt x="149" y="83"/>
                    <a:pt x="148" y="82"/>
                  </a:cubicBezTo>
                  <a:cubicBezTo>
                    <a:pt x="148" y="81"/>
                    <a:pt x="146" y="79"/>
                    <a:pt x="146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2" y="78"/>
                    <a:pt x="143" y="77"/>
                  </a:cubicBezTo>
                  <a:cubicBezTo>
                    <a:pt x="144" y="76"/>
                    <a:pt x="145" y="76"/>
                    <a:pt x="145" y="76"/>
                  </a:cubicBezTo>
                  <a:cubicBezTo>
                    <a:pt x="145" y="76"/>
                    <a:pt x="144" y="74"/>
                    <a:pt x="144" y="73"/>
                  </a:cubicBezTo>
                  <a:cubicBezTo>
                    <a:pt x="144" y="72"/>
                    <a:pt x="144" y="70"/>
                    <a:pt x="143" y="69"/>
                  </a:cubicBezTo>
                  <a:cubicBezTo>
                    <a:pt x="143" y="69"/>
                    <a:pt x="141" y="65"/>
                    <a:pt x="141" y="65"/>
                  </a:cubicBezTo>
                  <a:cubicBezTo>
                    <a:pt x="141" y="63"/>
                    <a:pt x="141" y="63"/>
                    <a:pt x="141" y="63"/>
                  </a:cubicBezTo>
                  <a:cubicBezTo>
                    <a:pt x="139" y="64"/>
                    <a:pt x="139" y="64"/>
                    <a:pt x="139" y="64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5" y="62"/>
                    <a:pt x="135" y="63"/>
                  </a:cubicBezTo>
                  <a:cubicBezTo>
                    <a:pt x="134" y="63"/>
                    <a:pt x="133" y="62"/>
                    <a:pt x="133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62"/>
                    <a:pt x="131" y="62"/>
                    <a:pt x="129" y="62"/>
                  </a:cubicBezTo>
                  <a:cubicBezTo>
                    <a:pt x="128" y="62"/>
                    <a:pt x="126" y="61"/>
                    <a:pt x="125" y="61"/>
                  </a:cubicBezTo>
                  <a:cubicBezTo>
                    <a:pt x="125" y="60"/>
                    <a:pt x="125" y="59"/>
                    <a:pt x="125" y="59"/>
                  </a:cubicBezTo>
                  <a:cubicBezTo>
                    <a:pt x="126" y="58"/>
                    <a:pt x="126" y="57"/>
                    <a:pt x="126" y="57"/>
                  </a:cubicBezTo>
                  <a:cubicBezTo>
                    <a:pt x="126" y="57"/>
                    <a:pt x="126" y="54"/>
                    <a:pt x="125" y="54"/>
                  </a:cubicBezTo>
                  <a:cubicBezTo>
                    <a:pt x="124" y="54"/>
                    <a:pt x="122" y="54"/>
                    <a:pt x="122" y="5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2"/>
                    <a:pt x="123" y="52"/>
                    <a:pt x="123" y="52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2" y="50"/>
                    <a:pt x="122" y="48"/>
                    <a:pt x="122" y="48"/>
                  </a:cubicBezTo>
                  <a:cubicBezTo>
                    <a:pt x="122" y="47"/>
                    <a:pt x="121" y="46"/>
                    <a:pt x="121" y="46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17" y="41"/>
                    <a:pt x="117" y="41"/>
                    <a:pt x="117" y="41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0" y="41"/>
                    <a:pt x="110" y="41"/>
                    <a:pt x="110" y="41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6" y="38"/>
                    <a:pt x="105" y="41"/>
                    <a:pt x="104" y="39"/>
                  </a:cubicBezTo>
                  <a:cubicBezTo>
                    <a:pt x="103" y="38"/>
                    <a:pt x="103" y="35"/>
                    <a:pt x="103" y="35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29"/>
                    <a:pt x="102" y="27"/>
                    <a:pt x="102" y="27"/>
                  </a:cubicBezTo>
                  <a:cubicBezTo>
                    <a:pt x="102" y="26"/>
                    <a:pt x="101" y="24"/>
                    <a:pt x="101" y="24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97" y="16"/>
                    <a:pt x="97" y="15"/>
                    <a:pt x="96" y="14"/>
                  </a:cubicBezTo>
                  <a:cubicBezTo>
                    <a:pt x="96" y="14"/>
                    <a:pt x="94" y="12"/>
                    <a:pt x="94" y="12"/>
                  </a:cubicBezTo>
                  <a:cubicBezTo>
                    <a:pt x="94" y="12"/>
                    <a:pt x="93" y="12"/>
                    <a:pt x="93" y="13"/>
                  </a:cubicBezTo>
                  <a:cubicBezTo>
                    <a:pt x="92" y="14"/>
                    <a:pt x="92" y="16"/>
                    <a:pt x="91" y="16"/>
                  </a:cubicBezTo>
                  <a:cubicBezTo>
                    <a:pt x="91" y="16"/>
                    <a:pt x="92" y="16"/>
                    <a:pt x="89" y="16"/>
                  </a:cubicBezTo>
                  <a:cubicBezTo>
                    <a:pt x="87" y="15"/>
                    <a:pt x="87" y="15"/>
                    <a:pt x="86" y="14"/>
                  </a:cubicBezTo>
                  <a:cubicBezTo>
                    <a:pt x="85" y="14"/>
                    <a:pt x="83" y="12"/>
                    <a:pt x="83" y="12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8"/>
                    <a:pt x="83" y="9"/>
                    <a:pt x="79" y="9"/>
                  </a:cubicBezTo>
                  <a:cubicBezTo>
                    <a:pt x="75" y="9"/>
                    <a:pt x="71" y="9"/>
                    <a:pt x="71" y="9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0" y="11"/>
                    <a:pt x="69" y="13"/>
                    <a:pt x="69" y="14"/>
                  </a:cubicBezTo>
                  <a:cubicBezTo>
                    <a:pt x="69" y="14"/>
                    <a:pt x="70" y="15"/>
                    <a:pt x="69" y="14"/>
                  </a:cubicBezTo>
                  <a:cubicBezTo>
                    <a:pt x="69" y="13"/>
                    <a:pt x="68" y="13"/>
                    <a:pt x="68" y="12"/>
                  </a:cubicBezTo>
                  <a:cubicBezTo>
                    <a:pt x="68" y="12"/>
                    <a:pt x="68" y="11"/>
                    <a:pt x="68" y="11"/>
                  </a:cubicBezTo>
                  <a:cubicBezTo>
                    <a:pt x="68" y="10"/>
                    <a:pt x="66" y="9"/>
                    <a:pt x="66" y="9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11"/>
                    <a:pt x="66" y="12"/>
                    <a:pt x="64" y="12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2"/>
                    <a:pt x="64" y="11"/>
                    <a:pt x="64" y="11"/>
                  </a:cubicBezTo>
                  <a:cubicBezTo>
                    <a:pt x="64" y="11"/>
                    <a:pt x="65" y="9"/>
                    <a:pt x="65" y="9"/>
                  </a:cubicBezTo>
                  <a:cubicBezTo>
                    <a:pt x="65" y="9"/>
                    <a:pt x="65" y="7"/>
                    <a:pt x="64" y="7"/>
                  </a:cubicBezTo>
                  <a:cubicBezTo>
                    <a:pt x="64" y="7"/>
                    <a:pt x="62" y="7"/>
                    <a:pt x="61" y="7"/>
                  </a:cubicBezTo>
                  <a:cubicBezTo>
                    <a:pt x="61" y="7"/>
                    <a:pt x="60" y="8"/>
                    <a:pt x="60" y="8"/>
                  </a:cubicBezTo>
                  <a:cubicBezTo>
                    <a:pt x="60" y="8"/>
                    <a:pt x="61" y="9"/>
                    <a:pt x="60" y="9"/>
                  </a:cubicBezTo>
                  <a:cubicBezTo>
                    <a:pt x="60" y="9"/>
                    <a:pt x="59" y="9"/>
                    <a:pt x="59" y="10"/>
                  </a:cubicBezTo>
                  <a:cubicBezTo>
                    <a:pt x="58" y="10"/>
                    <a:pt x="58" y="8"/>
                    <a:pt x="58" y="8"/>
                  </a:cubicBezTo>
                  <a:cubicBezTo>
                    <a:pt x="58" y="8"/>
                    <a:pt x="57" y="7"/>
                    <a:pt x="57" y="7"/>
                  </a:cubicBezTo>
                  <a:cubicBezTo>
                    <a:pt x="57" y="8"/>
                    <a:pt x="56" y="10"/>
                    <a:pt x="56" y="10"/>
                  </a:cubicBezTo>
                  <a:cubicBezTo>
                    <a:pt x="55" y="10"/>
                    <a:pt x="55" y="10"/>
                    <a:pt x="55" y="9"/>
                  </a:cubicBezTo>
                  <a:cubicBezTo>
                    <a:pt x="54" y="9"/>
                    <a:pt x="54" y="7"/>
                    <a:pt x="54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6"/>
                    <a:pt x="50" y="6"/>
                    <a:pt x="49" y="6"/>
                  </a:cubicBezTo>
                  <a:cubicBezTo>
                    <a:pt x="49" y="6"/>
                    <a:pt x="47" y="6"/>
                    <a:pt x="47" y="5"/>
                  </a:cubicBezTo>
                  <a:cubicBezTo>
                    <a:pt x="46" y="4"/>
                    <a:pt x="45" y="4"/>
                    <a:pt x="45" y="4"/>
                  </a:cubicBezTo>
                  <a:cubicBezTo>
                    <a:pt x="45" y="4"/>
                    <a:pt x="45" y="4"/>
                    <a:pt x="44" y="3"/>
                  </a:cubicBezTo>
                  <a:cubicBezTo>
                    <a:pt x="43" y="3"/>
                    <a:pt x="43" y="3"/>
                    <a:pt x="42" y="3"/>
                  </a:cubicBezTo>
                  <a:cubicBezTo>
                    <a:pt x="41" y="2"/>
                    <a:pt x="42" y="2"/>
                    <a:pt x="40" y="2"/>
                  </a:cubicBezTo>
                  <a:cubicBezTo>
                    <a:pt x="38" y="2"/>
                    <a:pt x="38" y="4"/>
                    <a:pt x="37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1"/>
                  </a:cubicBezTo>
                  <a:cubicBezTo>
                    <a:pt x="33" y="3"/>
                    <a:pt x="33" y="2"/>
                    <a:pt x="32" y="3"/>
                  </a:cubicBezTo>
                  <a:cubicBezTo>
                    <a:pt x="32" y="4"/>
                    <a:pt x="30" y="5"/>
                    <a:pt x="30" y="5"/>
                  </a:cubicBezTo>
                  <a:cubicBezTo>
                    <a:pt x="30" y="5"/>
                    <a:pt x="29" y="5"/>
                    <a:pt x="29" y="6"/>
                  </a:cubicBezTo>
                  <a:cubicBezTo>
                    <a:pt x="29" y="6"/>
                    <a:pt x="28" y="7"/>
                    <a:pt x="28" y="7"/>
                  </a:cubicBezTo>
                  <a:cubicBezTo>
                    <a:pt x="28" y="7"/>
                    <a:pt x="28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5" y="6"/>
                    <a:pt x="25" y="7"/>
                  </a:cubicBezTo>
                  <a:cubicBezTo>
                    <a:pt x="25" y="7"/>
                    <a:pt x="25" y="8"/>
                    <a:pt x="25" y="9"/>
                  </a:cubicBezTo>
                  <a:cubicBezTo>
                    <a:pt x="25" y="9"/>
                    <a:pt x="24" y="10"/>
                    <a:pt x="24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1"/>
                    <a:pt x="22" y="11"/>
                    <a:pt x="21" y="11"/>
                  </a:cubicBezTo>
                  <a:cubicBezTo>
                    <a:pt x="20" y="11"/>
                    <a:pt x="18" y="11"/>
                    <a:pt x="18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4" y="15"/>
                    <a:pt x="13" y="14"/>
                  </a:cubicBezTo>
                  <a:cubicBezTo>
                    <a:pt x="13" y="14"/>
                    <a:pt x="12" y="14"/>
                    <a:pt x="12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4"/>
                    <a:pt x="9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9" y="16"/>
                  </a:cubicBezTo>
                  <a:cubicBezTo>
                    <a:pt x="9" y="16"/>
                    <a:pt x="9" y="17"/>
                    <a:pt x="9" y="18"/>
                  </a:cubicBezTo>
                  <a:cubicBezTo>
                    <a:pt x="9" y="18"/>
                    <a:pt x="8" y="19"/>
                    <a:pt x="8" y="19"/>
                  </a:cubicBezTo>
                  <a:cubicBezTo>
                    <a:pt x="7" y="19"/>
                    <a:pt x="6" y="18"/>
                    <a:pt x="6" y="18"/>
                  </a:cubicBezTo>
                  <a:cubicBezTo>
                    <a:pt x="6" y="18"/>
                    <a:pt x="6" y="17"/>
                    <a:pt x="5" y="17"/>
                  </a:cubicBezTo>
                  <a:cubicBezTo>
                    <a:pt x="5" y="18"/>
                    <a:pt x="2" y="19"/>
                    <a:pt x="2" y="19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10" y="21"/>
                    <a:pt x="10" y="22"/>
                  </a:cubicBezTo>
                  <a:cubicBezTo>
                    <a:pt x="10" y="22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0" y="27"/>
                    <a:pt x="20" y="27"/>
                  </a:cubicBezTo>
                  <a:cubicBezTo>
                    <a:pt x="20" y="27"/>
                    <a:pt x="21" y="28"/>
                    <a:pt x="22" y="29"/>
                  </a:cubicBezTo>
                  <a:cubicBezTo>
                    <a:pt x="22" y="29"/>
                    <a:pt x="23" y="30"/>
                    <a:pt x="23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4"/>
                    <a:pt x="26" y="35"/>
                    <a:pt x="27" y="35"/>
                  </a:cubicBezTo>
                  <a:cubicBezTo>
                    <a:pt x="27" y="35"/>
                    <a:pt x="27" y="35"/>
                    <a:pt x="28" y="35"/>
                  </a:cubicBezTo>
                  <a:cubicBezTo>
                    <a:pt x="28" y="35"/>
                    <a:pt x="28" y="35"/>
                    <a:pt x="28" y="36"/>
                  </a:cubicBezTo>
                  <a:cubicBezTo>
                    <a:pt x="28" y="36"/>
                    <a:pt x="28" y="36"/>
                    <a:pt x="29" y="37"/>
                  </a:cubicBezTo>
                  <a:cubicBezTo>
                    <a:pt x="29" y="37"/>
                    <a:pt x="30" y="38"/>
                    <a:pt x="30" y="38"/>
                  </a:cubicBezTo>
                  <a:cubicBezTo>
                    <a:pt x="30" y="38"/>
                    <a:pt x="30" y="38"/>
                    <a:pt x="30" y="39"/>
                  </a:cubicBezTo>
                  <a:cubicBezTo>
                    <a:pt x="30" y="40"/>
                    <a:pt x="31" y="41"/>
                    <a:pt x="31" y="41"/>
                  </a:cubicBezTo>
                  <a:cubicBezTo>
                    <a:pt x="31" y="42"/>
                    <a:pt x="32" y="42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3" y="43"/>
                  </a:cubicBezTo>
                  <a:cubicBezTo>
                    <a:pt x="33" y="44"/>
                    <a:pt x="32" y="45"/>
                    <a:pt x="33" y="45"/>
                  </a:cubicBezTo>
                  <a:cubicBezTo>
                    <a:pt x="33" y="45"/>
                    <a:pt x="34" y="47"/>
                    <a:pt x="35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7" y="47"/>
                    <a:pt x="37" y="49"/>
                    <a:pt x="38" y="49"/>
                  </a:cubicBezTo>
                  <a:cubicBezTo>
                    <a:pt x="38" y="50"/>
                    <a:pt x="38" y="50"/>
                    <a:pt x="39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0"/>
                    <a:pt x="40" y="50"/>
                    <a:pt x="40" y="51"/>
                  </a:cubicBezTo>
                  <a:cubicBezTo>
                    <a:pt x="41" y="51"/>
                    <a:pt x="43" y="53"/>
                    <a:pt x="43" y="53"/>
                  </a:cubicBezTo>
                  <a:cubicBezTo>
                    <a:pt x="43" y="53"/>
                    <a:pt x="44" y="54"/>
                    <a:pt x="44" y="54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6" y="54"/>
                    <a:pt x="47" y="54"/>
                    <a:pt x="47" y="55"/>
                  </a:cubicBezTo>
                  <a:cubicBezTo>
                    <a:pt x="47" y="56"/>
                    <a:pt x="48" y="56"/>
                    <a:pt x="48" y="57"/>
                  </a:cubicBezTo>
                  <a:cubicBezTo>
                    <a:pt x="48" y="58"/>
                    <a:pt x="49" y="58"/>
                    <a:pt x="49" y="59"/>
                  </a:cubicBezTo>
                  <a:cubicBezTo>
                    <a:pt x="49" y="59"/>
                    <a:pt x="50" y="61"/>
                    <a:pt x="50" y="61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5"/>
                    <a:pt x="58" y="67"/>
                    <a:pt x="58" y="67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8" y="73"/>
                    <a:pt x="69" y="73"/>
                  </a:cubicBezTo>
                  <a:cubicBezTo>
                    <a:pt x="69" y="73"/>
                    <a:pt x="71" y="74"/>
                    <a:pt x="72" y="74"/>
                  </a:cubicBezTo>
                  <a:cubicBezTo>
                    <a:pt x="72" y="75"/>
                    <a:pt x="73" y="78"/>
                    <a:pt x="73" y="78"/>
                  </a:cubicBezTo>
                  <a:cubicBezTo>
                    <a:pt x="74" y="78"/>
                    <a:pt x="76" y="80"/>
                    <a:pt x="76" y="82"/>
                  </a:cubicBezTo>
                  <a:cubicBezTo>
                    <a:pt x="77" y="83"/>
                    <a:pt x="77" y="83"/>
                    <a:pt x="77" y="85"/>
                  </a:cubicBezTo>
                  <a:cubicBezTo>
                    <a:pt x="78" y="86"/>
                    <a:pt x="80" y="88"/>
                    <a:pt x="80" y="88"/>
                  </a:cubicBezTo>
                  <a:cubicBezTo>
                    <a:pt x="80" y="88"/>
                    <a:pt x="80" y="88"/>
                    <a:pt x="81" y="90"/>
                  </a:cubicBezTo>
                  <a:cubicBezTo>
                    <a:pt x="82" y="91"/>
                    <a:pt x="83" y="92"/>
                    <a:pt x="83" y="93"/>
                  </a:cubicBezTo>
                  <a:cubicBezTo>
                    <a:pt x="83" y="93"/>
                    <a:pt x="83" y="93"/>
                    <a:pt x="83" y="94"/>
                  </a:cubicBezTo>
                  <a:cubicBezTo>
                    <a:pt x="83" y="94"/>
                    <a:pt x="83" y="95"/>
                    <a:pt x="83" y="95"/>
                  </a:cubicBezTo>
                  <a:cubicBezTo>
                    <a:pt x="83" y="95"/>
                    <a:pt x="84" y="97"/>
                    <a:pt x="84" y="98"/>
                  </a:cubicBezTo>
                  <a:cubicBezTo>
                    <a:pt x="84" y="98"/>
                    <a:pt x="85" y="100"/>
                    <a:pt x="85" y="100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85" y="106"/>
                    <a:pt x="84" y="107"/>
                    <a:pt x="85" y="107"/>
                  </a:cubicBezTo>
                  <a:cubicBezTo>
                    <a:pt x="86" y="107"/>
                    <a:pt x="87" y="108"/>
                    <a:pt x="86" y="109"/>
                  </a:cubicBezTo>
                  <a:cubicBezTo>
                    <a:pt x="86" y="109"/>
                    <a:pt x="85" y="111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4" y="114"/>
                    <a:pt x="86" y="115"/>
                    <a:pt x="86" y="115"/>
                  </a:cubicBezTo>
                  <a:cubicBezTo>
                    <a:pt x="86" y="116"/>
                    <a:pt x="87" y="117"/>
                    <a:pt x="86" y="118"/>
                  </a:cubicBezTo>
                  <a:cubicBezTo>
                    <a:pt x="86" y="118"/>
                    <a:pt x="86" y="120"/>
                    <a:pt x="86" y="120"/>
                  </a:cubicBezTo>
                  <a:cubicBezTo>
                    <a:pt x="86" y="120"/>
                    <a:pt x="86" y="122"/>
                    <a:pt x="86" y="122"/>
                  </a:cubicBezTo>
                  <a:cubicBezTo>
                    <a:pt x="86" y="122"/>
                    <a:pt x="88" y="123"/>
                    <a:pt x="87" y="124"/>
                  </a:cubicBezTo>
                  <a:cubicBezTo>
                    <a:pt x="87" y="124"/>
                    <a:pt x="87" y="125"/>
                    <a:pt x="87" y="126"/>
                  </a:cubicBezTo>
                  <a:cubicBezTo>
                    <a:pt x="88" y="128"/>
                    <a:pt x="90" y="131"/>
                    <a:pt x="90" y="131"/>
                  </a:cubicBezTo>
                  <a:cubicBezTo>
                    <a:pt x="90" y="131"/>
                    <a:pt x="91" y="133"/>
                    <a:pt x="91" y="133"/>
                  </a:cubicBezTo>
                  <a:cubicBezTo>
                    <a:pt x="91" y="134"/>
                    <a:pt x="90" y="134"/>
                    <a:pt x="91" y="135"/>
                  </a:cubicBezTo>
                  <a:cubicBezTo>
                    <a:pt x="91" y="135"/>
                    <a:pt x="90" y="136"/>
                    <a:pt x="91" y="136"/>
                  </a:cubicBezTo>
                  <a:cubicBezTo>
                    <a:pt x="92" y="137"/>
                    <a:pt x="93" y="139"/>
                    <a:pt x="93" y="139"/>
                  </a:cubicBezTo>
                  <a:cubicBezTo>
                    <a:pt x="93" y="139"/>
                    <a:pt x="93" y="139"/>
                    <a:pt x="94" y="140"/>
                  </a:cubicBezTo>
                  <a:cubicBezTo>
                    <a:pt x="94" y="141"/>
                    <a:pt x="94" y="143"/>
                    <a:pt x="94" y="143"/>
                  </a:cubicBezTo>
                  <a:cubicBezTo>
                    <a:pt x="94" y="144"/>
                    <a:pt x="95" y="144"/>
                    <a:pt x="94" y="144"/>
                  </a:cubicBezTo>
                  <a:cubicBezTo>
                    <a:pt x="94" y="144"/>
                    <a:pt x="93" y="145"/>
                    <a:pt x="93" y="145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2" y="147"/>
                    <a:pt x="93" y="148"/>
                    <a:pt x="94" y="148"/>
                  </a:cubicBezTo>
                  <a:cubicBezTo>
                    <a:pt x="94" y="148"/>
                    <a:pt x="95" y="148"/>
                    <a:pt x="95" y="148"/>
                  </a:cubicBezTo>
                  <a:cubicBezTo>
                    <a:pt x="97" y="150"/>
                    <a:pt x="97" y="150"/>
                    <a:pt x="97" y="150"/>
                  </a:cubicBezTo>
                  <a:cubicBezTo>
                    <a:pt x="97" y="152"/>
                    <a:pt x="97" y="152"/>
                    <a:pt x="97" y="152"/>
                  </a:cubicBezTo>
                  <a:lnTo>
                    <a:pt x="99" y="15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4A382139-167B-9840-A51B-D76DF6B37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6566" y="2676821"/>
              <a:ext cx="294647" cy="240785"/>
            </a:xfrm>
            <a:custGeom>
              <a:avLst/>
              <a:gdLst>
                <a:gd name="T0" fmla="*/ 27 w 129"/>
                <a:gd name="T1" fmla="*/ 5 h 109"/>
                <a:gd name="T2" fmla="*/ 33 w 129"/>
                <a:gd name="T3" fmla="*/ 7 h 109"/>
                <a:gd name="T4" fmla="*/ 40 w 129"/>
                <a:gd name="T5" fmla="*/ 5 h 109"/>
                <a:gd name="T6" fmla="*/ 57 w 129"/>
                <a:gd name="T7" fmla="*/ 8 h 109"/>
                <a:gd name="T8" fmla="*/ 64 w 129"/>
                <a:gd name="T9" fmla="*/ 7 h 109"/>
                <a:gd name="T10" fmla="*/ 66 w 129"/>
                <a:gd name="T11" fmla="*/ 1 h 109"/>
                <a:gd name="T12" fmla="*/ 70 w 129"/>
                <a:gd name="T13" fmla="*/ 5 h 109"/>
                <a:gd name="T14" fmla="*/ 77 w 129"/>
                <a:gd name="T15" fmla="*/ 1 h 109"/>
                <a:gd name="T16" fmla="*/ 79 w 129"/>
                <a:gd name="T17" fmla="*/ 5 h 109"/>
                <a:gd name="T18" fmla="*/ 86 w 129"/>
                <a:gd name="T19" fmla="*/ 3 h 109"/>
                <a:gd name="T20" fmla="*/ 89 w 129"/>
                <a:gd name="T21" fmla="*/ 9 h 109"/>
                <a:gd name="T22" fmla="*/ 92 w 129"/>
                <a:gd name="T23" fmla="*/ 12 h 109"/>
                <a:gd name="T24" fmla="*/ 98 w 129"/>
                <a:gd name="T25" fmla="*/ 15 h 109"/>
                <a:gd name="T26" fmla="*/ 102 w 129"/>
                <a:gd name="T27" fmla="*/ 18 h 109"/>
                <a:gd name="T28" fmla="*/ 113 w 129"/>
                <a:gd name="T29" fmla="*/ 22 h 109"/>
                <a:gd name="T30" fmla="*/ 109 w 129"/>
                <a:gd name="T31" fmla="*/ 30 h 109"/>
                <a:gd name="T32" fmla="*/ 104 w 129"/>
                <a:gd name="T33" fmla="*/ 36 h 109"/>
                <a:gd name="T34" fmla="*/ 105 w 129"/>
                <a:gd name="T35" fmla="*/ 43 h 109"/>
                <a:gd name="T36" fmla="*/ 114 w 129"/>
                <a:gd name="T37" fmla="*/ 42 h 109"/>
                <a:gd name="T38" fmla="*/ 120 w 129"/>
                <a:gd name="T39" fmla="*/ 46 h 109"/>
                <a:gd name="T40" fmla="*/ 124 w 129"/>
                <a:gd name="T41" fmla="*/ 50 h 109"/>
                <a:gd name="T42" fmla="*/ 124 w 129"/>
                <a:gd name="T43" fmla="*/ 57 h 109"/>
                <a:gd name="T44" fmla="*/ 129 w 129"/>
                <a:gd name="T45" fmla="*/ 61 h 109"/>
                <a:gd name="T46" fmla="*/ 127 w 129"/>
                <a:gd name="T47" fmla="*/ 67 h 109"/>
                <a:gd name="T48" fmla="*/ 123 w 129"/>
                <a:gd name="T49" fmla="*/ 70 h 109"/>
                <a:gd name="T50" fmla="*/ 120 w 129"/>
                <a:gd name="T51" fmla="*/ 74 h 109"/>
                <a:gd name="T52" fmla="*/ 117 w 129"/>
                <a:gd name="T53" fmla="*/ 75 h 109"/>
                <a:gd name="T54" fmla="*/ 112 w 129"/>
                <a:gd name="T55" fmla="*/ 77 h 109"/>
                <a:gd name="T56" fmla="*/ 109 w 129"/>
                <a:gd name="T57" fmla="*/ 82 h 109"/>
                <a:gd name="T58" fmla="*/ 105 w 129"/>
                <a:gd name="T59" fmla="*/ 88 h 109"/>
                <a:gd name="T60" fmla="*/ 106 w 129"/>
                <a:gd name="T61" fmla="*/ 92 h 109"/>
                <a:gd name="T62" fmla="*/ 107 w 129"/>
                <a:gd name="T63" fmla="*/ 96 h 109"/>
                <a:gd name="T64" fmla="*/ 110 w 129"/>
                <a:gd name="T65" fmla="*/ 101 h 109"/>
                <a:gd name="T66" fmla="*/ 107 w 129"/>
                <a:gd name="T67" fmla="*/ 107 h 109"/>
                <a:gd name="T68" fmla="*/ 103 w 129"/>
                <a:gd name="T69" fmla="*/ 108 h 109"/>
                <a:gd name="T70" fmla="*/ 96 w 129"/>
                <a:gd name="T71" fmla="*/ 109 h 109"/>
                <a:gd name="T72" fmla="*/ 93 w 129"/>
                <a:gd name="T73" fmla="*/ 104 h 109"/>
                <a:gd name="T74" fmla="*/ 90 w 129"/>
                <a:gd name="T75" fmla="*/ 101 h 109"/>
                <a:gd name="T76" fmla="*/ 85 w 129"/>
                <a:gd name="T77" fmla="*/ 97 h 109"/>
                <a:gd name="T78" fmla="*/ 79 w 129"/>
                <a:gd name="T79" fmla="*/ 94 h 109"/>
                <a:gd name="T80" fmla="*/ 74 w 129"/>
                <a:gd name="T81" fmla="*/ 89 h 109"/>
                <a:gd name="T82" fmla="*/ 74 w 129"/>
                <a:gd name="T83" fmla="*/ 81 h 109"/>
                <a:gd name="T84" fmla="*/ 74 w 129"/>
                <a:gd name="T85" fmla="*/ 73 h 109"/>
                <a:gd name="T86" fmla="*/ 69 w 129"/>
                <a:gd name="T87" fmla="*/ 78 h 109"/>
                <a:gd name="T88" fmla="*/ 63 w 129"/>
                <a:gd name="T89" fmla="*/ 82 h 109"/>
                <a:gd name="T90" fmla="*/ 55 w 129"/>
                <a:gd name="T91" fmla="*/ 82 h 109"/>
                <a:gd name="T92" fmla="*/ 51 w 129"/>
                <a:gd name="T93" fmla="*/ 77 h 109"/>
                <a:gd name="T94" fmla="*/ 52 w 129"/>
                <a:gd name="T95" fmla="*/ 73 h 109"/>
                <a:gd name="T96" fmla="*/ 53 w 129"/>
                <a:gd name="T97" fmla="*/ 66 h 109"/>
                <a:gd name="T98" fmla="*/ 49 w 129"/>
                <a:gd name="T99" fmla="*/ 62 h 109"/>
                <a:gd name="T100" fmla="*/ 42 w 129"/>
                <a:gd name="T101" fmla="*/ 61 h 109"/>
                <a:gd name="T102" fmla="*/ 35 w 129"/>
                <a:gd name="T103" fmla="*/ 60 h 109"/>
                <a:gd name="T104" fmla="*/ 33 w 129"/>
                <a:gd name="T105" fmla="*/ 52 h 109"/>
                <a:gd name="T106" fmla="*/ 27 w 129"/>
                <a:gd name="T107" fmla="*/ 51 h 109"/>
                <a:gd name="T108" fmla="*/ 23 w 129"/>
                <a:gd name="T109" fmla="*/ 46 h 109"/>
                <a:gd name="T110" fmla="*/ 19 w 129"/>
                <a:gd name="T111" fmla="*/ 37 h 109"/>
                <a:gd name="T112" fmla="*/ 11 w 129"/>
                <a:gd name="T113" fmla="*/ 37 h 109"/>
                <a:gd name="T114" fmla="*/ 6 w 129"/>
                <a:gd name="T115" fmla="*/ 35 h 109"/>
                <a:gd name="T116" fmla="*/ 2 w 129"/>
                <a:gd name="T117" fmla="*/ 29 h 109"/>
                <a:gd name="T118" fmla="*/ 0 w 129"/>
                <a:gd name="T119" fmla="*/ 2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9" h="109">
                  <a:moveTo>
                    <a:pt x="1" y="18"/>
                  </a:moveTo>
                  <a:cubicBezTo>
                    <a:pt x="1" y="18"/>
                    <a:pt x="21" y="6"/>
                    <a:pt x="21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7"/>
                    <a:pt x="33" y="7"/>
                  </a:cubicBezTo>
                  <a:cubicBezTo>
                    <a:pt x="33" y="7"/>
                    <a:pt x="35" y="9"/>
                    <a:pt x="35" y="8"/>
                  </a:cubicBezTo>
                  <a:cubicBezTo>
                    <a:pt x="36" y="7"/>
                    <a:pt x="36" y="6"/>
                    <a:pt x="37" y="6"/>
                  </a:cubicBezTo>
                  <a:cubicBezTo>
                    <a:pt x="37" y="5"/>
                    <a:pt x="38" y="4"/>
                    <a:pt x="40" y="5"/>
                  </a:cubicBezTo>
                  <a:cubicBezTo>
                    <a:pt x="41" y="6"/>
                    <a:pt x="41" y="10"/>
                    <a:pt x="41" y="10"/>
                  </a:cubicBezTo>
                  <a:cubicBezTo>
                    <a:pt x="49" y="12"/>
                    <a:pt x="44" y="13"/>
                    <a:pt x="55" y="10"/>
                  </a:cubicBezTo>
                  <a:cubicBezTo>
                    <a:pt x="55" y="10"/>
                    <a:pt x="57" y="8"/>
                    <a:pt x="57" y="8"/>
                  </a:cubicBezTo>
                  <a:cubicBezTo>
                    <a:pt x="57" y="7"/>
                    <a:pt x="56" y="5"/>
                    <a:pt x="58" y="6"/>
                  </a:cubicBezTo>
                  <a:cubicBezTo>
                    <a:pt x="59" y="7"/>
                    <a:pt x="60" y="7"/>
                    <a:pt x="61" y="7"/>
                  </a:cubicBezTo>
                  <a:cubicBezTo>
                    <a:pt x="62" y="7"/>
                    <a:pt x="64" y="7"/>
                    <a:pt x="64" y="7"/>
                  </a:cubicBezTo>
                  <a:cubicBezTo>
                    <a:pt x="64" y="7"/>
                    <a:pt x="65" y="6"/>
                    <a:pt x="64" y="5"/>
                  </a:cubicBezTo>
                  <a:cubicBezTo>
                    <a:pt x="64" y="4"/>
                    <a:pt x="63" y="3"/>
                    <a:pt x="64" y="3"/>
                  </a:cubicBezTo>
                  <a:cubicBezTo>
                    <a:pt x="64" y="2"/>
                    <a:pt x="66" y="1"/>
                    <a:pt x="66" y="1"/>
                  </a:cubicBezTo>
                  <a:cubicBezTo>
                    <a:pt x="66" y="1"/>
                    <a:pt x="67" y="1"/>
                    <a:pt x="67" y="2"/>
                  </a:cubicBezTo>
                  <a:cubicBezTo>
                    <a:pt x="68" y="3"/>
                    <a:pt x="68" y="3"/>
                    <a:pt x="68" y="4"/>
                  </a:cubicBezTo>
                  <a:cubicBezTo>
                    <a:pt x="69" y="4"/>
                    <a:pt x="69" y="5"/>
                    <a:pt x="70" y="5"/>
                  </a:cubicBezTo>
                  <a:cubicBezTo>
                    <a:pt x="72" y="5"/>
                    <a:pt x="72" y="5"/>
                    <a:pt x="73" y="4"/>
                  </a:cubicBezTo>
                  <a:cubicBezTo>
                    <a:pt x="74" y="3"/>
                    <a:pt x="74" y="3"/>
                    <a:pt x="75" y="2"/>
                  </a:cubicBezTo>
                  <a:cubicBezTo>
                    <a:pt x="76" y="0"/>
                    <a:pt x="76" y="0"/>
                    <a:pt x="77" y="1"/>
                  </a:cubicBezTo>
                  <a:cubicBezTo>
                    <a:pt x="78" y="1"/>
                    <a:pt x="80" y="2"/>
                    <a:pt x="80" y="2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7" y="4"/>
                    <a:pt x="79" y="5"/>
                  </a:cubicBezTo>
                  <a:cubicBezTo>
                    <a:pt x="82" y="6"/>
                    <a:pt x="83" y="6"/>
                    <a:pt x="83" y="6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85" y="3"/>
                    <a:pt x="85" y="1"/>
                    <a:pt x="86" y="3"/>
                  </a:cubicBezTo>
                  <a:cubicBezTo>
                    <a:pt x="86" y="4"/>
                    <a:pt x="87" y="6"/>
                    <a:pt x="87" y="6"/>
                  </a:cubicBezTo>
                  <a:cubicBezTo>
                    <a:pt x="87" y="6"/>
                    <a:pt x="87" y="9"/>
                    <a:pt x="88" y="9"/>
                  </a:cubicBezTo>
                  <a:cubicBezTo>
                    <a:pt x="89" y="9"/>
                    <a:pt x="89" y="8"/>
                    <a:pt x="89" y="9"/>
                  </a:cubicBezTo>
                  <a:cubicBezTo>
                    <a:pt x="89" y="10"/>
                    <a:pt x="88" y="10"/>
                    <a:pt x="89" y="10"/>
                  </a:cubicBezTo>
                  <a:cubicBezTo>
                    <a:pt x="89" y="11"/>
                    <a:pt x="91" y="11"/>
                    <a:pt x="91" y="11"/>
                  </a:cubicBezTo>
                  <a:cubicBezTo>
                    <a:pt x="91" y="11"/>
                    <a:pt x="92" y="11"/>
                    <a:pt x="92" y="12"/>
                  </a:cubicBezTo>
                  <a:cubicBezTo>
                    <a:pt x="92" y="13"/>
                    <a:pt x="92" y="14"/>
                    <a:pt x="92" y="14"/>
                  </a:cubicBezTo>
                  <a:cubicBezTo>
                    <a:pt x="92" y="14"/>
                    <a:pt x="95" y="14"/>
                    <a:pt x="95" y="14"/>
                  </a:cubicBezTo>
                  <a:cubicBezTo>
                    <a:pt x="96" y="14"/>
                    <a:pt x="97" y="15"/>
                    <a:pt x="98" y="15"/>
                  </a:cubicBezTo>
                  <a:cubicBezTo>
                    <a:pt x="99" y="14"/>
                    <a:pt x="100" y="13"/>
                    <a:pt x="100" y="13"/>
                  </a:cubicBezTo>
                  <a:cubicBezTo>
                    <a:pt x="100" y="14"/>
                    <a:pt x="102" y="14"/>
                    <a:pt x="102" y="15"/>
                  </a:cubicBezTo>
                  <a:cubicBezTo>
                    <a:pt x="101" y="17"/>
                    <a:pt x="100" y="17"/>
                    <a:pt x="102" y="18"/>
                  </a:cubicBezTo>
                  <a:cubicBezTo>
                    <a:pt x="104" y="18"/>
                    <a:pt x="106" y="19"/>
                    <a:pt x="107" y="19"/>
                  </a:cubicBezTo>
                  <a:cubicBezTo>
                    <a:pt x="108" y="20"/>
                    <a:pt x="111" y="21"/>
                    <a:pt x="111" y="21"/>
                  </a:cubicBezTo>
                  <a:cubicBezTo>
                    <a:pt x="112" y="21"/>
                    <a:pt x="113" y="21"/>
                    <a:pt x="113" y="22"/>
                  </a:cubicBezTo>
                  <a:cubicBezTo>
                    <a:pt x="113" y="23"/>
                    <a:pt x="111" y="25"/>
                    <a:pt x="111" y="25"/>
                  </a:cubicBezTo>
                  <a:cubicBezTo>
                    <a:pt x="111" y="25"/>
                    <a:pt x="110" y="26"/>
                    <a:pt x="110" y="27"/>
                  </a:cubicBezTo>
                  <a:cubicBezTo>
                    <a:pt x="110" y="27"/>
                    <a:pt x="109" y="30"/>
                    <a:pt x="109" y="30"/>
                  </a:cubicBezTo>
                  <a:cubicBezTo>
                    <a:pt x="108" y="31"/>
                    <a:pt x="107" y="33"/>
                    <a:pt x="107" y="33"/>
                  </a:cubicBezTo>
                  <a:cubicBezTo>
                    <a:pt x="107" y="33"/>
                    <a:pt x="106" y="35"/>
                    <a:pt x="105" y="35"/>
                  </a:cubicBezTo>
                  <a:cubicBezTo>
                    <a:pt x="105" y="35"/>
                    <a:pt x="104" y="36"/>
                    <a:pt x="104" y="36"/>
                  </a:cubicBezTo>
                  <a:cubicBezTo>
                    <a:pt x="104" y="37"/>
                    <a:pt x="104" y="39"/>
                    <a:pt x="104" y="39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9" y="42"/>
                    <a:pt x="109" y="42"/>
                    <a:pt x="110" y="43"/>
                  </a:cubicBezTo>
                  <a:cubicBezTo>
                    <a:pt x="112" y="43"/>
                    <a:pt x="113" y="42"/>
                    <a:pt x="114" y="42"/>
                  </a:cubicBezTo>
                  <a:cubicBezTo>
                    <a:pt x="114" y="42"/>
                    <a:pt x="116" y="44"/>
                    <a:pt x="116" y="44"/>
                  </a:cubicBezTo>
                  <a:cubicBezTo>
                    <a:pt x="116" y="44"/>
                    <a:pt x="117" y="45"/>
                    <a:pt x="117" y="45"/>
                  </a:cubicBezTo>
                  <a:cubicBezTo>
                    <a:pt x="118" y="45"/>
                    <a:pt x="120" y="46"/>
                    <a:pt x="120" y="46"/>
                  </a:cubicBezTo>
                  <a:cubicBezTo>
                    <a:pt x="120" y="49"/>
                    <a:pt x="120" y="49"/>
                    <a:pt x="120" y="49"/>
                  </a:cubicBezTo>
                  <a:cubicBezTo>
                    <a:pt x="120" y="49"/>
                    <a:pt x="122" y="49"/>
                    <a:pt x="122" y="49"/>
                  </a:cubicBezTo>
                  <a:cubicBezTo>
                    <a:pt x="123" y="49"/>
                    <a:pt x="124" y="50"/>
                    <a:pt x="124" y="50"/>
                  </a:cubicBezTo>
                  <a:cubicBezTo>
                    <a:pt x="124" y="50"/>
                    <a:pt x="124" y="53"/>
                    <a:pt x="123" y="53"/>
                  </a:cubicBezTo>
                  <a:cubicBezTo>
                    <a:pt x="123" y="54"/>
                    <a:pt x="122" y="55"/>
                    <a:pt x="122" y="55"/>
                  </a:cubicBezTo>
                  <a:cubicBezTo>
                    <a:pt x="122" y="55"/>
                    <a:pt x="123" y="57"/>
                    <a:pt x="124" y="57"/>
                  </a:cubicBezTo>
                  <a:cubicBezTo>
                    <a:pt x="124" y="57"/>
                    <a:pt x="126" y="57"/>
                    <a:pt x="126" y="57"/>
                  </a:cubicBezTo>
                  <a:cubicBezTo>
                    <a:pt x="127" y="57"/>
                    <a:pt x="128" y="59"/>
                    <a:pt x="128" y="59"/>
                  </a:cubicBezTo>
                  <a:cubicBezTo>
                    <a:pt x="128" y="59"/>
                    <a:pt x="129" y="60"/>
                    <a:pt x="129" y="61"/>
                  </a:cubicBezTo>
                  <a:cubicBezTo>
                    <a:pt x="129" y="62"/>
                    <a:pt x="128" y="64"/>
                    <a:pt x="128" y="64"/>
                  </a:cubicBezTo>
                  <a:cubicBezTo>
                    <a:pt x="128" y="64"/>
                    <a:pt x="128" y="65"/>
                    <a:pt x="128" y="66"/>
                  </a:cubicBezTo>
                  <a:cubicBezTo>
                    <a:pt x="128" y="66"/>
                    <a:pt x="127" y="67"/>
                    <a:pt x="127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5" y="67"/>
                    <a:pt x="125" y="70"/>
                    <a:pt x="124" y="70"/>
                  </a:cubicBezTo>
                  <a:cubicBezTo>
                    <a:pt x="124" y="70"/>
                    <a:pt x="123" y="70"/>
                    <a:pt x="123" y="70"/>
                  </a:cubicBezTo>
                  <a:cubicBezTo>
                    <a:pt x="122" y="70"/>
                    <a:pt x="121" y="71"/>
                    <a:pt x="121" y="71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0" y="74"/>
                    <a:pt x="119" y="74"/>
                  </a:cubicBezTo>
                  <a:cubicBezTo>
                    <a:pt x="119" y="74"/>
                    <a:pt x="119" y="74"/>
                    <a:pt x="118" y="74"/>
                  </a:cubicBezTo>
                  <a:cubicBezTo>
                    <a:pt x="118" y="75"/>
                    <a:pt x="117" y="75"/>
                    <a:pt x="117" y="75"/>
                  </a:cubicBezTo>
                  <a:cubicBezTo>
                    <a:pt x="117" y="75"/>
                    <a:pt x="116" y="74"/>
                    <a:pt x="115" y="74"/>
                  </a:cubicBezTo>
                  <a:cubicBezTo>
                    <a:pt x="115" y="74"/>
                    <a:pt x="114" y="74"/>
                    <a:pt x="114" y="75"/>
                  </a:cubicBezTo>
                  <a:cubicBezTo>
                    <a:pt x="113" y="76"/>
                    <a:pt x="113" y="77"/>
                    <a:pt x="112" y="77"/>
                  </a:cubicBezTo>
                  <a:cubicBezTo>
                    <a:pt x="112" y="77"/>
                    <a:pt x="111" y="78"/>
                    <a:pt x="111" y="78"/>
                  </a:cubicBezTo>
                  <a:cubicBezTo>
                    <a:pt x="111" y="78"/>
                    <a:pt x="111" y="80"/>
                    <a:pt x="110" y="80"/>
                  </a:cubicBezTo>
                  <a:cubicBezTo>
                    <a:pt x="110" y="81"/>
                    <a:pt x="109" y="82"/>
                    <a:pt x="109" y="82"/>
                  </a:cubicBezTo>
                  <a:cubicBezTo>
                    <a:pt x="109" y="82"/>
                    <a:pt x="109" y="83"/>
                    <a:pt x="109" y="83"/>
                  </a:cubicBezTo>
                  <a:cubicBezTo>
                    <a:pt x="109" y="84"/>
                    <a:pt x="109" y="85"/>
                    <a:pt x="108" y="86"/>
                  </a:cubicBezTo>
                  <a:cubicBezTo>
                    <a:pt x="107" y="86"/>
                    <a:pt x="105" y="88"/>
                    <a:pt x="105" y="88"/>
                  </a:cubicBezTo>
                  <a:cubicBezTo>
                    <a:pt x="105" y="88"/>
                    <a:pt x="105" y="88"/>
                    <a:pt x="105" y="89"/>
                  </a:cubicBezTo>
                  <a:cubicBezTo>
                    <a:pt x="106" y="89"/>
                    <a:pt x="106" y="90"/>
                    <a:pt x="106" y="90"/>
                  </a:cubicBezTo>
                  <a:cubicBezTo>
                    <a:pt x="106" y="92"/>
                    <a:pt x="106" y="92"/>
                    <a:pt x="106" y="92"/>
                  </a:cubicBezTo>
                  <a:cubicBezTo>
                    <a:pt x="106" y="92"/>
                    <a:pt x="105" y="93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8" y="98"/>
                    <a:pt x="108" y="98"/>
                    <a:pt x="108" y="98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09" y="98"/>
                    <a:pt x="110" y="100"/>
                    <a:pt x="110" y="101"/>
                  </a:cubicBezTo>
                  <a:cubicBezTo>
                    <a:pt x="110" y="101"/>
                    <a:pt x="110" y="103"/>
                    <a:pt x="110" y="103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6" y="107"/>
                    <a:pt x="106" y="107"/>
                  </a:cubicBezTo>
                  <a:cubicBezTo>
                    <a:pt x="105" y="107"/>
                    <a:pt x="104" y="107"/>
                    <a:pt x="104" y="107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1" y="108"/>
                    <a:pt x="101" y="108"/>
                    <a:pt x="101" y="108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95" y="107"/>
                    <a:pt x="95" y="107"/>
                    <a:pt x="95" y="107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90" y="101"/>
                    <a:pt x="90" y="101"/>
                    <a:pt x="90" y="101"/>
                  </a:cubicBezTo>
                  <a:cubicBezTo>
                    <a:pt x="90" y="101"/>
                    <a:pt x="89" y="99"/>
                    <a:pt x="89" y="99"/>
                  </a:cubicBezTo>
                  <a:cubicBezTo>
                    <a:pt x="88" y="99"/>
                    <a:pt x="87" y="99"/>
                    <a:pt x="87" y="99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85" y="97"/>
                    <a:pt x="85" y="96"/>
                    <a:pt x="84" y="95"/>
                  </a:cubicBezTo>
                  <a:cubicBezTo>
                    <a:pt x="83" y="95"/>
                    <a:pt x="83" y="94"/>
                    <a:pt x="82" y="94"/>
                  </a:cubicBezTo>
                  <a:cubicBezTo>
                    <a:pt x="81" y="94"/>
                    <a:pt x="79" y="94"/>
                    <a:pt x="79" y="94"/>
                  </a:cubicBezTo>
                  <a:cubicBezTo>
                    <a:pt x="79" y="94"/>
                    <a:pt x="78" y="92"/>
                    <a:pt x="77" y="92"/>
                  </a:cubicBezTo>
                  <a:cubicBezTo>
                    <a:pt x="77" y="92"/>
                    <a:pt x="73" y="92"/>
                    <a:pt x="73" y="92"/>
                  </a:cubicBezTo>
                  <a:cubicBezTo>
                    <a:pt x="73" y="92"/>
                    <a:pt x="74" y="89"/>
                    <a:pt x="74" y="89"/>
                  </a:cubicBezTo>
                  <a:cubicBezTo>
                    <a:pt x="74" y="88"/>
                    <a:pt x="74" y="85"/>
                    <a:pt x="74" y="85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4" y="84"/>
                    <a:pt x="73" y="83"/>
                    <a:pt x="74" y="81"/>
                  </a:cubicBezTo>
                  <a:cubicBezTo>
                    <a:pt x="75" y="79"/>
                    <a:pt x="74" y="80"/>
                    <a:pt x="75" y="78"/>
                  </a:cubicBezTo>
                  <a:cubicBezTo>
                    <a:pt x="76" y="75"/>
                    <a:pt x="76" y="74"/>
                    <a:pt x="76" y="74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3" y="72"/>
                    <a:pt x="72" y="73"/>
                  </a:cubicBezTo>
                  <a:cubicBezTo>
                    <a:pt x="72" y="75"/>
                    <a:pt x="71" y="75"/>
                    <a:pt x="71" y="75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70" y="82"/>
                    <a:pt x="67" y="82"/>
                  </a:cubicBezTo>
                  <a:cubicBezTo>
                    <a:pt x="65" y="82"/>
                    <a:pt x="63" y="82"/>
                    <a:pt x="63" y="82"/>
                  </a:cubicBezTo>
                  <a:cubicBezTo>
                    <a:pt x="63" y="82"/>
                    <a:pt x="65" y="84"/>
                    <a:pt x="63" y="84"/>
                  </a:cubicBezTo>
                  <a:cubicBezTo>
                    <a:pt x="60" y="84"/>
                    <a:pt x="57" y="84"/>
                    <a:pt x="57" y="84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1" y="83"/>
                    <a:pt x="51" y="82"/>
                    <a:pt x="51" y="80"/>
                  </a:cubicBezTo>
                  <a:cubicBezTo>
                    <a:pt x="51" y="79"/>
                    <a:pt x="50" y="77"/>
                    <a:pt x="51" y="77"/>
                  </a:cubicBezTo>
                  <a:cubicBezTo>
                    <a:pt x="52" y="77"/>
                    <a:pt x="53" y="76"/>
                    <a:pt x="53" y="76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1" y="73"/>
                    <a:pt x="51" y="72"/>
                  </a:cubicBezTo>
                  <a:cubicBezTo>
                    <a:pt x="51" y="71"/>
                    <a:pt x="52" y="69"/>
                    <a:pt x="52" y="69"/>
                  </a:cubicBezTo>
                  <a:cubicBezTo>
                    <a:pt x="53" y="68"/>
                    <a:pt x="53" y="66"/>
                    <a:pt x="53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6"/>
                    <a:pt x="50" y="67"/>
                    <a:pt x="50" y="65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1"/>
                    <a:pt x="46" y="61"/>
                    <a:pt x="45" y="62"/>
                  </a:cubicBezTo>
                  <a:cubicBezTo>
                    <a:pt x="45" y="62"/>
                    <a:pt x="42" y="61"/>
                    <a:pt x="42" y="61"/>
                  </a:cubicBezTo>
                  <a:cubicBezTo>
                    <a:pt x="42" y="61"/>
                    <a:pt x="39" y="61"/>
                    <a:pt x="39" y="61"/>
                  </a:cubicBezTo>
                  <a:cubicBezTo>
                    <a:pt x="38" y="61"/>
                    <a:pt x="37" y="63"/>
                    <a:pt x="37" y="63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7"/>
                    <a:pt x="34" y="55"/>
                    <a:pt x="34" y="54"/>
                  </a:cubicBezTo>
                  <a:cubicBezTo>
                    <a:pt x="34" y="54"/>
                    <a:pt x="33" y="52"/>
                    <a:pt x="33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28" y="51"/>
                    <a:pt x="27" y="51"/>
                  </a:cubicBezTo>
                  <a:cubicBezTo>
                    <a:pt x="26" y="51"/>
                    <a:pt x="26" y="51"/>
                    <a:pt x="25" y="51"/>
                  </a:cubicBezTo>
                  <a:cubicBezTo>
                    <a:pt x="25" y="51"/>
                    <a:pt x="23" y="49"/>
                    <a:pt x="23" y="49"/>
                  </a:cubicBezTo>
                  <a:cubicBezTo>
                    <a:pt x="23" y="48"/>
                    <a:pt x="23" y="47"/>
                    <a:pt x="23" y="46"/>
                  </a:cubicBezTo>
                  <a:cubicBezTo>
                    <a:pt x="22" y="45"/>
                    <a:pt x="21" y="43"/>
                    <a:pt x="21" y="42"/>
                  </a:cubicBezTo>
                  <a:cubicBezTo>
                    <a:pt x="21" y="42"/>
                    <a:pt x="22" y="40"/>
                    <a:pt x="22" y="40"/>
                  </a:cubicBezTo>
                  <a:cubicBezTo>
                    <a:pt x="21" y="39"/>
                    <a:pt x="19" y="37"/>
                    <a:pt x="19" y="37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5" y="37"/>
                    <a:pt x="14" y="37"/>
                  </a:cubicBezTo>
                  <a:cubicBezTo>
                    <a:pt x="13" y="37"/>
                    <a:pt x="11" y="36"/>
                    <a:pt x="11" y="37"/>
                  </a:cubicBezTo>
                  <a:cubicBezTo>
                    <a:pt x="11" y="37"/>
                    <a:pt x="12" y="39"/>
                    <a:pt x="11" y="39"/>
                  </a:cubicBezTo>
                  <a:cubicBezTo>
                    <a:pt x="10" y="39"/>
                    <a:pt x="8" y="39"/>
                    <a:pt x="7" y="38"/>
                  </a:cubicBezTo>
                  <a:cubicBezTo>
                    <a:pt x="6" y="37"/>
                    <a:pt x="6" y="36"/>
                    <a:pt x="6" y="35"/>
                  </a:cubicBezTo>
                  <a:cubicBezTo>
                    <a:pt x="5" y="35"/>
                    <a:pt x="5" y="33"/>
                    <a:pt x="4" y="33"/>
                  </a:cubicBezTo>
                  <a:cubicBezTo>
                    <a:pt x="3" y="33"/>
                    <a:pt x="2" y="33"/>
                    <a:pt x="2" y="32"/>
                  </a:cubicBezTo>
                  <a:cubicBezTo>
                    <a:pt x="2" y="32"/>
                    <a:pt x="2" y="29"/>
                    <a:pt x="2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4"/>
                    <a:pt x="1" y="24"/>
                  </a:cubicBezTo>
                  <a:cubicBezTo>
                    <a:pt x="1" y="23"/>
                    <a:pt x="0" y="22"/>
                    <a:pt x="0" y="22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1" y="1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31">
              <a:extLst>
                <a:ext uri="{FF2B5EF4-FFF2-40B4-BE49-F238E27FC236}">
                  <a16:creationId xmlns:a16="http://schemas.microsoft.com/office/drawing/2014/main" id="{ED390F8B-B1D8-EE42-A7F6-16CBA680B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7582" y="2730092"/>
              <a:ext cx="547516" cy="294055"/>
            </a:xfrm>
            <a:custGeom>
              <a:avLst/>
              <a:gdLst>
                <a:gd name="T0" fmla="*/ 56 w 240"/>
                <a:gd name="T1" fmla="*/ 20 h 133"/>
                <a:gd name="T2" fmla="*/ 62 w 240"/>
                <a:gd name="T3" fmla="*/ 12 h 133"/>
                <a:gd name="T4" fmla="*/ 73 w 240"/>
                <a:gd name="T5" fmla="*/ 5 h 133"/>
                <a:gd name="T6" fmla="*/ 85 w 240"/>
                <a:gd name="T7" fmla="*/ 3 h 133"/>
                <a:gd name="T8" fmla="*/ 87 w 240"/>
                <a:gd name="T9" fmla="*/ 11 h 133"/>
                <a:gd name="T10" fmla="*/ 93 w 240"/>
                <a:gd name="T11" fmla="*/ 10 h 133"/>
                <a:gd name="T12" fmla="*/ 99 w 240"/>
                <a:gd name="T13" fmla="*/ 6 h 133"/>
                <a:gd name="T14" fmla="*/ 103 w 240"/>
                <a:gd name="T15" fmla="*/ 3 h 133"/>
                <a:gd name="T16" fmla="*/ 110 w 240"/>
                <a:gd name="T17" fmla="*/ 10 h 133"/>
                <a:gd name="T18" fmla="*/ 118 w 240"/>
                <a:gd name="T19" fmla="*/ 12 h 133"/>
                <a:gd name="T20" fmla="*/ 126 w 240"/>
                <a:gd name="T21" fmla="*/ 15 h 133"/>
                <a:gd name="T22" fmla="*/ 133 w 240"/>
                <a:gd name="T23" fmla="*/ 17 h 133"/>
                <a:gd name="T24" fmla="*/ 142 w 240"/>
                <a:gd name="T25" fmla="*/ 18 h 133"/>
                <a:gd name="T26" fmla="*/ 146 w 240"/>
                <a:gd name="T27" fmla="*/ 25 h 133"/>
                <a:gd name="T28" fmla="*/ 146 w 240"/>
                <a:gd name="T29" fmla="*/ 31 h 133"/>
                <a:gd name="T30" fmla="*/ 154 w 240"/>
                <a:gd name="T31" fmla="*/ 38 h 133"/>
                <a:gd name="T32" fmla="*/ 164 w 240"/>
                <a:gd name="T33" fmla="*/ 44 h 133"/>
                <a:gd name="T34" fmla="*/ 169 w 240"/>
                <a:gd name="T35" fmla="*/ 31 h 133"/>
                <a:gd name="T36" fmla="*/ 176 w 240"/>
                <a:gd name="T37" fmla="*/ 28 h 133"/>
                <a:gd name="T38" fmla="*/ 194 w 240"/>
                <a:gd name="T39" fmla="*/ 29 h 133"/>
                <a:gd name="T40" fmla="*/ 193 w 240"/>
                <a:gd name="T41" fmla="*/ 39 h 133"/>
                <a:gd name="T42" fmla="*/ 203 w 240"/>
                <a:gd name="T43" fmla="*/ 46 h 133"/>
                <a:gd name="T44" fmla="*/ 213 w 240"/>
                <a:gd name="T45" fmla="*/ 45 h 133"/>
                <a:gd name="T46" fmla="*/ 228 w 240"/>
                <a:gd name="T47" fmla="*/ 54 h 133"/>
                <a:gd name="T48" fmla="*/ 237 w 240"/>
                <a:gd name="T49" fmla="*/ 60 h 133"/>
                <a:gd name="T50" fmla="*/ 236 w 240"/>
                <a:gd name="T51" fmla="*/ 68 h 133"/>
                <a:gd name="T52" fmla="*/ 229 w 240"/>
                <a:gd name="T53" fmla="*/ 70 h 133"/>
                <a:gd name="T54" fmla="*/ 223 w 240"/>
                <a:gd name="T55" fmla="*/ 78 h 133"/>
                <a:gd name="T56" fmla="*/ 216 w 240"/>
                <a:gd name="T57" fmla="*/ 85 h 133"/>
                <a:gd name="T58" fmla="*/ 215 w 240"/>
                <a:gd name="T59" fmla="*/ 97 h 133"/>
                <a:gd name="T60" fmla="*/ 208 w 240"/>
                <a:gd name="T61" fmla="*/ 104 h 133"/>
                <a:gd name="T62" fmla="*/ 203 w 240"/>
                <a:gd name="T63" fmla="*/ 109 h 133"/>
                <a:gd name="T64" fmla="*/ 198 w 240"/>
                <a:gd name="T65" fmla="*/ 111 h 133"/>
                <a:gd name="T66" fmla="*/ 193 w 240"/>
                <a:gd name="T67" fmla="*/ 111 h 133"/>
                <a:gd name="T68" fmla="*/ 189 w 240"/>
                <a:gd name="T69" fmla="*/ 110 h 133"/>
                <a:gd name="T70" fmla="*/ 184 w 240"/>
                <a:gd name="T71" fmla="*/ 111 h 133"/>
                <a:gd name="T72" fmla="*/ 181 w 240"/>
                <a:gd name="T73" fmla="*/ 115 h 133"/>
                <a:gd name="T74" fmla="*/ 179 w 240"/>
                <a:gd name="T75" fmla="*/ 121 h 133"/>
                <a:gd name="T76" fmla="*/ 177 w 240"/>
                <a:gd name="T77" fmla="*/ 123 h 133"/>
                <a:gd name="T78" fmla="*/ 163 w 240"/>
                <a:gd name="T79" fmla="*/ 115 h 133"/>
                <a:gd name="T80" fmla="*/ 147 w 240"/>
                <a:gd name="T81" fmla="*/ 118 h 133"/>
                <a:gd name="T82" fmla="*/ 134 w 240"/>
                <a:gd name="T83" fmla="*/ 112 h 133"/>
                <a:gd name="T84" fmla="*/ 119 w 240"/>
                <a:gd name="T85" fmla="*/ 110 h 133"/>
                <a:gd name="T86" fmla="*/ 106 w 240"/>
                <a:gd name="T87" fmla="*/ 108 h 133"/>
                <a:gd name="T88" fmla="*/ 104 w 240"/>
                <a:gd name="T89" fmla="*/ 121 h 133"/>
                <a:gd name="T90" fmla="*/ 97 w 240"/>
                <a:gd name="T91" fmla="*/ 131 h 133"/>
                <a:gd name="T92" fmla="*/ 86 w 240"/>
                <a:gd name="T93" fmla="*/ 131 h 133"/>
                <a:gd name="T94" fmla="*/ 74 w 240"/>
                <a:gd name="T95" fmla="*/ 131 h 133"/>
                <a:gd name="T96" fmla="*/ 63 w 240"/>
                <a:gd name="T97" fmla="*/ 122 h 133"/>
                <a:gd name="T98" fmla="*/ 55 w 240"/>
                <a:gd name="T99" fmla="*/ 114 h 133"/>
                <a:gd name="T100" fmla="*/ 45 w 240"/>
                <a:gd name="T101" fmla="*/ 107 h 133"/>
                <a:gd name="T102" fmla="*/ 39 w 240"/>
                <a:gd name="T103" fmla="*/ 100 h 133"/>
                <a:gd name="T104" fmla="*/ 24 w 240"/>
                <a:gd name="T105" fmla="*/ 93 h 133"/>
                <a:gd name="T106" fmla="*/ 17 w 240"/>
                <a:gd name="T107" fmla="*/ 79 h 133"/>
                <a:gd name="T108" fmla="*/ 16 w 240"/>
                <a:gd name="T109" fmla="*/ 66 h 133"/>
                <a:gd name="T110" fmla="*/ 4 w 240"/>
                <a:gd name="T111" fmla="*/ 55 h 133"/>
                <a:gd name="T112" fmla="*/ 5 w 240"/>
                <a:gd name="T113" fmla="*/ 44 h 133"/>
                <a:gd name="T114" fmla="*/ 10 w 240"/>
                <a:gd name="T115" fmla="*/ 45 h 133"/>
                <a:gd name="T116" fmla="*/ 23 w 240"/>
                <a:gd name="T117" fmla="*/ 38 h 133"/>
                <a:gd name="T118" fmla="*/ 35 w 240"/>
                <a:gd name="T119" fmla="*/ 3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0" h="133">
                  <a:moveTo>
                    <a:pt x="43" y="27"/>
                  </a:moveTo>
                  <a:cubicBezTo>
                    <a:pt x="44" y="27"/>
                    <a:pt x="50" y="22"/>
                    <a:pt x="50" y="22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2"/>
                    <a:pt x="62" y="12"/>
                  </a:cubicBezTo>
                  <a:cubicBezTo>
                    <a:pt x="65" y="12"/>
                    <a:pt x="74" y="10"/>
                    <a:pt x="74" y="10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1"/>
                    <a:pt x="73" y="1"/>
                  </a:cubicBezTo>
                  <a:cubicBezTo>
                    <a:pt x="74" y="0"/>
                    <a:pt x="78" y="0"/>
                    <a:pt x="80" y="0"/>
                  </a:cubicBezTo>
                  <a:cubicBezTo>
                    <a:pt x="82" y="1"/>
                    <a:pt x="84" y="2"/>
                    <a:pt x="85" y="3"/>
                  </a:cubicBezTo>
                  <a:cubicBezTo>
                    <a:pt x="85" y="4"/>
                    <a:pt x="85" y="3"/>
                    <a:pt x="85" y="5"/>
                  </a:cubicBezTo>
                  <a:cubicBezTo>
                    <a:pt x="85" y="7"/>
                    <a:pt x="85" y="9"/>
                    <a:pt x="85" y="9"/>
                  </a:cubicBezTo>
                  <a:cubicBezTo>
                    <a:pt x="85" y="9"/>
                    <a:pt x="86" y="10"/>
                    <a:pt x="87" y="11"/>
                  </a:cubicBezTo>
                  <a:cubicBezTo>
                    <a:pt x="89" y="11"/>
                    <a:pt x="91" y="13"/>
                    <a:pt x="91" y="12"/>
                  </a:cubicBezTo>
                  <a:cubicBezTo>
                    <a:pt x="91" y="12"/>
                    <a:pt x="92" y="11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2"/>
                    <a:pt x="94" y="11"/>
                    <a:pt x="95" y="11"/>
                  </a:cubicBezTo>
                  <a:cubicBezTo>
                    <a:pt x="96" y="11"/>
                    <a:pt x="100" y="9"/>
                    <a:pt x="100" y="9"/>
                  </a:cubicBezTo>
                  <a:cubicBezTo>
                    <a:pt x="100" y="9"/>
                    <a:pt x="99" y="6"/>
                    <a:pt x="99" y="6"/>
                  </a:cubicBezTo>
                  <a:cubicBezTo>
                    <a:pt x="99" y="5"/>
                    <a:pt x="99" y="4"/>
                    <a:pt x="99" y="3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3" y="3"/>
                    <a:pt x="103" y="3"/>
                  </a:cubicBezTo>
                  <a:cubicBezTo>
                    <a:pt x="103" y="3"/>
                    <a:pt x="105" y="4"/>
                    <a:pt x="106" y="4"/>
                  </a:cubicBezTo>
                  <a:cubicBezTo>
                    <a:pt x="108" y="4"/>
                    <a:pt x="107" y="6"/>
                    <a:pt x="107" y="6"/>
                  </a:cubicBezTo>
                  <a:cubicBezTo>
                    <a:pt x="107" y="6"/>
                    <a:pt x="108" y="9"/>
                    <a:pt x="110" y="10"/>
                  </a:cubicBezTo>
                  <a:cubicBezTo>
                    <a:pt x="112" y="11"/>
                    <a:pt x="112" y="12"/>
                    <a:pt x="112" y="13"/>
                  </a:cubicBezTo>
                  <a:cubicBezTo>
                    <a:pt x="113" y="13"/>
                    <a:pt x="115" y="13"/>
                    <a:pt x="115" y="13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8" y="12"/>
                    <a:pt x="120" y="13"/>
                    <a:pt x="121" y="15"/>
                  </a:cubicBezTo>
                  <a:cubicBezTo>
                    <a:pt x="121" y="16"/>
                    <a:pt x="124" y="16"/>
                    <a:pt x="125" y="15"/>
                  </a:cubicBezTo>
                  <a:cubicBezTo>
                    <a:pt x="126" y="15"/>
                    <a:pt x="126" y="15"/>
                    <a:pt x="126" y="15"/>
                  </a:cubicBezTo>
                  <a:cubicBezTo>
                    <a:pt x="127" y="16"/>
                    <a:pt x="127" y="16"/>
                    <a:pt x="127" y="16"/>
                  </a:cubicBezTo>
                  <a:cubicBezTo>
                    <a:pt x="127" y="16"/>
                    <a:pt x="129" y="20"/>
                    <a:pt x="132" y="17"/>
                  </a:cubicBezTo>
                  <a:cubicBezTo>
                    <a:pt x="135" y="14"/>
                    <a:pt x="133" y="17"/>
                    <a:pt x="133" y="17"/>
                  </a:cubicBezTo>
                  <a:cubicBezTo>
                    <a:pt x="133" y="17"/>
                    <a:pt x="135" y="20"/>
                    <a:pt x="136" y="2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45" y="17"/>
                    <a:pt x="148" y="17"/>
                    <a:pt x="147" y="22"/>
                  </a:cubicBezTo>
                  <a:cubicBezTo>
                    <a:pt x="147" y="26"/>
                    <a:pt x="146" y="25"/>
                    <a:pt x="146" y="25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4" y="31"/>
                    <a:pt x="145" y="31"/>
                    <a:pt x="146" y="31"/>
                  </a:cubicBezTo>
                  <a:cubicBezTo>
                    <a:pt x="147" y="31"/>
                    <a:pt x="148" y="35"/>
                    <a:pt x="14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1" y="36"/>
                    <a:pt x="152" y="37"/>
                    <a:pt x="154" y="38"/>
                  </a:cubicBezTo>
                  <a:cubicBezTo>
                    <a:pt x="155" y="39"/>
                    <a:pt x="156" y="41"/>
                    <a:pt x="156" y="41"/>
                  </a:cubicBezTo>
                  <a:cubicBezTo>
                    <a:pt x="156" y="41"/>
                    <a:pt x="157" y="45"/>
                    <a:pt x="158" y="46"/>
                  </a:cubicBezTo>
                  <a:cubicBezTo>
                    <a:pt x="158" y="48"/>
                    <a:pt x="164" y="44"/>
                    <a:pt x="164" y="44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71" y="37"/>
                    <a:pt x="171" y="37"/>
                    <a:pt x="171" y="37"/>
                  </a:cubicBezTo>
                  <a:cubicBezTo>
                    <a:pt x="169" y="31"/>
                    <a:pt x="169" y="31"/>
                    <a:pt x="169" y="31"/>
                  </a:cubicBezTo>
                  <a:cubicBezTo>
                    <a:pt x="167" y="27"/>
                    <a:pt x="167" y="27"/>
                    <a:pt x="167" y="27"/>
                  </a:cubicBezTo>
                  <a:cubicBezTo>
                    <a:pt x="167" y="27"/>
                    <a:pt x="171" y="28"/>
                    <a:pt x="172" y="27"/>
                  </a:cubicBezTo>
                  <a:cubicBezTo>
                    <a:pt x="173" y="27"/>
                    <a:pt x="176" y="28"/>
                    <a:pt x="176" y="28"/>
                  </a:cubicBezTo>
                  <a:cubicBezTo>
                    <a:pt x="187" y="33"/>
                    <a:pt x="187" y="33"/>
                    <a:pt x="187" y="33"/>
                  </a:cubicBezTo>
                  <a:cubicBezTo>
                    <a:pt x="187" y="33"/>
                    <a:pt x="190" y="32"/>
                    <a:pt x="192" y="32"/>
                  </a:cubicBezTo>
                  <a:cubicBezTo>
                    <a:pt x="194" y="31"/>
                    <a:pt x="194" y="29"/>
                    <a:pt x="194" y="29"/>
                  </a:cubicBezTo>
                  <a:cubicBezTo>
                    <a:pt x="194" y="29"/>
                    <a:pt x="195" y="30"/>
                    <a:pt x="197" y="32"/>
                  </a:cubicBezTo>
                  <a:cubicBezTo>
                    <a:pt x="198" y="35"/>
                    <a:pt x="196" y="34"/>
                    <a:pt x="196" y="35"/>
                  </a:cubicBezTo>
                  <a:cubicBezTo>
                    <a:pt x="195" y="36"/>
                    <a:pt x="193" y="39"/>
                    <a:pt x="193" y="39"/>
                  </a:cubicBezTo>
                  <a:cubicBezTo>
                    <a:pt x="193" y="39"/>
                    <a:pt x="194" y="41"/>
                    <a:pt x="196" y="41"/>
                  </a:cubicBezTo>
                  <a:cubicBezTo>
                    <a:pt x="197" y="41"/>
                    <a:pt x="196" y="42"/>
                    <a:pt x="198" y="44"/>
                  </a:cubicBezTo>
                  <a:cubicBezTo>
                    <a:pt x="199" y="45"/>
                    <a:pt x="203" y="46"/>
                    <a:pt x="203" y="46"/>
                  </a:cubicBezTo>
                  <a:cubicBezTo>
                    <a:pt x="206" y="46"/>
                    <a:pt x="206" y="46"/>
                    <a:pt x="206" y="46"/>
                  </a:cubicBezTo>
                  <a:cubicBezTo>
                    <a:pt x="209" y="43"/>
                    <a:pt x="209" y="43"/>
                    <a:pt x="209" y="43"/>
                  </a:cubicBezTo>
                  <a:cubicBezTo>
                    <a:pt x="209" y="43"/>
                    <a:pt x="212" y="44"/>
                    <a:pt x="213" y="45"/>
                  </a:cubicBezTo>
                  <a:cubicBezTo>
                    <a:pt x="214" y="46"/>
                    <a:pt x="219" y="48"/>
                    <a:pt x="219" y="48"/>
                  </a:cubicBezTo>
                  <a:cubicBezTo>
                    <a:pt x="227" y="46"/>
                    <a:pt x="227" y="46"/>
                    <a:pt x="227" y="46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4"/>
                    <a:pt x="230" y="54"/>
                    <a:pt x="232" y="57"/>
                  </a:cubicBezTo>
                  <a:cubicBezTo>
                    <a:pt x="234" y="59"/>
                    <a:pt x="233" y="57"/>
                    <a:pt x="233" y="57"/>
                  </a:cubicBezTo>
                  <a:cubicBezTo>
                    <a:pt x="233" y="57"/>
                    <a:pt x="237" y="59"/>
                    <a:pt x="237" y="60"/>
                  </a:cubicBezTo>
                  <a:cubicBezTo>
                    <a:pt x="237" y="62"/>
                    <a:pt x="238" y="64"/>
                    <a:pt x="238" y="64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39" y="68"/>
                    <a:pt x="237" y="68"/>
                    <a:pt x="236" y="68"/>
                  </a:cubicBezTo>
                  <a:cubicBezTo>
                    <a:pt x="236" y="68"/>
                    <a:pt x="235" y="69"/>
                    <a:pt x="234" y="69"/>
                  </a:cubicBezTo>
                  <a:cubicBezTo>
                    <a:pt x="233" y="69"/>
                    <a:pt x="232" y="69"/>
                    <a:pt x="232" y="69"/>
                  </a:cubicBezTo>
                  <a:cubicBezTo>
                    <a:pt x="229" y="70"/>
                    <a:pt x="229" y="70"/>
                    <a:pt x="229" y="70"/>
                  </a:cubicBezTo>
                  <a:cubicBezTo>
                    <a:pt x="227" y="72"/>
                    <a:pt x="227" y="72"/>
                    <a:pt x="227" y="72"/>
                  </a:cubicBezTo>
                  <a:cubicBezTo>
                    <a:pt x="225" y="74"/>
                    <a:pt x="225" y="74"/>
                    <a:pt x="225" y="74"/>
                  </a:cubicBezTo>
                  <a:cubicBezTo>
                    <a:pt x="223" y="78"/>
                    <a:pt x="223" y="78"/>
                    <a:pt x="223" y="78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0" y="83"/>
                    <a:pt x="220" y="83"/>
                    <a:pt x="220" y="83"/>
                  </a:cubicBezTo>
                  <a:cubicBezTo>
                    <a:pt x="220" y="83"/>
                    <a:pt x="217" y="85"/>
                    <a:pt x="216" y="85"/>
                  </a:cubicBezTo>
                  <a:cubicBezTo>
                    <a:pt x="215" y="85"/>
                    <a:pt x="215" y="89"/>
                    <a:pt x="215" y="89"/>
                  </a:cubicBezTo>
                  <a:cubicBezTo>
                    <a:pt x="216" y="92"/>
                    <a:pt x="216" y="92"/>
                    <a:pt x="216" y="92"/>
                  </a:cubicBezTo>
                  <a:cubicBezTo>
                    <a:pt x="215" y="97"/>
                    <a:pt x="215" y="97"/>
                    <a:pt x="215" y="97"/>
                  </a:cubicBezTo>
                  <a:cubicBezTo>
                    <a:pt x="210" y="99"/>
                    <a:pt x="210" y="99"/>
                    <a:pt x="210" y="99"/>
                  </a:cubicBezTo>
                  <a:cubicBezTo>
                    <a:pt x="209" y="102"/>
                    <a:pt x="209" y="102"/>
                    <a:pt x="209" y="102"/>
                  </a:cubicBezTo>
                  <a:cubicBezTo>
                    <a:pt x="208" y="104"/>
                    <a:pt x="208" y="104"/>
                    <a:pt x="208" y="104"/>
                  </a:cubicBezTo>
                  <a:cubicBezTo>
                    <a:pt x="208" y="104"/>
                    <a:pt x="206" y="105"/>
                    <a:pt x="206" y="105"/>
                  </a:cubicBezTo>
                  <a:cubicBezTo>
                    <a:pt x="205" y="104"/>
                    <a:pt x="205" y="107"/>
                    <a:pt x="205" y="107"/>
                  </a:cubicBezTo>
                  <a:cubicBezTo>
                    <a:pt x="203" y="109"/>
                    <a:pt x="203" y="109"/>
                    <a:pt x="203" y="109"/>
                  </a:cubicBezTo>
                  <a:cubicBezTo>
                    <a:pt x="202" y="109"/>
                    <a:pt x="202" y="109"/>
                    <a:pt x="202" y="109"/>
                  </a:cubicBezTo>
                  <a:cubicBezTo>
                    <a:pt x="200" y="110"/>
                    <a:pt x="200" y="110"/>
                    <a:pt x="200" y="110"/>
                  </a:cubicBezTo>
                  <a:cubicBezTo>
                    <a:pt x="200" y="110"/>
                    <a:pt x="199" y="111"/>
                    <a:pt x="198" y="111"/>
                  </a:cubicBezTo>
                  <a:cubicBezTo>
                    <a:pt x="198" y="112"/>
                    <a:pt x="197" y="111"/>
                    <a:pt x="197" y="111"/>
                  </a:cubicBezTo>
                  <a:cubicBezTo>
                    <a:pt x="197" y="111"/>
                    <a:pt x="195" y="110"/>
                    <a:pt x="194" y="110"/>
                  </a:cubicBezTo>
                  <a:cubicBezTo>
                    <a:pt x="194" y="110"/>
                    <a:pt x="194" y="111"/>
                    <a:pt x="193" y="111"/>
                  </a:cubicBezTo>
                  <a:cubicBezTo>
                    <a:pt x="193" y="111"/>
                    <a:pt x="193" y="111"/>
                    <a:pt x="192" y="112"/>
                  </a:cubicBezTo>
                  <a:cubicBezTo>
                    <a:pt x="192" y="112"/>
                    <a:pt x="191" y="111"/>
                    <a:pt x="190" y="111"/>
                  </a:cubicBezTo>
                  <a:cubicBezTo>
                    <a:pt x="189" y="111"/>
                    <a:pt x="189" y="110"/>
                    <a:pt x="189" y="110"/>
                  </a:cubicBezTo>
                  <a:cubicBezTo>
                    <a:pt x="188" y="110"/>
                    <a:pt x="187" y="110"/>
                    <a:pt x="187" y="110"/>
                  </a:cubicBezTo>
                  <a:cubicBezTo>
                    <a:pt x="186" y="110"/>
                    <a:pt x="185" y="110"/>
                    <a:pt x="185" y="110"/>
                  </a:cubicBezTo>
                  <a:cubicBezTo>
                    <a:pt x="185" y="110"/>
                    <a:pt x="184" y="111"/>
                    <a:pt x="184" y="111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2" y="112"/>
                    <a:pt x="182" y="113"/>
                    <a:pt x="182" y="114"/>
                  </a:cubicBezTo>
                  <a:cubicBezTo>
                    <a:pt x="182" y="114"/>
                    <a:pt x="182" y="115"/>
                    <a:pt x="181" y="115"/>
                  </a:cubicBezTo>
                  <a:cubicBezTo>
                    <a:pt x="181" y="115"/>
                    <a:pt x="180" y="117"/>
                    <a:pt x="180" y="117"/>
                  </a:cubicBezTo>
                  <a:cubicBezTo>
                    <a:pt x="180" y="117"/>
                    <a:pt x="180" y="120"/>
                    <a:pt x="179" y="120"/>
                  </a:cubicBezTo>
                  <a:cubicBezTo>
                    <a:pt x="179" y="120"/>
                    <a:pt x="179" y="121"/>
                    <a:pt x="179" y="121"/>
                  </a:cubicBezTo>
                  <a:cubicBezTo>
                    <a:pt x="179" y="123"/>
                    <a:pt x="179" y="123"/>
                    <a:pt x="179" y="123"/>
                  </a:cubicBezTo>
                  <a:cubicBezTo>
                    <a:pt x="179" y="124"/>
                    <a:pt x="179" y="124"/>
                    <a:pt x="179" y="124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5" y="117"/>
                    <a:pt x="172" y="118"/>
                    <a:pt x="169" y="118"/>
                  </a:cubicBezTo>
                  <a:cubicBezTo>
                    <a:pt x="166" y="117"/>
                    <a:pt x="164" y="115"/>
                    <a:pt x="163" y="115"/>
                  </a:cubicBezTo>
                  <a:cubicBezTo>
                    <a:pt x="163" y="114"/>
                    <a:pt x="159" y="115"/>
                    <a:pt x="159" y="115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47" y="118"/>
                    <a:pt x="147" y="118"/>
                    <a:pt x="147" y="118"/>
                  </a:cubicBezTo>
                  <a:cubicBezTo>
                    <a:pt x="143" y="116"/>
                    <a:pt x="143" y="116"/>
                    <a:pt x="143" y="116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0" y="112"/>
                    <a:pt x="129" y="112"/>
                  </a:cubicBezTo>
                  <a:cubicBezTo>
                    <a:pt x="128" y="112"/>
                    <a:pt x="124" y="111"/>
                    <a:pt x="124" y="111"/>
                  </a:cubicBezTo>
                  <a:cubicBezTo>
                    <a:pt x="124" y="111"/>
                    <a:pt x="120" y="110"/>
                    <a:pt x="119" y="110"/>
                  </a:cubicBezTo>
                  <a:cubicBezTo>
                    <a:pt x="118" y="110"/>
                    <a:pt x="116" y="110"/>
                    <a:pt x="116" y="110"/>
                  </a:cubicBezTo>
                  <a:cubicBezTo>
                    <a:pt x="111" y="109"/>
                    <a:pt x="111" y="109"/>
                    <a:pt x="111" y="109"/>
                  </a:cubicBezTo>
                  <a:cubicBezTo>
                    <a:pt x="111" y="109"/>
                    <a:pt x="108" y="107"/>
                    <a:pt x="106" y="108"/>
                  </a:cubicBezTo>
                  <a:cubicBezTo>
                    <a:pt x="105" y="108"/>
                    <a:pt x="106" y="111"/>
                    <a:pt x="106" y="111"/>
                  </a:cubicBezTo>
                  <a:cubicBezTo>
                    <a:pt x="106" y="111"/>
                    <a:pt x="105" y="116"/>
                    <a:pt x="106" y="117"/>
                  </a:cubicBezTo>
                  <a:cubicBezTo>
                    <a:pt x="106" y="119"/>
                    <a:pt x="104" y="121"/>
                    <a:pt x="104" y="121"/>
                  </a:cubicBezTo>
                  <a:cubicBezTo>
                    <a:pt x="101" y="122"/>
                    <a:pt x="101" y="122"/>
                    <a:pt x="101" y="122"/>
                  </a:cubicBezTo>
                  <a:cubicBezTo>
                    <a:pt x="101" y="122"/>
                    <a:pt x="99" y="125"/>
                    <a:pt x="98" y="125"/>
                  </a:cubicBezTo>
                  <a:cubicBezTo>
                    <a:pt x="97" y="125"/>
                    <a:pt x="97" y="131"/>
                    <a:pt x="97" y="131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86" y="131"/>
                    <a:pt x="86" y="131"/>
                    <a:pt x="86" y="131"/>
                  </a:cubicBezTo>
                  <a:cubicBezTo>
                    <a:pt x="85" y="133"/>
                    <a:pt x="85" y="133"/>
                    <a:pt x="85" y="133"/>
                  </a:cubicBezTo>
                  <a:cubicBezTo>
                    <a:pt x="85" y="133"/>
                    <a:pt x="80" y="132"/>
                    <a:pt x="80" y="132"/>
                  </a:cubicBezTo>
                  <a:cubicBezTo>
                    <a:pt x="79" y="132"/>
                    <a:pt x="74" y="131"/>
                    <a:pt x="74" y="131"/>
                  </a:cubicBezTo>
                  <a:cubicBezTo>
                    <a:pt x="74" y="131"/>
                    <a:pt x="71" y="128"/>
                    <a:pt x="70" y="127"/>
                  </a:cubicBezTo>
                  <a:cubicBezTo>
                    <a:pt x="69" y="126"/>
                    <a:pt x="65" y="124"/>
                    <a:pt x="64" y="123"/>
                  </a:cubicBezTo>
                  <a:cubicBezTo>
                    <a:pt x="63" y="123"/>
                    <a:pt x="63" y="122"/>
                    <a:pt x="63" y="122"/>
                  </a:cubicBezTo>
                  <a:cubicBezTo>
                    <a:pt x="61" y="120"/>
                    <a:pt x="62" y="120"/>
                    <a:pt x="60" y="119"/>
                  </a:cubicBezTo>
                  <a:cubicBezTo>
                    <a:pt x="58" y="118"/>
                    <a:pt x="56" y="118"/>
                    <a:pt x="56" y="117"/>
                  </a:cubicBezTo>
                  <a:cubicBezTo>
                    <a:pt x="56" y="116"/>
                    <a:pt x="57" y="114"/>
                    <a:pt x="55" y="114"/>
                  </a:cubicBezTo>
                  <a:cubicBezTo>
                    <a:pt x="52" y="115"/>
                    <a:pt x="51" y="116"/>
                    <a:pt x="50" y="115"/>
                  </a:cubicBezTo>
                  <a:cubicBezTo>
                    <a:pt x="48" y="113"/>
                    <a:pt x="48" y="113"/>
                    <a:pt x="47" y="111"/>
                  </a:cubicBezTo>
                  <a:cubicBezTo>
                    <a:pt x="47" y="109"/>
                    <a:pt x="47" y="107"/>
                    <a:pt x="45" y="107"/>
                  </a:cubicBezTo>
                  <a:cubicBezTo>
                    <a:pt x="43" y="107"/>
                    <a:pt x="42" y="106"/>
                    <a:pt x="42" y="106"/>
                  </a:cubicBezTo>
                  <a:cubicBezTo>
                    <a:pt x="42" y="106"/>
                    <a:pt x="41" y="107"/>
                    <a:pt x="40" y="105"/>
                  </a:cubicBezTo>
                  <a:cubicBezTo>
                    <a:pt x="39" y="102"/>
                    <a:pt x="42" y="104"/>
                    <a:pt x="39" y="100"/>
                  </a:cubicBezTo>
                  <a:cubicBezTo>
                    <a:pt x="35" y="97"/>
                    <a:pt x="36" y="98"/>
                    <a:pt x="34" y="96"/>
                  </a:cubicBezTo>
                  <a:cubicBezTo>
                    <a:pt x="32" y="94"/>
                    <a:pt x="26" y="96"/>
                    <a:pt x="26" y="96"/>
                  </a:cubicBezTo>
                  <a:cubicBezTo>
                    <a:pt x="26" y="96"/>
                    <a:pt x="26" y="95"/>
                    <a:pt x="24" y="93"/>
                  </a:cubicBezTo>
                  <a:cubicBezTo>
                    <a:pt x="22" y="91"/>
                    <a:pt x="23" y="92"/>
                    <a:pt x="21" y="90"/>
                  </a:cubicBezTo>
                  <a:cubicBezTo>
                    <a:pt x="19" y="87"/>
                    <a:pt x="19" y="88"/>
                    <a:pt x="19" y="85"/>
                  </a:cubicBezTo>
                  <a:cubicBezTo>
                    <a:pt x="18" y="82"/>
                    <a:pt x="19" y="81"/>
                    <a:pt x="17" y="79"/>
                  </a:cubicBezTo>
                  <a:cubicBezTo>
                    <a:pt x="15" y="77"/>
                    <a:pt x="14" y="75"/>
                    <a:pt x="14" y="75"/>
                  </a:cubicBezTo>
                  <a:cubicBezTo>
                    <a:pt x="14" y="75"/>
                    <a:pt x="12" y="73"/>
                    <a:pt x="14" y="70"/>
                  </a:cubicBezTo>
                  <a:cubicBezTo>
                    <a:pt x="16" y="68"/>
                    <a:pt x="16" y="68"/>
                    <a:pt x="16" y="66"/>
                  </a:cubicBezTo>
                  <a:cubicBezTo>
                    <a:pt x="16" y="65"/>
                    <a:pt x="17" y="63"/>
                    <a:pt x="14" y="61"/>
                  </a:cubicBezTo>
                  <a:cubicBezTo>
                    <a:pt x="11" y="59"/>
                    <a:pt x="11" y="59"/>
                    <a:pt x="8" y="57"/>
                  </a:cubicBezTo>
                  <a:cubicBezTo>
                    <a:pt x="6" y="56"/>
                    <a:pt x="5" y="56"/>
                    <a:pt x="4" y="55"/>
                  </a:cubicBezTo>
                  <a:cubicBezTo>
                    <a:pt x="3" y="54"/>
                    <a:pt x="1" y="47"/>
                    <a:pt x="1" y="4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4" y="40"/>
                    <a:pt x="17" y="40"/>
                  </a:cubicBezTo>
                  <a:cubicBezTo>
                    <a:pt x="19" y="40"/>
                    <a:pt x="22" y="38"/>
                    <a:pt x="23" y="38"/>
                  </a:cubicBezTo>
                  <a:cubicBezTo>
                    <a:pt x="25" y="38"/>
                    <a:pt x="28" y="39"/>
                    <a:pt x="29" y="39"/>
                  </a:cubicBezTo>
                  <a:cubicBezTo>
                    <a:pt x="31" y="38"/>
                    <a:pt x="32" y="38"/>
                    <a:pt x="32" y="36"/>
                  </a:cubicBezTo>
                  <a:cubicBezTo>
                    <a:pt x="33" y="35"/>
                    <a:pt x="31" y="33"/>
                    <a:pt x="35" y="32"/>
                  </a:cubicBezTo>
                  <a:cubicBezTo>
                    <a:pt x="38" y="30"/>
                    <a:pt x="39" y="30"/>
                    <a:pt x="39" y="30"/>
                  </a:cubicBezTo>
                  <a:lnTo>
                    <a:pt x="43" y="2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33">
              <a:extLst>
                <a:ext uri="{FF2B5EF4-FFF2-40B4-BE49-F238E27FC236}">
                  <a16:creationId xmlns:a16="http://schemas.microsoft.com/office/drawing/2014/main" id="{9DA8DB26-EAF8-9646-BE02-C85F02AD4F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87686" y="3123231"/>
              <a:ext cx="662956" cy="236523"/>
            </a:xfrm>
            <a:custGeom>
              <a:avLst/>
              <a:gdLst>
                <a:gd name="T0" fmla="*/ 233 w 291"/>
                <a:gd name="T1" fmla="*/ 67 h 107"/>
                <a:gd name="T2" fmla="*/ 238 w 291"/>
                <a:gd name="T3" fmla="*/ 67 h 107"/>
                <a:gd name="T4" fmla="*/ 239 w 291"/>
                <a:gd name="T5" fmla="*/ 67 h 107"/>
                <a:gd name="T6" fmla="*/ 240 w 291"/>
                <a:gd name="T7" fmla="*/ 67 h 107"/>
                <a:gd name="T8" fmla="*/ 240 w 291"/>
                <a:gd name="T9" fmla="*/ 68 h 107"/>
                <a:gd name="T10" fmla="*/ 241 w 291"/>
                <a:gd name="T11" fmla="*/ 68 h 107"/>
                <a:gd name="T12" fmla="*/ 242 w 291"/>
                <a:gd name="T13" fmla="*/ 67 h 107"/>
                <a:gd name="T14" fmla="*/ 243 w 291"/>
                <a:gd name="T15" fmla="*/ 67 h 107"/>
                <a:gd name="T16" fmla="*/ 244 w 291"/>
                <a:gd name="T17" fmla="*/ 67 h 107"/>
                <a:gd name="T18" fmla="*/ 245 w 291"/>
                <a:gd name="T19" fmla="*/ 67 h 107"/>
                <a:gd name="T20" fmla="*/ 247 w 291"/>
                <a:gd name="T21" fmla="*/ 67 h 107"/>
                <a:gd name="T22" fmla="*/ 248 w 291"/>
                <a:gd name="T23" fmla="*/ 67 h 107"/>
                <a:gd name="T24" fmla="*/ 249 w 291"/>
                <a:gd name="T25" fmla="*/ 66 h 107"/>
                <a:gd name="T26" fmla="*/ 250 w 291"/>
                <a:gd name="T27" fmla="*/ 66 h 107"/>
                <a:gd name="T28" fmla="*/ 250 w 291"/>
                <a:gd name="T29" fmla="*/ 66 h 107"/>
                <a:gd name="T30" fmla="*/ 267 w 291"/>
                <a:gd name="T31" fmla="*/ 71 h 107"/>
                <a:gd name="T32" fmla="*/ 268 w 291"/>
                <a:gd name="T33" fmla="*/ 71 h 107"/>
                <a:gd name="T34" fmla="*/ 268 w 291"/>
                <a:gd name="T35" fmla="*/ 71 h 107"/>
                <a:gd name="T36" fmla="*/ 268 w 291"/>
                <a:gd name="T37" fmla="*/ 71 h 107"/>
                <a:gd name="T38" fmla="*/ 233 w 291"/>
                <a:gd name="T39" fmla="*/ 67 h 107"/>
                <a:gd name="T40" fmla="*/ 269 w 291"/>
                <a:gd name="T41" fmla="*/ 71 h 107"/>
                <a:gd name="T42" fmla="*/ 269 w 291"/>
                <a:gd name="T43" fmla="*/ 71 h 107"/>
                <a:gd name="T44" fmla="*/ 270 w 291"/>
                <a:gd name="T45" fmla="*/ 71 h 107"/>
                <a:gd name="T46" fmla="*/ 270 w 291"/>
                <a:gd name="T47" fmla="*/ 70 h 107"/>
                <a:gd name="T48" fmla="*/ 271 w 291"/>
                <a:gd name="T49" fmla="*/ 70 h 107"/>
                <a:gd name="T50" fmla="*/ 271 w 291"/>
                <a:gd name="T51" fmla="*/ 70 h 107"/>
                <a:gd name="T52" fmla="*/ 271 w 291"/>
                <a:gd name="T53" fmla="*/ 70 h 107"/>
                <a:gd name="T54" fmla="*/ 272 w 291"/>
                <a:gd name="T55" fmla="*/ 69 h 107"/>
                <a:gd name="T56" fmla="*/ 272 w 291"/>
                <a:gd name="T57" fmla="*/ 69 h 107"/>
                <a:gd name="T58" fmla="*/ 273 w 291"/>
                <a:gd name="T59" fmla="*/ 69 h 107"/>
                <a:gd name="T60" fmla="*/ 273 w 291"/>
                <a:gd name="T61" fmla="*/ 69 h 107"/>
                <a:gd name="T62" fmla="*/ 273 w 291"/>
                <a:gd name="T63" fmla="*/ 69 h 107"/>
                <a:gd name="T64" fmla="*/ 273 w 291"/>
                <a:gd name="T65" fmla="*/ 69 h 107"/>
                <a:gd name="T66" fmla="*/ 274 w 291"/>
                <a:gd name="T67" fmla="*/ 69 h 107"/>
                <a:gd name="T68" fmla="*/ 274 w 291"/>
                <a:gd name="T69" fmla="*/ 69 h 107"/>
                <a:gd name="T70" fmla="*/ 274 w 291"/>
                <a:gd name="T71" fmla="*/ 69 h 107"/>
                <a:gd name="T72" fmla="*/ 275 w 291"/>
                <a:gd name="T73" fmla="*/ 69 h 107"/>
                <a:gd name="T74" fmla="*/ 289 w 291"/>
                <a:gd name="T75" fmla="*/ 72 h 107"/>
                <a:gd name="T76" fmla="*/ 272 w 291"/>
                <a:gd name="T77" fmla="*/ 47 h 107"/>
                <a:gd name="T78" fmla="*/ 266 w 291"/>
                <a:gd name="T79" fmla="*/ 27 h 107"/>
                <a:gd name="T80" fmla="*/ 235 w 291"/>
                <a:gd name="T81" fmla="*/ 11 h 107"/>
                <a:gd name="T82" fmla="*/ 197 w 291"/>
                <a:gd name="T83" fmla="*/ 0 h 107"/>
                <a:gd name="T84" fmla="*/ 173 w 291"/>
                <a:gd name="T85" fmla="*/ 17 h 107"/>
                <a:gd name="T86" fmla="*/ 157 w 291"/>
                <a:gd name="T87" fmla="*/ 16 h 107"/>
                <a:gd name="T88" fmla="*/ 111 w 291"/>
                <a:gd name="T89" fmla="*/ 2 h 107"/>
                <a:gd name="T90" fmla="*/ 68 w 291"/>
                <a:gd name="T91" fmla="*/ 11 h 107"/>
                <a:gd name="T92" fmla="*/ 40 w 291"/>
                <a:gd name="T93" fmla="*/ 10 h 107"/>
                <a:gd name="T94" fmla="*/ 1 w 291"/>
                <a:gd name="T95" fmla="*/ 10 h 107"/>
                <a:gd name="T96" fmla="*/ 18 w 291"/>
                <a:gd name="T97" fmla="*/ 27 h 107"/>
                <a:gd name="T98" fmla="*/ 44 w 291"/>
                <a:gd name="T99" fmla="*/ 31 h 107"/>
                <a:gd name="T100" fmla="*/ 70 w 291"/>
                <a:gd name="T101" fmla="*/ 48 h 107"/>
                <a:gd name="T102" fmla="*/ 83 w 291"/>
                <a:gd name="T103" fmla="*/ 100 h 107"/>
                <a:gd name="T104" fmla="*/ 124 w 291"/>
                <a:gd name="T105" fmla="*/ 91 h 107"/>
                <a:gd name="T106" fmla="*/ 153 w 291"/>
                <a:gd name="T107" fmla="*/ 102 h 107"/>
                <a:gd name="T108" fmla="*/ 163 w 291"/>
                <a:gd name="T109" fmla="*/ 98 h 107"/>
                <a:gd name="T110" fmla="*/ 184 w 291"/>
                <a:gd name="T111" fmla="*/ 85 h 107"/>
                <a:gd name="T112" fmla="*/ 193 w 291"/>
                <a:gd name="T113" fmla="*/ 79 h 107"/>
                <a:gd name="T114" fmla="*/ 206 w 291"/>
                <a:gd name="T115" fmla="*/ 76 h 107"/>
                <a:gd name="T116" fmla="*/ 215 w 291"/>
                <a:gd name="T117" fmla="*/ 68 h 107"/>
                <a:gd name="T118" fmla="*/ 230 w 291"/>
                <a:gd name="T119" fmla="*/ 6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1" h="107">
                  <a:moveTo>
                    <a:pt x="231" y="69"/>
                  </a:moveTo>
                  <a:cubicBezTo>
                    <a:pt x="232" y="69"/>
                    <a:pt x="232" y="69"/>
                    <a:pt x="232" y="69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31" y="68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5" y="67"/>
                    <a:pt x="237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9" y="67"/>
                    <a:pt x="249" y="67"/>
                    <a:pt x="249" y="67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2" y="70"/>
                    <a:pt x="252" y="70"/>
                    <a:pt x="252" y="70"/>
                  </a:cubicBezTo>
                  <a:cubicBezTo>
                    <a:pt x="252" y="70"/>
                    <a:pt x="263" y="72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31" y="69"/>
                    <a:pt x="231" y="69"/>
                    <a:pt x="231" y="69"/>
                  </a:cubicBezTo>
                  <a:close/>
                  <a:moveTo>
                    <a:pt x="233" y="67"/>
                  </a:move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2" y="70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6" y="69"/>
                    <a:pt x="276" y="69"/>
                    <a:pt x="278" y="70"/>
                  </a:cubicBezTo>
                  <a:cubicBezTo>
                    <a:pt x="280" y="71"/>
                    <a:pt x="283" y="72"/>
                    <a:pt x="285" y="72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90" y="69"/>
                    <a:pt x="290" y="69"/>
                    <a:pt x="290" y="69"/>
                  </a:cubicBezTo>
                  <a:cubicBezTo>
                    <a:pt x="291" y="71"/>
                    <a:pt x="289" y="61"/>
                    <a:pt x="290" y="58"/>
                  </a:cubicBezTo>
                  <a:cubicBezTo>
                    <a:pt x="289" y="57"/>
                    <a:pt x="288" y="56"/>
                    <a:pt x="288" y="55"/>
                  </a:cubicBezTo>
                  <a:cubicBezTo>
                    <a:pt x="287" y="54"/>
                    <a:pt x="282" y="54"/>
                    <a:pt x="282" y="54"/>
                  </a:cubicBezTo>
                  <a:cubicBezTo>
                    <a:pt x="278" y="53"/>
                    <a:pt x="278" y="53"/>
                    <a:pt x="278" y="53"/>
                  </a:cubicBezTo>
                  <a:cubicBezTo>
                    <a:pt x="275" y="52"/>
                    <a:pt x="275" y="52"/>
                    <a:pt x="275" y="52"/>
                  </a:cubicBezTo>
                  <a:cubicBezTo>
                    <a:pt x="272" y="47"/>
                    <a:pt x="272" y="47"/>
                    <a:pt x="272" y="47"/>
                  </a:cubicBezTo>
                  <a:cubicBezTo>
                    <a:pt x="269" y="45"/>
                    <a:pt x="269" y="45"/>
                    <a:pt x="269" y="45"/>
                  </a:cubicBezTo>
                  <a:cubicBezTo>
                    <a:pt x="266" y="41"/>
                    <a:pt x="266" y="41"/>
                    <a:pt x="266" y="41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70" y="35"/>
                    <a:pt x="270" y="35"/>
                    <a:pt x="270" y="35"/>
                  </a:cubicBezTo>
                  <a:cubicBezTo>
                    <a:pt x="270" y="35"/>
                    <a:pt x="271" y="35"/>
                    <a:pt x="272" y="33"/>
                  </a:cubicBezTo>
                  <a:cubicBezTo>
                    <a:pt x="274" y="30"/>
                    <a:pt x="272" y="30"/>
                    <a:pt x="272" y="30"/>
                  </a:cubicBezTo>
                  <a:cubicBezTo>
                    <a:pt x="272" y="30"/>
                    <a:pt x="268" y="28"/>
                    <a:pt x="266" y="27"/>
                  </a:cubicBezTo>
                  <a:cubicBezTo>
                    <a:pt x="264" y="26"/>
                    <a:pt x="261" y="29"/>
                    <a:pt x="261" y="29"/>
                  </a:cubicBezTo>
                  <a:cubicBezTo>
                    <a:pt x="255" y="28"/>
                    <a:pt x="255" y="28"/>
                    <a:pt x="255" y="28"/>
                  </a:cubicBezTo>
                  <a:cubicBezTo>
                    <a:pt x="250" y="28"/>
                    <a:pt x="250" y="28"/>
                    <a:pt x="250" y="28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35" y="20"/>
                    <a:pt x="235" y="20"/>
                    <a:pt x="235" y="20"/>
                  </a:cubicBezTo>
                  <a:cubicBezTo>
                    <a:pt x="235" y="20"/>
                    <a:pt x="235" y="12"/>
                    <a:pt x="235" y="11"/>
                  </a:cubicBezTo>
                  <a:cubicBezTo>
                    <a:pt x="235" y="9"/>
                    <a:pt x="235" y="6"/>
                    <a:pt x="235" y="6"/>
                  </a:cubicBezTo>
                  <a:cubicBezTo>
                    <a:pt x="235" y="6"/>
                    <a:pt x="229" y="5"/>
                    <a:pt x="226" y="6"/>
                  </a:cubicBezTo>
                  <a:cubicBezTo>
                    <a:pt x="224" y="7"/>
                    <a:pt x="221" y="6"/>
                    <a:pt x="221" y="6"/>
                  </a:cubicBezTo>
                  <a:cubicBezTo>
                    <a:pt x="221" y="6"/>
                    <a:pt x="213" y="5"/>
                    <a:pt x="212" y="3"/>
                  </a:cubicBezTo>
                  <a:cubicBezTo>
                    <a:pt x="212" y="1"/>
                    <a:pt x="212" y="2"/>
                    <a:pt x="211" y="2"/>
                  </a:cubicBezTo>
                  <a:cubicBezTo>
                    <a:pt x="209" y="2"/>
                    <a:pt x="203" y="2"/>
                    <a:pt x="203" y="2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9"/>
                    <a:pt x="197" y="9"/>
                    <a:pt x="197" y="9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86" y="6"/>
                    <a:pt x="186" y="6"/>
                    <a:pt x="186" y="6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5" y="11"/>
                    <a:pt x="175" y="11"/>
                    <a:pt x="175" y="11"/>
                  </a:cubicBezTo>
                  <a:cubicBezTo>
                    <a:pt x="175" y="14"/>
                    <a:pt x="175" y="14"/>
                    <a:pt x="175" y="14"/>
                  </a:cubicBezTo>
                  <a:cubicBezTo>
                    <a:pt x="173" y="17"/>
                    <a:pt x="173" y="17"/>
                    <a:pt x="173" y="17"/>
                  </a:cubicBezTo>
                  <a:cubicBezTo>
                    <a:pt x="173" y="17"/>
                    <a:pt x="170" y="18"/>
                    <a:pt x="168" y="18"/>
                  </a:cubicBezTo>
                  <a:cubicBezTo>
                    <a:pt x="168" y="19"/>
                    <a:pt x="167" y="21"/>
                    <a:pt x="167" y="22"/>
                  </a:cubicBezTo>
                  <a:cubicBezTo>
                    <a:pt x="166" y="23"/>
                    <a:pt x="164" y="23"/>
                    <a:pt x="164" y="23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45" y="12"/>
                    <a:pt x="145" y="12"/>
                    <a:pt x="145" y="12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97" y="4"/>
                    <a:pt x="94" y="4"/>
                  </a:cubicBezTo>
                  <a:cubicBezTo>
                    <a:pt x="92" y="5"/>
                    <a:pt x="88" y="6"/>
                    <a:pt x="87" y="7"/>
                  </a:cubicBezTo>
                  <a:cubicBezTo>
                    <a:pt x="86" y="7"/>
                    <a:pt x="84" y="10"/>
                    <a:pt x="83" y="10"/>
                  </a:cubicBezTo>
                  <a:cubicBezTo>
                    <a:pt x="81" y="11"/>
                    <a:pt x="79" y="10"/>
                    <a:pt x="77" y="10"/>
                  </a:cubicBezTo>
                  <a:cubicBezTo>
                    <a:pt x="76" y="11"/>
                    <a:pt x="75" y="12"/>
                    <a:pt x="73" y="12"/>
                  </a:cubicBezTo>
                  <a:cubicBezTo>
                    <a:pt x="71" y="12"/>
                    <a:pt x="70" y="11"/>
                    <a:pt x="68" y="11"/>
                  </a:cubicBezTo>
                  <a:cubicBezTo>
                    <a:pt x="67" y="12"/>
                    <a:pt x="66" y="13"/>
                    <a:pt x="64" y="13"/>
                  </a:cubicBezTo>
                  <a:cubicBezTo>
                    <a:pt x="62" y="13"/>
                    <a:pt x="61" y="11"/>
                    <a:pt x="61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8"/>
                    <a:pt x="54" y="10"/>
                    <a:pt x="51" y="10"/>
                  </a:cubicBezTo>
                  <a:cubicBezTo>
                    <a:pt x="49" y="9"/>
                    <a:pt x="47" y="8"/>
                    <a:pt x="45" y="9"/>
                  </a:cubicBezTo>
                  <a:cubicBezTo>
                    <a:pt x="43" y="9"/>
                    <a:pt x="40" y="10"/>
                    <a:pt x="40" y="10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0" y="6"/>
                    <a:pt x="6" y="7"/>
                  </a:cubicBezTo>
                  <a:cubicBezTo>
                    <a:pt x="5" y="7"/>
                    <a:pt x="2" y="10"/>
                    <a:pt x="1" y="10"/>
                  </a:cubicBezTo>
                  <a:cubicBezTo>
                    <a:pt x="0" y="11"/>
                    <a:pt x="1" y="11"/>
                    <a:pt x="2" y="14"/>
                  </a:cubicBezTo>
                  <a:cubicBezTo>
                    <a:pt x="2" y="16"/>
                    <a:pt x="1" y="20"/>
                    <a:pt x="1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6" y="30"/>
                    <a:pt x="17" y="29"/>
                  </a:cubicBezTo>
                  <a:cubicBezTo>
                    <a:pt x="18" y="29"/>
                    <a:pt x="17" y="28"/>
                    <a:pt x="18" y="27"/>
                  </a:cubicBezTo>
                  <a:cubicBezTo>
                    <a:pt x="18" y="27"/>
                    <a:pt x="19" y="29"/>
                    <a:pt x="21" y="29"/>
                  </a:cubicBezTo>
                  <a:cubicBezTo>
                    <a:pt x="21" y="29"/>
                    <a:pt x="23" y="28"/>
                    <a:pt x="24" y="28"/>
                  </a:cubicBezTo>
                  <a:cubicBezTo>
                    <a:pt x="26" y="29"/>
                    <a:pt x="27" y="30"/>
                    <a:pt x="28" y="30"/>
                  </a:cubicBezTo>
                  <a:cubicBezTo>
                    <a:pt x="29" y="30"/>
                    <a:pt x="31" y="29"/>
                    <a:pt x="31" y="29"/>
                  </a:cubicBezTo>
                  <a:cubicBezTo>
                    <a:pt x="33" y="28"/>
                    <a:pt x="36" y="27"/>
                    <a:pt x="39" y="30"/>
                  </a:cubicBezTo>
                  <a:cubicBezTo>
                    <a:pt x="41" y="32"/>
                    <a:pt x="40" y="33"/>
                    <a:pt x="42" y="33"/>
                  </a:cubicBezTo>
                  <a:cubicBezTo>
                    <a:pt x="43" y="33"/>
                    <a:pt x="43" y="31"/>
                    <a:pt x="44" y="31"/>
                  </a:cubicBezTo>
                  <a:cubicBezTo>
                    <a:pt x="46" y="31"/>
                    <a:pt x="46" y="32"/>
                    <a:pt x="47" y="33"/>
                  </a:cubicBezTo>
                  <a:cubicBezTo>
                    <a:pt x="49" y="35"/>
                    <a:pt x="49" y="37"/>
                    <a:pt x="51" y="38"/>
                  </a:cubicBezTo>
                  <a:cubicBezTo>
                    <a:pt x="51" y="39"/>
                    <a:pt x="52" y="40"/>
                    <a:pt x="54" y="40"/>
                  </a:cubicBezTo>
                  <a:cubicBezTo>
                    <a:pt x="54" y="40"/>
                    <a:pt x="55" y="39"/>
                    <a:pt x="55" y="39"/>
                  </a:cubicBezTo>
                  <a:cubicBezTo>
                    <a:pt x="57" y="39"/>
                    <a:pt x="59" y="39"/>
                    <a:pt x="60" y="40"/>
                  </a:cubicBezTo>
                  <a:cubicBezTo>
                    <a:pt x="64" y="40"/>
                    <a:pt x="65" y="40"/>
                    <a:pt x="66" y="41"/>
                  </a:cubicBezTo>
                  <a:cubicBezTo>
                    <a:pt x="67" y="43"/>
                    <a:pt x="69" y="46"/>
                    <a:pt x="70" y="48"/>
                  </a:cubicBezTo>
                  <a:cubicBezTo>
                    <a:pt x="71" y="50"/>
                    <a:pt x="72" y="54"/>
                    <a:pt x="73" y="55"/>
                  </a:cubicBezTo>
                  <a:cubicBezTo>
                    <a:pt x="74" y="57"/>
                    <a:pt x="77" y="58"/>
                    <a:pt x="78" y="60"/>
                  </a:cubicBezTo>
                  <a:cubicBezTo>
                    <a:pt x="79" y="61"/>
                    <a:pt x="81" y="67"/>
                    <a:pt x="82" y="69"/>
                  </a:cubicBezTo>
                  <a:cubicBezTo>
                    <a:pt x="82" y="71"/>
                    <a:pt x="85" y="74"/>
                    <a:pt x="86" y="78"/>
                  </a:cubicBezTo>
                  <a:cubicBezTo>
                    <a:pt x="88" y="82"/>
                    <a:pt x="88" y="85"/>
                    <a:pt x="88" y="85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85" y="98"/>
                    <a:pt x="83" y="100"/>
                  </a:cubicBezTo>
                  <a:cubicBezTo>
                    <a:pt x="81" y="102"/>
                    <a:pt x="84" y="105"/>
                    <a:pt x="87" y="106"/>
                  </a:cubicBezTo>
                  <a:cubicBezTo>
                    <a:pt x="90" y="107"/>
                    <a:pt x="98" y="103"/>
                    <a:pt x="98" y="103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8" y="100"/>
                    <a:pt x="120" y="99"/>
                    <a:pt x="122" y="98"/>
                  </a:cubicBezTo>
                  <a:cubicBezTo>
                    <a:pt x="125" y="96"/>
                    <a:pt x="125" y="94"/>
                    <a:pt x="125" y="94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30" y="88"/>
                    <a:pt x="133" y="87"/>
                  </a:cubicBezTo>
                  <a:cubicBezTo>
                    <a:pt x="135" y="86"/>
                    <a:pt x="137" y="88"/>
                    <a:pt x="137" y="88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9" y="96"/>
                    <a:pt x="149" y="96"/>
                    <a:pt x="149" y="96"/>
                  </a:cubicBezTo>
                  <a:cubicBezTo>
                    <a:pt x="149" y="96"/>
                    <a:pt x="152" y="99"/>
                    <a:pt x="153" y="100"/>
                  </a:cubicBezTo>
                  <a:cubicBezTo>
                    <a:pt x="153" y="102"/>
                    <a:pt x="153" y="102"/>
                    <a:pt x="153" y="102"/>
                  </a:cubicBezTo>
                  <a:cubicBezTo>
                    <a:pt x="159" y="102"/>
                    <a:pt x="159" y="102"/>
                    <a:pt x="159" y="102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4" y="101"/>
                    <a:pt x="174" y="101"/>
                    <a:pt x="174" y="101"/>
                  </a:cubicBezTo>
                  <a:cubicBezTo>
                    <a:pt x="173" y="100"/>
                    <a:pt x="169" y="99"/>
                    <a:pt x="169" y="99"/>
                  </a:cubicBezTo>
                  <a:cubicBezTo>
                    <a:pt x="164" y="99"/>
                    <a:pt x="164" y="99"/>
                    <a:pt x="164" y="99"/>
                  </a:cubicBezTo>
                  <a:cubicBezTo>
                    <a:pt x="163" y="98"/>
                    <a:pt x="163" y="98"/>
                    <a:pt x="163" y="98"/>
                  </a:cubicBezTo>
                  <a:cubicBezTo>
                    <a:pt x="161" y="96"/>
                    <a:pt x="161" y="96"/>
                    <a:pt x="161" y="96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3"/>
                    <a:pt x="167" y="93"/>
                    <a:pt x="168" y="92"/>
                  </a:cubicBezTo>
                  <a:cubicBezTo>
                    <a:pt x="170" y="92"/>
                    <a:pt x="176" y="90"/>
                    <a:pt x="176" y="90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8" y="88"/>
                    <a:pt x="180" y="86"/>
                    <a:pt x="180" y="86"/>
                  </a:cubicBezTo>
                  <a:cubicBezTo>
                    <a:pt x="181" y="86"/>
                    <a:pt x="183" y="86"/>
                    <a:pt x="184" y="85"/>
                  </a:cubicBezTo>
                  <a:cubicBezTo>
                    <a:pt x="184" y="85"/>
                    <a:pt x="185" y="84"/>
                    <a:pt x="185" y="84"/>
                  </a:cubicBezTo>
                  <a:cubicBezTo>
                    <a:pt x="185" y="84"/>
                    <a:pt x="185" y="83"/>
                    <a:pt x="186" y="83"/>
                  </a:cubicBezTo>
                  <a:cubicBezTo>
                    <a:pt x="186" y="83"/>
                    <a:pt x="187" y="83"/>
                    <a:pt x="188" y="82"/>
                  </a:cubicBezTo>
                  <a:cubicBezTo>
                    <a:pt x="189" y="82"/>
                    <a:pt x="189" y="82"/>
                    <a:pt x="190" y="81"/>
                  </a:cubicBezTo>
                  <a:cubicBezTo>
                    <a:pt x="190" y="81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2" y="78"/>
                    <a:pt x="193" y="79"/>
                    <a:pt x="193" y="79"/>
                  </a:cubicBezTo>
                  <a:cubicBezTo>
                    <a:pt x="193" y="79"/>
                    <a:pt x="195" y="79"/>
                    <a:pt x="196" y="79"/>
                  </a:cubicBezTo>
                  <a:cubicBezTo>
                    <a:pt x="196" y="79"/>
                    <a:pt x="198" y="78"/>
                    <a:pt x="198" y="78"/>
                  </a:cubicBezTo>
                  <a:cubicBezTo>
                    <a:pt x="198" y="78"/>
                    <a:pt x="198" y="77"/>
                    <a:pt x="199" y="77"/>
                  </a:cubicBezTo>
                  <a:cubicBezTo>
                    <a:pt x="200" y="77"/>
                    <a:pt x="201" y="77"/>
                    <a:pt x="202" y="77"/>
                  </a:cubicBezTo>
                  <a:cubicBezTo>
                    <a:pt x="202" y="77"/>
                    <a:pt x="204" y="77"/>
                    <a:pt x="204" y="77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6" y="76"/>
                    <a:pt x="205" y="75"/>
                    <a:pt x="206" y="76"/>
                  </a:cubicBezTo>
                  <a:cubicBezTo>
                    <a:pt x="207" y="76"/>
                    <a:pt x="206" y="77"/>
                    <a:pt x="207" y="76"/>
                  </a:cubicBezTo>
                  <a:cubicBezTo>
                    <a:pt x="208" y="75"/>
                    <a:pt x="209" y="73"/>
                    <a:pt x="209" y="73"/>
                  </a:cubicBezTo>
                  <a:cubicBezTo>
                    <a:pt x="209" y="73"/>
                    <a:pt x="208" y="73"/>
                    <a:pt x="210" y="73"/>
                  </a:cubicBezTo>
                  <a:cubicBezTo>
                    <a:pt x="212" y="73"/>
                    <a:pt x="212" y="73"/>
                    <a:pt x="214" y="73"/>
                  </a:cubicBezTo>
                  <a:cubicBezTo>
                    <a:pt x="215" y="73"/>
                    <a:pt x="217" y="72"/>
                    <a:pt x="217" y="72"/>
                  </a:cubicBezTo>
                  <a:cubicBezTo>
                    <a:pt x="218" y="72"/>
                    <a:pt x="219" y="71"/>
                    <a:pt x="219" y="71"/>
                  </a:cubicBezTo>
                  <a:cubicBezTo>
                    <a:pt x="219" y="70"/>
                    <a:pt x="215" y="68"/>
                    <a:pt x="215" y="68"/>
                  </a:cubicBezTo>
                  <a:cubicBezTo>
                    <a:pt x="215" y="68"/>
                    <a:pt x="213" y="67"/>
                    <a:pt x="216" y="67"/>
                  </a:cubicBezTo>
                  <a:cubicBezTo>
                    <a:pt x="219" y="68"/>
                    <a:pt x="220" y="68"/>
                    <a:pt x="220" y="68"/>
                  </a:cubicBezTo>
                  <a:cubicBezTo>
                    <a:pt x="221" y="68"/>
                    <a:pt x="221" y="67"/>
                    <a:pt x="222" y="67"/>
                  </a:cubicBezTo>
                  <a:cubicBezTo>
                    <a:pt x="223" y="66"/>
                    <a:pt x="224" y="65"/>
                    <a:pt x="224" y="65"/>
                  </a:cubicBezTo>
                  <a:cubicBezTo>
                    <a:pt x="225" y="65"/>
                    <a:pt x="227" y="67"/>
                    <a:pt x="227" y="67"/>
                  </a:cubicBezTo>
                  <a:cubicBezTo>
                    <a:pt x="227" y="69"/>
                    <a:pt x="227" y="69"/>
                    <a:pt x="227" y="69"/>
                  </a:cubicBezTo>
                  <a:cubicBezTo>
                    <a:pt x="230" y="69"/>
                    <a:pt x="230" y="69"/>
                    <a:pt x="230" y="69"/>
                  </a:cubicBezTo>
                  <a:cubicBezTo>
                    <a:pt x="230" y="69"/>
                    <a:pt x="231" y="69"/>
                    <a:pt x="231" y="69"/>
                  </a:cubicBezTo>
                  <a:cubicBezTo>
                    <a:pt x="269" y="71"/>
                    <a:pt x="269" y="71"/>
                    <a:pt x="269" y="71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41">
              <a:extLst>
                <a:ext uri="{FF2B5EF4-FFF2-40B4-BE49-F238E27FC236}">
                  <a16:creationId xmlns:a16="http://schemas.microsoft.com/office/drawing/2014/main" id="{27B6F2E4-03FA-234E-8C7D-009BF68A1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9181" y="1991757"/>
              <a:ext cx="413386" cy="308971"/>
            </a:xfrm>
            <a:custGeom>
              <a:avLst/>
              <a:gdLst>
                <a:gd name="T0" fmla="*/ 24 w 181"/>
                <a:gd name="T1" fmla="*/ 22 h 140"/>
                <a:gd name="T2" fmla="*/ 34 w 181"/>
                <a:gd name="T3" fmla="*/ 20 h 140"/>
                <a:gd name="T4" fmla="*/ 48 w 181"/>
                <a:gd name="T5" fmla="*/ 17 h 140"/>
                <a:gd name="T6" fmla="*/ 55 w 181"/>
                <a:gd name="T7" fmla="*/ 16 h 140"/>
                <a:gd name="T8" fmla="*/ 62 w 181"/>
                <a:gd name="T9" fmla="*/ 15 h 140"/>
                <a:gd name="T10" fmla="*/ 73 w 181"/>
                <a:gd name="T11" fmla="*/ 13 h 140"/>
                <a:gd name="T12" fmla="*/ 81 w 181"/>
                <a:gd name="T13" fmla="*/ 13 h 140"/>
                <a:gd name="T14" fmla="*/ 92 w 181"/>
                <a:gd name="T15" fmla="*/ 15 h 140"/>
                <a:gd name="T16" fmla="*/ 101 w 181"/>
                <a:gd name="T17" fmla="*/ 12 h 140"/>
                <a:gd name="T18" fmla="*/ 105 w 181"/>
                <a:gd name="T19" fmla="*/ 3 h 140"/>
                <a:gd name="T20" fmla="*/ 112 w 181"/>
                <a:gd name="T21" fmla="*/ 6 h 140"/>
                <a:gd name="T22" fmla="*/ 117 w 181"/>
                <a:gd name="T23" fmla="*/ 10 h 140"/>
                <a:gd name="T24" fmla="*/ 128 w 181"/>
                <a:gd name="T25" fmla="*/ 11 h 140"/>
                <a:gd name="T26" fmla="*/ 135 w 181"/>
                <a:gd name="T27" fmla="*/ 10 h 140"/>
                <a:gd name="T28" fmla="*/ 139 w 181"/>
                <a:gd name="T29" fmla="*/ 14 h 140"/>
                <a:gd name="T30" fmla="*/ 146 w 181"/>
                <a:gd name="T31" fmla="*/ 17 h 140"/>
                <a:gd name="T32" fmla="*/ 153 w 181"/>
                <a:gd name="T33" fmla="*/ 22 h 140"/>
                <a:gd name="T34" fmla="*/ 158 w 181"/>
                <a:gd name="T35" fmla="*/ 27 h 140"/>
                <a:gd name="T36" fmla="*/ 167 w 181"/>
                <a:gd name="T37" fmla="*/ 28 h 140"/>
                <a:gd name="T38" fmla="*/ 170 w 181"/>
                <a:gd name="T39" fmla="*/ 28 h 140"/>
                <a:gd name="T40" fmla="*/ 172 w 181"/>
                <a:gd name="T41" fmla="*/ 37 h 140"/>
                <a:gd name="T42" fmla="*/ 170 w 181"/>
                <a:gd name="T43" fmla="*/ 47 h 140"/>
                <a:gd name="T44" fmla="*/ 180 w 181"/>
                <a:gd name="T45" fmla="*/ 47 h 140"/>
                <a:gd name="T46" fmla="*/ 177 w 181"/>
                <a:gd name="T47" fmla="*/ 53 h 140"/>
                <a:gd name="T48" fmla="*/ 170 w 181"/>
                <a:gd name="T49" fmla="*/ 57 h 140"/>
                <a:gd name="T50" fmla="*/ 167 w 181"/>
                <a:gd name="T51" fmla="*/ 67 h 140"/>
                <a:gd name="T52" fmla="*/ 157 w 181"/>
                <a:gd name="T53" fmla="*/ 74 h 140"/>
                <a:gd name="T54" fmla="*/ 156 w 181"/>
                <a:gd name="T55" fmla="*/ 82 h 140"/>
                <a:gd name="T56" fmla="*/ 158 w 181"/>
                <a:gd name="T57" fmla="*/ 95 h 140"/>
                <a:gd name="T58" fmla="*/ 157 w 181"/>
                <a:gd name="T59" fmla="*/ 104 h 140"/>
                <a:gd name="T60" fmla="*/ 164 w 181"/>
                <a:gd name="T61" fmla="*/ 107 h 140"/>
                <a:gd name="T62" fmla="*/ 157 w 181"/>
                <a:gd name="T63" fmla="*/ 114 h 140"/>
                <a:gd name="T64" fmla="*/ 156 w 181"/>
                <a:gd name="T65" fmla="*/ 108 h 140"/>
                <a:gd name="T66" fmla="*/ 146 w 181"/>
                <a:gd name="T67" fmla="*/ 113 h 140"/>
                <a:gd name="T68" fmla="*/ 144 w 181"/>
                <a:gd name="T69" fmla="*/ 119 h 140"/>
                <a:gd name="T70" fmla="*/ 136 w 181"/>
                <a:gd name="T71" fmla="*/ 121 h 140"/>
                <a:gd name="T72" fmla="*/ 133 w 181"/>
                <a:gd name="T73" fmla="*/ 128 h 140"/>
                <a:gd name="T74" fmla="*/ 122 w 181"/>
                <a:gd name="T75" fmla="*/ 134 h 140"/>
                <a:gd name="T76" fmla="*/ 106 w 181"/>
                <a:gd name="T77" fmla="*/ 137 h 140"/>
                <a:gd name="T78" fmla="*/ 97 w 181"/>
                <a:gd name="T79" fmla="*/ 140 h 140"/>
                <a:gd name="T80" fmla="*/ 93 w 181"/>
                <a:gd name="T81" fmla="*/ 131 h 140"/>
                <a:gd name="T82" fmla="*/ 79 w 181"/>
                <a:gd name="T83" fmla="*/ 124 h 140"/>
                <a:gd name="T84" fmla="*/ 73 w 181"/>
                <a:gd name="T85" fmla="*/ 121 h 140"/>
                <a:gd name="T86" fmla="*/ 69 w 181"/>
                <a:gd name="T87" fmla="*/ 121 h 140"/>
                <a:gd name="T88" fmla="*/ 66 w 181"/>
                <a:gd name="T89" fmla="*/ 107 h 140"/>
                <a:gd name="T90" fmla="*/ 68 w 181"/>
                <a:gd name="T91" fmla="*/ 97 h 140"/>
                <a:gd name="T92" fmla="*/ 61 w 181"/>
                <a:gd name="T93" fmla="*/ 90 h 140"/>
                <a:gd name="T94" fmla="*/ 56 w 181"/>
                <a:gd name="T95" fmla="*/ 86 h 140"/>
                <a:gd name="T96" fmla="*/ 45 w 181"/>
                <a:gd name="T97" fmla="*/ 89 h 140"/>
                <a:gd name="T98" fmla="*/ 31 w 181"/>
                <a:gd name="T99" fmla="*/ 90 h 140"/>
                <a:gd name="T100" fmla="*/ 22 w 181"/>
                <a:gd name="T101" fmla="*/ 86 h 140"/>
                <a:gd name="T102" fmla="*/ 13 w 181"/>
                <a:gd name="T103" fmla="*/ 79 h 140"/>
                <a:gd name="T104" fmla="*/ 11 w 181"/>
                <a:gd name="T105" fmla="*/ 69 h 140"/>
                <a:gd name="T106" fmla="*/ 4 w 181"/>
                <a:gd name="T107" fmla="*/ 60 h 140"/>
                <a:gd name="T108" fmla="*/ 1 w 181"/>
                <a:gd name="T109" fmla="*/ 49 h 140"/>
                <a:gd name="T110" fmla="*/ 1 w 181"/>
                <a:gd name="T111" fmla="*/ 42 h 140"/>
                <a:gd name="T112" fmla="*/ 7 w 181"/>
                <a:gd name="T113" fmla="*/ 35 h 140"/>
                <a:gd name="T114" fmla="*/ 12 w 181"/>
                <a:gd name="T115" fmla="*/ 31 h 140"/>
                <a:gd name="T116" fmla="*/ 18 w 181"/>
                <a:gd name="T117" fmla="*/ 2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1" h="140">
                  <a:moveTo>
                    <a:pt x="18" y="26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9" y="18"/>
                    <a:pt x="40" y="18"/>
                  </a:cubicBezTo>
                  <a:cubicBezTo>
                    <a:pt x="41" y="18"/>
                    <a:pt x="48" y="17"/>
                    <a:pt x="48" y="17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5" y="15"/>
                    <a:pt x="55" y="16"/>
                  </a:cubicBezTo>
                  <a:cubicBezTo>
                    <a:pt x="56" y="17"/>
                    <a:pt x="59" y="20"/>
                    <a:pt x="60" y="20"/>
                  </a:cubicBezTo>
                  <a:cubicBezTo>
                    <a:pt x="61" y="19"/>
                    <a:pt x="62" y="15"/>
                    <a:pt x="62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3" y="12"/>
                    <a:pt x="74" y="12"/>
                  </a:cubicBezTo>
                  <a:cubicBezTo>
                    <a:pt x="75" y="13"/>
                    <a:pt x="81" y="13"/>
                    <a:pt x="81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91" y="15"/>
                    <a:pt x="92" y="15"/>
                  </a:cubicBezTo>
                  <a:cubicBezTo>
                    <a:pt x="92" y="14"/>
                    <a:pt x="95" y="10"/>
                    <a:pt x="95" y="10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8"/>
                    <a:pt x="105" y="3"/>
                    <a:pt x="105" y="3"/>
                  </a:cubicBezTo>
                  <a:cubicBezTo>
                    <a:pt x="106" y="3"/>
                    <a:pt x="110" y="0"/>
                    <a:pt x="110" y="0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21" y="13"/>
                    <a:pt x="121" y="13"/>
                    <a:pt x="121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6" y="17"/>
                    <a:pt x="146" y="17"/>
                    <a:pt x="146" y="17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53" y="22"/>
                    <a:pt x="153" y="22"/>
                    <a:pt x="153" y="22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62" y="27"/>
                    <a:pt x="162" y="27"/>
                    <a:pt x="162" y="27"/>
                  </a:cubicBezTo>
                  <a:cubicBezTo>
                    <a:pt x="167" y="28"/>
                    <a:pt x="167" y="28"/>
                    <a:pt x="167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1" y="28"/>
                    <a:pt x="171" y="28"/>
                    <a:pt x="171" y="28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70" y="42"/>
                    <a:pt x="170" y="42"/>
                    <a:pt x="170" y="42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80" y="47"/>
                    <a:pt x="180" y="47"/>
                    <a:pt x="180" y="47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177" y="53"/>
                    <a:pt x="177" y="53"/>
                    <a:pt x="177" y="53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67" y="60"/>
                    <a:pt x="167" y="60"/>
                    <a:pt x="167" y="60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6" y="82"/>
                    <a:pt x="156" y="82"/>
                    <a:pt x="156" y="82"/>
                  </a:cubicBezTo>
                  <a:cubicBezTo>
                    <a:pt x="157" y="89"/>
                    <a:pt x="157" y="89"/>
                    <a:pt x="157" y="89"/>
                  </a:cubicBezTo>
                  <a:cubicBezTo>
                    <a:pt x="158" y="95"/>
                    <a:pt x="158" y="95"/>
                    <a:pt x="158" y="95"/>
                  </a:cubicBezTo>
                  <a:cubicBezTo>
                    <a:pt x="158" y="95"/>
                    <a:pt x="156" y="100"/>
                    <a:pt x="155" y="103"/>
                  </a:cubicBezTo>
                  <a:cubicBezTo>
                    <a:pt x="155" y="105"/>
                    <a:pt x="157" y="104"/>
                    <a:pt x="157" y="104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2" y="113"/>
                    <a:pt x="162" y="113"/>
                    <a:pt x="162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3" y="111"/>
                    <a:pt x="153" y="111"/>
                    <a:pt x="153" y="111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19"/>
                    <a:pt x="140" y="119"/>
                    <a:pt x="138" y="119"/>
                  </a:cubicBezTo>
                  <a:cubicBezTo>
                    <a:pt x="137" y="118"/>
                    <a:pt x="136" y="121"/>
                    <a:pt x="136" y="121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29" y="133"/>
                    <a:pt x="129" y="133"/>
                    <a:pt x="129" y="133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3" y="131"/>
                    <a:pt x="93" y="131"/>
                    <a:pt x="93" y="131"/>
                  </a:cubicBezTo>
                  <a:cubicBezTo>
                    <a:pt x="93" y="131"/>
                    <a:pt x="90" y="125"/>
                    <a:pt x="90" y="124"/>
                  </a:cubicBezTo>
                  <a:cubicBezTo>
                    <a:pt x="90" y="124"/>
                    <a:pt x="79" y="124"/>
                    <a:pt x="79" y="124"/>
                  </a:cubicBezTo>
                  <a:cubicBezTo>
                    <a:pt x="79" y="124"/>
                    <a:pt x="77" y="121"/>
                    <a:pt x="76" y="119"/>
                  </a:cubicBezTo>
                  <a:cubicBezTo>
                    <a:pt x="76" y="118"/>
                    <a:pt x="73" y="121"/>
                    <a:pt x="73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6" y="96"/>
                    <a:pt x="65" y="94"/>
                  </a:cubicBezTo>
                  <a:cubicBezTo>
                    <a:pt x="63" y="92"/>
                    <a:pt x="61" y="90"/>
                    <a:pt x="61" y="90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0" y="43"/>
                    <a:pt x="1" y="42"/>
                  </a:cubicBezTo>
                  <a:cubicBezTo>
                    <a:pt x="3" y="42"/>
                    <a:pt x="6" y="41"/>
                    <a:pt x="6" y="41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26"/>
                    <a:pt x="14" y="26"/>
                    <a:pt x="14" y="26"/>
                  </a:cubicBezTo>
                  <a:lnTo>
                    <a:pt x="18" y="2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53">
              <a:extLst>
                <a:ext uri="{FF2B5EF4-FFF2-40B4-BE49-F238E27FC236}">
                  <a16:creationId xmlns:a16="http://schemas.microsoft.com/office/drawing/2014/main" id="{FC36ABF0-DFEF-BA44-96F7-A8F9B76F8C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66982" y="1595422"/>
              <a:ext cx="401292" cy="265289"/>
            </a:xfrm>
            <a:custGeom>
              <a:avLst/>
              <a:gdLst>
                <a:gd name="T0" fmla="*/ 39 w 176"/>
                <a:gd name="T1" fmla="*/ 45 h 120"/>
                <a:gd name="T2" fmla="*/ 46 w 176"/>
                <a:gd name="T3" fmla="*/ 36 h 120"/>
                <a:gd name="T4" fmla="*/ 51 w 176"/>
                <a:gd name="T5" fmla="*/ 29 h 120"/>
                <a:gd name="T6" fmla="*/ 59 w 176"/>
                <a:gd name="T7" fmla="*/ 23 h 120"/>
                <a:gd name="T8" fmla="*/ 69 w 176"/>
                <a:gd name="T9" fmla="*/ 17 h 120"/>
                <a:gd name="T10" fmla="*/ 81 w 176"/>
                <a:gd name="T11" fmla="*/ 15 h 120"/>
                <a:gd name="T12" fmla="*/ 89 w 176"/>
                <a:gd name="T13" fmla="*/ 6 h 120"/>
                <a:gd name="T14" fmla="*/ 97 w 176"/>
                <a:gd name="T15" fmla="*/ 7 h 120"/>
                <a:gd name="T16" fmla="*/ 109 w 176"/>
                <a:gd name="T17" fmla="*/ 4 h 120"/>
                <a:gd name="T18" fmla="*/ 128 w 176"/>
                <a:gd name="T19" fmla="*/ 7 h 120"/>
                <a:gd name="T20" fmla="*/ 154 w 176"/>
                <a:gd name="T21" fmla="*/ 3 h 120"/>
                <a:gd name="T22" fmla="*/ 157 w 176"/>
                <a:gd name="T23" fmla="*/ 15 h 120"/>
                <a:gd name="T24" fmla="*/ 162 w 176"/>
                <a:gd name="T25" fmla="*/ 70 h 120"/>
                <a:gd name="T26" fmla="*/ 171 w 176"/>
                <a:gd name="T27" fmla="*/ 80 h 120"/>
                <a:gd name="T28" fmla="*/ 168 w 176"/>
                <a:gd name="T29" fmla="*/ 90 h 120"/>
                <a:gd name="T30" fmla="*/ 165 w 176"/>
                <a:gd name="T31" fmla="*/ 105 h 120"/>
                <a:gd name="T32" fmla="*/ 146 w 176"/>
                <a:gd name="T33" fmla="*/ 109 h 120"/>
                <a:gd name="T34" fmla="*/ 124 w 176"/>
                <a:gd name="T35" fmla="*/ 99 h 120"/>
                <a:gd name="T36" fmla="*/ 102 w 176"/>
                <a:gd name="T37" fmla="*/ 94 h 120"/>
                <a:gd name="T38" fmla="*/ 78 w 176"/>
                <a:gd name="T39" fmla="*/ 107 h 120"/>
                <a:gd name="T40" fmla="*/ 77 w 176"/>
                <a:gd name="T41" fmla="*/ 87 h 120"/>
                <a:gd name="T42" fmla="*/ 71 w 176"/>
                <a:gd name="T43" fmla="*/ 83 h 120"/>
                <a:gd name="T44" fmla="*/ 61 w 176"/>
                <a:gd name="T45" fmla="*/ 86 h 120"/>
                <a:gd name="T46" fmla="*/ 48 w 176"/>
                <a:gd name="T47" fmla="*/ 75 h 120"/>
                <a:gd name="T48" fmla="*/ 48 w 176"/>
                <a:gd name="T49" fmla="*/ 67 h 120"/>
                <a:gd name="T50" fmla="*/ 53 w 176"/>
                <a:gd name="T51" fmla="*/ 62 h 120"/>
                <a:gd name="T52" fmla="*/ 42 w 176"/>
                <a:gd name="T53" fmla="*/ 59 h 120"/>
                <a:gd name="T54" fmla="*/ 45 w 176"/>
                <a:gd name="T55" fmla="*/ 51 h 120"/>
                <a:gd name="T56" fmla="*/ 23 w 176"/>
                <a:gd name="T57" fmla="*/ 103 h 120"/>
                <a:gd name="T58" fmla="*/ 22 w 176"/>
                <a:gd name="T59" fmla="*/ 105 h 120"/>
                <a:gd name="T60" fmla="*/ 64 w 176"/>
                <a:gd name="T61" fmla="*/ 98 h 120"/>
                <a:gd name="T62" fmla="*/ 9 w 176"/>
                <a:gd name="T63" fmla="*/ 91 h 120"/>
                <a:gd name="T64" fmla="*/ 4 w 176"/>
                <a:gd name="T65" fmla="*/ 87 h 120"/>
                <a:gd name="T66" fmla="*/ 3 w 176"/>
                <a:gd name="T67" fmla="*/ 91 h 120"/>
                <a:gd name="T68" fmla="*/ 5 w 176"/>
                <a:gd name="T69" fmla="*/ 98 h 120"/>
                <a:gd name="T70" fmla="*/ 10 w 176"/>
                <a:gd name="T71" fmla="*/ 103 h 120"/>
                <a:gd name="T72" fmla="*/ 14 w 176"/>
                <a:gd name="T73" fmla="*/ 110 h 120"/>
                <a:gd name="T74" fmla="*/ 13 w 176"/>
                <a:gd name="T75" fmla="*/ 119 h 120"/>
                <a:gd name="T76" fmla="*/ 17 w 176"/>
                <a:gd name="T77" fmla="*/ 109 h 120"/>
                <a:gd name="T78" fmla="*/ 23 w 176"/>
                <a:gd name="T79" fmla="*/ 99 h 120"/>
                <a:gd name="T80" fmla="*/ 29 w 176"/>
                <a:gd name="T81" fmla="*/ 97 h 120"/>
                <a:gd name="T82" fmla="*/ 33 w 176"/>
                <a:gd name="T83" fmla="*/ 89 h 120"/>
                <a:gd name="T84" fmla="*/ 37 w 176"/>
                <a:gd name="T85" fmla="*/ 84 h 120"/>
                <a:gd name="T86" fmla="*/ 41 w 176"/>
                <a:gd name="T87" fmla="*/ 81 h 120"/>
                <a:gd name="T88" fmla="*/ 28 w 176"/>
                <a:gd name="T89" fmla="*/ 77 h 120"/>
                <a:gd name="T90" fmla="*/ 19 w 176"/>
                <a:gd name="T91" fmla="*/ 81 h 120"/>
                <a:gd name="T92" fmla="*/ 12 w 176"/>
                <a:gd name="T93" fmla="*/ 86 h 120"/>
                <a:gd name="T94" fmla="*/ 35 w 176"/>
                <a:gd name="T95" fmla="*/ 76 h 120"/>
                <a:gd name="T96" fmla="*/ 43 w 176"/>
                <a:gd name="T97" fmla="*/ 76 h 120"/>
                <a:gd name="T98" fmla="*/ 36 w 176"/>
                <a:gd name="T99" fmla="*/ 75 h 120"/>
                <a:gd name="T100" fmla="*/ 27 w 176"/>
                <a:gd name="T101" fmla="*/ 59 h 120"/>
                <a:gd name="T102" fmla="*/ 27 w 176"/>
                <a:gd name="T103" fmla="*/ 65 h 120"/>
                <a:gd name="T104" fmla="*/ 22 w 176"/>
                <a:gd name="T105" fmla="*/ 70 h 120"/>
                <a:gd name="T106" fmla="*/ 14 w 176"/>
                <a:gd name="T107" fmla="*/ 68 h 120"/>
                <a:gd name="T108" fmla="*/ 3 w 176"/>
                <a:gd name="T109" fmla="*/ 64 h 120"/>
                <a:gd name="T110" fmla="*/ 16 w 176"/>
                <a:gd name="T111" fmla="*/ 54 h 120"/>
                <a:gd name="T112" fmla="*/ 36 w 176"/>
                <a:gd name="T113" fmla="*/ 52 h 120"/>
                <a:gd name="T114" fmla="*/ 33 w 176"/>
                <a:gd name="T115" fmla="*/ 57 h 120"/>
                <a:gd name="T116" fmla="*/ 36 w 176"/>
                <a:gd name="T117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6" h="120">
                  <a:moveTo>
                    <a:pt x="39" y="52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9" y="41"/>
                    <a:pt x="40" y="41"/>
                  </a:cubicBezTo>
                  <a:cubicBezTo>
                    <a:pt x="40" y="40"/>
                    <a:pt x="43" y="40"/>
                    <a:pt x="43" y="40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8"/>
                    <a:pt x="44" y="36"/>
                    <a:pt x="46" y="36"/>
                  </a:cubicBezTo>
                  <a:cubicBezTo>
                    <a:pt x="47" y="36"/>
                    <a:pt x="49" y="36"/>
                    <a:pt x="50" y="36"/>
                  </a:cubicBezTo>
                  <a:cubicBezTo>
                    <a:pt x="51" y="36"/>
                    <a:pt x="52" y="35"/>
                    <a:pt x="52" y="35"/>
                  </a:cubicBezTo>
                  <a:cubicBezTo>
                    <a:pt x="54" y="35"/>
                    <a:pt x="55" y="36"/>
                    <a:pt x="54" y="35"/>
                  </a:cubicBezTo>
                  <a:cubicBezTo>
                    <a:pt x="54" y="35"/>
                    <a:pt x="54" y="34"/>
                    <a:pt x="53" y="33"/>
                  </a:cubicBezTo>
                  <a:cubicBezTo>
                    <a:pt x="52" y="32"/>
                    <a:pt x="49" y="30"/>
                    <a:pt x="51" y="29"/>
                  </a:cubicBezTo>
                  <a:cubicBezTo>
                    <a:pt x="52" y="28"/>
                    <a:pt x="53" y="28"/>
                    <a:pt x="54" y="29"/>
                  </a:cubicBezTo>
                  <a:cubicBezTo>
                    <a:pt x="55" y="29"/>
                    <a:pt x="56" y="31"/>
                    <a:pt x="56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9" y="27"/>
                    <a:pt x="60" y="26"/>
                  </a:cubicBezTo>
                  <a:cubicBezTo>
                    <a:pt x="60" y="25"/>
                    <a:pt x="59" y="23"/>
                    <a:pt x="59" y="23"/>
                  </a:cubicBezTo>
                  <a:cubicBezTo>
                    <a:pt x="59" y="23"/>
                    <a:pt x="59" y="23"/>
                    <a:pt x="62" y="23"/>
                  </a:cubicBezTo>
                  <a:cubicBezTo>
                    <a:pt x="65" y="22"/>
                    <a:pt x="64" y="22"/>
                    <a:pt x="66" y="22"/>
                  </a:cubicBezTo>
                  <a:cubicBezTo>
                    <a:pt x="67" y="22"/>
                    <a:pt x="70" y="22"/>
                    <a:pt x="70" y="22"/>
                  </a:cubicBezTo>
                  <a:cubicBezTo>
                    <a:pt x="70" y="22"/>
                    <a:pt x="72" y="21"/>
                    <a:pt x="71" y="20"/>
                  </a:cubicBezTo>
                  <a:cubicBezTo>
                    <a:pt x="71" y="19"/>
                    <a:pt x="69" y="17"/>
                    <a:pt x="69" y="17"/>
                  </a:cubicBezTo>
                  <a:cubicBezTo>
                    <a:pt x="69" y="17"/>
                    <a:pt x="70" y="14"/>
                    <a:pt x="70" y="15"/>
                  </a:cubicBezTo>
                  <a:cubicBezTo>
                    <a:pt x="70" y="17"/>
                    <a:pt x="73" y="19"/>
                    <a:pt x="73" y="19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4" y="15"/>
                    <a:pt x="86" y="15"/>
                  </a:cubicBezTo>
                  <a:cubicBezTo>
                    <a:pt x="87" y="15"/>
                    <a:pt x="90" y="14"/>
                    <a:pt x="90" y="1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5"/>
                    <a:pt x="89" y="6"/>
                  </a:cubicBezTo>
                  <a:cubicBezTo>
                    <a:pt x="90" y="7"/>
                    <a:pt x="90" y="9"/>
                    <a:pt x="91" y="9"/>
                  </a:cubicBezTo>
                  <a:cubicBezTo>
                    <a:pt x="92" y="9"/>
                    <a:pt x="93" y="10"/>
                    <a:pt x="94" y="9"/>
                  </a:cubicBezTo>
                  <a:cubicBezTo>
                    <a:pt x="94" y="8"/>
                    <a:pt x="94" y="5"/>
                    <a:pt x="94" y="5"/>
                  </a:cubicBezTo>
                  <a:cubicBezTo>
                    <a:pt x="94" y="5"/>
                    <a:pt x="93" y="4"/>
                    <a:pt x="94" y="4"/>
                  </a:cubicBezTo>
                  <a:cubicBezTo>
                    <a:pt x="95" y="5"/>
                    <a:pt x="97" y="7"/>
                    <a:pt x="97" y="7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6" y="5"/>
                    <a:pt x="107" y="5"/>
                  </a:cubicBezTo>
                  <a:cubicBezTo>
                    <a:pt x="108" y="5"/>
                    <a:pt x="108" y="4"/>
                    <a:pt x="109" y="4"/>
                  </a:cubicBezTo>
                  <a:cubicBezTo>
                    <a:pt x="110" y="4"/>
                    <a:pt x="112" y="5"/>
                    <a:pt x="112" y="5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7" y="5"/>
                    <a:pt x="138" y="5"/>
                  </a:cubicBezTo>
                  <a:cubicBezTo>
                    <a:pt x="140" y="4"/>
                    <a:pt x="144" y="4"/>
                    <a:pt x="144" y="4"/>
                  </a:cubicBezTo>
                  <a:cubicBezTo>
                    <a:pt x="144" y="4"/>
                    <a:pt x="145" y="4"/>
                    <a:pt x="147" y="4"/>
                  </a:cubicBezTo>
                  <a:cubicBezTo>
                    <a:pt x="149" y="3"/>
                    <a:pt x="154" y="3"/>
                    <a:pt x="154" y="3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25"/>
                    <a:pt x="153" y="30"/>
                    <a:pt x="152" y="36"/>
                  </a:cubicBezTo>
                  <a:cubicBezTo>
                    <a:pt x="151" y="39"/>
                    <a:pt x="149" y="40"/>
                    <a:pt x="152" y="45"/>
                  </a:cubicBezTo>
                  <a:cubicBezTo>
                    <a:pt x="154" y="47"/>
                    <a:pt x="154" y="54"/>
                    <a:pt x="158" y="58"/>
                  </a:cubicBezTo>
                  <a:cubicBezTo>
                    <a:pt x="160" y="60"/>
                    <a:pt x="158" y="65"/>
                    <a:pt x="161" y="67"/>
                  </a:cubicBezTo>
                  <a:cubicBezTo>
                    <a:pt x="161" y="67"/>
                    <a:pt x="161" y="68"/>
                    <a:pt x="162" y="70"/>
                  </a:cubicBezTo>
                  <a:cubicBezTo>
                    <a:pt x="164" y="72"/>
                    <a:pt x="164" y="71"/>
                    <a:pt x="165" y="72"/>
                  </a:cubicBezTo>
                  <a:cubicBezTo>
                    <a:pt x="165" y="72"/>
                    <a:pt x="167" y="73"/>
                    <a:pt x="168" y="74"/>
                  </a:cubicBezTo>
                  <a:cubicBezTo>
                    <a:pt x="169" y="75"/>
                    <a:pt x="169" y="77"/>
                    <a:pt x="169" y="78"/>
                  </a:cubicBezTo>
                  <a:cubicBezTo>
                    <a:pt x="169" y="79"/>
                    <a:pt x="170" y="80"/>
                    <a:pt x="170" y="80"/>
                  </a:cubicBezTo>
                  <a:cubicBezTo>
                    <a:pt x="170" y="80"/>
                    <a:pt x="171" y="79"/>
                    <a:pt x="171" y="80"/>
                  </a:cubicBezTo>
                  <a:cubicBezTo>
                    <a:pt x="171" y="81"/>
                    <a:pt x="170" y="79"/>
                    <a:pt x="171" y="81"/>
                  </a:cubicBezTo>
                  <a:cubicBezTo>
                    <a:pt x="173" y="83"/>
                    <a:pt x="176" y="83"/>
                    <a:pt x="176" y="83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73" y="88"/>
                    <a:pt x="168" y="88"/>
                    <a:pt x="168" y="90"/>
                  </a:cubicBezTo>
                  <a:cubicBezTo>
                    <a:pt x="168" y="91"/>
                    <a:pt x="168" y="95"/>
                    <a:pt x="168" y="95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8"/>
                    <a:pt x="167" y="102"/>
                    <a:pt x="167" y="103"/>
                  </a:cubicBezTo>
                  <a:cubicBezTo>
                    <a:pt x="167" y="104"/>
                    <a:pt x="168" y="104"/>
                    <a:pt x="168" y="104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8" y="108"/>
                    <a:pt x="146" y="109"/>
                  </a:cubicBezTo>
                  <a:cubicBezTo>
                    <a:pt x="145" y="110"/>
                    <a:pt x="144" y="111"/>
                    <a:pt x="143" y="111"/>
                  </a:cubicBezTo>
                  <a:cubicBezTo>
                    <a:pt x="141" y="112"/>
                    <a:pt x="139" y="110"/>
                    <a:pt x="139" y="110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3" y="105"/>
                    <a:pt x="133" y="105"/>
                    <a:pt x="133" y="105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0" y="106"/>
                    <a:pt x="78" y="107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3"/>
                    <a:pt x="78" y="101"/>
                  </a:cubicBezTo>
                  <a:cubicBezTo>
                    <a:pt x="79" y="100"/>
                    <a:pt x="79" y="98"/>
                    <a:pt x="79" y="97"/>
                  </a:cubicBezTo>
                  <a:cubicBezTo>
                    <a:pt x="79" y="96"/>
                    <a:pt x="79" y="94"/>
                    <a:pt x="78" y="92"/>
                  </a:cubicBezTo>
                  <a:cubicBezTo>
                    <a:pt x="78" y="90"/>
                    <a:pt x="77" y="87"/>
                    <a:pt x="77" y="87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2" y="85"/>
                    <a:pt x="72" y="86"/>
                  </a:cubicBezTo>
                  <a:cubicBezTo>
                    <a:pt x="71" y="87"/>
                    <a:pt x="69" y="87"/>
                    <a:pt x="69" y="87"/>
                  </a:cubicBezTo>
                  <a:cubicBezTo>
                    <a:pt x="68" y="88"/>
                    <a:pt x="68" y="91"/>
                    <a:pt x="68" y="91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2" y="87"/>
                    <a:pt x="61" y="86"/>
                  </a:cubicBezTo>
                  <a:cubicBezTo>
                    <a:pt x="60" y="86"/>
                    <a:pt x="58" y="86"/>
                    <a:pt x="58" y="86"/>
                  </a:cubicBezTo>
                  <a:cubicBezTo>
                    <a:pt x="58" y="86"/>
                    <a:pt x="58" y="86"/>
                    <a:pt x="57" y="86"/>
                  </a:cubicBezTo>
                  <a:cubicBezTo>
                    <a:pt x="55" y="86"/>
                    <a:pt x="55" y="86"/>
                    <a:pt x="54" y="84"/>
                  </a:cubicBezTo>
                  <a:cubicBezTo>
                    <a:pt x="53" y="82"/>
                    <a:pt x="50" y="77"/>
                    <a:pt x="50" y="77"/>
                  </a:cubicBezTo>
                  <a:cubicBezTo>
                    <a:pt x="50" y="77"/>
                    <a:pt x="49" y="75"/>
                    <a:pt x="48" y="75"/>
                  </a:cubicBezTo>
                  <a:cubicBezTo>
                    <a:pt x="48" y="75"/>
                    <a:pt x="47" y="77"/>
                    <a:pt x="47" y="77"/>
                  </a:cubicBezTo>
                  <a:cubicBezTo>
                    <a:pt x="46" y="77"/>
                    <a:pt x="46" y="75"/>
                    <a:pt x="46" y="74"/>
                  </a:cubicBezTo>
                  <a:cubicBezTo>
                    <a:pt x="46" y="73"/>
                    <a:pt x="46" y="72"/>
                    <a:pt x="46" y="70"/>
                  </a:cubicBezTo>
                  <a:cubicBezTo>
                    <a:pt x="46" y="68"/>
                    <a:pt x="45" y="66"/>
                    <a:pt x="46" y="66"/>
                  </a:cubicBezTo>
                  <a:cubicBezTo>
                    <a:pt x="46" y="66"/>
                    <a:pt x="47" y="67"/>
                    <a:pt x="48" y="67"/>
                  </a:cubicBezTo>
                  <a:cubicBezTo>
                    <a:pt x="49" y="67"/>
                    <a:pt x="49" y="65"/>
                    <a:pt x="49" y="65"/>
                  </a:cubicBezTo>
                  <a:cubicBezTo>
                    <a:pt x="50" y="65"/>
                    <a:pt x="51" y="66"/>
                    <a:pt x="51" y="66"/>
                  </a:cubicBezTo>
                  <a:cubicBezTo>
                    <a:pt x="52" y="66"/>
                    <a:pt x="53" y="66"/>
                    <a:pt x="53" y="66"/>
                  </a:cubicBezTo>
                  <a:cubicBezTo>
                    <a:pt x="54" y="65"/>
                    <a:pt x="54" y="65"/>
                    <a:pt x="54" y="64"/>
                  </a:cubicBezTo>
                  <a:cubicBezTo>
                    <a:pt x="54" y="63"/>
                    <a:pt x="53" y="62"/>
                    <a:pt x="53" y="62"/>
                  </a:cubicBezTo>
                  <a:cubicBezTo>
                    <a:pt x="52" y="62"/>
                    <a:pt x="46" y="65"/>
                    <a:pt x="46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9" y="52"/>
                    <a:pt x="39" y="52"/>
                    <a:pt x="39" y="52"/>
                  </a:cubicBezTo>
                  <a:close/>
                  <a:moveTo>
                    <a:pt x="23" y="103"/>
                  </a:move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5" y="103"/>
                    <a:pt x="25" y="103"/>
                  </a:cubicBezTo>
                  <a:cubicBezTo>
                    <a:pt x="25" y="103"/>
                    <a:pt x="26" y="104"/>
                    <a:pt x="25" y="104"/>
                  </a:cubicBezTo>
                  <a:cubicBezTo>
                    <a:pt x="25" y="105"/>
                    <a:pt x="26" y="105"/>
                    <a:pt x="25" y="105"/>
                  </a:cubicBezTo>
                  <a:cubicBezTo>
                    <a:pt x="24" y="105"/>
                    <a:pt x="22" y="106"/>
                    <a:pt x="22" y="105"/>
                  </a:cubicBezTo>
                  <a:cubicBezTo>
                    <a:pt x="22" y="105"/>
                    <a:pt x="23" y="104"/>
                    <a:pt x="23" y="104"/>
                  </a:cubicBezTo>
                  <a:cubicBezTo>
                    <a:pt x="23" y="103"/>
                    <a:pt x="23" y="103"/>
                    <a:pt x="23" y="103"/>
                  </a:cubicBezTo>
                  <a:close/>
                  <a:moveTo>
                    <a:pt x="64" y="95"/>
                  </a:moveTo>
                  <a:cubicBezTo>
                    <a:pt x="64" y="95"/>
                    <a:pt x="64" y="95"/>
                    <a:pt x="64" y="95"/>
                  </a:cubicBezTo>
                  <a:cubicBezTo>
                    <a:pt x="64" y="95"/>
                    <a:pt x="63" y="98"/>
                    <a:pt x="64" y="98"/>
                  </a:cubicBezTo>
                  <a:cubicBezTo>
                    <a:pt x="64" y="98"/>
                    <a:pt x="65" y="98"/>
                    <a:pt x="66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5"/>
                    <a:pt x="67" y="95"/>
                  </a:cubicBezTo>
                  <a:cubicBezTo>
                    <a:pt x="64" y="95"/>
                    <a:pt x="64" y="95"/>
                    <a:pt x="64" y="95"/>
                  </a:cubicBezTo>
                  <a:close/>
                  <a:moveTo>
                    <a:pt x="9" y="91"/>
                  </a:moveTo>
                  <a:cubicBezTo>
                    <a:pt x="9" y="91"/>
                    <a:pt x="9" y="91"/>
                    <a:pt x="9" y="91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7" y="89"/>
                    <a:pt x="7" y="88"/>
                  </a:cubicBezTo>
                  <a:cubicBezTo>
                    <a:pt x="7" y="88"/>
                    <a:pt x="5" y="87"/>
                    <a:pt x="5" y="87"/>
                  </a:cubicBezTo>
                  <a:cubicBezTo>
                    <a:pt x="5" y="87"/>
                    <a:pt x="4" y="87"/>
                    <a:pt x="4" y="87"/>
                  </a:cubicBezTo>
                  <a:cubicBezTo>
                    <a:pt x="3" y="87"/>
                    <a:pt x="3" y="88"/>
                    <a:pt x="3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88"/>
                    <a:pt x="1" y="88"/>
                    <a:pt x="1" y="88"/>
                  </a:cubicBezTo>
                  <a:cubicBezTo>
                    <a:pt x="0" y="89"/>
                    <a:pt x="1" y="90"/>
                    <a:pt x="1" y="90"/>
                  </a:cubicBezTo>
                  <a:cubicBezTo>
                    <a:pt x="1" y="90"/>
                    <a:pt x="2" y="90"/>
                    <a:pt x="3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4" y="91"/>
                    <a:pt x="6" y="93"/>
                    <a:pt x="7" y="94"/>
                  </a:cubicBezTo>
                  <a:cubicBezTo>
                    <a:pt x="7" y="94"/>
                    <a:pt x="7" y="95"/>
                    <a:pt x="7" y="95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5" y="98"/>
                    <a:pt x="5" y="98"/>
                  </a:cubicBezTo>
                  <a:cubicBezTo>
                    <a:pt x="6" y="98"/>
                    <a:pt x="4" y="99"/>
                    <a:pt x="4" y="99"/>
                  </a:cubicBezTo>
                  <a:cubicBezTo>
                    <a:pt x="4" y="99"/>
                    <a:pt x="4" y="101"/>
                    <a:pt x="4" y="101"/>
                  </a:cubicBezTo>
                  <a:cubicBezTo>
                    <a:pt x="4" y="101"/>
                    <a:pt x="5" y="102"/>
                    <a:pt x="7" y="102"/>
                  </a:cubicBezTo>
                  <a:cubicBezTo>
                    <a:pt x="9" y="103"/>
                    <a:pt x="9" y="102"/>
                    <a:pt x="9" y="102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3" y="110"/>
                    <a:pt x="12" y="110"/>
                  </a:cubicBezTo>
                  <a:cubicBezTo>
                    <a:pt x="12" y="111"/>
                    <a:pt x="12" y="112"/>
                    <a:pt x="11" y="112"/>
                  </a:cubicBezTo>
                  <a:cubicBezTo>
                    <a:pt x="11" y="112"/>
                    <a:pt x="11" y="114"/>
                    <a:pt x="10" y="115"/>
                  </a:cubicBezTo>
                  <a:cubicBezTo>
                    <a:pt x="10" y="116"/>
                    <a:pt x="11" y="117"/>
                    <a:pt x="11" y="118"/>
                  </a:cubicBezTo>
                  <a:cubicBezTo>
                    <a:pt x="11" y="120"/>
                    <a:pt x="12" y="119"/>
                    <a:pt x="13" y="119"/>
                  </a:cubicBezTo>
                  <a:cubicBezTo>
                    <a:pt x="13" y="119"/>
                    <a:pt x="14" y="118"/>
                    <a:pt x="14" y="118"/>
                  </a:cubicBezTo>
                  <a:cubicBezTo>
                    <a:pt x="15" y="118"/>
                    <a:pt x="16" y="116"/>
                    <a:pt x="17" y="115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16" y="112"/>
                    <a:pt x="17" y="110"/>
                    <a:pt x="17" y="110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4" y="99"/>
                    <a:pt x="25" y="98"/>
                  </a:cubicBezTo>
                  <a:cubicBezTo>
                    <a:pt x="27" y="98"/>
                    <a:pt x="26" y="99"/>
                    <a:pt x="27" y="99"/>
                  </a:cubicBezTo>
                  <a:cubicBezTo>
                    <a:pt x="27" y="100"/>
                    <a:pt x="28" y="100"/>
                    <a:pt x="29" y="100"/>
                  </a:cubicBezTo>
                  <a:cubicBezTo>
                    <a:pt x="29" y="100"/>
                    <a:pt x="30" y="98"/>
                    <a:pt x="30" y="98"/>
                  </a:cubicBezTo>
                  <a:cubicBezTo>
                    <a:pt x="30" y="97"/>
                    <a:pt x="29" y="97"/>
                    <a:pt x="29" y="97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5" y="89"/>
                    <a:pt x="36" y="89"/>
                  </a:cubicBezTo>
                  <a:cubicBezTo>
                    <a:pt x="36" y="89"/>
                    <a:pt x="36" y="88"/>
                    <a:pt x="36" y="88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37" y="86"/>
                    <a:pt x="38" y="85"/>
                  </a:cubicBezTo>
                  <a:cubicBezTo>
                    <a:pt x="38" y="85"/>
                    <a:pt x="37" y="84"/>
                    <a:pt x="37" y="84"/>
                  </a:cubicBezTo>
                  <a:cubicBezTo>
                    <a:pt x="37" y="83"/>
                    <a:pt x="38" y="82"/>
                    <a:pt x="38" y="82"/>
                  </a:cubicBezTo>
                  <a:cubicBezTo>
                    <a:pt x="38" y="82"/>
                    <a:pt x="40" y="84"/>
                    <a:pt x="41" y="84"/>
                  </a:cubicBezTo>
                  <a:cubicBezTo>
                    <a:pt x="42" y="85"/>
                    <a:pt x="42" y="84"/>
                    <a:pt x="43" y="84"/>
                  </a:cubicBezTo>
                  <a:cubicBezTo>
                    <a:pt x="43" y="83"/>
                    <a:pt x="42" y="82"/>
                    <a:pt x="42" y="82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4" y="78"/>
                    <a:pt x="31" y="78"/>
                    <a:pt x="31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28" y="77"/>
                    <a:pt x="28" y="77"/>
                  </a:cubicBezTo>
                  <a:cubicBezTo>
                    <a:pt x="27" y="77"/>
                    <a:pt x="26" y="78"/>
                    <a:pt x="25" y="79"/>
                  </a:cubicBezTo>
                  <a:cubicBezTo>
                    <a:pt x="25" y="79"/>
                    <a:pt x="24" y="80"/>
                    <a:pt x="23" y="80"/>
                  </a:cubicBezTo>
                  <a:cubicBezTo>
                    <a:pt x="23" y="80"/>
                    <a:pt x="22" y="78"/>
                    <a:pt x="22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19" y="80"/>
                    <a:pt x="19" y="81"/>
                  </a:cubicBezTo>
                  <a:cubicBezTo>
                    <a:pt x="19" y="81"/>
                    <a:pt x="17" y="81"/>
                    <a:pt x="16" y="81"/>
                  </a:cubicBezTo>
                  <a:cubicBezTo>
                    <a:pt x="15" y="82"/>
                    <a:pt x="14" y="82"/>
                    <a:pt x="13" y="83"/>
                  </a:cubicBezTo>
                  <a:cubicBezTo>
                    <a:pt x="12" y="83"/>
                    <a:pt x="14" y="84"/>
                    <a:pt x="14" y="84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9" y="91"/>
                    <a:pt x="9" y="91"/>
                  </a:cubicBezTo>
                  <a:close/>
                  <a:moveTo>
                    <a:pt x="35" y="76"/>
                  </a:moveTo>
                  <a:cubicBezTo>
                    <a:pt x="35" y="76"/>
                    <a:pt x="35" y="76"/>
                    <a:pt x="35" y="76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7"/>
                    <a:pt x="37" y="78"/>
                    <a:pt x="39" y="78"/>
                  </a:cubicBezTo>
                  <a:cubicBezTo>
                    <a:pt x="42" y="78"/>
                    <a:pt x="42" y="80"/>
                    <a:pt x="44" y="78"/>
                  </a:cubicBezTo>
                  <a:cubicBezTo>
                    <a:pt x="44" y="77"/>
                    <a:pt x="44" y="77"/>
                    <a:pt x="43" y="76"/>
                  </a:cubicBezTo>
                  <a:cubicBezTo>
                    <a:pt x="43" y="75"/>
                    <a:pt x="42" y="75"/>
                    <a:pt x="42" y="74"/>
                  </a:cubicBezTo>
                  <a:cubicBezTo>
                    <a:pt x="42" y="74"/>
                    <a:pt x="42" y="74"/>
                    <a:pt x="40" y="72"/>
                  </a:cubicBezTo>
                  <a:cubicBezTo>
                    <a:pt x="39" y="71"/>
                    <a:pt x="39" y="72"/>
                    <a:pt x="38" y="72"/>
                  </a:cubicBezTo>
                  <a:cubicBezTo>
                    <a:pt x="37" y="72"/>
                    <a:pt x="36" y="72"/>
                    <a:pt x="35" y="72"/>
                  </a:cubicBezTo>
                  <a:cubicBezTo>
                    <a:pt x="34" y="73"/>
                    <a:pt x="36" y="74"/>
                    <a:pt x="36" y="75"/>
                  </a:cubicBezTo>
                  <a:cubicBezTo>
                    <a:pt x="36" y="75"/>
                    <a:pt x="35" y="76"/>
                    <a:pt x="35" y="76"/>
                  </a:cubicBezTo>
                  <a:close/>
                  <a:moveTo>
                    <a:pt x="22" y="57"/>
                  </a:move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4" y="56"/>
                    <a:pt x="25" y="57"/>
                  </a:cubicBezTo>
                  <a:cubicBezTo>
                    <a:pt x="25" y="57"/>
                    <a:pt x="27" y="58"/>
                    <a:pt x="27" y="59"/>
                  </a:cubicBezTo>
                  <a:cubicBezTo>
                    <a:pt x="27" y="59"/>
                    <a:pt x="28" y="59"/>
                    <a:pt x="28" y="60"/>
                  </a:cubicBezTo>
                  <a:cubicBezTo>
                    <a:pt x="28" y="60"/>
                    <a:pt x="29" y="61"/>
                    <a:pt x="29" y="62"/>
                  </a:cubicBezTo>
                  <a:cubicBezTo>
                    <a:pt x="30" y="63"/>
                    <a:pt x="31" y="64"/>
                    <a:pt x="31" y="64"/>
                  </a:cubicBezTo>
                  <a:cubicBezTo>
                    <a:pt x="31" y="64"/>
                    <a:pt x="32" y="65"/>
                    <a:pt x="31" y="65"/>
                  </a:cubicBezTo>
                  <a:cubicBezTo>
                    <a:pt x="30" y="65"/>
                    <a:pt x="27" y="65"/>
                    <a:pt x="27" y="65"/>
                  </a:cubicBezTo>
                  <a:cubicBezTo>
                    <a:pt x="27" y="65"/>
                    <a:pt x="26" y="66"/>
                    <a:pt x="26" y="66"/>
                  </a:cubicBezTo>
                  <a:cubicBezTo>
                    <a:pt x="26" y="67"/>
                    <a:pt x="28" y="68"/>
                    <a:pt x="27" y="68"/>
                  </a:cubicBezTo>
                  <a:cubicBezTo>
                    <a:pt x="26" y="69"/>
                    <a:pt x="26" y="69"/>
                    <a:pt x="25" y="69"/>
                  </a:cubicBezTo>
                  <a:cubicBezTo>
                    <a:pt x="24" y="68"/>
                    <a:pt x="23" y="66"/>
                    <a:pt x="23" y="66"/>
                  </a:cubicBezTo>
                  <a:cubicBezTo>
                    <a:pt x="22" y="67"/>
                    <a:pt x="22" y="70"/>
                    <a:pt x="22" y="70"/>
                  </a:cubicBezTo>
                  <a:cubicBezTo>
                    <a:pt x="22" y="71"/>
                    <a:pt x="23" y="72"/>
                    <a:pt x="22" y="73"/>
                  </a:cubicBezTo>
                  <a:cubicBezTo>
                    <a:pt x="22" y="73"/>
                    <a:pt x="19" y="74"/>
                    <a:pt x="19" y="74"/>
                  </a:cubicBezTo>
                  <a:cubicBezTo>
                    <a:pt x="19" y="74"/>
                    <a:pt x="18" y="74"/>
                    <a:pt x="18" y="74"/>
                  </a:cubicBezTo>
                  <a:cubicBezTo>
                    <a:pt x="17" y="74"/>
                    <a:pt x="15" y="72"/>
                    <a:pt x="14" y="71"/>
                  </a:cubicBezTo>
                  <a:cubicBezTo>
                    <a:pt x="14" y="70"/>
                    <a:pt x="14" y="68"/>
                    <a:pt x="14" y="68"/>
                  </a:cubicBezTo>
                  <a:cubicBezTo>
                    <a:pt x="13" y="67"/>
                    <a:pt x="12" y="66"/>
                    <a:pt x="12" y="66"/>
                  </a:cubicBezTo>
                  <a:cubicBezTo>
                    <a:pt x="12" y="66"/>
                    <a:pt x="13" y="65"/>
                    <a:pt x="11" y="66"/>
                  </a:cubicBezTo>
                  <a:cubicBezTo>
                    <a:pt x="8" y="66"/>
                    <a:pt x="9" y="67"/>
                    <a:pt x="8" y="67"/>
                  </a:cubicBezTo>
                  <a:cubicBezTo>
                    <a:pt x="7" y="66"/>
                    <a:pt x="7" y="65"/>
                    <a:pt x="5" y="65"/>
                  </a:cubicBezTo>
                  <a:cubicBezTo>
                    <a:pt x="4" y="65"/>
                    <a:pt x="3" y="64"/>
                    <a:pt x="3" y="64"/>
                  </a:cubicBezTo>
                  <a:cubicBezTo>
                    <a:pt x="3" y="64"/>
                    <a:pt x="6" y="62"/>
                    <a:pt x="7" y="62"/>
                  </a:cubicBezTo>
                  <a:cubicBezTo>
                    <a:pt x="8" y="62"/>
                    <a:pt x="7" y="62"/>
                    <a:pt x="9" y="62"/>
                  </a:cubicBezTo>
                  <a:cubicBezTo>
                    <a:pt x="12" y="61"/>
                    <a:pt x="13" y="63"/>
                    <a:pt x="13" y="61"/>
                  </a:cubicBezTo>
                  <a:cubicBezTo>
                    <a:pt x="14" y="59"/>
                    <a:pt x="14" y="58"/>
                    <a:pt x="15" y="57"/>
                  </a:cubicBezTo>
                  <a:cubicBezTo>
                    <a:pt x="15" y="56"/>
                    <a:pt x="16" y="54"/>
                    <a:pt x="16" y="54"/>
                  </a:cubicBezTo>
                  <a:cubicBezTo>
                    <a:pt x="16" y="53"/>
                    <a:pt x="19" y="53"/>
                    <a:pt x="19" y="53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lose/>
                  <a:moveTo>
                    <a:pt x="36" y="52"/>
                  </a:moveTo>
                  <a:cubicBezTo>
                    <a:pt x="36" y="52"/>
                    <a:pt x="36" y="52"/>
                    <a:pt x="36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7"/>
                    <a:pt x="34" y="56"/>
                    <a:pt x="35" y="56"/>
                  </a:cubicBezTo>
                  <a:cubicBezTo>
                    <a:pt x="36" y="56"/>
                    <a:pt x="38" y="56"/>
                    <a:pt x="38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8" y="52"/>
                    <a:pt x="38" y="52"/>
                    <a:pt x="38" y="52"/>
                  </a:cubicBezTo>
                  <a:lnTo>
                    <a:pt x="36" y="5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195">
              <a:extLst>
                <a:ext uri="{FF2B5EF4-FFF2-40B4-BE49-F238E27FC236}">
                  <a16:creationId xmlns:a16="http://schemas.microsoft.com/office/drawing/2014/main" id="{97B9D8D9-91B0-8C4B-8D71-B0FD16E90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086" y="3377866"/>
              <a:ext cx="556312" cy="405924"/>
            </a:xfrm>
            <a:custGeom>
              <a:avLst/>
              <a:gdLst>
                <a:gd name="T0" fmla="*/ 7 w 244"/>
                <a:gd name="T1" fmla="*/ 36 h 184"/>
                <a:gd name="T2" fmla="*/ 21 w 244"/>
                <a:gd name="T3" fmla="*/ 52 h 184"/>
                <a:gd name="T4" fmla="*/ 77 w 244"/>
                <a:gd name="T5" fmla="*/ 49 h 184"/>
                <a:gd name="T6" fmla="*/ 144 w 244"/>
                <a:gd name="T7" fmla="*/ 21 h 184"/>
                <a:gd name="T8" fmla="*/ 203 w 244"/>
                <a:gd name="T9" fmla="*/ 3 h 184"/>
                <a:gd name="T10" fmla="*/ 238 w 244"/>
                <a:gd name="T11" fmla="*/ 8 h 184"/>
                <a:gd name="T12" fmla="*/ 241 w 244"/>
                <a:gd name="T13" fmla="*/ 22 h 184"/>
                <a:gd name="T14" fmla="*/ 232 w 244"/>
                <a:gd name="T15" fmla="*/ 27 h 184"/>
                <a:gd name="T16" fmla="*/ 225 w 244"/>
                <a:gd name="T17" fmla="*/ 36 h 184"/>
                <a:gd name="T18" fmla="*/ 225 w 244"/>
                <a:gd name="T19" fmla="*/ 56 h 184"/>
                <a:gd name="T20" fmla="*/ 222 w 244"/>
                <a:gd name="T21" fmla="*/ 69 h 184"/>
                <a:gd name="T22" fmla="*/ 220 w 244"/>
                <a:gd name="T23" fmla="*/ 76 h 184"/>
                <a:gd name="T24" fmla="*/ 216 w 244"/>
                <a:gd name="T25" fmla="*/ 83 h 184"/>
                <a:gd name="T26" fmla="*/ 232 w 244"/>
                <a:gd name="T27" fmla="*/ 92 h 184"/>
                <a:gd name="T28" fmla="*/ 244 w 244"/>
                <a:gd name="T29" fmla="*/ 102 h 184"/>
                <a:gd name="T30" fmla="*/ 231 w 244"/>
                <a:gd name="T31" fmla="*/ 108 h 184"/>
                <a:gd name="T32" fmla="*/ 211 w 244"/>
                <a:gd name="T33" fmla="*/ 106 h 184"/>
                <a:gd name="T34" fmla="*/ 201 w 244"/>
                <a:gd name="T35" fmla="*/ 115 h 184"/>
                <a:gd name="T36" fmla="*/ 188 w 244"/>
                <a:gd name="T37" fmla="*/ 126 h 184"/>
                <a:gd name="T38" fmla="*/ 181 w 244"/>
                <a:gd name="T39" fmla="*/ 135 h 184"/>
                <a:gd name="T40" fmla="*/ 179 w 244"/>
                <a:gd name="T41" fmla="*/ 147 h 184"/>
                <a:gd name="T42" fmla="*/ 174 w 244"/>
                <a:gd name="T43" fmla="*/ 158 h 184"/>
                <a:gd name="T44" fmla="*/ 155 w 244"/>
                <a:gd name="T45" fmla="*/ 165 h 184"/>
                <a:gd name="T46" fmla="*/ 139 w 244"/>
                <a:gd name="T47" fmla="*/ 167 h 184"/>
                <a:gd name="T48" fmla="*/ 116 w 244"/>
                <a:gd name="T49" fmla="*/ 164 h 184"/>
                <a:gd name="T50" fmla="*/ 104 w 244"/>
                <a:gd name="T51" fmla="*/ 163 h 184"/>
                <a:gd name="T52" fmla="*/ 92 w 244"/>
                <a:gd name="T53" fmla="*/ 169 h 184"/>
                <a:gd name="T54" fmla="*/ 70 w 244"/>
                <a:gd name="T55" fmla="*/ 177 h 184"/>
                <a:gd name="T56" fmla="*/ 57 w 244"/>
                <a:gd name="T57" fmla="*/ 184 h 184"/>
                <a:gd name="T58" fmla="*/ 51 w 244"/>
                <a:gd name="T59" fmla="*/ 183 h 184"/>
                <a:gd name="T60" fmla="*/ 48 w 244"/>
                <a:gd name="T61" fmla="*/ 172 h 184"/>
                <a:gd name="T62" fmla="*/ 50 w 244"/>
                <a:gd name="T63" fmla="*/ 165 h 184"/>
                <a:gd name="T64" fmla="*/ 24 w 244"/>
                <a:gd name="T65" fmla="*/ 143 h 184"/>
                <a:gd name="T66" fmla="*/ 21 w 244"/>
                <a:gd name="T67" fmla="*/ 138 h 184"/>
                <a:gd name="T68" fmla="*/ 20 w 244"/>
                <a:gd name="T69" fmla="*/ 133 h 184"/>
                <a:gd name="T70" fmla="*/ 20 w 244"/>
                <a:gd name="T71" fmla="*/ 125 h 184"/>
                <a:gd name="T72" fmla="*/ 16 w 244"/>
                <a:gd name="T73" fmla="*/ 113 h 184"/>
                <a:gd name="T74" fmla="*/ 19 w 244"/>
                <a:gd name="T75" fmla="*/ 106 h 184"/>
                <a:gd name="T76" fmla="*/ 25 w 244"/>
                <a:gd name="T77" fmla="*/ 99 h 184"/>
                <a:gd name="T78" fmla="*/ 33 w 244"/>
                <a:gd name="T79" fmla="*/ 84 h 184"/>
                <a:gd name="T80" fmla="*/ 21 w 244"/>
                <a:gd name="T81" fmla="*/ 77 h 184"/>
                <a:gd name="T82" fmla="*/ 11 w 244"/>
                <a:gd name="T83" fmla="*/ 73 h 184"/>
                <a:gd name="T84" fmla="*/ 2 w 244"/>
                <a:gd name="T85" fmla="*/ 60 h 184"/>
                <a:gd name="T86" fmla="*/ 1 w 244"/>
                <a:gd name="T87" fmla="*/ 47 h 184"/>
                <a:gd name="T88" fmla="*/ 7 w 244"/>
                <a:gd name="T89" fmla="*/ 3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4" h="184">
                  <a:moveTo>
                    <a:pt x="7" y="38"/>
                  </a:move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4" y="34"/>
                    <a:pt x="20" y="38"/>
                    <a:pt x="23" y="38"/>
                  </a:cubicBezTo>
                  <a:cubicBezTo>
                    <a:pt x="29" y="39"/>
                    <a:pt x="16" y="46"/>
                    <a:pt x="18" y="46"/>
                  </a:cubicBezTo>
                  <a:cubicBezTo>
                    <a:pt x="20" y="45"/>
                    <a:pt x="18" y="51"/>
                    <a:pt x="21" y="52"/>
                  </a:cubicBezTo>
                  <a:cubicBezTo>
                    <a:pt x="26" y="53"/>
                    <a:pt x="30" y="49"/>
                    <a:pt x="36" y="49"/>
                  </a:cubicBezTo>
                  <a:cubicBezTo>
                    <a:pt x="41" y="48"/>
                    <a:pt x="47" y="51"/>
                    <a:pt x="49" y="49"/>
                  </a:cubicBezTo>
                  <a:cubicBezTo>
                    <a:pt x="53" y="44"/>
                    <a:pt x="69" y="54"/>
                    <a:pt x="77" y="49"/>
                  </a:cubicBezTo>
                  <a:cubicBezTo>
                    <a:pt x="82" y="45"/>
                    <a:pt x="102" y="43"/>
                    <a:pt x="109" y="43"/>
                  </a:cubicBezTo>
                  <a:cubicBezTo>
                    <a:pt x="127" y="42"/>
                    <a:pt x="128" y="42"/>
                    <a:pt x="136" y="37"/>
                  </a:cubicBezTo>
                  <a:cubicBezTo>
                    <a:pt x="136" y="37"/>
                    <a:pt x="141" y="26"/>
                    <a:pt x="144" y="21"/>
                  </a:cubicBezTo>
                  <a:cubicBezTo>
                    <a:pt x="146" y="17"/>
                    <a:pt x="152" y="15"/>
                    <a:pt x="158" y="11"/>
                  </a:cubicBezTo>
                  <a:cubicBezTo>
                    <a:pt x="163" y="7"/>
                    <a:pt x="176" y="3"/>
                    <a:pt x="179" y="2"/>
                  </a:cubicBezTo>
                  <a:cubicBezTo>
                    <a:pt x="182" y="2"/>
                    <a:pt x="203" y="3"/>
                    <a:pt x="203" y="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0"/>
                    <a:pt x="216" y="8"/>
                    <a:pt x="219" y="9"/>
                  </a:cubicBezTo>
                  <a:cubicBezTo>
                    <a:pt x="228" y="10"/>
                    <a:pt x="235" y="10"/>
                    <a:pt x="238" y="8"/>
                  </a:cubicBezTo>
                  <a:cubicBezTo>
                    <a:pt x="239" y="8"/>
                    <a:pt x="239" y="10"/>
                    <a:pt x="240" y="11"/>
                  </a:cubicBezTo>
                  <a:cubicBezTo>
                    <a:pt x="241" y="13"/>
                    <a:pt x="242" y="17"/>
                    <a:pt x="242" y="17"/>
                  </a:cubicBezTo>
                  <a:cubicBezTo>
                    <a:pt x="241" y="22"/>
                    <a:pt x="241" y="22"/>
                    <a:pt x="241" y="22"/>
                  </a:cubicBezTo>
                  <a:cubicBezTo>
                    <a:pt x="240" y="23"/>
                    <a:pt x="240" y="23"/>
                    <a:pt x="240" y="23"/>
                  </a:cubicBezTo>
                  <a:cubicBezTo>
                    <a:pt x="235" y="26"/>
                    <a:pt x="235" y="26"/>
                    <a:pt x="235" y="26"/>
                  </a:cubicBezTo>
                  <a:cubicBezTo>
                    <a:pt x="235" y="26"/>
                    <a:pt x="233" y="26"/>
                    <a:pt x="232" y="27"/>
                  </a:cubicBezTo>
                  <a:cubicBezTo>
                    <a:pt x="231" y="27"/>
                    <a:pt x="229" y="28"/>
                    <a:pt x="229" y="28"/>
                  </a:cubicBezTo>
                  <a:cubicBezTo>
                    <a:pt x="229" y="28"/>
                    <a:pt x="227" y="30"/>
                    <a:pt x="227" y="31"/>
                  </a:cubicBezTo>
                  <a:cubicBezTo>
                    <a:pt x="226" y="33"/>
                    <a:pt x="225" y="36"/>
                    <a:pt x="225" y="36"/>
                  </a:cubicBezTo>
                  <a:cubicBezTo>
                    <a:pt x="223" y="41"/>
                    <a:pt x="223" y="41"/>
                    <a:pt x="223" y="41"/>
                  </a:cubicBezTo>
                  <a:cubicBezTo>
                    <a:pt x="223" y="48"/>
                    <a:pt x="223" y="48"/>
                    <a:pt x="223" y="48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7" y="65"/>
                    <a:pt x="224" y="68"/>
                    <a:pt x="223" y="68"/>
                  </a:cubicBezTo>
                  <a:cubicBezTo>
                    <a:pt x="223" y="68"/>
                    <a:pt x="222" y="69"/>
                    <a:pt x="222" y="69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6"/>
                    <a:pt x="220" y="76"/>
                    <a:pt x="220" y="76"/>
                  </a:cubicBezTo>
                  <a:cubicBezTo>
                    <a:pt x="220" y="76"/>
                    <a:pt x="219" y="78"/>
                    <a:pt x="218" y="78"/>
                  </a:cubicBezTo>
                  <a:cubicBezTo>
                    <a:pt x="217" y="79"/>
                    <a:pt x="215" y="81"/>
                    <a:pt x="215" y="81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27" y="85"/>
                    <a:pt x="227" y="85"/>
                    <a:pt x="227" y="85"/>
                  </a:cubicBezTo>
                  <a:cubicBezTo>
                    <a:pt x="227" y="87"/>
                    <a:pt x="227" y="87"/>
                    <a:pt x="227" y="87"/>
                  </a:cubicBezTo>
                  <a:cubicBezTo>
                    <a:pt x="232" y="92"/>
                    <a:pt x="232" y="92"/>
                    <a:pt x="232" y="92"/>
                  </a:cubicBezTo>
                  <a:cubicBezTo>
                    <a:pt x="235" y="97"/>
                    <a:pt x="235" y="97"/>
                    <a:pt x="235" y="97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40" y="99"/>
                    <a:pt x="244" y="102"/>
                    <a:pt x="244" y="102"/>
                  </a:cubicBezTo>
                  <a:cubicBezTo>
                    <a:pt x="243" y="103"/>
                    <a:pt x="238" y="105"/>
                    <a:pt x="238" y="105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35" y="107"/>
                    <a:pt x="233" y="107"/>
                    <a:pt x="231" y="108"/>
                  </a:cubicBezTo>
                  <a:cubicBezTo>
                    <a:pt x="230" y="109"/>
                    <a:pt x="224" y="112"/>
                    <a:pt x="224" y="112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4" y="110"/>
                    <a:pt x="204" y="110"/>
                    <a:pt x="204" y="110"/>
                  </a:cubicBezTo>
                  <a:cubicBezTo>
                    <a:pt x="201" y="115"/>
                    <a:pt x="201" y="115"/>
                    <a:pt x="201" y="115"/>
                  </a:cubicBezTo>
                  <a:cubicBezTo>
                    <a:pt x="201" y="115"/>
                    <a:pt x="194" y="117"/>
                    <a:pt x="192" y="118"/>
                  </a:cubicBezTo>
                  <a:cubicBezTo>
                    <a:pt x="191" y="119"/>
                    <a:pt x="187" y="122"/>
                    <a:pt x="187" y="122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184" y="129"/>
                    <a:pt x="184" y="129"/>
                    <a:pt x="184" y="129"/>
                  </a:cubicBezTo>
                  <a:cubicBezTo>
                    <a:pt x="184" y="129"/>
                    <a:pt x="181" y="130"/>
                    <a:pt x="180" y="132"/>
                  </a:cubicBezTo>
                  <a:cubicBezTo>
                    <a:pt x="180" y="134"/>
                    <a:pt x="181" y="135"/>
                    <a:pt x="181" y="135"/>
                  </a:cubicBezTo>
                  <a:cubicBezTo>
                    <a:pt x="179" y="135"/>
                    <a:pt x="176" y="136"/>
                    <a:pt x="175" y="137"/>
                  </a:cubicBezTo>
                  <a:cubicBezTo>
                    <a:pt x="174" y="137"/>
                    <a:pt x="174" y="139"/>
                    <a:pt x="175" y="141"/>
                  </a:cubicBezTo>
                  <a:cubicBezTo>
                    <a:pt x="175" y="142"/>
                    <a:pt x="177" y="144"/>
                    <a:pt x="179" y="147"/>
                  </a:cubicBezTo>
                  <a:cubicBezTo>
                    <a:pt x="180" y="150"/>
                    <a:pt x="181" y="150"/>
                    <a:pt x="181" y="151"/>
                  </a:cubicBezTo>
                  <a:cubicBezTo>
                    <a:pt x="181" y="152"/>
                    <a:pt x="180" y="155"/>
                    <a:pt x="179" y="156"/>
                  </a:cubicBezTo>
                  <a:cubicBezTo>
                    <a:pt x="177" y="158"/>
                    <a:pt x="175" y="158"/>
                    <a:pt x="174" y="158"/>
                  </a:cubicBezTo>
                  <a:cubicBezTo>
                    <a:pt x="173" y="159"/>
                    <a:pt x="170" y="161"/>
                    <a:pt x="169" y="161"/>
                  </a:cubicBezTo>
                  <a:cubicBezTo>
                    <a:pt x="168" y="162"/>
                    <a:pt x="163" y="163"/>
                    <a:pt x="162" y="163"/>
                  </a:cubicBezTo>
                  <a:cubicBezTo>
                    <a:pt x="161" y="163"/>
                    <a:pt x="155" y="165"/>
                    <a:pt x="155" y="165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47" y="169"/>
                    <a:pt x="147" y="169"/>
                    <a:pt x="147" y="169"/>
                  </a:cubicBezTo>
                  <a:cubicBezTo>
                    <a:pt x="139" y="167"/>
                    <a:pt x="139" y="167"/>
                    <a:pt x="139" y="167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64"/>
                    <a:pt x="124" y="168"/>
                    <a:pt x="123" y="168"/>
                  </a:cubicBezTo>
                  <a:cubicBezTo>
                    <a:pt x="122" y="168"/>
                    <a:pt x="116" y="164"/>
                    <a:pt x="116" y="164"/>
                  </a:cubicBezTo>
                  <a:cubicBezTo>
                    <a:pt x="113" y="159"/>
                    <a:pt x="113" y="159"/>
                    <a:pt x="113" y="159"/>
                  </a:cubicBezTo>
                  <a:cubicBezTo>
                    <a:pt x="113" y="159"/>
                    <a:pt x="107" y="160"/>
                    <a:pt x="106" y="160"/>
                  </a:cubicBezTo>
                  <a:cubicBezTo>
                    <a:pt x="105" y="160"/>
                    <a:pt x="104" y="162"/>
                    <a:pt x="104" y="163"/>
                  </a:cubicBezTo>
                  <a:cubicBezTo>
                    <a:pt x="103" y="163"/>
                    <a:pt x="101" y="163"/>
                    <a:pt x="99" y="163"/>
                  </a:cubicBezTo>
                  <a:cubicBezTo>
                    <a:pt x="96" y="163"/>
                    <a:pt x="94" y="165"/>
                    <a:pt x="94" y="165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87" y="171"/>
                    <a:pt x="87" y="171"/>
                  </a:cubicBezTo>
                  <a:cubicBezTo>
                    <a:pt x="86" y="172"/>
                    <a:pt x="77" y="175"/>
                    <a:pt x="77" y="175"/>
                  </a:cubicBezTo>
                  <a:cubicBezTo>
                    <a:pt x="70" y="177"/>
                    <a:pt x="70" y="177"/>
                    <a:pt x="70" y="177"/>
                  </a:cubicBezTo>
                  <a:cubicBezTo>
                    <a:pt x="70" y="177"/>
                    <a:pt x="68" y="178"/>
                    <a:pt x="67" y="177"/>
                  </a:cubicBezTo>
                  <a:cubicBezTo>
                    <a:pt x="66" y="177"/>
                    <a:pt x="63" y="180"/>
                    <a:pt x="63" y="180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1" y="184"/>
                    <a:pt x="51" y="184"/>
                    <a:pt x="51" y="184"/>
                  </a:cubicBezTo>
                  <a:cubicBezTo>
                    <a:pt x="51" y="184"/>
                    <a:pt x="51" y="183"/>
                    <a:pt x="51" y="183"/>
                  </a:cubicBezTo>
                  <a:cubicBezTo>
                    <a:pt x="51" y="183"/>
                    <a:pt x="51" y="183"/>
                    <a:pt x="51" y="183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1"/>
                    <a:pt x="50" y="180"/>
                    <a:pt x="50" y="178"/>
                  </a:cubicBezTo>
                  <a:cubicBezTo>
                    <a:pt x="49" y="176"/>
                    <a:pt x="48" y="174"/>
                    <a:pt x="48" y="172"/>
                  </a:cubicBezTo>
                  <a:cubicBezTo>
                    <a:pt x="48" y="171"/>
                    <a:pt x="49" y="170"/>
                    <a:pt x="49" y="169"/>
                  </a:cubicBezTo>
                  <a:cubicBezTo>
                    <a:pt x="49" y="169"/>
                    <a:pt x="49" y="169"/>
                    <a:pt x="49" y="169"/>
                  </a:cubicBezTo>
                  <a:cubicBezTo>
                    <a:pt x="50" y="168"/>
                    <a:pt x="50" y="167"/>
                    <a:pt x="50" y="165"/>
                  </a:cubicBezTo>
                  <a:cubicBezTo>
                    <a:pt x="49" y="161"/>
                    <a:pt x="45" y="161"/>
                    <a:pt x="44" y="157"/>
                  </a:cubicBezTo>
                  <a:cubicBezTo>
                    <a:pt x="43" y="154"/>
                    <a:pt x="39" y="151"/>
                    <a:pt x="39" y="150"/>
                  </a:cubicBezTo>
                  <a:cubicBezTo>
                    <a:pt x="32" y="146"/>
                    <a:pt x="28" y="147"/>
                    <a:pt x="24" y="143"/>
                  </a:cubicBezTo>
                  <a:cubicBezTo>
                    <a:pt x="23" y="142"/>
                    <a:pt x="22" y="141"/>
                    <a:pt x="22" y="14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39"/>
                    <a:pt x="22" y="139"/>
                    <a:pt x="21" y="138"/>
                  </a:cubicBezTo>
                  <a:cubicBezTo>
                    <a:pt x="20" y="137"/>
                    <a:pt x="19" y="136"/>
                    <a:pt x="18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19" y="135"/>
                    <a:pt x="20" y="133"/>
                    <a:pt x="20" y="133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2" y="128"/>
                    <a:pt x="21" y="125"/>
                    <a:pt x="20" y="125"/>
                  </a:cubicBezTo>
                  <a:cubicBezTo>
                    <a:pt x="20" y="124"/>
                    <a:pt x="17" y="123"/>
                    <a:pt x="17" y="123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6" y="108"/>
                    <a:pt x="17" y="107"/>
                  </a:cubicBezTo>
                  <a:cubicBezTo>
                    <a:pt x="17" y="107"/>
                    <a:pt x="18" y="106"/>
                    <a:pt x="19" y="106"/>
                  </a:cubicBezTo>
                  <a:cubicBezTo>
                    <a:pt x="20" y="105"/>
                    <a:pt x="22" y="105"/>
                    <a:pt x="23" y="105"/>
                  </a:cubicBezTo>
                  <a:cubicBezTo>
                    <a:pt x="24" y="105"/>
                    <a:pt x="26" y="103"/>
                    <a:pt x="26" y="103"/>
                  </a:cubicBezTo>
                  <a:cubicBezTo>
                    <a:pt x="26" y="103"/>
                    <a:pt x="26" y="100"/>
                    <a:pt x="25" y="99"/>
                  </a:cubicBezTo>
                  <a:cubicBezTo>
                    <a:pt x="25" y="97"/>
                    <a:pt x="27" y="95"/>
                    <a:pt x="27" y="95"/>
                  </a:cubicBezTo>
                  <a:cubicBezTo>
                    <a:pt x="27" y="95"/>
                    <a:pt x="30" y="91"/>
                    <a:pt x="31" y="90"/>
                  </a:cubicBezTo>
                  <a:cubicBezTo>
                    <a:pt x="32" y="89"/>
                    <a:pt x="33" y="84"/>
                    <a:pt x="33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1" y="77"/>
                    <a:pt x="21" y="77"/>
                  </a:cubicBezTo>
                  <a:cubicBezTo>
                    <a:pt x="21" y="76"/>
                    <a:pt x="19" y="76"/>
                    <a:pt x="19" y="76"/>
                  </a:cubicBezTo>
                  <a:cubicBezTo>
                    <a:pt x="19" y="76"/>
                    <a:pt x="15" y="74"/>
                    <a:pt x="15" y="74"/>
                  </a:cubicBezTo>
                  <a:cubicBezTo>
                    <a:pt x="14" y="74"/>
                    <a:pt x="11" y="73"/>
                    <a:pt x="11" y="73"/>
                  </a:cubicBezTo>
                  <a:cubicBezTo>
                    <a:pt x="11" y="73"/>
                    <a:pt x="7" y="68"/>
                    <a:pt x="6" y="66"/>
                  </a:cubicBezTo>
                  <a:cubicBezTo>
                    <a:pt x="5" y="64"/>
                    <a:pt x="4" y="63"/>
                    <a:pt x="4" y="63"/>
                  </a:cubicBezTo>
                  <a:cubicBezTo>
                    <a:pt x="4" y="63"/>
                    <a:pt x="3" y="61"/>
                    <a:pt x="2" y="60"/>
                  </a:cubicBezTo>
                  <a:cubicBezTo>
                    <a:pt x="1" y="59"/>
                    <a:pt x="1" y="57"/>
                    <a:pt x="1" y="57"/>
                  </a:cubicBezTo>
                  <a:cubicBezTo>
                    <a:pt x="1" y="57"/>
                    <a:pt x="2" y="54"/>
                    <a:pt x="1" y="52"/>
                  </a:cubicBezTo>
                  <a:cubicBezTo>
                    <a:pt x="1" y="51"/>
                    <a:pt x="0" y="47"/>
                    <a:pt x="1" y="47"/>
                  </a:cubicBezTo>
                  <a:cubicBezTo>
                    <a:pt x="2" y="45"/>
                    <a:pt x="3" y="43"/>
                    <a:pt x="5" y="42"/>
                  </a:cubicBezTo>
                  <a:cubicBezTo>
                    <a:pt x="6" y="42"/>
                    <a:pt x="6" y="42"/>
                    <a:pt x="7" y="42"/>
                  </a:cubicBezTo>
                  <a:cubicBezTo>
                    <a:pt x="8" y="42"/>
                    <a:pt x="7" y="39"/>
                    <a:pt x="7" y="39"/>
                  </a:cubicBezTo>
                  <a:lnTo>
                    <a:pt x="7" y="3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212">
              <a:extLst>
                <a:ext uri="{FF2B5EF4-FFF2-40B4-BE49-F238E27FC236}">
                  <a16:creationId xmlns:a16="http://schemas.microsoft.com/office/drawing/2014/main" id="{88F490B2-B6C0-8744-8997-FFEA1E94B7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2115" y="3121100"/>
              <a:ext cx="622278" cy="493289"/>
            </a:xfrm>
            <a:custGeom>
              <a:avLst/>
              <a:gdLst>
                <a:gd name="T0" fmla="*/ 3 w 273"/>
                <a:gd name="T1" fmla="*/ 68 h 223"/>
                <a:gd name="T2" fmla="*/ 41 w 273"/>
                <a:gd name="T3" fmla="*/ 71 h 223"/>
                <a:gd name="T4" fmla="*/ 60 w 273"/>
                <a:gd name="T5" fmla="*/ 70 h 223"/>
                <a:gd name="T6" fmla="*/ 73 w 273"/>
                <a:gd name="T7" fmla="*/ 54 h 223"/>
                <a:gd name="T8" fmla="*/ 49 w 273"/>
                <a:gd name="T9" fmla="*/ 36 h 223"/>
                <a:gd name="T10" fmla="*/ 65 w 273"/>
                <a:gd name="T11" fmla="*/ 28 h 223"/>
                <a:gd name="T12" fmla="*/ 87 w 273"/>
                <a:gd name="T13" fmla="*/ 33 h 223"/>
                <a:gd name="T14" fmla="*/ 101 w 273"/>
                <a:gd name="T15" fmla="*/ 44 h 223"/>
                <a:gd name="T16" fmla="*/ 128 w 273"/>
                <a:gd name="T17" fmla="*/ 54 h 223"/>
                <a:gd name="T18" fmla="*/ 145 w 273"/>
                <a:gd name="T19" fmla="*/ 30 h 223"/>
                <a:gd name="T20" fmla="*/ 161 w 273"/>
                <a:gd name="T21" fmla="*/ 0 h 223"/>
                <a:gd name="T22" fmla="*/ 202 w 273"/>
                <a:gd name="T23" fmla="*/ 43 h 223"/>
                <a:gd name="T24" fmla="*/ 227 w 273"/>
                <a:gd name="T25" fmla="*/ 63 h 223"/>
                <a:gd name="T26" fmla="*/ 260 w 273"/>
                <a:gd name="T27" fmla="*/ 65 h 223"/>
                <a:gd name="T28" fmla="*/ 262 w 273"/>
                <a:gd name="T29" fmla="*/ 72 h 223"/>
                <a:gd name="T30" fmla="*/ 240 w 273"/>
                <a:gd name="T31" fmla="*/ 85 h 223"/>
                <a:gd name="T32" fmla="*/ 233 w 273"/>
                <a:gd name="T33" fmla="*/ 106 h 223"/>
                <a:gd name="T34" fmla="*/ 236 w 273"/>
                <a:gd name="T35" fmla="*/ 125 h 223"/>
                <a:gd name="T36" fmla="*/ 243 w 273"/>
                <a:gd name="T37" fmla="*/ 148 h 223"/>
                <a:gd name="T38" fmla="*/ 237 w 273"/>
                <a:gd name="T39" fmla="*/ 172 h 223"/>
                <a:gd name="T40" fmla="*/ 229 w 273"/>
                <a:gd name="T41" fmla="*/ 161 h 223"/>
                <a:gd name="T42" fmla="*/ 223 w 273"/>
                <a:gd name="T43" fmla="*/ 178 h 223"/>
                <a:gd name="T44" fmla="*/ 230 w 273"/>
                <a:gd name="T45" fmla="*/ 201 h 223"/>
                <a:gd name="T46" fmla="*/ 211 w 273"/>
                <a:gd name="T47" fmla="*/ 207 h 223"/>
                <a:gd name="T48" fmla="*/ 195 w 273"/>
                <a:gd name="T49" fmla="*/ 200 h 223"/>
                <a:gd name="T50" fmla="*/ 193 w 273"/>
                <a:gd name="T51" fmla="*/ 177 h 223"/>
                <a:gd name="T52" fmla="*/ 189 w 273"/>
                <a:gd name="T53" fmla="*/ 154 h 223"/>
                <a:gd name="T54" fmla="*/ 152 w 273"/>
                <a:gd name="T55" fmla="*/ 156 h 223"/>
                <a:gd name="T56" fmla="*/ 123 w 273"/>
                <a:gd name="T57" fmla="*/ 193 h 223"/>
                <a:gd name="T58" fmla="*/ 98 w 273"/>
                <a:gd name="T59" fmla="*/ 195 h 223"/>
                <a:gd name="T60" fmla="*/ 96 w 273"/>
                <a:gd name="T61" fmla="*/ 182 h 223"/>
                <a:gd name="T62" fmla="*/ 98 w 273"/>
                <a:gd name="T63" fmla="*/ 169 h 223"/>
                <a:gd name="T64" fmla="*/ 89 w 273"/>
                <a:gd name="T65" fmla="*/ 162 h 223"/>
                <a:gd name="T66" fmla="*/ 91 w 273"/>
                <a:gd name="T67" fmla="*/ 154 h 223"/>
                <a:gd name="T68" fmla="*/ 89 w 273"/>
                <a:gd name="T69" fmla="*/ 147 h 223"/>
                <a:gd name="T70" fmla="*/ 78 w 273"/>
                <a:gd name="T71" fmla="*/ 142 h 223"/>
                <a:gd name="T72" fmla="*/ 62 w 273"/>
                <a:gd name="T73" fmla="*/ 137 h 223"/>
                <a:gd name="T74" fmla="*/ 47 w 273"/>
                <a:gd name="T75" fmla="*/ 132 h 223"/>
                <a:gd name="T76" fmla="*/ 50 w 273"/>
                <a:gd name="T77" fmla="*/ 125 h 223"/>
                <a:gd name="T78" fmla="*/ 55 w 273"/>
                <a:gd name="T79" fmla="*/ 116 h 223"/>
                <a:gd name="T80" fmla="*/ 44 w 273"/>
                <a:gd name="T81" fmla="*/ 111 h 223"/>
                <a:gd name="T82" fmla="*/ 26 w 273"/>
                <a:gd name="T83" fmla="*/ 100 h 223"/>
                <a:gd name="T84" fmla="*/ 24 w 273"/>
                <a:gd name="T85" fmla="*/ 88 h 223"/>
                <a:gd name="T86" fmla="*/ 24 w 273"/>
                <a:gd name="T87" fmla="*/ 83 h 223"/>
                <a:gd name="T88" fmla="*/ 16 w 273"/>
                <a:gd name="T89" fmla="*/ 76 h 223"/>
                <a:gd name="T90" fmla="*/ 4 w 273"/>
                <a:gd name="T91" fmla="*/ 76 h 223"/>
                <a:gd name="T92" fmla="*/ 10 w 273"/>
                <a:gd name="T93" fmla="*/ 182 h 223"/>
                <a:gd name="T94" fmla="*/ 26 w 273"/>
                <a:gd name="T95" fmla="*/ 198 h 223"/>
                <a:gd name="T96" fmla="*/ 44 w 273"/>
                <a:gd name="T97" fmla="*/ 209 h 223"/>
                <a:gd name="T98" fmla="*/ 76 w 273"/>
                <a:gd name="T99" fmla="*/ 223 h 223"/>
                <a:gd name="T100" fmla="*/ 78 w 273"/>
                <a:gd name="T101" fmla="*/ 204 h 223"/>
                <a:gd name="T102" fmla="*/ 69 w 273"/>
                <a:gd name="T103" fmla="*/ 195 h 223"/>
                <a:gd name="T104" fmla="*/ 61 w 273"/>
                <a:gd name="T105" fmla="*/ 180 h 223"/>
                <a:gd name="T106" fmla="*/ 34 w 273"/>
                <a:gd name="T107" fmla="*/ 186 h 223"/>
                <a:gd name="T108" fmla="*/ 18 w 273"/>
                <a:gd name="T109" fmla="*/ 18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3" h="223">
                  <a:moveTo>
                    <a:pt x="0" y="75"/>
                  </a:moveTo>
                  <a:cubicBezTo>
                    <a:pt x="1" y="75"/>
                    <a:pt x="3" y="74"/>
                    <a:pt x="4" y="74"/>
                  </a:cubicBezTo>
                  <a:cubicBezTo>
                    <a:pt x="4" y="73"/>
                    <a:pt x="5" y="73"/>
                    <a:pt x="5" y="72"/>
                  </a:cubicBezTo>
                  <a:cubicBezTo>
                    <a:pt x="5" y="72"/>
                    <a:pt x="2" y="71"/>
                    <a:pt x="1" y="69"/>
                  </a:cubicBezTo>
                  <a:cubicBezTo>
                    <a:pt x="1" y="69"/>
                    <a:pt x="3" y="68"/>
                    <a:pt x="3" y="68"/>
                  </a:cubicBezTo>
                  <a:cubicBezTo>
                    <a:pt x="3" y="68"/>
                    <a:pt x="9" y="69"/>
                    <a:pt x="11" y="69"/>
                  </a:cubicBezTo>
                  <a:cubicBezTo>
                    <a:pt x="13" y="69"/>
                    <a:pt x="20" y="67"/>
                    <a:pt x="20" y="67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2" y="71"/>
                    <a:pt x="33" y="71"/>
                    <a:pt x="37" y="72"/>
                  </a:cubicBezTo>
                  <a:cubicBezTo>
                    <a:pt x="39" y="73"/>
                    <a:pt x="39" y="72"/>
                    <a:pt x="41" y="71"/>
                  </a:cubicBezTo>
                  <a:cubicBezTo>
                    <a:pt x="42" y="70"/>
                    <a:pt x="44" y="69"/>
                    <a:pt x="45" y="70"/>
                  </a:cubicBezTo>
                  <a:cubicBezTo>
                    <a:pt x="46" y="70"/>
                    <a:pt x="46" y="70"/>
                    <a:pt x="48" y="71"/>
                  </a:cubicBezTo>
                  <a:cubicBezTo>
                    <a:pt x="50" y="72"/>
                    <a:pt x="53" y="73"/>
                    <a:pt x="55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2" y="72"/>
                    <a:pt x="58" y="59"/>
                    <a:pt x="60" y="59"/>
                  </a:cubicBezTo>
                  <a:cubicBezTo>
                    <a:pt x="63" y="58"/>
                    <a:pt x="64" y="61"/>
                    <a:pt x="68" y="60"/>
                  </a:cubicBezTo>
                  <a:cubicBezTo>
                    <a:pt x="72" y="58"/>
                    <a:pt x="78" y="66"/>
                    <a:pt x="79" y="62"/>
                  </a:cubicBezTo>
                  <a:cubicBezTo>
                    <a:pt x="80" y="59"/>
                    <a:pt x="86" y="63"/>
                    <a:pt x="81" y="59"/>
                  </a:cubicBezTo>
                  <a:cubicBezTo>
                    <a:pt x="75" y="54"/>
                    <a:pt x="77" y="55"/>
                    <a:pt x="73" y="54"/>
                  </a:cubicBezTo>
                  <a:cubicBezTo>
                    <a:pt x="69" y="52"/>
                    <a:pt x="66" y="51"/>
                    <a:pt x="64" y="50"/>
                  </a:cubicBezTo>
                  <a:cubicBezTo>
                    <a:pt x="62" y="50"/>
                    <a:pt x="63" y="50"/>
                    <a:pt x="60" y="48"/>
                  </a:cubicBezTo>
                  <a:cubicBezTo>
                    <a:pt x="57" y="46"/>
                    <a:pt x="54" y="44"/>
                    <a:pt x="54" y="44"/>
                  </a:cubicBezTo>
                  <a:cubicBezTo>
                    <a:pt x="54" y="44"/>
                    <a:pt x="51" y="43"/>
                    <a:pt x="51" y="41"/>
                  </a:cubicBezTo>
                  <a:cubicBezTo>
                    <a:pt x="50" y="39"/>
                    <a:pt x="49" y="36"/>
                    <a:pt x="49" y="36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4" y="23"/>
                    <a:pt x="59" y="23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3"/>
                    <a:pt x="64" y="29"/>
                    <a:pt x="65" y="28"/>
                  </a:cubicBezTo>
                  <a:cubicBezTo>
                    <a:pt x="67" y="28"/>
                    <a:pt x="68" y="26"/>
                    <a:pt x="69" y="25"/>
                  </a:cubicBezTo>
                  <a:cubicBezTo>
                    <a:pt x="70" y="24"/>
                    <a:pt x="73" y="21"/>
                    <a:pt x="74" y="22"/>
                  </a:cubicBezTo>
                  <a:cubicBezTo>
                    <a:pt x="74" y="24"/>
                    <a:pt x="71" y="27"/>
                    <a:pt x="75" y="27"/>
                  </a:cubicBezTo>
                  <a:cubicBezTo>
                    <a:pt x="79" y="27"/>
                    <a:pt x="78" y="29"/>
                    <a:pt x="81" y="30"/>
                  </a:cubicBezTo>
                  <a:cubicBezTo>
                    <a:pt x="84" y="30"/>
                    <a:pt x="87" y="32"/>
                    <a:pt x="87" y="33"/>
                  </a:cubicBezTo>
                  <a:cubicBezTo>
                    <a:pt x="87" y="34"/>
                    <a:pt x="87" y="35"/>
                    <a:pt x="88" y="36"/>
                  </a:cubicBezTo>
                  <a:cubicBezTo>
                    <a:pt x="90" y="37"/>
                    <a:pt x="91" y="36"/>
                    <a:pt x="93" y="36"/>
                  </a:cubicBezTo>
                  <a:cubicBezTo>
                    <a:pt x="95" y="36"/>
                    <a:pt x="95" y="34"/>
                    <a:pt x="96" y="36"/>
                  </a:cubicBezTo>
                  <a:cubicBezTo>
                    <a:pt x="96" y="38"/>
                    <a:pt x="97" y="39"/>
                    <a:pt x="97" y="39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05" y="48"/>
                    <a:pt x="102" y="48"/>
                    <a:pt x="106" y="50"/>
                  </a:cubicBezTo>
                  <a:cubicBezTo>
                    <a:pt x="110" y="51"/>
                    <a:pt x="113" y="51"/>
                    <a:pt x="113" y="51"/>
                  </a:cubicBezTo>
                  <a:cubicBezTo>
                    <a:pt x="113" y="51"/>
                    <a:pt x="113" y="51"/>
                    <a:pt x="117" y="52"/>
                  </a:cubicBezTo>
                  <a:cubicBezTo>
                    <a:pt x="121" y="53"/>
                    <a:pt x="124" y="55"/>
                    <a:pt x="128" y="54"/>
                  </a:cubicBezTo>
                  <a:cubicBezTo>
                    <a:pt x="133" y="54"/>
                    <a:pt x="137" y="49"/>
                    <a:pt x="137" y="49"/>
                  </a:cubicBezTo>
                  <a:cubicBezTo>
                    <a:pt x="137" y="49"/>
                    <a:pt x="139" y="46"/>
                    <a:pt x="138" y="44"/>
                  </a:cubicBezTo>
                  <a:cubicBezTo>
                    <a:pt x="138" y="42"/>
                    <a:pt x="140" y="38"/>
                    <a:pt x="142" y="37"/>
                  </a:cubicBezTo>
                  <a:cubicBezTo>
                    <a:pt x="144" y="36"/>
                    <a:pt x="141" y="35"/>
                    <a:pt x="142" y="33"/>
                  </a:cubicBezTo>
                  <a:cubicBezTo>
                    <a:pt x="143" y="32"/>
                    <a:pt x="144" y="31"/>
                    <a:pt x="145" y="30"/>
                  </a:cubicBezTo>
                  <a:cubicBezTo>
                    <a:pt x="147" y="29"/>
                    <a:pt x="153" y="23"/>
                    <a:pt x="153" y="23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8"/>
                    <a:pt x="155" y="12"/>
                    <a:pt x="156" y="11"/>
                  </a:cubicBezTo>
                  <a:cubicBezTo>
                    <a:pt x="157" y="10"/>
                    <a:pt x="160" y="2"/>
                    <a:pt x="160" y="2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81" y="18"/>
                    <a:pt x="182" y="18"/>
                  </a:cubicBezTo>
                  <a:cubicBezTo>
                    <a:pt x="183" y="18"/>
                    <a:pt x="191" y="23"/>
                    <a:pt x="192" y="25"/>
                  </a:cubicBezTo>
                  <a:cubicBezTo>
                    <a:pt x="193" y="26"/>
                    <a:pt x="199" y="34"/>
                    <a:pt x="199" y="34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38"/>
                    <a:pt x="200" y="41"/>
                    <a:pt x="202" y="43"/>
                  </a:cubicBezTo>
                  <a:cubicBezTo>
                    <a:pt x="204" y="44"/>
                    <a:pt x="208" y="48"/>
                    <a:pt x="210" y="49"/>
                  </a:cubicBezTo>
                  <a:cubicBezTo>
                    <a:pt x="212" y="49"/>
                    <a:pt x="220" y="54"/>
                    <a:pt x="220" y="54"/>
                  </a:cubicBezTo>
                  <a:cubicBezTo>
                    <a:pt x="220" y="54"/>
                    <a:pt x="221" y="51"/>
                    <a:pt x="222" y="53"/>
                  </a:cubicBezTo>
                  <a:cubicBezTo>
                    <a:pt x="223" y="55"/>
                    <a:pt x="224" y="58"/>
                    <a:pt x="224" y="59"/>
                  </a:cubicBezTo>
                  <a:cubicBezTo>
                    <a:pt x="224" y="60"/>
                    <a:pt x="225" y="64"/>
                    <a:pt x="227" y="63"/>
                  </a:cubicBezTo>
                  <a:cubicBezTo>
                    <a:pt x="229" y="63"/>
                    <a:pt x="235" y="63"/>
                    <a:pt x="235" y="63"/>
                  </a:cubicBezTo>
                  <a:cubicBezTo>
                    <a:pt x="235" y="63"/>
                    <a:pt x="236" y="65"/>
                    <a:pt x="239" y="65"/>
                  </a:cubicBezTo>
                  <a:cubicBezTo>
                    <a:pt x="242" y="65"/>
                    <a:pt x="243" y="64"/>
                    <a:pt x="245" y="63"/>
                  </a:cubicBezTo>
                  <a:cubicBezTo>
                    <a:pt x="246" y="63"/>
                    <a:pt x="254" y="62"/>
                    <a:pt x="254" y="62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6" y="67"/>
                    <a:pt x="266" y="67"/>
                    <a:pt x="266" y="67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273" y="76"/>
                    <a:pt x="273" y="76"/>
                    <a:pt x="273" y="76"/>
                  </a:cubicBezTo>
                  <a:cubicBezTo>
                    <a:pt x="273" y="76"/>
                    <a:pt x="267" y="71"/>
                    <a:pt x="266" y="71"/>
                  </a:cubicBezTo>
                  <a:cubicBezTo>
                    <a:pt x="265" y="72"/>
                    <a:pt x="263" y="72"/>
                    <a:pt x="262" y="72"/>
                  </a:cubicBezTo>
                  <a:cubicBezTo>
                    <a:pt x="260" y="73"/>
                    <a:pt x="255" y="74"/>
                    <a:pt x="255" y="74"/>
                  </a:cubicBezTo>
                  <a:cubicBezTo>
                    <a:pt x="252" y="76"/>
                    <a:pt x="252" y="76"/>
                    <a:pt x="252" y="76"/>
                  </a:cubicBezTo>
                  <a:cubicBezTo>
                    <a:pt x="248" y="76"/>
                    <a:pt x="248" y="76"/>
                    <a:pt x="248" y="76"/>
                  </a:cubicBezTo>
                  <a:cubicBezTo>
                    <a:pt x="245" y="81"/>
                    <a:pt x="245" y="81"/>
                    <a:pt x="245" y="81"/>
                  </a:cubicBezTo>
                  <a:cubicBezTo>
                    <a:pt x="240" y="85"/>
                    <a:pt x="240" y="85"/>
                    <a:pt x="240" y="85"/>
                  </a:cubicBezTo>
                  <a:cubicBezTo>
                    <a:pt x="234" y="90"/>
                    <a:pt x="234" y="90"/>
                    <a:pt x="234" y="90"/>
                  </a:cubicBezTo>
                  <a:cubicBezTo>
                    <a:pt x="231" y="97"/>
                    <a:pt x="231" y="97"/>
                    <a:pt x="231" y="97"/>
                  </a:cubicBezTo>
                  <a:cubicBezTo>
                    <a:pt x="231" y="97"/>
                    <a:pt x="235" y="100"/>
                    <a:pt x="234" y="100"/>
                  </a:cubicBezTo>
                  <a:cubicBezTo>
                    <a:pt x="233" y="101"/>
                    <a:pt x="231" y="103"/>
                    <a:pt x="231" y="103"/>
                  </a:cubicBezTo>
                  <a:cubicBezTo>
                    <a:pt x="233" y="106"/>
                    <a:pt x="233" y="106"/>
                    <a:pt x="233" y="106"/>
                  </a:cubicBezTo>
                  <a:cubicBezTo>
                    <a:pt x="232" y="110"/>
                    <a:pt x="232" y="110"/>
                    <a:pt x="232" y="110"/>
                  </a:cubicBezTo>
                  <a:cubicBezTo>
                    <a:pt x="236" y="114"/>
                    <a:pt x="236" y="114"/>
                    <a:pt x="236" y="114"/>
                  </a:cubicBezTo>
                  <a:cubicBezTo>
                    <a:pt x="235" y="117"/>
                    <a:pt x="235" y="117"/>
                    <a:pt x="235" y="117"/>
                  </a:cubicBezTo>
                  <a:cubicBezTo>
                    <a:pt x="236" y="121"/>
                    <a:pt x="236" y="121"/>
                    <a:pt x="236" y="121"/>
                  </a:cubicBezTo>
                  <a:cubicBezTo>
                    <a:pt x="236" y="121"/>
                    <a:pt x="240" y="121"/>
                    <a:pt x="236" y="125"/>
                  </a:cubicBezTo>
                  <a:cubicBezTo>
                    <a:pt x="233" y="128"/>
                    <a:pt x="232" y="129"/>
                    <a:pt x="232" y="130"/>
                  </a:cubicBezTo>
                  <a:cubicBezTo>
                    <a:pt x="233" y="132"/>
                    <a:pt x="234" y="136"/>
                    <a:pt x="234" y="136"/>
                  </a:cubicBezTo>
                  <a:cubicBezTo>
                    <a:pt x="234" y="136"/>
                    <a:pt x="233" y="139"/>
                    <a:pt x="235" y="141"/>
                  </a:cubicBezTo>
                  <a:cubicBezTo>
                    <a:pt x="236" y="142"/>
                    <a:pt x="241" y="144"/>
                    <a:pt x="241" y="144"/>
                  </a:cubicBezTo>
                  <a:cubicBezTo>
                    <a:pt x="241" y="144"/>
                    <a:pt x="243" y="147"/>
                    <a:pt x="243" y="148"/>
                  </a:cubicBezTo>
                  <a:cubicBezTo>
                    <a:pt x="242" y="149"/>
                    <a:pt x="236" y="150"/>
                    <a:pt x="236" y="150"/>
                  </a:cubicBezTo>
                  <a:cubicBezTo>
                    <a:pt x="236" y="150"/>
                    <a:pt x="236" y="153"/>
                    <a:pt x="236" y="154"/>
                  </a:cubicBezTo>
                  <a:cubicBezTo>
                    <a:pt x="236" y="155"/>
                    <a:pt x="237" y="160"/>
                    <a:pt x="237" y="160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9" y="166"/>
                    <a:pt x="239" y="170"/>
                    <a:pt x="237" y="172"/>
                  </a:cubicBezTo>
                  <a:cubicBezTo>
                    <a:pt x="234" y="174"/>
                    <a:pt x="233" y="175"/>
                    <a:pt x="231" y="173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4" y="165"/>
                    <a:pt x="234" y="165"/>
                    <a:pt x="234" y="165"/>
                  </a:cubicBezTo>
                  <a:cubicBezTo>
                    <a:pt x="231" y="166"/>
                    <a:pt x="231" y="166"/>
                    <a:pt x="231" y="166"/>
                  </a:cubicBezTo>
                  <a:cubicBezTo>
                    <a:pt x="229" y="161"/>
                    <a:pt x="229" y="161"/>
                    <a:pt x="229" y="161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3" y="168"/>
                    <a:pt x="223" y="168"/>
                    <a:pt x="223" y="168"/>
                  </a:cubicBezTo>
                  <a:cubicBezTo>
                    <a:pt x="225" y="174"/>
                    <a:pt x="225" y="174"/>
                    <a:pt x="225" y="174"/>
                  </a:cubicBezTo>
                  <a:cubicBezTo>
                    <a:pt x="226" y="177"/>
                    <a:pt x="226" y="177"/>
                    <a:pt x="226" y="177"/>
                  </a:cubicBezTo>
                  <a:cubicBezTo>
                    <a:pt x="226" y="177"/>
                    <a:pt x="224" y="177"/>
                    <a:pt x="223" y="178"/>
                  </a:cubicBezTo>
                  <a:cubicBezTo>
                    <a:pt x="223" y="178"/>
                    <a:pt x="221" y="179"/>
                    <a:pt x="222" y="180"/>
                  </a:cubicBezTo>
                  <a:cubicBezTo>
                    <a:pt x="223" y="181"/>
                    <a:pt x="224" y="183"/>
                    <a:pt x="224" y="183"/>
                  </a:cubicBezTo>
                  <a:cubicBezTo>
                    <a:pt x="224" y="184"/>
                    <a:pt x="225" y="188"/>
                    <a:pt x="225" y="188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27" y="192"/>
                    <a:pt x="230" y="200"/>
                    <a:pt x="230" y="201"/>
                  </a:cubicBezTo>
                  <a:cubicBezTo>
                    <a:pt x="230" y="201"/>
                    <a:pt x="232" y="209"/>
                    <a:pt x="232" y="209"/>
                  </a:cubicBezTo>
                  <a:cubicBezTo>
                    <a:pt x="232" y="209"/>
                    <a:pt x="227" y="214"/>
                    <a:pt x="226" y="215"/>
                  </a:cubicBezTo>
                  <a:cubicBezTo>
                    <a:pt x="224" y="216"/>
                    <a:pt x="224" y="218"/>
                    <a:pt x="223" y="217"/>
                  </a:cubicBezTo>
                  <a:cubicBezTo>
                    <a:pt x="222" y="216"/>
                    <a:pt x="220" y="214"/>
                    <a:pt x="218" y="213"/>
                  </a:cubicBezTo>
                  <a:cubicBezTo>
                    <a:pt x="217" y="212"/>
                    <a:pt x="212" y="208"/>
                    <a:pt x="211" y="207"/>
                  </a:cubicBezTo>
                  <a:cubicBezTo>
                    <a:pt x="210" y="206"/>
                    <a:pt x="208" y="205"/>
                    <a:pt x="208" y="205"/>
                  </a:cubicBezTo>
                  <a:cubicBezTo>
                    <a:pt x="208" y="205"/>
                    <a:pt x="207" y="207"/>
                    <a:pt x="206" y="207"/>
                  </a:cubicBezTo>
                  <a:cubicBezTo>
                    <a:pt x="205" y="207"/>
                    <a:pt x="203" y="206"/>
                    <a:pt x="203" y="206"/>
                  </a:cubicBezTo>
                  <a:cubicBezTo>
                    <a:pt x="202" y="206"/>
                    <a:pt x="200" y="205"/>
                    <a:pt x="199" y="204"/>
                  </a:cubicBezTo>
                  <a:cubicBezTo>
                    <a:pt x="197" y="202"/>
                    <a:pt x="196" y="200"/>
                    <a:pt x="195" y="200"/>
                  </a:cubicBezTo>
                  <a:cubicBezTo>
                    <a:pt x="195" y="200"/>
                    <a:pt x="195" y="199"/>
                    <a:pt x="191" y="199"/>
                  </a:cubicBezTo>
                  <a:cubicBezTo>
                    <a:pt x="187" y="200"/>
                    <a:pt x="179" y="200"/>
                    <a:pt x="184" y="194"/>
                  </a:cubicBezTo>
                  <a:cubicBezTo>
                    <a:pt x="185" y="192"/>
                    <a:pt x="183" y="189"/>
                    <a:pt x="189" y="186"/>
                  </a:cubicBezTo>
                  <a:cubicBezTo>
                    <a:pt x="189" y="186"/>
                    <a:pt x="194" y="184"/>
                    <a:pt x="195" y="182"/>
                  </a:cubicBezTo>
                  <a:cubicBezTo>
                    <a:pt x="197" y="180"/>
                    <a:pt x="193" y="177"/>
                    <a:pt x="193" y="177"/>
                  </a:cubicBezTo>
                  <a:cubicBezTo>
                    <a:pt x="192" y="177"/>
                    <a:pt x="191" y="177"/>
                    <a:pt x="189" y="176"/>
                  </a:cubicBezTo>
                  <a:cubicBezTo>
                    <a:pt x="188" y="176"/>
                    <a:pt x="183" y="173"/>
                    <a:pt x="183" y="172"/>
                  </a:cubicBezTo>
                  <a:cubicBezTo>
                    <a:pt x="182" y="170"/>
                    <a:pt x="182" y="169"/>
                    <a:pt x="183" y="165"/>
                  </a:cubicBezTo>
                  <a:cubicBezTo>
                    <a:pt x="184" y="161"/>
                    <a:pt x="185" y="163"/>
                    <a:pt x="187" y="161"/>
                  </a:cubicBezTo>
                  <a:cubicBezTo>
                    <a:pt x="190" y="158"/>
                    <a:pt x="192" y="156"/>
                    <a:pt x="189" y="154"/>
                  </a:cubicBezTo>
                  <a:cubicBezTo>
                    <a:pt x="186" y="153"/>
                    <a:pt x="185" y="154"/>
                    <a:pt x="179" y="150"/>
                  </a:cubicBezTo>
                  <a:cubicBezTo>
                    <a:pt x="173" y="146"/>
                    <a:pt x="171" y="144"/>
                    <a:pt x="170" y="144"/>
                  </a:cubicBezTo>
                  <a:cubicBezTo>
                    <a:pt x="169" y="143"/>
                    <a:pt x="168" y="142"/>
                    <a:pt x="166" y="143"/>
                  </a:cubicBezTo>
                  <a:cubicBezTo>
                    <a:pt x="165" y="144"/>
                    <a:pt x="160" y="149"/>
                    <a:pt x="159" y="150"/>
                  </a:cubicBezTo>
                  <a:cubicBezTo>
                    <a:pt x="158" y="151"/>
                    <a:pt x="152" y="156"/>
                    <a:pt x="152" y="156"/>
                  </a:cubicBezTo>
                  <a:cubicBezTo>
                    <a:pt x="151" y="157"/>
                    <a:pt x="141" y="164"/>
                    <a:pt x="141" y="164"/>
                  </a:cubicBezTo>
                  <a:cubicBezTo>
                    <a:pt x="141" y="164"/>
                    <a:pt x="138" y="172"/>
                    <a:pt x="136" y="175"/>
                  </a:cubicBezTo>
                  <a:cubicBezTo>
                    <a:pt x="135" y="178"/>
                    <a:pt x="129" y="182"/>
                    <a:pt x="129" y="184"/>
                  </a:cubicBezTo>
                  <a:cubicBezTo>
                    <a:pt x="129" y="185"/>
                    <a:pt x="129" y="188"/>
                    <a:pt x="128" y="189"/>
                  </a:cubicBezTo>
                  <a:cubicBezTo>
                    <a:pt x="128" y="189"/>
                    <a:pt x="125" y="193"/>
                    <a:pt x="123" y="193"/>
                  </a:cubicBezTo>
                  <a:cubicBezTo>
                    <a:pt x="122" y="194"/>
                    <a:pt x="116" y="195"/>
                    <a:pt x="116" y="197"/>
                  </a:cubicBezTo>
                  <a:cubicBezTo>
                    <a:pt x="116" y="199"/>
                    <a:pt x="119" y="199"/>
                    <a:pt x="116" y="203"/>
                  </a:cubicBezTo>
                  <a:cubicBezTo>
                    <a:pt x="113" y="206"/>
                    <a:pt x="110" y="220"/>
                    <a:pt x="107" y="208"/>
                  </a:cubicBezTo>
                  <a:cubicBezTo>
                    <a:pt x="105" y="200"/>
                    <a:pt x="105" y="199"/>
                    <a:pt x="103" y="198"/>
                  </a:cubicBezTo>
                  <a:cubicBezTo>
                    <a:pt x="100" y="196"/>
                    <a:pt x="98" y="195"/>
                    <a:pt x="98" y="195"/>
                  </a:cubicBezTo>
                  <a:cubicBezTo>
                    <a:pt x="98" y="195"/>
                    <a:pt x="96" y="192"/>
                    <a:pt x="100" y="191"/>
                  </a:cubicBezTo>
                  <a:cubicBezTo>
                    <a:pt x="104" y="191"/>
                    <a:pt x="105" y="193"/>
                    <a:pt x="107" y="191"/>
                  </a:cubicBezTo>
                  <a:cubicBezTo>
                    <a:pt x="110" y="189"/>
                    <a:pt x="111" y="188"/>
                    <a:pt x="107" y="187"/>
                  </a:cubicBezTo>
                  <a:cubicBezTo>
                    <a:pt x="103" y="186"/>
                    <a:pt x="105" y="188"/>
                    <a:pt x="101" y="186"/>
                  </a:cubicBezTo>
                  <a:cubicBezTo>
                    <a:pt x="98" y="183"/>
                    <a:pt x="97" y="183"/>
                    <a:pt x="96" y="182"/>
                  </a:cubicBezTo>
                  <a:cubicBezTo>
                    <a:pt x="96" y="181"/>
                    <a:pt x="96" y="181"/>
                    <a:pt x="97" y="180"/>
                  </a:cubicBezTo>
                  <a:cubicBezTo>
                    <a:pt x="99" y="177"/>
                    <a:pt x="99" y="177"/>
                    <a:pt x="99" y="177"/>
                  </a:cubicBezTo>
                  <a:cubicBezTo>
                    <a:pt x="99" y="177"/>
                    <a:pt x="99" y="177"/>
                    <a:pt x="98" y="177"/>
                  </a:cubicBezTo>
                  <a:cubicBezTo>
                    <a:pt x="98" y="175"/>
                    <a:pt x="100" y="173"/>
                    <a:pt x="100" y="171"/>
                  </a:cubicBezTo>
                  <a:cubicBezTo>
                    <a:pt x="100" y="170"/>
                    <a:pt x="99" y="169"/>
                    <a:pt x="98" y="169"/>
                  </a:cubicBezTo>
                  <a:cubicBezTo>
                    <a:pt x="97" y="169"/>
                    <a:pt x="98" y="169"/>
                    <a:pt x="96" y="169"/>
                  </a:cubicBezTo>
                  <a:cubicBezTo>
                    <a:pt x="96" y="168"/>
                    <a:pt x="95" y="168"/>
                    <a:pt x="95" y="167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0" y="166"/>
                    <a:pt x="90" y="166"/>
                    <a:pt x="90" y="166"/>
                  </a:cubicBezTo>
                  <a:cubicBezTo>
                    <a:pt x="89" y="162"/>
                    <a:pt x="89" y="162"/>
                    <a:pt x="89" y="162"/>
                  </a:cubicBezTo>
                  <a:cubicBezTo>
                    <a:pt x="89" y="162"/>
                    <a:pt x="92" y="163"/>
                    <a:pt x="93" y="163"/>
                  </a:cubicBezTo>
                  <a:cubicBezTo>
                    <a:pt x="94" y="163"/>
                    <a:pt x="98" y="160"/>
                    <a:pt x="98" y="160"/>
                  </a:cubicBezTo>
                  <a:cubicBezTo>
                    <a:pt x="98" y="160"/>
                    <a:pt x="96" y="159"/>
                    <a:pt x="95" y="159"/>
                  </a:cubicBezTo>
                  <a:cubicBezTo>
                    <a:pt x="94" y="159"/>
                    <a:pt x="94" y="156"/>
                    <a:pt x="94" y="156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6" y="152"/>
                    <a:pt x="85" y="152"/>
                  </a:cubicBezTo>
                  <a:cubicBezTo>
                    <a:pt x="85" y="151"/>
                    <a:pt x="85" y="150"/>
                    <a:pt x="85" y="150"/>
                  </a:cubicBezTo>
                  <a:cubicBezTo>
                    <a:pt x="86" y="149"/>
                    <a:pt x="86" y="149"/>
                    <a:pt x="86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41"/>
                    <a:pt x="89" y="141"/>
                    <a:pt x="89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3" y="143"/>
                    <a:pt x="81" y="141"/>
                  </a:cubicBezTo>
                  <a:cubicBezTo>
                    <a:pt x="79" y="140"/>
                    <a:pt x="80" y="141"/>
                    <a:pt x="78" y="142"/>
                  </a:cubicBezTo>
                  <a:cubicBezTo>
                    <a:pt x="77" y="142"/>
                    <a:pt x="75" y="144"/>
                    <a:pt x="75" y="144"/>
                  </a:cubicBezTo>
                  <a:cubicBezTo>
                    <a:pt x="75" y="144"/>
                    <a:pt x="74" y="145"/>
                    <a:pt x="72" y="145"/>
                  </a:cubicBezTo>
                  <a:cubicBezTo>
                    <a:pt x="71" y="145"/>
                    <a:pt x="71" y="142"/>
                    <a:pt x="71" y="142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62" y="137"/>
                    <a:pt x="62" y="137"/>
                    <a:pt x="62" y="137"/>
                  </a:cubicBezTo>
                  <a:cubicBezTo>
                    <a:pt x="56" y="137"/>
                    <a:pt x="56" y="137"/>
                    <a:pt x="56" y="137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2" y="134"/>
                    <a:pt x="52" y="134"/>
                    <a:pt x="52" y="134"/>
                  </a:cubicBezTo>
                  <a:cubicBezTo>
                    <a:pt x="52" y="134"/>
                    <a:pt x="51" y="132"/>
                    <a:pt x="50" y="132"/>
                  </a:cubicBezTo>
                  <a:cubicBezTo>
                    <a:pt x="48" y="131"/>
                    <a:pt x="48" y="132"/>
                    <a:pt x="47" y="132"/>
                  </a:cubicBezTo>
                  <a:cubicBezTo>
                    <a:pt x="46" y="132"/>
                    <a:pt x="46" y="132"/>
                    <a:pt x="43" y="132"/>
                  </a:cubicBezTo>
                  <a:cubicBezTo>
                    <a:pt x="41" y="132"/>
                    <a:pt x="41" y="130"/>
                    <a:pt x="41" y="130"/>
                  </a:cubicBezTo>
                  <a:cubicBezTo>
                    <a:pt x="41" y="130"/>
                    <a:pt x="42" y="128"/>
                    <a:pt x="42" y="127"/>
                  </a:cubicBezTo>
                  <a:cubicBezTo>
                    <a:pt x="42" y="127"/>
                    <a:pt x="44" y="127"/>
                    <a:pt x="44" y="127"/>
                  </a:cubicBezTo>
                  <a:cubicBezTo>
                    <a:pt x="45" y="126"/>
                    <a:pt x="48" y="125"/>
                    <a:pt x="50" y="125"/>
                  </a:cubicBezTo>
                  <a:cubicBezTo>
                    <a:pt x="51" y="125"/>
                    <a:pt x="51" y="125"/>
                    <a:pt x="53" y="124"/>
                  </a:cubicBezTo>
                  <a:cubicBezTo>
                    <a:pt x="54" y="124"/>
                    <a:pt x="54" y="123"/>
                    <a:pt x="54" y="123"/>
                  </a:cubicBezTo>
                  <a:cubicBezTo>
                    <a:pt x="54" y="123"/>
                    <a:pt x="54" y="119"/>
                    <a:pt x="54" y="119"/>
                  </a:cubicBezTo>
                  <a:cubicBezTo>
                    <a:pt x="54" y="118"/>
                    <a:pt x="54" y="118"/>
                    <a:pt x="55" y="118"/>
                  </a:cubicBezTo>
                  <a:cubicBezTo>
                    <a:pt x="55" y="117"/>
                    <a:pt x="55" y="116"/>
                    <a:pt x="55" y="116"/>
                  </a:cubicBezTo>
                  <a:cubicBezTo>
                    <a:pt x="55" y="116"/>
                    <a:pt x="54" y="114"/>
                    <a:pt x="54" y="113"/>
                  </a:cubicBezTo>
                  <a:cubicBezTo>
                    <a:pt x="53" y="111"/>
                    <a:pt x="52" y="112"/>
                    <a:pt x="52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47" y="112"/>
                    <a:pt x="47" y="111"/>
                  </a:cubicBezTo>
                  <a:cubicBezTo>
                    <a:pt x="46" y="111"/>
                    <a:pt x="44" y="111"/>
                    <a:pt x="44" y="111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1" y="108"/>
                    <a:pt x="39" y="108"/>
                    <a:pt x="37" y="108"/>
                  </a:cubicBezTo>
                  <a:cubicBezTo>
                    <a:pt x="35" y="107"/>
                    <a:pt x="33" y="106"/>
                    <a:pt x="33" y="106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1" y="95"/>
                    <a:pt x="21" y="94"/>
                  </a:cubicBezTo>
                  <a:cubicBezTo>
                    <a:pt x="21" y="94"/>
                    <a:pt x="21" y="94"/>
                    <a:pt x="22" y="93"/>
                  </a:cubicBezTo>
                  <a:cubicBezTo>
                    <a:pt x="22" y="93"/>
                    <a:pt x="22" y="92"/>
                    <a:pt x="23" y="91"/>
                  </a:cubicBezTo>
                  <a:cubicBezTo>
                    <a:pt x="23" y="90"/>
                    <a:pt x="24" y="89"/>
                    <a:pt x="24" y="88"/>
                  </a:cubicBezTo>
                  <a:cubicBezTo>
                    <a:pt x="24" y="88"/>
                    <a:pt x="25" y="87"/>
                    <a:pt x="26" y="87"/>
                  </a:cubicBezTo>
                  <a:cubicBezTo>
                    <a:pt x="27" y="87"/>
                    <a:pt x="28" y="86"/>
                    <a:pt x="28" y="86"/>
                  </a:cubicBezTo>
                  <a:cubicBezTo>
                    <a:pt x="28" y="85"/>
                    <a:pt x="28" y="84"/>
                    <a:pt x="29" y="83"/>
                  </a:cubicBezTo>
                  <a:cubicBezTo>
                    <a:pt x="29" y="82"/>
                    <a:pt x="27" y="83"/>
                    <a:pt x="26" y="82"/>
                  </a:cubicBezTo>
                  <a:cubicBezTo>
                    <a:pt x="25" y="82"/>
                    <a:pt x="25" y="82"/>
                    <a:pt x="24" y="83"/>
                  </a:cubicBezTo>
                  <a:cubicBezTo>
                    <a:pt x="23" y="83"/>
                    <a:pt x="22" y="81"/>
                    <a:pt x="22" y="81"/>
                  </a:cubicBezTo>
                  <a:cubicBezTo>
                    <a:pt x="22" y="80"/>
                    <a:pt x="20" y="80"/>
                    <a:pt x="19" y="79"/>
                  </a:cubicBezTo>
                  <a:cubicBezTo>
                    <a:pt x="18" y="79"/>
                    <a:pt x="18" y="79"/>
                    <a:pt x="18" y="78"/>
                  </a:cubicBezTo>
                  <a:cubicBezTo>
                    <a:pt x="17" y="77"/>
                    <a:pt x="18" y="77"/>
                    <a:pt x="17" y="77"/>
                  </a:cubicBezTo>
                  <a:cubicBezTo>
                    <a:pt x="17" y="76"/>
                    <a:pt x="16" y="76"/>
                    <a:pt x="16" y="76"/>
                  </a:cubicBezTo>
                  <a:cubicBezTo>
                    <a:pt x="16" y="76"/>
                    <a:pt x="15" y="78"/>
                    <a:pt x="14" y="78"/>
                  </a:cubicBezTo>
                  <a:cubicBezTo>
                    <a:pt x="13" y="78"/>
                    <a:pt x="12" y="77"/>
                    <a:pt x="12" y="77"/>
                  </a:cubicBezTo>
                  <a:cubicBezTo>
                    <a:pt x="11" y="77"/>
                    <a:pt x="10" y="77"/>
                    <a:pt x="9" y="78"/>
                  </a:cubicBezTo>
                  <a:cubicBezTo>
                    <a:pt x="9" y="78"/>
                    <a:pt x="7" y="77"/>
                    <a:pt x="7" y="77"/>
                  </a:cubicBezTo>
                  <a:cubicBezTo>
                    <a:pt x="7" y="76"/>
                    <a:pt x="4" y="76"/>
                    <a:pt x="4" y="76"/>
                  </a:cubicBezTo>
                  <a:cubicBezTo>
                    <a:pt x="4" y="76"/>
                    <a:pt x="4" y="77"/>
                    <a:pt x="3" y="77"/>
                  </a:cubicBezTo>
                  <a:cubicBezTo>
                    <a:pt x="2" y="78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lose/>
                  <a:moveTo>
                    <a:pt x="10" y="182"/>
                  </a:moveTo>
                  <a:cubicBezTo>
                    <a:pt x="10" y="182"/>
                    <a:pt x="10" y="182"/>
                    <a:pt x="10" y="182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16" y="187"/>
                    <a:pt x="16" y="187"/>
                    <a:pt x="16" y="187"/>
                  </a:cubicBezTo>
                  <a:cubicBezTo>
                    <a:pt x="20" y="190"/>
                    <a:pt x="20" y="190"/>
                    <a:pt x="20" y="190"/>
                  </a:cubicBezTo>
                  <a:cubicBezTo>
                    <a:pt x="20" y="190"/>
                    <a:pt x="22" y="195"/>
                    <a:pt x="22" y="196"/>
                  </a:cubicBezTo>
                  <a:cubicBezTo>
                    <a:pt x="22" y="198"/>
                    <a:pt x="25" y="198"/>
                    <a:pt x="26" y="198"/>
                  </a:cubicBezTo>
                  <a:cubicBezTo>
                    <a:pt x="26" y="198"/>
                    <a:pt x="30" y="199"/>
                    <a:pt x="30" y="199"/>
                  </a:cubicBezTo>
                  <a:cubicBezTo>
                    <a:pt x="30" y="199"/>
                    <a:pt x="32" y="201"/>
                    <a:pt x="33" y="202"/>
                  </a:cubicBezTo>
                  <a:cubicBezTo>
                    <a:pt x="33" y="203"/>
                    <a:pt x="33" y="205"/>
                    <a:pt x="33" y="205"/>
                  </a:cubicBezTo>
                  <a:cubicBezTo>
                    <a:pt x="37" y="209"/>
                    <a:pt x="37" y="209"/>
                    <a:pt x="37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51" y="215"/>
                    <a:pt x="52" y="216"/>
                  </a:cubicBezTo>
                  <a:cubicBezTo>
                    <a:pt x="52" y="217"/>
                    <a:pt x="56" y="221"/>
                    <a:pt x="56" y="221"/>
                  </a:cubicBezTo>
                  <a:cubicBezTo>
                    <a:pt x="56" y="221"/>
                    <a:pt x="63" y="221"/>
                    <a:pt x="64" y="221"/>
                  </a:cubicBezTo>
                  <a:cubicBezTo>
                    <a:pt x="64" y="221"/>
                    <a:pt x="71" y="221"/>
                    <a:pt x="71" y="221"/>
                  </a:cubicBezTo>
                  <a:cubicBezTo>
                    <a:pt x="76" y="223"/>
                    <a:pt x="76" y="223"/>
                    <a:pt x="76" y="223"/>
                  </a:cubicBezTo>
                  <a:cubicBezTo>
                    <a:pt x="81" y="222"/>
                    <a:pt x="81" y="222"/>
                    <a:pt x="81" y="222"/>
                  </a:cubicBezTo>
                  <a:cubicBezTo>
                    <a:pt x="92" y="219"/>
                    <a:pt x="92" y="219"/>
                    <a:pt x="92" y="219"/>
                  </a:cubicBezTo>
                  <a:cubicBezTo>
                    <a:pt x="92" y="219"/>
                    <a:pt x="89" y="217"/>
                    <a:pt x="89" y="217"/>
                  </a:cubicBezTo>
                  <a:cubicBezTo>
                    <a:pt x="89" y="216"/>
                    <a:pt x="85" y="211"/>
                    <a:pt x="85" y="211"/>
                  </a:cubicBezTo>
                  <a:cubicBezTo>
                    <a:pt x="85" y="211"/>
                    <a:pt x="79" y="204"/>
                    <a:pt x="78" y="204"/>
                  </a:cubicBezTo>
                  <a:cubicBezTo>
                    <a:pt x="78" y="203"/>
                    <a:pt x="77" y="202"/>
                    <a:pt x="77" y="201"/>
                  </a:cubicBezTo>
                  <a:cubicBezTo>
                    <a:pt x="77" y="199"/>
                    <a:pt x="78" y="198"/>
                    <a:pt x="78" y="197"/>
                  </a:cubicBezTo>
                  <a:cubicBezTo>
                    <a:pt x="79" y="196"/>
                    <a:pt x="79" y="194"/>
                    <a:pt x="79" y="194"/>
                  </a:cubicBezTo>
                  <a:cubicBezTo>
                    <a:pt x="79" y="194"/>
                    <a:pt x="76" y="194"/>
                    <a:pt x="74" y="194"/>
                  </a:cubicBezTo>
                  <a:cubicBezTo>
                    <a:pt x="73" y="194"/>
                    <a:pt x="71" y="195"/>
                    <a:pt x="69" y="195"/>
                  </a:cubicBezTo>
                  <a:cubicBezTo>
                    <a:pt x="68" y="195"/>
                    <a:pt x="66" y="194"/>
                    <a:pt x="66" y="194"/>
                  </a:cubicBezTo>
                  <a:cubicBezTo>
                    <a:pt x="65" y="194"/>
                    <a:pt x="65" y="191"/>
                    <a:pt x="65" y="191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5" y="184"/>
                    <a:pt x="65" y="184"/>
                    <a:pt x="65" y="184"/>
                  </a:cubicBezTo>
                  <a:cubicBezTo>
                    <a:pt x="61" y="180"/>
                    <a:pt x="61" y="180"/>
                    <a:pt x="61" y="180"/>
                  </a:cubicBezTo>
                  <a:cubicBezTo>
                    <a:pt x="61" y="180"/>
                    <a:pt x="54" y="183"/>
                    <a:pt x="53" y="183"/>
                  </a:cubicBezTo>
                  <a:cubicBezTo>
                    <a:pt x="52" y="183"/>
                    <a:pt x="48" y="188"/>
                    <a:pt x="47" y="188"/>
                  </a:cubicBezTo>
                  <a:cubicBezTo>
                    <a:pt x="47" y="188"/>
                    <a:pt x="44" y="185"/>
                    <a:pt x="44" y="185"/>
                  </a:cubicBezTo>
                  <a:cubicBezTo>
                    <a:pt x="36" y="183"/>
                    <a:pt x="36" y="183"/>
                    <a:pt x="36" y="183"/>
                  </a:cubicBezTo>
                  <a:cubicBezTo>
                    <a:pt x="36" y="183"/>
                    <a:pt x="35" y="185"/>
                    <a:pt x="34" y="186"/>
                  </a:cubicBezTo>
                  <a:cubicBezTo>
                    <a:pt x="33" y="187"/>
                    <a:pt x="32" y="186"/>
                    <a:pt x="32" y="185"/>
                  </a:cubicBezTo>
                  <a:cubicBezTo>
                    <a:pt x="31" y="183"/>
                    <a:pt x="33" y="180"/>
                    <a:pt x="33" y="180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18" y="180"/>
                    <a:pt x="18" y="180"/>
                    <a:pt x="18" y="180"/>
                  </a:cubicBezTo>
                  <a:cubicBezTo>
                    <a:pt x="18" y="180"/>
                    <a:pt x="11" y="181"/>
                    <a:pt x="10" y="18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221">
              <a:extLst>
                <a:ext uri="{FF2B5EF4-FFF2-40B4-BE49-F238E27FC236}">
                  <a16:creationId xmlns:a16="http://schemas.microsoft.com/office/drawing/2014/main" id="{E0571C24-B708-D34C-9F52-3C160C1876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3088" y="2966615"/>
              <a:ext cx="635471" cy="313233"/>
            </a:xfrm>
            <a:custGeom>
              <a:avLst/>
              <a:gdLst>
                <a:gd name="T0" fmla="*/ 196 w 279"/>
                <a:gd name="T1" fmla="*/ 4 h 142"/>
                <a:gd name="T2" fmla="*/ 219 w 279"/>
                <a:gd name="T3" fmla="*/ 5 h 142"/>
                <a:gd name="T4" fmla="*/ 249 w 279"/>
                <a:gd name="T5" fmla="*/ 8 h 142"/>
                <a:gd name="T6" fmla="*/ 268 w 279"/>
                <a:gd name="T7" fmla="*/ 17 h 142"/>
                <a:gd name="T8" fmla="*/ 266 w 279"/>
                <a:gd name="T9" fmla="*/ 29 h 142"/>
                <a:gd name="T10" fmla="*/ 271 w 279"/>
                <a:gd name="T11" fmla="*/ 39 h 142"/>
                <a:gd name="T12" fmla="*/ 277 w 279"/>
                <a:gd name="T13" fmla="*/ 56 h 142"/>
                <a:gd name="T14" fmla="*/ 259 w 279"/>
                <a:gd name="T15" fmla="*/ 63 h 142"/>
                <a:gd name="T16" fmla="*/ 260 w 279"/>
                <a:gd name="T17" fmla="*/ 82 h 142"/>
                <a:gd name="T18" fmla="*/ 255 w 279"/>
                <a:gd name="T19" fmla="*/ 104 h 142"/>
                <a:gd name="T20" fmla="*/ 238 w 279"/>
                <a:gd name="T21" fmla="*/ 121 h 142"/>
                <a:gd name="T22" fmla="*/ 206 w 279"/>
                <a:gd name="T23" fmla="*/ 128 h 142"/>
                <a:gd name="T24" fmla="*/ 191 w 279"/>
                <a:gd name="T25" fmla="*/ 142 h 142"/>
                <a:gd name="T26" fmla="*/ 146 w 279"/>
                <a:gd name="T27" fmla="*/ 138 h 142"/>
                <a:gd name="T28" fmla="*/ 104 w 279"/>
                <a:gd name="T29" fmla="*/ 126 h 142"/>
                <a:gd name="T30" fmla="*/ 94 w 279"/>
                <a:gd name="T31" fmla="*/ 112 h 142"/>
                <a:gd name="T32" fmla="*/ 60 w 279"/>
                <a:gd name="T33" fmla="*/ 121 h 142"/>
                <a:gd name="T34" fmla="*/ 39 w 279"/>
                <a:gd name="T35" fmla="*/ 126 h 142"/>
                <a:gd name="T36" fmla="*/ 37 w 279"/>
                <a:gd name="T37" fmla="*/ 118 h 142"/>
                <a:gd name="T38" fmla="*/ 31 w 279"/>
                <a:gd name="T39" fmla="*/ 120 h 142"/>
                <a:gd name="T40" fmla="*/ 26 w 279"/>
                <a:gd name="T41" fmla="*/ 124 h 142"/>
                <a:gd name="T42" fmla="*/ 17 w 279"/>
                <a:gd name="T43" fmla="*/ 120 h 142"/>
                <a:gd name="T44" fmla="*/ 2 w 279"/>
                <a:gd name="T45" fmla="*/ 114 h 142"/>
                <a:gd name="T46" fmla="*/ 2 w 279"/>
                <a:gd name="T47" fmla="*/ 113 h 142"/>
                <a:gd name="T48" fmla="*/ 4 w 279"/>
                <a:gd name="T49" fmla="*/ 113 h 142"/>
                <a:gd name="T50" fmla="*/ 5 w 279"/>
                <a:gd name="T51" fmla="*/ 112 h 142"/>
                <a:gd name="T52" fmla="*/ 4 w 279"/>
                <a:gd name="T53" fmla="*/ 111 h 142"/>
                <a:gd name="T54" fmla="*/ 4 w 279"/>
                <a:gd name="T55" fmla="*/ 110 h 142"/>
                <a:gd name="T56" fmla="*/ 3 w 279"/>
                <a:gd name="T57" fmla="*/ 109 h 142"/>
                <a:gd name="T58" fmla="*/ 3 w 279"/>
                <a:gd name="T59" fmla="*/ 108 h 142"/>
                <a:gd name="T60" fmla="*/ 2 w 279"/>
                <a:gd name="T61" fmla="*/ 106 h 142"/>
                <a:gd name="T62" fmla="*/ 2 w 279"/>
                <a:gd name="T63" fmla="*/ 104 h 142"/>
                <a:gd name="T64" fmla="*/ 7 w 279"/>
                <a:gd name="T65" fmla="*/ 94 h 142"/>
                <a:gd name="T66" fmla="*/ 6 w 279"/>
                <a:gd name="T67" fmla="*/ 91 h 142"/>
                <a:gd name="T68" fmla="*/ 6 w 279"/>
                <a:gd name="T69" fmla="*/ 91 h 142"/>
                <a:gd name="T70" fmla="*/ 6 w 279"/>
                <a:gd name="T71" fmla="*/ 90 h 142"/>
                <a:gd name="T72" fmla="*/ 6 w 279"/>
                <a:gd name="T73" fmla="*/ 90 h 142"/>
                <a:gd name="T74" fmla="*/ 23 w 279"/>
                <a:gd name="T75" fmla="*/ 94 h 142"/>
                <a:gd name="T76" fmla="*/ 32 w 279"/>
                <a:gd name="T77" fmla="*/ 101 h 142"/>
                <a:gd name="T78" fmla="*/ 38 w 279"/>
                <a:gd name="T79" fmla="*/ 88 h 142"/>
                <a:gd name="T80" fmla="*/ 55 w 279"/>
                <a:gd name="T81" fmla="*/ 95 h 142"/>
                <a:gd name="T82" fmla="*/ 73 w 279"/>
                <a:gd name="T83" fmla="*/ 88 h 142"/>
                <a:gd name="T84" fmla="*/ 95 w 279"/>
                <a:gd name="T85" fmla="*/ 82 h 142"/>
                <a:gd name="T86" fmla="*/ 110 w 279"/>
                <a:gd name="T87" fmla="*/ 80 h 142"/>
                <a:gd name="T88" fmla="*/ 123 w 279"/>
                <a:gd name="T89" fmla="*/ 85 h 142"/>
                <a:gd name="T90" fmla="*/ 130 w 279"/>
                <a:gd name="T91" fmla="*/ 76 h 142"/>
                <a:gd name="T92" fmla="*/ 123 w 279"/>
                <a:gd name="T93" fmla="*/ 62 h 142"/>
                <a:gd name="T94" fmla="*/ 126 w 279"/>
                <a:gd name="T95" fmla="*/ 48 h 142"/>
                <a:gd name="T96" fmla="*/ 141 w 279"/>
                <a:gd name="T97" fmla="*/ 38 h 142"/>
                <a:gd name="T98" fmla="*/ 152 w 279"/>
                <a:gd name="T99" fmla="*/ 29 h 142"/>
                <a:gd name="T100" fmla="*/ 160 w 279"/>
                <a:gd name="T101" fmla="*/ 20 h 142"/>
                <a:gd name="T102" fmla="*/ 183 w 279"/>
                <a:gd name="T103" fmla="*/ 25 h 142"/>
                <a:gd name="T104" fmla="*/ 1 w 279"/>
                <a:gd name="T105" fmla="*/ 114 h 142"/>
                <a:gd name="T106" fmla="*/ 1 w 279"/>
                <a:gd name="T107" fmla="*/ 114 h 142"/>
                <a:gd name="T108" fmla="*/ 2 w 279"/>
                <a:gd name="T109" fmla="*/ 11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9" h="142">
                  <a:moveTo>
                    <a:pt x="187" y="24"/>
                  </a:moveTo>
                  <a:cubicBezTo>
                    <a:pt x="187" y="24"/>
                    <a:pt x="187" y="18"/>
                    <a:pt x="188" y="18"/>
                  </a:cubicBezTo>
                  <a:cubicBezTo>
                    <a:pt x="189" y="18"/>
                    <a:pt x="191" y="15"/>
                    <a:pt x="191" y="15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14"/>
                    <a:pt x="196" y="12"/>
                    <a:pt x="196" y="10"/>
                  </a:cubicBezTo>
                  <a:cubicBezTo>
                    <a:pt x="195" y="9"/>
                    <a:pt x="196" y="4"/>
                    <a:pt x="196" y="4"/>
                  </a:cubicBezTo>
                  <a:cubicBezTo>
                    <a:pt x="196" y="4"/>
                    <a:pt x="195" y="1"/>
                    <a:pt x="196" y="1"/>
                  </a:cubicBezTo>
                  <a:cubicBezTo>
                    <a:pt x="198" y="0"/>
                    <a:pt x="201" y="2"/>
                    <a:pt x="201" y="2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6" y="3"/>
                    <a:pt x="208" y="3"/>
                    <a:pt x="209" y="3"/>
                  </a:cubicBezTo>
                  <a:cubicBezTo>
                    <a:pt x="210" y="3"/>
                    <a:pt x="214" y="4"/>
                    <a:pt x="214" y="4"/>
                  </a:cubicBezTo>
                  <a:cubicBezTo>
                    <a:pt x="214" y="4"/>
                    <a:pt x="218" y="5"/>
                    <a:pt x="219" y="5"/>
                  </a:cubicBezTo>
                  <a:cubicBezTo>
                    <a:pt x="220" y="5"/>
                    <a:pt x="224" y="5"/>
                    <a:pt x="224" y="5"/>
                  </a:cubicBezTo>
                  <a:cubicBezTo>
                    <a:pt x="226" y="6"/>
                    <a:pt x="226" y="6"/>
                    <a:pt x="226" y="6"/>
                  </a:cubicBezTo>
                  <a:cubicBezTo>
                    <a:pt x="233" y="9"/>
                    <a:pt x="233" y="9"/>
                    <a:pt x="233" y="9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9" y="8"/>
                    <a:pt x="249" y="8"/>
                    <a:pt x="249" y="8"/>
                  </a:cubicBezTo>
                  <a:cubicBezTo>
                    <a:pt x="249" y="8"/>
                    <a:pt x="253" y="7"/>
                    <a:pt x="253" y="8"/>
                  </a:cubicBezTo>
                  <a:cubicBezTo>
                    <a:pt x="254" y="8"/>
                    <a:pt x="256" y="10"/>
                    <a:pt x="259" y="11"/>
                  </a:cubicBezTo>
                  <a:cubicBezTo>
                    <a:pt x="262" y="11"/>
                    <a:pt x="265" y="10"/>
                    <a:pt x="265" y="10"/>
                  </a:cubicBezTo>
                  <a:cubicBezTo>
                    <a:pt x="267" y="16"/>
                    <a:pt x="267" y="16"/>
                    <a:pt x="267" y="16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269" y="21"/>
                    <a:pt x="269" y="21"/>
                    <a:pt x="269" y="21"/>
                  </a:cubicBezTo>
                  <a:cubicBezTo>
                    <a:pt x="269" y="21"/>
                    <a:pt x="268" y="23"/>
                    <a:pt x="268" y="23"/>
                  </a:cubicBezTo>
                  <a:cubicBezTo>
                    <a:pt x="268" y="23"/>
                    <a:pt x="268" y="25"/>
                    <a:pt x="268" y="25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66" y="29"/>
                    <a:pt x="266" y="29"/>
                    <a:pt x="266" y="29"/>
                  </a:cubicBezTo>
                  <a:cubicBezTo>
                    <a:pt x="266" y="29"/>
                    <a:pt x="266" y="32"/>
                    <a:pt x="266" y="32"/>
                  </a:cubicBezTo>
                  <a:cubicBezTo>
                    <a:pt x="266" y="32"/>
                    <a:pt x="267" y="33"/>
                    <a:pt x="268" y="33"/>
                  </a:cubicBezTo>
                  <a:cubicBezTo>
                    <a:pt x="268" y="33"/>
                    <a:pt x="268" y="34"/>
                    <a:pt x="268" y="34"/>
                  </a:cubicBezTo>
                  <a:cubicBezTo>
                    <a:pt x="268" y="34"/>
                    <a:pt x="269" y="35"/>
                    <a:pt x="270" y="36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70" y="36"/>
                    <a:pt x="271" y="38"/>
                    <a:pt x="271" y="39"/>
                  </a:cubicBezTo>
                  <a:cubicBezTo>
                    <a:pt x="272" y="40"/>
                    <a:pt x="272" y="41"/>
                    <a:pt x="272" y="41"/>
                  </a:cubicBezTo>
                  <a:cubicBezTo>
                    <a:pt x="272" y="41"/>
                    <a:pt x="273" y="43"/>
                    <a:pt x="274" y="43"/>
                  </a:cubicBezTo>
                  <a:cubicBezTo>
                    <a:pt x="274" y="43"/>
                    <a:pt x="275" y="43"/>
                    <a:pt x="276" y="43"/>
                  </a:cubicBezTo>
                  <a:cubicBezTo>
                    <a:pt x="276" y="43"/>
                    <a:pt x="277" y="43"/>
                    <a:pt x="277" y="43"/>
                  </a:cubicBezTo>
                  <a:cubicBezTo>
                    <a:pt x="277" y="44"/>
                    <a:pt x="276" y="50"/>
                    <a:pt x="276" y="50"/>
                  </a:cubicBezTo>
                  <a:cubicBezTo>
                    <a:pt x="277" y="56"/>
                    <a:pt x="277" y="56"/>
                    <a:pt x="277" y="56"/>
                  </a:cubicBezTo>
                  <a:cubicBezTo>
                    <a:pt x="277" y="56"/>
                    <a:pt x="276" y="59"/>
                    <a:pt x="276" y="60"/>
                  </a:cubicBezTo>
                  <a:cubicBezTo>
                    <a:pt x="277" y="62"/>
                    <a:pt x="279" y="64"/>
                    <a:pt x="276" y="65"/>
                  </a:cubicBezTo>
                  <a:cubicBezTo>
                    <a:pt x="274" y="65"/>
                    <a:pt x="271" y="67"/>
                    <a:pt x="270" y="65"/>
                  </a:cubicBezTo>
                  <a:cubicBezTo>
                    <a:pt x="270" y="65"/>
                    <a:pt x="269" y="63"/>
                    <a:pt x="269" y="66"/>
                  </a:cubicBezTo>
                  <a:cubicBezTo>
                    <a:pt x="270" y="67"/>
                    <a:pt x="267" y="66"/>
                    <a:pt x="267" y="66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57" y="65"/>
                    <a:pt x="257" y="65"/>
                    <a:pt x="257" y="65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6" y="78"/>
                    <a:pt x="266" y="78"/>
                    <a:pt x="266" y="78"/>
                  </a:cubicBezTo>
                  <a:cubicBezTo>
                    <a:pt x="260" y="82"/>
                    <a:pt x="260" y="82"/>
                    <a:pt x="260" y="82"/>
                  </a:cubicBezTo>
                  <a:cubicBezTo>
                    <a:pt x="260" y="82"/>
                    <a:pt x="257" y="84"/>
                    <a:pt x="256" y="84"/>
                  </a:cubicBezTo>
                  <a:cubicBezTo>
                    <a:pt x="255" y="84"/>
                    <a:pt x="254" y="85"/>
                    <a:pt x="254" y="85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3"/>
                    <a:pt x="257" y="93"/>
                    <a:pt x="257" y="93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5" y="104"/>
                    <a:pt x="255" y="104"/>
                    <a:pt x="255" y="104"/>
                  </a:cubicBezTo>
                  <a:cubicBezTo>
                    <a:pt x="252" y="105"/>
                    <a:pt x="252" y="105"/>
                    <a:pt x="252" y="105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44" y="115"/>
                    <a:pt x="244" y="115"/>
                    <a:pt x="244" y="115"/>
                  </a:cubicBezTo>
                  <a:cubicBezTo>
                    <a:pt x="243" y="119"/>
                    <a:pt x="243" y="119"/>
                    <a:pt x="243" y="119"/>
                  </a:cubicBezTo>
                  <a:cubicBezTo>
                    <a:pt x="244" y="125"/>
                    <a:pt x="244" y="125"/>
                    <a:pt x="244" y="125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3" y="123"/>
                    <a:pt x="233" y="123"/>
                    <a:pt x="233" y="123"/>
                  </a:cubicBezTo>
                  <a:cubicBezTo>
                    <a:pt x="230" y="124"/>
                    <a:pt x="230" y="124"/>
                    <a:pt x="230" y="124"/>
                  </a:cubicBezTo>
                  <a:cubicBezTo>
                    <a:pt x="224" y="128"/>
                    <a:pt x="224" y="128"/>
                    <a:pt x="224" y="128"/>
                  </a:cubicBezTo>
                  <a:cubicBezTo>
                    <a:pt x="219" y="126"/>
                    <a:pt x="219" y="126"/>
                    <a:pt x="219" y="126"/>
                  </a:cubicBezTo>
                  <a:cubicBezTo>
                    <a:pt x="212" y="128"/>
                    <a:pt x="212" y="128"/>
                    <a:pt x="212" y="128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1" y="134"/>
                    <a:pt x="201" y="134"/>
                    <a:pt x="201" y="134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6" y="137"/>
                    <a:pt x="196" y="137"/>
                    <a:pt x="196" y="137"/>
                  </a:cubicBezTo>
                  <a:cubicBezTo>
                    <a:pt x="194" y="140"/>
                    <a:pt x="194" y="140"/>
                    <a:pt x="194" y="140"/>
                  </a:cubicBezTo>
                  <a:cubicBezTo>
                    <a:pt x="191" y="142"/>
                    <a:pt x="191" y="142"/>
                    <a:pt x="191" y="142"/>
                  </a:cubicBezTo>
                  <a:cubicBezTo>
                    <a:pt x="189" y="142"/>
                    <a:pt x="189" y="142"/>
                    <a:pt x="189" y="142"/>
                  </a:cubicBezTo>
                  <a:cubicBezTo>
                    <a:pt x="180" y="142"/>
                    <a:pt x="180" y="142"/>
                    <a:pt x="180" y="142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54" y="139"/>
                    <a:pt x="154" y="139"/>
                    <a:pt x="154" y="139"/>
                  </a:cubicBezTo>
                  <a:cubicBezTo>
                    <a:pt x="154" y="139"/>
                    <a:pt x="149" y="138"/>
                    <a:pt x="146" y="138"/>
                  </a:cubicBezTo>
                  <a:cubicBezTo>
                    <a:pt x="142" y="138"/>
                    <a:pt x="134" y="136"/>
                    <a:pt x="134" y="136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09" y="132"/>
                    <a:pt x="108" y="130"/>
                    <a:pt x="107" y="129"/>
                  </a:cubicBezTo>
                  <a:cubicBezTo>
                    <a:pt x="107" y="128"/>
                    <a:pt x="104" y="126"/>
                    <a:pt x="104" y="126"/>
                  </a:cubicBezTo>
                  <a:cubicBezTo>
                    <a:pt x="104" y="124"/>
                    <a:pt x="104" y="124"/>
                    <a:pt x="104" y="124"/>
                  </a:cubicBezTo>
                  <a:cubicBezTo>
                    <a:pt x="102" y="119"/>
                    <a:pt x="102" y="119"/>
                    <a:pt x="102" y="119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100" y="111"/>
                    <a:pt x="96" y="112"/>
                    <a:pt x="94" y="112"/>
                  </a:cubicBezTo>
                  <a:cubicBezTo>
                    <a:pt x="93" y="113"/>
                    <a:pt x="87" y="114"/>
                    <a:pt x="87" y="114"/>
                  </a:cubicBezTo>
                  <a:cubicBezTo>
                    <a:pt x="85" y="115"/>
                    <a:pt x="85" y="115"/>
                    <a:pt x="85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5" y="127"/>
                    <a:pt x="45" y="127"/>
                    <a:pt x="45" y="127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7"/>
                    <a:pt x="38" y="126"/>
                    <a:pt x="38" y="126"/>
                  </a:cubicBezTo>
                  <a:cubicBezTo>
                    <a:pt x="38" y="125"/>
                    <a:pt x="39" y="122"/>
                    <a:pt x="39" y="122"/>
                  </a:cubicBezTo>
                  <a:cubicBezTo>
                    <a:pt x="39" y="122"/>
                    <a:pt x="39" y="121"/>
                    <a:pt x="39" y="120"/>
                  </a:cubicBezTo>
                  <a:cubicBezTo>
                    <a:pt x="39" y="120"/>
                    <a:pt x="38" y="119"/>
                    <a:pt x="38" y="119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6" y="116"/>
                    <a:pt x="36" y="116"/>
                  </a:cubicBezTo>
                  <a:cubicBezTo>
                    <a:pt x="35" y="117"/>
                    <a:pt x="34" y="117"/>
                    <a:pt x="34" y="117"/>
                  </a:cubicBezTo>
                  <a:cubicBezTo>
                    <a:pt x="34" y="117"/>
                    <a:pt x="34" y="119"/>
                    <a:pt x="34" y="119"/>
                  </a:cubicBezTo>
                  <a:cubicBezTo>
                    <a:pt x="33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8" y="123"/>
                    <a:pt x="28" y="124"/>
                  </a:cubicBezTo>
                  <a:cubicBezTo>
                    <a:pt x="28" y="124"/>
                    <a:pt x="27" y="124"/>
                    <a:pt x="26" y="124"/>
                  </a:cubicBezTo>
                  <a:cubicBezTo>
                    <a:pt x="26" y="124"/>
                    <a:pt x="24" y="124"/>
                    <a:pt x="24" y="124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4"/>
                    <a:pt x="2" y="114"/>
                    <a:pt x="2" y="114"/>
                  </a:cubicBezTo>
                  <a:cubicBezTo>
                    <a:pt x="2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5" y="113"/>
                  </a:cubicBezTo>
                  <a:cubicBezTo>
                    <a:pt x="5" y="113"/>
                    <a:pt x="5" y="113"/>
                    <a:pt x="5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12"/>
                    <a:pt x="5" y="112"/>
                    <a:pt x="4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112"/>
                    <a:pt x="4" y="112"/>
                    <a:pt x="4" y="111"/>
                  </a:cubicBezTo>
                  <a:cubicBezTo>
                    <a:pt x="4" y="111"/>
                    <a:pt x="5" y="111"/>
                    <a:pt x="5" y="111"/>
                  </a:cubicBezTo>
                  <a:cubicBezTo>
                    <a:pt x="5" y="111"/>
                    <a:pt x="5" y="111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4" y="110"/>
                    <a:pt x="4" y="111"/>
                    <a:pt x="4" y="111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7"/>
                    <a:pt x="3" y="108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2" y="107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0"/>
                    <a:pt x="5" y="100"/>
                  </a:cubicBezTo>
                  <a:cubicBezTo>
                    <a:pt x="5" y="99"/>
                    <a:pt x="5" y="98"/>
                    <a:pt x="5" y="98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97"/>
                    <a:pt x="8" y="96"/>
                    <a:pt x="8" y="96"/>
                  </a:cubicBezTo>
                  <a:cubicBezTo>
                    <a:pt x="8" y="95"/>
                    <a:pt x="7" y="94"/>
                    <a:pt x="7" y="94"/>
                  </a:cubicBezTo>
                  <a:cubicBezTo>
                    <a:pt x="7" y="93"/>
                    <a:pt x="8" y="92"/>
                    <a:pt x="8" y="92"/>
                  </a:cubicBezTo>
                  <a:cubicBezTo>
                    <a:pt x="7" y="92"/>
                    <a:pt x="7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8" y="88"/>
                    <a:pt x="10" y="86"/>
                    <a:pt x="10" y="86"/>
                  </a:cubicBezTo>
                  <a:cubicBezTo>
                    <a:pt x="10" y="86"/>
                    <a:pt x="12" y="85"/>
                    <a:pt x="14" y="86"/>
                  </a:cubicBezTo>
                  <a:cubicBezTo>
                    <a:pt x="15" y="87"/>
                    <a:pt x="17" y="89"/>
                    <a:pt x="18" y="90"/>
                  </a:cubicBezTo>
                  <a:cubicBezTo>
                    <a:pt x="18" y="90"/>
                    <a:pt x="19" y="91"/>
                    <a:pt x="20" y="91"/>
                  </a:cubicBezTo>
                  <a:cubicBezTo>
                    <a:pt x="21" y="91"/>
                    <a:pt x="22" y="92"/>
                    <a:pt x="22" y="92"/>
                  </a:cubicBezTo>
                  <a:cubicBezTo>
                    <a:pt x="22" y="93"/>
                    <a:pt x="23" y="92"/>
                    <a:pt x="23" y="94"/>
                  </a:cubicBezTo>
                  <a:cubicBezTo>
                    <a:pt x="22" y="96"/>
                    <a:pt x="22" y="98"/>
                    <a:pt x="23" y="98"/>
                  </a:cubicBezTo>
                  <a:cubicBezTo>
                    <a:pt x="25" y="97"/>
                    <a:pt x="26" y="96"/>
                    <a:pt x="26" y="97"/>
                  </a:cubicBezTo>
                  <a:cubicBezTo>
                    <a:pt x="26" y="98"/>
                    <a:pt x="27" y="97"/>
                    <a:pt x="26" y="99"/>
                  </a:cubicBezTo>
                  <a:cubicBezTo>
                    <a:pt x="26" y="101"/>
                    <a:pt x="25" y="102"/>
                    <a:pt x="26" y="102"/>
                  </a:cubicBezTo>
                  <a:cubicBezTo>
                    <a:pt x="28" y="103"/>
                    <a:pt x="30" y="104"/>
                    <a:pt x="31" y="103"/>
                  </a:cubicBezTo>
                  <a:cubicBezTo>
                    <a:pt x="32" y="101"/>
                    <a:pt x="31" y="103"/>
                    <a:pt x="32" y="101"/>
                  </a:cubicBezTo>
                  <a:cubicBezTo>
                    <a:pt x="33" y="98"/>
                    <a:pt x="33" y="99"/>
                    <a:pt x="34" y="98"/>
                  </a:cubicBezTo>
                  <a:cubicBezTo>
                    <a:pt x="34" y="96"/>
                    <a:pt x="34" y="97"/>
                    <a:pt x="35" y="95"/>
                  </a:cubicBezTo>
                  <a:cubicBezTo>
                    <a:pt x="35" y="93"/>
                    <a:pt x="36" y="94"/>
                    <a:pt x="35" y="93"/>
                  </a:cubicBezTo>
                  <a:cubicBezTo>
                    <a:pt x="35" y="93"/>
                    <a:pt x="35" y="92"/>
                    <a:pt x="34" y="91"/>
                  </a:cubicBezTo>
                  <a:cubicBezTo>
                    <a:pt x="34" y="89"/>
                    <a:pt x="32" y="90"/>
                    <a:pt x="35" y="89"/>
                  </a:cubicBezTo>
                  <a:cubicBezTo>
                    <a:pt x="37" y="88"/>
                    <a:pt x="38" y="88"/>
                    <a:pt x="38" y="88"/>
                  </a:cubicBezTo>
                  <a:cubicBezTo>
                    <a:pt x="38" y="87"/>
                    <a:pt x="41" y="87"/>
                    <a:pt x="41" y="87"/>
                  </a:cubicBezTo>
                  <a:cubicBezTo>
                    <a:pt x="41" y="87"/>
                    <a:pt x="44" y="87"/>
                    <a:pt x="44" y="87"/>
                  </a:cubicBezTo>
                  <a:cubicBezTo>
                    <a:pt x="45" y="87"/>
                    <a:pt x="49" y="87"/>
                    <a:pt x="49" y="88"/>
                  </a:cubicBezTo>
                  <a:cubicBezTo>
                    <a:pt x="49" y="89"/>
                    <a:pt x="51" y="89"/>
                    <a:pt x="51" y="89"/>
                  </a:cubicBezTo>
                  <a:cubicBezTo>
                    <a:pt x="51" y="89"/>
                    <a:pt x="53" y="89"/>
                    <a:pt x="54" y="91"/>
                  </a:cubicBezTo>
                  <a:cubicBezTo>
                    <a:pt x="54" y="94"/>
                    <a:pt x="54" y="96"/>
                    <a:pt x="55" y="95"/>
                  </a:cubicBezTo>
                  <a:cubicBezTo>
                    <a:pt x="56" y="95"/>
                    <a:pt x="58" y="97"/>
                    <a:pt x="58" y="96"/>
                  </a:cubicBezTo>
                  <a:cubicBezTo>
                    <a:pt x="59" y="95"/>
                    <a:pt x="60" y="94"/>
                    <a:pt x="61" y="94"/>
                  </a:cubicBezTo>
                  <a:cubicBezTo>
                    <a:pt x="62" y="94"/>
                    <a:pt x="60" y="93"/>
                    <a:pt x="63" y="93"/>
                  </a:cubicBezTo>
                  <a:cubicBezTo>
                    <a:pt x="67" y="94"/>
                    <a:pt x="66" y="95"/>
                    <a:pt x="68" y="93"/>
                  </a:cubicBezTo>
                  <a:cubicBezTo>
                    <a:pt x="69" y="91"/>
                    <a:pt x="69" y="91"/>
                    <a:pt x="71" y="90"/>
                  </a:cubicBezTo>
                  <a:cubicBezTo>
                    <a:pt x="72" y="89"/>
                    <a:pt x="72" y="89"/>
                    <a:pt x="73" y="88"/>
                  </a:cubicBezTo>
                  <a:cubicBezTo>
                    <a:pt x="73" y="88"/>
                    <a:pt x="77" y="88"/>
                    <a:pt x="77" y="88"/>
                  </a:cubicBezTo>
                  <a:cubicBezTo>
                    <a:pt x="78" y="87"/>
                    <a:pt x="79" y="85"/>
                    <a:pt x="80" y="85"/>
                  </a:cubicBezTo>
                  <a:cubicBezTo>
                    <a:pt x="80" y="85"/>
                    <a:pt x="84" y="85"/>
                    <a:pt x="85" y="85"/>
                  </a:cubicBezTo>
                  <a:cubicBezTo>
                    <a:pt x="86" y="85"/>
                    <a:pt x="88" y="85"/>
                    <a:pt x="89" y="84"/>
                  </a:cubicBezTo>
                  <a:cubicBezTo>
                    <a:pt x="89" y="83"/>
                    <a:pt x="89" y="83"/>
                    <a:pt x="90" y="82"/>
                  </a:cubicBezTo>
                  <a:cubicBezTo>
                    <a:pt x="92" y="82"/>
                    <a:pt x="93" y="82"/>
                    <a:pt x="95" y="82"/>
                  </a:cubicBezTo>
                  <a:cubicBezTo>
                    <a:pt x="97" y="82"/>
                    <a:pt x="97" y="82"/>
                    <a:pt x="98" y="82"/>
                  </a:cubicBezTo>
                  <a:cubicBezTo>
                    <a:pt x="99" y="82"/>
                    <a:pt x="100" y="84"/>
                    <a:pt x="100" y="81"/>
                  </a:cubicBezTo>
                  <a:cubicBezTo>
                    <a:pt x="99" y="78"/>
                    <a:pt x="98" y="78"/>
                    <a:pt x="99" y="77"/>
                  </a:cubicBezTo>
                  <a:cubicBezTo>
                    <a:pt x="101" y="77"/>
                    <a:pt x="103" y="77"/>
                    <a:pt x="103" y="77"/>
                  </a:cubicBezTo>
                  <a:cubicBezTo>
                    <a:pt x="104" y="77"/>
                    <a:pt x="108" y="78"/>
                    <a:pt x="109" y="78"/>
                  </a:cubicBezTo>
                  <a:cubicBezTo>
                    <a:pt x="109" y="78"/>
                    <a:pt x="110" y="80"/>
                    <a:pt x="110" y="80"/>
                  </a:cubicBezTo>
                  <a:cubicBezTo>
                    <a:pt x="111" y="80"/>
                    <a:pt x="112" y="81"/>
                    <a:pt x="113" y="80"/>
                  </a:cubicBezTo>
                  <a:cubicBezTo>
                    <a:pt x="113" y="80"/>
                    <a:pt x="114" y="78"/>
                    <a:pt x="115" y="78"/>
                  </a:cubicBezTo>
                  <a:cubicBezTo>
                    <a:pt x="116" y="78"/>
                    <a:pt x="119" y="78"/>
                    <a:pt x="119" y="78"/>
                  </a:cubicBezTo>
                  <a:cubicBezTo>
                    <a:pt x="119" y="78"/>
                    <a:pt x="123" y="79"/>
                    <a:pt x="123" y="79"/>
                  </a:cubicBezTo>
                  <a:cubicBezTo>
                    <a:pt x="123" y="79"/>
                    <a:pt x="122" y="81"/>
                    <a:pt x="122" y="82"/>
                  </a:cubicBezTo>
                  <a:cubicBezTo>
                    <a:pt x="122" y="83"/>
                    <a:pt x="122" y="84"/>
                    <a:pt x="123" y="85"/>
                  </a:cubicBezTo>
                  <a:cubicBezTo>
                    <a:pt x="123" y="85"/>
                    <a:pt x="125" y="87"/>
                    <a:pt x="125" y="87"/>
                  </a:cubicBezTo>
                  <a:cubicBezTo>
                    <a:pt x="125" y="87"/>
                    <a:pt x="130" y="89"/>
                    <a:pt x="130" y="89"/>
                  </a:cubicBezTo>
                  <a:cubicBezTo>
                    <a:pt x="130" y="89"/>
                    <a:pt x="131" y="90"/>
                    <a:pt x="131" y="86"/>
                  </a:cubicBezTo>
                  <a:cubicBezTo>
                    <a:pt x="131" y="82"/>
                    <a:pt x="131" y="81"/>
                    <a:pt x="131" y="81"/>
                  </a:cubicBezTo>
                  <a:cubicBezTo>
                    <a:pt x="131" y="77"/>
                    <a:pt x="131" y="77"/>
                    <a:pt x="131" y="77"/>
                  </a:cubicBezTo>
                  <a:cubicBezTo>
                    <a:pt x="131" y="77"/>
                    <a:pt x="131" y="76"/>
                    <a:pt x="130" y="76"/>
                  </a:cubicBezTo>
                  <a:cubicBezTo>
                    <a:pt x="130" y="76"/>
                    <a:pt x="129" y="76"/>
                    <a:pt x="129" y="76"/>
                  </a:cubicBezTo>
                  <a:cubicBezTo>
                    <a:pt x="129" y="76"/>
                    <a:pt x="125" y="75"/>
                    <a:pt x="124" y="75"/>
                  </a:cubicBezTo>
                  <a:cubicBezTo>
                    <a:pt x="123" y="75"/>
                    <a:pt x="124" y="73"/>
                    <a:pt x="124" y="72"/>
                  </a:cubicBezTo>
                  <a:cubicBezTo>
                    <a:pt x="124" y="72"/>
                    <a:pt x="126" y="70"/>
                    <a:pt x="126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3" y="50"/>
                    <a:pt x="126" y="48"/>
                    <a:pt x="126" y="48"/>
                  </a:cubicBezTo>
                  <a:cubicBezTo>
                    <a:pt x="126" y="48"/>
                    <a:pt x="126" y="48"/>
                    <a:pt x="127" y="48"/>
                  </a:cubicBezTo>
                  <a:cubicBezTo>
                    <a:pt x="129" y="46"/>
                    <a:pt x="129" y="46"/>
                    <a:pt x="129" y="46"/>
                  </a:cubicBezTo>
                  <a:cubicBezTo>
                    <a:pt x="129" y="46"/>
                    <a:pt x="134" y="44"/>
                    <a:pt x="134" y="44"/>
                  </a:cubicBezTo>
                  <a:cubicBezTo>
                    <a:pt x="134" y="44"/>
                    <a:pt x="135" y="43"/>
                    <a:pt x="135" y="43"/>
                  </a:cubicBezTo>
                  <a:cubicBezTo>
                    <a:pt x="136" y="43"/>
                    <a:pt x="136" y="43"/>
                    <a:pt x="136" y="43"/>
                  </a:cubicBezTo>
                  <a:cubicBezTo>
                    <a:pt x="141" y="38"/>
                    <a:pt x="141" y="38"/>
                    <a:pt x="141" y="38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2" y="30"/>
                    <a:pt x="142" y="28"/>
                    <a:pt x="142" y="28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8" y="28"/>
                    <a:pt x="149" y="29"/>
                    <a:pt x="150" y="30"/>
                  </a:cubicBezTo>
                  <a:cubicBezTo>
                    <a:pt x="151" y="30"/>
                    <a:pt x="152" y="29"/>
                    <a:pt x="152" y="29"/>
                  </a:cubicBezTo>
                  <a:cubicBezTo>
                    <a:pt x="153" y="29"/>
                    <a:pt x="154" y="27"/>
                    <a:pt x="154" y="27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8" y="19"/>
                    <a:pt x="160" y="20"/>
                  </a:cubicBezTo>
                  <a:cubicBezTo>
                    <a:pt x="161" y="21"/>
                    <a:pt x="164" y="24"/>
                    <a:pt x="164" y="24"/>
                  </a:cubicBezTo>
                  <a:cubicBezTo>
                    <a:pt x="164" y="24"/>
                    <a:pt x="169" y="25"/>
                    <a:pt x="170" y="25"/>
                  </a:cubicBezTo>
                  <a:cubicBezTo>
                    <a:pt x="170" y="25"/>
                    <a:pt x="175" y="26"/>
                    <a:pt x="175" y="26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83" y="25"/>
                    <a:pt x="183" y="25"/>
                    <a:pt x="183" y="25"/>
                  </a:cubicBezTo>
                  <a:cubicBezTo>
                    <a:pt x="187" y="24"/>
                    <a:pt x="187" y="24"/>
                    <a:pt x="187" y="24"/>
                  </a:cubicBezTo>
                  <a:close/>
                  <a:moveTo>
                    <a:pt x="5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2" y="113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0" y="114"/>
                    <a:pt x="0" y="114"/>
                    <a:pt x="0" y="114"/>
                  </a:cubicBezTo>
                  <a:lnTo>
                    <a:pt x="1" y="11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1F38F083-73F3-704F-B590-677D554EC2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896" y="2714111"/>
              <a:ext cx="1185186" cy="1190072"/>
            </a:xfrm>
            <a:custGeom>
              <a:avLst/>
              <a:gdLst>
                <a:gd name="T0" fmla="*/ 269 w 520"/>
                <a:gd name="T1" fmla="*/ 424 h 538"/>
                <a:gd name="T2" fmla="*/ 326 w 520"/>
                <a:gd name="T3" fmla="*/ 423 h 538"/>
                <a:gd name="T4" fmla="*/ 401 w 520"/>
                <a:gd name="T5" fmla="*/ 437 h 538"/>
                <a:gd name="T6" fmla="*/ 432 w 520"/>
                <a:gd name="T7" fmla="*/ 408 h 538"/>
                <a:gd name="T8" fmla="*/ 434 w 520"/>
                <a:gd name="T9" fmla="*/ 407 h 538"/>
                <a:gd name="T10" fmla="*/ 435 w 520"/>
                <a:gd name="T11" fmla="*/ 406 h 538"/>
                <a:gd name="T12" fmla="*/ 436 w 520"/>
                <a:gd name="T13" fmla="*/ 406 h 538"/>
                <a:gd name="T14" fmla="*/ 421 w 520"/>
                <a:gd name="T15" fmla="*/ 359 h 538"/>
                <a:gd name="T16" fmla="*/ 425 w 520"/>
                <a:gd name="T17" fmla="*/ 310 h 538"/>
                <a:gd name="T18" fmla="*/ 418 w 520"/>
                <a:gd name="T19" fmla="*/ 279 h 538"/>
                <a:gd name="T20" fmla="*/ 414 w 520"/>
                <a:gd name="T21" fmla="*/ 263 h 538"/>
                <a:gd name="T22" fmla="*/ 395 w 520"/>
                <a:gd name="T23" fmla="*/ 272 h 538"/>
                <a:gd name="T24" fmla="*/ 384 w 520"/>
                <a:gd name="T25" fmla="*/ 274 h 538"/>
                <a:gd name="T26" fmla="*/ 389 w 520"/>
                <a:gd name="T27" fmla="*/ 259 h 538"/>
                <a:gd name="T28" fmla="*/ 402 w 520"/>
                <a:gd name="T29" fmla="*/ 242 h 538"/>
                <a:gd name="T30" fmla="*/ 411 w 520"/>
                <a:gd name="T31" fmla="*/ 230 h 538"/>
                <a:gd name="T32" fmla="*/ 424 w 520"/>
                <a:gd name="T33" fmla="*/ 215 h 538"/>
                <a:gd name="T34" fmla="*/ 422 w 520"/>
                <a:gd name="T35" fmla="*/ 208 h 538"/>
                <a:gd name="T36" fmla="*/ 434 w 520"/>
                <a:gd name="T37" fmla="*/ 208 h 538"/>
                <a:gd name="T38" fmla="*/ 443 w 520"/>
                <a:gd name="T39" fmla="*/ 202 h 538"/>
                <a:gd name="T40" fmla="*/ 451 w 520"/>
                <a:gd name="T41" fmla="*/ 160 h 538"/>
                <a:gd name="T42" fmla="*/ 430 w 520"/>
                <a:gd name="T43" fmla="*/ 116 h 538"/>
                <a:gd name="T44" fmla="*/ 401 w 520"/>
                <a:gd name="T45" fmla="*/ 94 h 538"/>
                <a:gd name="T46" fmla="*/ 391 w 520"/>
                <a:gd name="T47" fmla="*/ 95 h 538"/>
                <a:gd name="T48" fmla="*/ 383 w 520"/>
                <a:gd name="T49" fmla="*/ 91 h 538"/>
                <a:gd name="T50" fmla="*/ 367 w 520"/>
                <a:gd name="T51" fmla="*/ 82 h 538"/>
                <a:gd name="T52" fmla="*/ 355 w 520"/>
                <a:gd name="T53" fmla="*/ 61 h 538"/>
                <a:gd name="T54" fmla="*/ 335 w 520"/>
                <a:gd name="T55" fmla="*/ 65 h 538"/>
                <a:gd name="T56" fmla="*/ 330 w 520"/>
                <a:gd name="T57" fmla="*/ 48 h 538"/>
                <a:gd name="T58" fmla="*/ 311 w 520"/>
                <a:gd name="T59" fmla="*/ 35 h 538"/>
                <a:gd name="T60" fmla="*/ 291 w 520"/>
                <a:gd name="T61" fmla="*/ 20 h 538"/>
                <a:gd name="T62" fmla="*/ 281 w 520"/>
                <a:gd name="T63" fmla="*/ 1 h 538"/>
                <a:gd name="T64" fmla="*/ 229 w 520"/>
                <a:gd name="T65" fmla="*/ 53 h 538"/>
                <a:gd name="T66" fmla="*/ 145 w 520"/>
                <a:gd name="T67" fmla="*/ 76 h 538"/>
                <a:gd name="T68" fmla="*/ 117 w 520"/>
                <a:gd name="T69" fmla="*/ 65 h 538"/>
                <a:gd name="T70" fmla="*/ 107 w 520"/>
                <a:gd name="T71" fmla="*/ 111 h 538"/>
                <a:gd name="T72" fmla="*/ 46 w 520"/>
                <a:gd name="T73" fmla="*/ 99 h 538"/>
                <a:gd name="T74" fmla="*/ 16 w 520"/>
                <a:gd name="T75" fmla="*/ 117 h 538"/>
                <a:gd name="T76" fmla="*/ 19 w 520"/>
                <a:gd name="T77" fmla="*/ 145 h 538"/>
                <a:gd name="T78" fmla="*/ 58 w 520"/>
                <a:gd name="T79" fmla="*/ 167 h 538"/>
                <a:gd name="T80" fmla="*/ 91 w 520"/>
                <a:gd name="T81" fmla="*/ 200 h 538"/>
                <a:gd name="T82" fmla="*/ 95 w 520"/>
                <a:gd name="T83" fmla="*/ 228 h 538"/>
                <a:gd name="T84" fmla="*/ 109 w 520"/>
                <a:gd name="T85" fmla="*/ 250 h 538"/>
                <a:gd name="T86" fmla="*/ 109 w 520"/>
                <a:gd name="T87" fmla="*/ 265 h 538"/>
                <a:gd name="T88" fmla="*/ 114 w 520"/>
                <a:gd name="T89" fmla="*/ 284 h 538"/>
                <a:gd name="T90" fmla="*/ 92 w 520"/>
                <a:gd name="T91" fmla="*/ 371 h 538"/>
                <a:gd name="T92" fmla="*/ 159 w 520"/>
                <a:gd name="T93" fmla="*/ 443 h 538"/>
                <a:gd name="T94" fmla="*/ 193 w 520"/>
                <a:gd name="T95" fmla="*/ 453 h 538"/>
                <a:gd name="T96" fmla="*/ 197 w 520"/>
                <a:gd name="T97" fmla="*/ 450 h 538"/>
                <a:gd name="T98" fmla="*/ 203 w 520"/>
                <a:gd name="T99" fmla="*/ 453 h 538"/>
                <a:gd name="T100" fmla="*/ 208 w 520"/>
                <a:gd name="T101" fmla="*/ 456 h 538"/>
                <a:gd name="T102" fmla="*/ 203 w 520"/>
                <a:gd name="T103" fmla="*/ 460 h 538"/>
                <a:gd name="T104" fmla="*/ 198 w 520"/>
                <a:gd name="T105" fmla="*/ 462 h 538"/>
                <a:gd name="T106" fmla="*/ 243 w 520"/>
                <a:gd name="T107" fmla="*/ 471 h 538"/>
                <a:gd name="T108" fmla="*/ 193 w 520"/>
                <a:gd name="T109" fmla="*/ 458 h 538"/>
                <a:gd name="T110" fmla="*/ 449 w 520"/>
                <a:gd name="T111" fmla="*/ 200 h 538"/>
                <a:gd name="T112" fmla="*/ 511 w 520"/>
                <a:gd name="T113" fmla="*/ 523 h 538"/>
                <a:gd name="T114" fmla="*/ 517 w 520"/>
                <a:gd name="T115" fmla="*/ 468 h 538"/>
                <a:gd name="T116" fmla="*/ 485 w 520"/>
                <a:gd name="T117" fmla="*/ 478 h 538"/>
                <a:gd name="T118" fmla="*/ 493 w 520"/>
                <a:gd name="T119" fmla="*/ 52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0" h="538">
                  <a:moveTo>
                    <a:pt x="259" y="471"/>
                  </a:moveTo>
                  <a:cubicBezTo>
                    <a:pt x="261" y="468"/>
                    <a:pt x="261" y="468"/>
                    <a:pt x="261" y="468"/>
                  </a:cubicBezTo>
                  <a:cubicBezTo>
                    <a:pt x="261" y="468"/>
                    <a:pt x="261" y="462"/>
                    <a:pt x="259" y="461"/>
                  </a:cubicBezTo>
                  <a:cubicBezTo>
                    <a:pt x="258" y="460"/>
                    <a:pt x="257" y="459"/>
                    <a:pt x="257" y="459"/>
                  </a:cubicBezTo>
                  <a:cubicBezTo>
                    <a:pt x="257" y="459"/>
                    <a:pt x="257" y="455"/>
                    <a:pt x="257" y="453"/>
                  </a:cubicBezTo>
                  <a:cubicBezTo>
                    <a:pt x="257" y="452"/>
                    <a:pt x="257" y="448"/>
                    <a:pt x="257" y="447"/>
                  </a:cubicBezTo>
                  <a:cubicBezTo>
                    <a:pt x="257" y="446"/>
                    <a:pt x="258" y="442"/>
                    <a:pt x="258" y="441"/>
                  </a:cubicBezTo>
                  <a:cubicBezTo>
                    <a:pt x="258" y="441"/>
                    <a:pt x="257" y="441"/>
                    <a:pt x="259" y="439"/>
                  </a:cubicBezTo>
                  <a:cubicBezTo>
                    <a:pt x="261" y="436"/>
                    <a:pt x="261" y="434"/>
                    <a:pt x="261" y="434"/>
                  </a:cubicBezTo>
                  <a:cubicBezTo>
                    <a:pt x="265" y="429"/>
                    <a:pt x="265" y="429"/>
                    <a:pt x="265" y="429"/>
                  </a:cubicBezTo>
                  <a:cubicBezTo>
                    <a:pt x="265" y="429"/>
                    <a:pt x="268" y="424"/>
                    <a:pt x="269" y="424"/>
                  </a:cubicBezTo>
                  <a:cubicBezTo>
                    <a:pt x="270" y="425"/>
                    <a:pt x="274" y="424"/>
                    <a:pt x="275" y="424"/>
                  </a:cubicBezTo>
                  <a:cubicBezTo>
                    <a:pt x="276" y="424"/>
                    <a:pt x="280" y="428"/>
                    <a:pt x="282" y="424"/>
                  </a:cubicBezTo>
                  <a:cubicBezTo>
                    <a:pt x="284" y="421"/>
                    <a:pt x="285" y="419"/>
                    <a:pt x="285" y="418"/>
                  </a:cubicBezTo>
                  <a:cubicBezTo>
                    <a:pt x="286" y="417"/>
                    <a:pt x="287" y="414"/>
                    <a:pt x="290" y="414"/>
                  </a:cubicBezTo>
                  <a:cubicBezTo>
                    <a:pt x="293" y="413"/>
                    <a:pt x="300" y="413"/>
                    <a:pt x="300" y="413"/>
                  </a:cubicBezTo>
                  <a:cubicBezTo>
                    <a:pt x="303" y="414"/>
                    <a:pt x="303" y="414"/>
                    <a:pt x="303" y="414"/>
                  </a:cubicBezTo>
                  <a:cubicBezTo>
                    <a:pt x="311" y="417"/>
                    <a:pt x="311" y="417"/>
                    <a:pt x="311" y="417"/>
                  </a:cubicBezTo>
                  <a:cubicBezTo>
                    <a:pt x="311" y="417"/>
                    <a:pt x="314" y="417"/>
                    <a:pt x="316" y="417"/>
                  </a:cubicBezTo>
                  <a:cubicBezTo>
                    <a:pt x="317" y="417"/>
                    <a:pt x="318" y="417"/>
                    <a:pt x="318" y="417"/>
                  </a:cubicBezTo>
                  <a:cubicBezTo>
                    <a:pt x="321" y="421"/>
                    <a:pt x="321" y="421"/>
                    <a:pt x="321" y="421"/>
                  </a:cubicBezTo>
                  <a:cubicBezTo>
                    <a:pt x="321" y="421"/>
                    <a:pt x="325" y="423"/>
                    <a:pt x="326" y="423"/>
                  </a:cubicBezTo>
                  <a:cubicBezTo>
                    <a:pt x="327" y="423"/>
                    <a:pt x="335" y="421"/>
                    <a:pt x="335" y="421"/>
                  </a:cubicBezTo>
                  <a:cubicBezTo>
                    <a:pt x="335" y="421"/>
                    <a:pt x="338" y="420"/>
                    <a:pt x="339" y="421"/>
                  </a:cubicBezTo>
                  <a:cubicBezTo>
                    <a:pt x="340" y="422"/>
                    <a:pt x="343" y="423"/>
                    <a:pt x="344" y="424"/>
                  </a:cubicBezTo>
                  <a:cubicBezTo>
                    <a:pt x="344" y="425"/>
                    <a:pt x="352" y="429"/>
                    <a:pt x="354" y="430"/>
                  </a:cubicBezTo>
                  <a:cubicBezTo>
                    <a:pt x="355" y="431"/>
                    <a:pt x="359" y="430"/>
                    <a:pt x="359" y="430"/>
                  </a:cubicBezTo>
                  <a:cubicBezTo>
                    <a:pt x="361" y="435"/>
                    <a:pt x="361" y="435"/>
                    <a:pt x="361" y="435"/>
                  </a:cubicBezTo>
                  <a:cubicBezTo>
                    <a:pt x="371" y="438"/>
                    <a:pt x="371" y="438"/>
                    <a:pt x="371" y="438"/>
                  </a:cubicBezTo>
                  <a:cubicBezTo>
                    <a:pt x="375" y="438"/>
                    <a:pt x="375" y="438"/>
                    <a:pt x="375" y="438"/>
                  </a:cubicBezTo>
                  <a:cubicBezTo>
                    <a:pt x="389" y="443"/>
                    <a:pt x="389" y="443"/>
                    <a:pt x="389" y="443"/>
                  </a:cubicBezTo>
                  <a:cubicBezTo>
                    <a:pt x="398" y="436"/>
                    <a:pt x="398" y="436"/>
                    <a:pt x="398" y="436"/>
                  </a:cubicBezTo>
                  <a:cubicBezTo>
                    <a:pt x="398" y="436"/>
                    <a:pt x="400" y="437"/>
                    <a:pt x="401" y="437"/>
                  </a:cubicBezTo>
                  <a:cubicBezTo>
                    <a:pt x="402" y="437"/>
                    <a:pt x="404" y="429"/>
                    <a:pt x="404" y="429"/>
                  </a:cubicBezTo>
                  <a:cubicBezTo>
                    <a:pt x="404" y="429"/>
                    <a:pt x="404" y="427"/>
                    <a:pt x="405" y="427"/>
                  </a:cubicBezTo>
                  <a:cubicBezTo>
                    <a:pt x="407" y="427"/>
                    <a:pt x="414" y="424"/>
                    <a:pt x="414" y="424"/>
                  </a:cubicBezTo>
                  <a:cubicBezTo>
                    <a:pt x="414" y="423"/>
                    <a:pt x="413" y="419"/>
                    <a:pt x="416" y="418"/>
                  </a:cubicBezTo>
                  <a:cubicBezTo>
                    <a:pt x="418" y="417"/>
                    <a:pt x="422" y="414"/>
                    <a:pt x="422" y="414"/>
                  </a:cubicBezTo>
                  <a:cubicBezTo>
                    <a:pt x="423" y="413"/>
                    <a:pt x="421" y="411"/>
                    <a:pt x="424" y="410"/>
                  </a:cubicBezTo>
                  <a:cubicBezTo>
                    <a:pt x="426" y="410"/>
                    <a:pt x="429" y="409"/>
                    <a:pt x="431" y="409"/>
                  </a:cubicBezTo>
                  <a:cubicBezTo>
                    <a:pt x="431" y="409"/>
                    <a:pt x="431" y="409"/>
                    <a:pt x="431" y="409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7" y="405"/>
                    <a:pt x="438" y="405"/>
                    <a:pt x="438" y="405"/>
                  </a:cubicBezTo>
                  <a:cubicBezTo>
                    <a:pt x="444" y="400"/>
                    <a:pt x="444" y="400"/>
                    <a:pt x="444" y="400"/>
                  </a:cubicBezTo>
                  <a:cubicBezTo>
                    <a:pt x="447" y="389"/>
                    <a:pt x="447" y="389"/>
                    <a:pt x="447" y="389"/>
                  </a:cubicBezTo>
                  <a:cubicBezTo>
                    <a:pt x="443" y="386"/>
                    <a:pt x="443" y="386"/>
                    <a:pt x="443" y="386"/>
                  </a:cubicBezTo>
                  <a:cubicBezTo>
                    <a:pt x="434" y="386"/>
                    <a:pt x="434" y="386"/>
                    <a:pt x="434" y="386"/>
                  </a:cubicBezTo>
                  <a:cubicBezTo>
                    <a:pt x="424" y="382"/>
                    <a:pt x="424" y="382"/>
                    <a:pt x="424" y="382"/>
                  </a:cubicBezTo>
                  <a:cubicBezTo>
                    <a:pt x="419" y="374"/>
                    <a:pt x="419" y="374"/>
                    <a:pt x="419" y="374"/>
                  </a:cubicBezTo>
                  <a:cubicBezTo>
                    <a:pt x="416" y="374"/>
                    <a:pt x="416" y="374"/>
                    <a:pt x="416" y="374"/>
                  </a:cubicBezTo>
                  <a:cubicBezTo>
                    <a:pt x="415" y="367"/>
                    <a:pt x="413" y="370"/>
                    <a:pt x="417" y="365"/>
                  </a:cubicBezTo>
                  <a:cubicBezTo>
                    <a:pt x="421" y="359"/>
                    <a:pt x="421" y="359"/>
                    <a:pt x="421" y="359"/>
                  </a:cubicBezTo>
                  <a:cubicBezTo>
                    <a:pt x="420" y="349"/>
                    <a:pt x="420" y="349"/>
                    <a:pt x="420" y="349"/>
                  </a:cubicBezTo>
                  <a:cubicBezTo>
                    <a:pt x="417" y="346"/>
                    <a:pt x="417" y="346"/>
                    <a:pt x="417" y="346"/>
                  </a:cubicBezTo>
                  <a:cubicBezTo>
                    <a:pt x="412" y="343"/>
                    <a:pt x="412" y="343"/>
                    <a:pt x="412" y="343"/>
                  </a:cubicBezTo>
                  <a:cubicBezTo>
                    <a:pt x="412" y="343"/>
                    <a:pt x="409" y="339"/>
                    <a:pt x="408" y="338"/>
                  </a:cubicBezTo>
                  <a:cubicBezTo>
                    <a:pt x="408" y="338"/>
                    <a:pt x="408" y="336"/>
                    <a:pt x="408" y="336"/>
                  </a:cubicBezTo>
                  <a:cubicBezTo>
                    <a:pt x="407" y="335"/>
                    <a:pt x="411" y="335"/>
                    <a:pt x="411" y="335"/>
                  </a:cubicBezTo>
                  <a:cubicBezTo>
                    <a:pt x="412" y="335"/>
                    <a:pt x="415" y="334"/>
                    <a:pt x="416" y="334"/>
                  </a:cubicBezTo>
                  <a:cubicBezTo>
                    <a:pt x="417" y="334"/>
                    <a:pt x="421" y="330"/>
                    <a:pt x="421" y="330"/>
                  </a:cubicBezTo>
                  <a:cubicBezTo>
                    <a:pt x="421" y="330"/>
                    <a:pt x="423" y="326"/>
                    <a:pt x="425" y="325"/>
                  </a:cubicBezTo>
                  <a:cubicBezTo>
                    <a:pt x="426" y="324"/>
                    <a:pt x="428" y="316"/>
                    <a:pt x="428" y="315"/>
                  </a:cubicBezTo>
                  <a:cubicBezTo>
                    <a:pt x="428" y="315"/>
                    <a:pt x="426" y="310"/>
                    <a:pt x="425" y="310"/>
                  </a:cubicBezTo>
                  <a:cubicBezTo>
                    <a:pt x="416" y="306"/>
                    <a:pt x="418" y="304"/>
                    <a:pt x="414" y="302"/>
                  </a:cubicBezTo>
                  <a:cubicBezTo>
                    <a:pt x="414" y="297"/>
                    <a:pt x="414" y="297"/>
                    <a:pt x="414" y="297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20" y="292"/>
                    <a:pt x="422" y="291"/>
                    <a:pt x="423" y="291"/>
                  </a:cubicBezTo>
                  <a:cubicBezTo>
                    <a:pt x="424" y="289"/>
                    <a:pt x="424" y="289"/>
                    <a:pt x="424" y="289"/>
                  </a:cubicBezTo>
                  <a:cubicBezTo>
                    <a:pt x="424" y="289"/>
                    <a:pt x="422" y="287"/>
                    <a:pt x="422" y="287"/>
                  </a:cubicBezTo>
                  <a:cubicBezTo>
                    <a:pt x="422" y="287"/>
                    <a:pt x="421" y="286"/>
                    <a:pt x="420" y="286"/>
                  </a:cubicBezTo>
                  <a:cubicBezTo>
                    <a:pt x="420" y="286"/>
                    <a:pt x="419" y="285"/>
                    <a:pt x="419" y="285"/>
                  </a:cubicBezTo>
                  <a:cubicBezTo>
                    <a:pt x="419" y="285"/>
                    <a:pt x="418" y="284"/>
                    <a:pt x="417" y="284"/>
                  </a:cubicBezTo>
                  <a:cubicBezTo>
                    <a:pt x="416" y="284"/>
                    <a:pt x="417" y="282"/>
                    <a:pt x="418" y="282"/>
                  </a:cubicBezTo>
                  <a:cubicBezTo>
                    <a:pt x="418" y="281"/>
                    <a:pt x="418" y="279"/>
                    <a:pt x="418" y="279"/>
                  </a:cubicBezTo>
                  <a:cubicBezTo>
                    <a:pt x="418" y="279"/>
                    <a:pt x="415" y="279"/>
                    <a:pt x="414" y="279"/>
                  </a:cubicBezTo>
                  <a:cubicBezTo>
                    <a:pt x="414" y="278"/>
                    <a:pt x="414" y="278"/>
                    <a:pt x="414" y="278"/>
                  </a:cubicBezTo>
                  <a:cubicBezTo>
                    <a:pt x="414" y="278"/>
                    <a:pt x="415" y="275"/>
                    <a:pt x="416" y="275"/>
                  </a:cubicBezTo>
                  <a:cubicBezTo>
                    <a:pt x="416" y="274"/>
                    <a:pt x="416" y="273"/>
                    <a:pt x="416" y="273"/>
                  </a:cubicBezTo>
                  <a:cubicBezTo>
                    <a:pt x="416" y="273"/>
                    <a:pt x="416" y="272"/>
                    <a:pt x="416" y="270"/>
                  </a:cubicBezTo>
                  <a:cubicBezTo>
                    <a:pt x="417" y="269"/>
                    <a:pt x="416" y="269"/>
                    <a:pt x="416" y="269"/>
                  </a:cubicBezTo>
                  <a:cubicBezTo>
                    <a:pt x="416" y="269"/>
                    <a:pt x="415" y="268"/>
                    <a:pt x="414" y="268"/>
                  </a:cubicBezTo>
                  <a:cubicBezTo>
                    <a:pt x="414" y="268"/>
                    <a:pt x="414" y="268"/>
                    <a:pt x="415" y="267"/>
                  </a:cubicBezTo>
                  <a:cubicBezTo>
                    <a:pt x="416" y="265"/>
                    <a:pt x="416" y="266"/>
                    <a:pt x="416" y="266"/>
                  </a:cubicBezTo>
                  <a:cubicBezTo>
                    <a:pt x="416" y="264"/>
                    <a:pt x="416" y="264"/>
                    <a:pt x="416" y="264"/>
                  </a:cubicBezTo>
                  <a:cubicBezTo>
                    <a:pt x="414" y="263"/>
                    <a:pt x="414" y="263"/>
                    <a:pt x="414" y="263"/>
                  </a:cubicBezTo>
                  <a:cubicBezTo>
                    <a:pt x="411" y="261"/>
                    <a:pt x="411" y="261"/>
                    <a:pt x="411" y="261"/>
                  </a:cubicBezTo>
                  <a:cubicBezTo>
                    <a:pt x="411" y="261"/>
                    <a:pt x="407" y="261"/>
                    <a:pt x="407" y="261"/>
                  </a:cubicBezTo>
                  <a:cubicBezTo>
                    <a:pt x="407" y="261"/>
                    <a:pt x="404" y="261"/>
                    <a:pt x="404" y="261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1" y="263"/>
                    <a:pt x="401" y="263"/>
                    <a:pt x="401" y="263"/>
                  </a:cubicBezTo>
                  <a:cubicBezTo>
                    <a:pt x="398" y="264"/>
                    <a:pt x="398" y="264"/>
                    <a:pt x="398" y="264"/>
                  </a:cubicBezTo>
                  <a:cubicBezTo>
                    <a:pt x="395" y="265"/>
                    <a:pt x="395" y="265"/>
                    <a:pt x="395" y="265"/>
                  </a:cubicBezTo>
                  <a:cubicBezTo>
                    <a:pt x="395" y="265"/>
                    <a:pt x="394" y="267"/>
                    <a:pt x="393" y="268"/>
                  </a:cubicBezTo>
                  <a:cubicBezTo>
                    <a:pt x="393" y="268"/>
                    <a:pt x="393" y="269"/>
                    <a:pt x="393" y="269"/>
                  </a:cubicBezTo>
                  <a:cubicBezTo>
                    <a:pt x="395" y="270"/>
                    <a:pt x="395" y="270"/>
                    <a:pt x="395" y="270"/>
                  </a:cubicBezTo>
                  <a:cubicBezTo>
                    <a:pt x="395" y="272"/>
                    <a:pt x="395" y="272"/>
                    <a:pt x="395" y="272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95" y="274"/>
                    <a:pt x="395" y="274"/>
                    <a:pt x="395" y="274"/>
                  </a:cubicBezTo>
                  <a:cubicBezTo>
                    <a:pt x="395" y="274"/>
                    <a:pt x="394" y="274"/>
                    <a:pt x="393" y="275"/>
                  </a:cubicBezTo>
                  <a:cubicBezTo>
                    <a:pt x="392" y="276"/>
                    <a:pt x="392" y="277"/>
                    <a:pt x="392" y="277"/>
                  </a:cubicBezTo>
                  <a:cubicBezTo>
                    <a:pt x="389" y="278"/>
                    <a:pt x="389" y="278"/>
                    <a:pt x="389" y="278"/>
                  </a:cubicBezTo>
                  <a:cubicBezTo>
                    <a:pt x="387" y="277"/>
                    <a:pt x="387" y="277"/>
                    <a:pt x="387" y="277"/>
                  </a:cubicBezTo>
                  <a:cubicBezTo>
                    <a:pt x="385" y="278"/>
                    <a:pt x="385" y="278"/>
                    <a:pt x="385" y="278"/>
                  </a:cubicBezTo>
                  <a:cubicBezTo>
                    <a:pt x="384" y="278"/>
                    <a:pt x="384" y="278"/>
                    <a:pt x="384" y="278"/>
                  </a:cubicBezTo>
                  <a:cubicBezTo>
                    <a:pt x="384" y="276"/>
                    <a:pt x="384" y="276"/>
                    <a:pt x="384" y="276"/>
                  </a:cubicBezTo>
                  <a:cubicBezTo>
                    <a:pt x="383" y="275"/>
                    <a:pt x="383" y="275"/>
                    <a:pt x="383" y="275"/>
                  </a:cubicBezTo>
                  <a:cubicBezTo>
                    <a:pt x="384" y="274"/>
                    <a:pt x="384" y="274"/>
                    <a:pt x="384" y="274"/>
                  </a:cubicBezTo>
                  <a:cubicBezTo>
                    <a:pt x="384" y="274"/>
                    <a:pt x="385" y="273"/>
                    <a:pt x="385" y="273"/>
                  </a:cubicBezTo>
                  <a:cubicBezTo>
                    <a:pt x="386" y="273"/>
                    <a:pt x="387" y="272"/>
                    <a:pt x="387" y="272"/>
                  </a:cubicBezTo>
                  <a:cubicBezTo>
                    <a:pt x="389" y="272"/>
                    <a:pt x="389" y="272"/>
                    <a:pt x="389" y="272"/>
                  </a:cubicBezTo>
                  <a:cubicBezTo>
                    <a:pt x="389" y="270"/>
                    <a:pt x="389" y="270"/>
                    <a:pt x="389" y="270"/>
                  </a:cubicBezTo>
                  <a:cubicBezTo>
                    <a:pt x="390" y="268"/>
                    <a:pt x="390" y="268"/>
                    <a:pt x="390" y="268"/>
                  </a:cubicBezTo>
                  <a:cubicBezTo>
                    <a:pt x="390" y="265"/>
                    <a:pt x="390" y="265"/>
                    <a:pt x="390" y="265"/>
                  </a:cubicBezTo>
                  <a:cubicBezTo>
                    <a:pt x="389" y="264"/>
                    <a:pt x="389" y="264"/>
                    <a:pt x="389" y="264"/>
                  </a:cubicBezTo>
                  <a:cubicBezTo>
                    <a:pt x="388" y="263"/>
                    <a:pt x="388" y="263"/>
                    <a:pt x="388" y="263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0"/>
                    <a:pt x="388" y="260"/>
                    <a:pt x="388" y="260"/>
                  </a:cubicBezTo>
                  <a:cubicBezTo>
                    <a:pt x="389" y="259"/>
                    <a:pt x="389" y="259"/>
                    <a:pt x="389" y="259"/>
                  </a:cubicBezTo>
                  <a:cubicBezTo>
                    <a:pt x="389" y="259"/>
                    <a:pt x="390" y="258"/>
                    <a:pt x="390" y="257"/>
                  </a:cubicBezTo>
                  <a:cubicBezTo>
                    <a:pt x="390" y="257"/>
                    <a:pt x="390" y="255"/>
                    <a:pt x="390" y="255"/>
                  </a:cubicBezTo>
                  <a:cubicBezTo>
                    <a:pt x="390" y="255"/>
                    <a:pt x="390" y="254"/>
                    <a:pt x="390" y="254"/>
                  </a:cubicBezTo>
                  <a:cubicBezTo>
                    <a:pt x="394" y="250"/>
                    <a:pt x="394" y="250"/>
                    <a:pt x="394" y="250"/>
                  </a:cubicBezTo>
                  <a:cubicBezTo>
                    <a:pt x="396" y="248"/>
                    <a:pt x="396" y="248"/>
                    <a:pt x="396" y="248"/>
                  </a:cubicBezTo>
                  <a:cubicBezTo>
                    <a:pt x="396" y="248"/>
                    <a:pt x="398" y="248"/>
                    <a:pt x="398" y="247"/>
                  </a:cubicBezTo>
                  <a:cubicBezTo>
                    <a:pt x="398" y="247"/>
                    <a:pt x="400" y="247"/>
                    <a:pt x="400" y="247"/>
                  </a:cubicBezTo>
                  <a:cubicBezTo>
                    <a:pt x="400" y="247"/>
                    <a:pt x="401" y="246"/>
                    <a:pt x="401" y="246"/>
                  </a:cubicBezTo>
                  <a:cubicBezTo>
                    <a:pt x="402" y="245"/>
                    <a:pt x="402" y="244"/>
                    <a:pt x="402" y="244"/>
                  </a:cubicBezTo>
                  <a:cubicBezTo>
                    <a:pt x="402" y="244"/>
                    <a:pt x="402" y="243"/>
                    <a:pt x="402" y="243"/>
                  </a:cubicBezTo>
                  <a:cubicBezTo>
                    <a:pt x="402" y="243"/>
                    <a:pt x="402" y="242"/>
                    <a:pt x="402" y="242"/>
                  </a:cubicBezTo>
                  <a:cubicBezTo>
                    <a:pt x="402" y="242"/>
                    <a:pt x="402" y="241"/>
                    <a:pt x="402" y="241"/>
                  </a:cubicBezTo>
                  <a:cubicBezTo>
                    <a:pt x="402" y="240"/>
                    <a:pt x="403" y="240"/>
                    <a:pt x="403" y="240"/>
                  </a:cubicBezTo>
                  <a:cubicBezTo>
                    <a:pt x="403" y="238"/>
                    <a:pt x="403" y="238"/>
                    <a:pt x="403" y="238"/>
                  </a:cubicBezTo>
                  <a:cubicBezTo>
                    <a:pt x="403" y="238"/>
                    <a:pt x="402" y="237"/>
                    <a:pt x="402" y="236"/>
                  </a:cubicBezTo>
                  <a:cubicBezTo>
                    <a:pt x="402" y="236"/>
                    <a:pt x="402" y="236"/>
                    <a:pt x="402" y="235"/>
                  </a:cubicBezTo>
                  <a:cubicBezTo>
                    <a:pt x="403" y="234"/>
                    <a:pt x="404" y="234"/>
                    <a:pt x="404" y="234"/>
                  </a:cubicBezTo>
                  <a:cubicBezTo>
                    <a:pt x="406" y="234"/>
                    <a:pt x="406" y="234"/>
                    <a:pt x="406" y="234"/>
                  </a:cubicBezTo>
                  <a:cubicBezTo>
                    <a:pt x="406" y="234"/>
                    <a:pt x="407" y="233"/>
                    <a:pt x="408" y="233"/>
                  </a:cubicBezTo>
                  <a:cubicBezTo>
                    <a:pt x="408" y="233"/>
                    <a:pt x="409" y="232"/>
                    <a:pt x="409" y="232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1" y="230"/>
                    <a:pt x="411" y="230"/>
                    <a:pt x="411" y="230"/>
                  </a:cubicBezTo>
                  <a:cubicBezTo>
                    <a:pt x="412" y="229"/>
                    <a:pt x="412" y="229"/>
                    <a:pt x="412" y="229"/>
                  </a:cubicBezTo>
                  <a:cubicBezTo>
                    <a:pt x="412" y="227"/>
                    <a:pt x="412" y="227"/>
                    <a:pt x="412" y="227"/>
                  </a:cubicBezTo>
                  <a:cubicBezTo>
                    <a:pt x="414" y="226"/>
                    <a:pt x="414" y="226"/>
                    <a:pt x="414" y="226"/>
                  </a:cubicBezTo>
                  <a:cubicBezTo>
                    <a:pt x="414" y="225"/>
                    <a:pt x="414" y="225"/>
                    <a:pt x="414" y="225"/>
                  </a:cubicBezTo>
                  <a:cubicBezTo>
                    <a:pt x="415" y="224"/>
                    <a:pt x="415" y="224"/>
                    <a:pt x="415" y="224"/>
                  </a:cubicBezTo>
                  <a:cubicBezTo>
                    <a:pt x="416" y="224"/>
                    <a:pt x="416" y="224"/>
                    <a:pt x="416" y="224"/>
                  </a:cubicBezTo>
                  <a:cubicBezTo>
                    <a:pt x="418" y="222"/>
                    <a:pt x="418" y="222"/>
                    <a:pt x="418" y="222"/>
                  </a:cubicBezTo>
                  <a:cubicBezTo>
                    <a:pt x="420" y="221"/>
                    <a:pt x="420" y="221"/>
                    <a:pt x="420" y="221"/>
                  </a:cubicBezTo>
                  <a:cubicBezTo>
                    <a:pt x="420" y="221"/>
                    <a:pt x="421" y="219"/>
                    <a:pt x="421" y="218"/>
                  </a:cubicBezTo>
                  <a:cubicBezTo>
                    <a:pt x="421" y="217"/>
                    <a:pt x="421" y="217"/>
                    <a:pt x="422" y="216"/>
                  </a:cubicBezTo>
                  <a:cubicBezTo>
                    <a:pt x="422" y="216"/>
                    <a:pt x="423" y="216"/>
                    <a:pt x="424" y="215"/>
                  </a:cubicBezTo>
                  <a:cubicBezTo>
                    <a:pt x="424" y="215"/>
                    <a:pt x="424" y="214"/>
                    <a:pt x="424" y="214"/>
                  </a:cubicBezTo>
                  <a:cubicBezTo>
                    <a:pt x="425" y="214"/>
                    <a:pt x="425" y="214"/>
                    <a:pt x="425" y="214"/>
                  </a:cubicBezTo>
                  <a:cubicBezTo>
                    <a:pt x="425" y="212"/>
                    <a:pt x="425" y="212"/>
                    <a:pt x="425" y="212"/>
                  </a:cubicBezTo>
                  <a:cubicBezTo>
                    <a:pt x="425" y="211"/>
                    <a:pt x="425" y="211"/>
                    <a:pt x="425" y="211"/>
                  </a:cubicBezTo>
                  <a:cubicBezTo>
                    <a:pt x="425" y="211"/>
                    <a:pt x="423" y="212"/>
                    <a:pt x="423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2"/>
                    <a:pt x="420" y="212"/>
                    <a:pt x="419" y="212"/>
                  </a:cubicBezTo>
                  <a:cubicBezTo>
                    <a:pt x="418" y="211"/>
                    <a:pt x="419" y="211"/>
                    <a:pt x="419" y="211"/>
                  </a:cubicBezTo>
                  <a:cubicBezTo>
                    <a:pt x="419" y="211"/>
                    <a:pt x="420" y="211"/>
                    <a:pt x="420" y="210"/>
                  </a:cubicBezTo>
                  <a:cubicBezTo>
                    <a:pt x="420" y="210"/>
                    <a:pt x="421" y="208"/>
                    <a:pt x="421" y="208"/>
                  </a:cubicBezTo>
                  <a:cubicBezTo>
                    <a:pt x="422" y="208"/>
                    <a:pt x="422" y="208"/>
                    <a:pt x="422" y="208"/>
                  </a:cubicBezTo>
                  <a:cubicBezTo>
                    <a:pt x="423" y="207"/>
                    <a:pt x="423" y="207"/>
                    <a:pt x="423" y="207"/>
                  </a:cubicBezTo>
                  <a:cubicBezTo>
                    <a:pt x="423" y="207"/>
                    <a:pt x="424" y="207"/>
                    <a:pt x="424" y="207"/>
                  </a:cubicBezTo>
                  <a:cubicBezTo>
                    <a:pt x="424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5" y="205"/>
                    <a:pt x="425" y="205"/>
                    <a:pt x="425" y="205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9" y="204"/>
                    <a:pt x="429" y="204"/>
                    <a:pt x="429" y="204"/>
                  </a:cubicBezTo>
                  <a:cubicBezTo>
                    <a:pt x="429" y="204"/>
                    <a:pt x="430" y="206"/>
                    <a:pt x="430" y="206"/>
                  </a:cubicBezTo>
                  <a:cubicBezTo>
                    <a:pt x="430" y="207"/>
                    <a:pt x="430" y="208"/>
                    <a:pt x="431" y="208"/>
                  </a:cubicBezTo>
                  <a:cubicBezTo>
                    <a:pt x="431" y="208"/>
                    <a:pt x="433" y="209"/>
                    <a:pt x="433" y="209"/>
                  </a:cubicBezTo>
                  <a:cubicBezTo>
                    <a:pt x="433" y="209"/>
                    <a:pt x="433" y="208"/>
                    <a:pt x="434" y="208"/>
                  </a:cubicBezTo>
                  <a:cubicBezTo>
                    <a:pt x="434" y="208"/>
                    <a:pt x="435" y="208"/>
                    <a:pt x="435" y="208"/>
                  </a:cubicBezTo>
                  <a:cubicBezTo>
                    <a:pt x="436" y="208"/>
                    <a:pt x="437" y="208"/>
                    <a:pt x="437" y="208"/>
                  </a:cubicBezTo>
                  <a:cubicBezTo>
                    <a:pt x="437" y="208"/>
                    <a:pt x="438" y="208"/>
                    <a:pt x="439" y="208"/>
                  </a:cubicBezTo>
                  <a:cubicBezTo>
                    <a:pt x="439" y="207"/>
                    <a:pt x="439" y="207"/>
                    <a:pt x="439" y="207"/>
                  </a:cubicBezTo>
                  <a:cubicBezTo>
                    <a:pt x="439" y="207"/>
                    <a:pt x="439" y="206"/>
                    <a:pt x="439" y="206"/>
                  </a:cubicBezTo>
                  <a:cubicBezTo>
                    <a:pt x="439" y="206"/>
                    <a:pt x="440" y="204"/>
                    <a:pt x="440" y="204"/>
                  </a:cubicBezTo>
                  <a:cubicBezTo>
                    <a:pt x="440" y="204"/>
                    <a:pt x="441" y="204"/>
                    <a:pt x="441" y="204"/>
                  </a:cubicBezTo>
                  <a:cubicBezTo>
                    <a:pt x="441" y="204"/>
                    <a:pt x="442" y="204"/>
                    <a:pt x="442" y="204"/>
                  </a:cubicBezTo>
                  <a:cubicBezTo>
                    <a:pt x="442" y="204"/>
                    <a:pt x="442" y="203"/>
                    <a:pt x="442" y="203"/>
                  </a:cubicBezTo>
                  <a:cubicBezTo>
                    <a:pt x="442" y="203"/>
                    <a:pt x="442" y="202"/>
                    <a:pt x="442" y="202"/>
                  </a:cubicBezTo>
                  <a:cubicBezTo>
                    <a:pt x="442" y="202"/>
                    <a:pt x="443" y="202"/>
                    <a:pt x="443" y="202"/>
                  </a:cubicBezTo>
                  <a:cubicBezTo>
                    <a:pt x="443" y="200"/>
                    <a:pt x="443" y="200"/>
                    <a:pt x="443" y="200"/>
                  </a:cubicBezTo>
                  <a:cubicBezTo>
                    <a:pt x="443" y="200"/>
                    <a:pt x="445" y="200"/>
                    <a:pt x="445" y="200"/>
                  </a:cubicBezTo>
                  <a:cubicBezTo>
                    <a:pt x="446" y="200"/>
                    <a:pt x="445" y="200"/>
                    <a:pt x="445" y="200"/>
                  </a:cubicBezTo>
                  <a:cubicBezTo>
                    <a:pt x="448" y="199"/>
                    <a:pt x="448" y="199"/>
                    <a:pt x="448" y="199"/>
                  </a:cubicBezTo>
                  <a:cubicBezTo>
                    <a:pt x="448" y="199"/>
                    <a:pt x="448" y="199"/>
                    <a:pt x="448" y="200"/>
                  </a:cubicBezTo>
                  <a:cubicBezTo>
                    <a:pt x="446" y="197"/>
                    <a:pt x="443" y="193"/>
                    <a:pt x="443" y="193"/>
                  </a:cubicBezTo>
                  <a:cubicBezTo>
                    <a:pt x="445" y="189"/>
                    <a:pt x="445" y="189"/>
                    <a:pt x="445" y="189"/>
                  </a:cubicBezTo>
                  <a:cubicBezTo>
                    <a:pt x="445" y="189"/>
                    <a:pt x="446" y="182"/>
                    <a:pt x="446" y="180"/>
                  </a:cubicBezTo>
                  <a:cubicBezTo>
                    <a:pt x="446" y="179"/>
                    <a:pt x="446" y="173"/>
                    <a:pt x="446" y="173"/>
                  </a:cubicBezTo>
                  <a:cubicBezTo>
                    <a:pt x="446" y="173"/>
                    <a:pt x="442" y="172"/>
                    <a:pt x="445" y="169"/>
                  </a:cubicBezTo>
                  <a:cubicBezTo>
                    <a:pt x="448" y="165"/>
                    <a:pt x="451" y="160"/>
                    <a:pt x="451" y="16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48" y="147"/>
                    <a:pt x="452" y="145"/>
                  </a:cubicBezTo>
                  <a:cubicBezTo>
                    <a:pt x="456" y="142"/>
                    <a:pt x="463" y="133"/>
                    <a:pt x="463" y="133"/>
                  </a:cubicBezTo>
                  <a:cubicBezTo>
                    <a:pt x="470" y="125"/>
                    <a:pt x="470" y="125"/>
                    <a:pt x="470" y="125"/>
                  </a:cubicBezTo>
                  <a:cubicBezTo>
                    <a:pt x="458" y="122"/>
                    <a:pt x="458" y="122"/>
                    <a:pt x="458" y="122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6" y="118"/>
                    <a:pt x="446" y="118"/>
                    <a:pt x="446" y="118"/>
                  </a:cubicBezTo>
                  <a:cubicBezTo>
                    <a:pt x="443" y="113"/>
                    <a:pt x="443" y="113"/>
                    <a:pt x="443" y="113"/>
                  </a:cubicBezTo>
                  <a:cubicBezTo>
                    <a:pt x="440" y="115"/>
                    <a:pt x="440" y="115"/>
                    <a:pt x="440" y="115"/>
                  </a:cubicBezTo>
                  <a:cubicBezTo>
                    <a:pt x="437" y="117"/>
                    <a:pt x="437" y="117"/>
                    <a:pt x="437" y="117"/>
                  </a:cubicBezTo>
                  <a:cubicBezTo>
                    <a:pt x="430" y="116"/>
                    <a:pt x="430" y="116"/>
                    <a:pt x="430" y="116"/>
                  </a:cubicBezTo>
                  <a:cubicBezTo>
                    <a:pt x="425" y="111"/>
                    <a:pt x="425" y="111"/>
                    <a:pt x="425" y="111"/>
                  </a:cubicBezTo>
                  <a:cubicBezTo>
                    <a:pt x="421" y="114"/>
                    <a:pt x="421" y="114"/>
                    <a:pt x="421" y="114"/>
                  </a:cubicBezTo>
                  <a:cubicBezTo>
                    <a:pt x="417" y="111"/>
                    <a:pt x="417" y="111"/>
                    <a:pt x="417" y="111"/>
                  </a:cubicBezTo>
                  <a:cubicBezTo>
                    <a:pt x="414" y="106"/>
                    <a:pt x="414" y="106"/>
                    <a:pt x="414" y="106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406" y="97"/>
                    <a:pt x="406" y="97"/>
                    <a:pt x="406" y="97"/>
                  </a:cubicBezTo>
                  <a:cubicBezTo>
                    <a:pt x="406" y="98"/>
                    <a:pt x="405" y="98"/>
                    <a:pt x="405" y="98"/>
                  </a:cubicBezTo>
                  <a:cubicBezTo>
                    <a:pt x="405" y="98"/>
                    <a:pt x="402" y="97"/>
                    <a:pt x="402" y="97"/>
                  </a:cubicBezTo>
                  <a:cubicBezTo>
                    <a:pt x="402" y="95"/>
                    <a:pt x="402" y="95"/>
                    <a:pt x="402" y="95"/>
                  </a:cubicBezTo>
                  <a:cubicBezTo>
                    <a:pt x="401" y="94"/>
                    <a:pt x="401" y="94"/>
                    <a:pt x="401" y="94"/>
                  </a:cubicBezTo>
                  <a:cubicBezTo>
                    <a:pt x="399" y="94"/>
                    <a:pt x="399" y="94"/>
                    <a:pt x="399" y="94"/>
                  </a:cubicBezTo>
                  <a:cubicBezTo>
                    <a:pt x="397" y="95"/>
                    <a:pt x="397" y="95"/>
                    <a:pt x="397" y="95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3" y="97"/>
                    <a:pt x="393" y="97"/>
                  </a:cubicBezTo>
                  <a:cubicBezTo>
                    <a:pt x="391" y="97"/>
                    <a:pt x="391" y="97"/>
                    <a:pt x="391" y="97"/>
                  </a:cubicBezTo>
                  <a:cubicBezTo>
                    <a:pt x="391" y="96"/>
                    <a:pt x="391" y="96"/>
                    <a:pt x="391" y="96"/>
                  </a:cubicBezTo>
                  <a:cubicBezTo>
                    <a:pt x="391" y="95"/>
                    <a:pt x="391" y="95"/>
                    <a:pt x="391" y="95"/>
                  </a:cubicBezTo>
                  <a:cubicBezTo>
                    <a:pt x="389" y="94"/>
                    <a:pt x="389" y="94"/>
                    <a:pt x="389" y="94"/>
                  </a:cubicBezTo>
                  <a:cubicBezTo>
                    <a:pt x="388" y="94"/>
                    <a:pt x="388" y="94"/>
                    <a:pt x="388" y="94"/>
                  </a:cubicBezTo>
                  <a:cubicBezTo>
                    <a:pt x="388" y="94"/>
                    <a:pt x="387" y="93"/>
                    <a:pt x="387" y="93"/>
                  </a:cubicBezTo>
                  <a:cubicBezTo>
                    <a:pt x="386" y="93"/>
                    <a:pt x="386" y="92"/>
                    <a:pt x="386" y="92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87" y="91"/>
                    <a:pt x="387" y="91"/>
                    <a:pt x="387" y="91"/>
                  </a:cubicBezTo>
                  <a:cubicBezTo>
                    <a:pt x="387" y="91"/>
                    <a:pt x="387" y="90"/>
                    <a:pt x="387" y="90"/>
                  </a:cubicBezTo>
                  <a:cubicBezTo>
                    <a:pt x="387" y="90"/>
                    <a:pt x="387" y="90"/>
                    <a:pt x="387" y="90"/>
                  </a:cubicBezTo>
                  <a:cubicBezTo>
                    <a:pt x="387" y="90"/>
                    <a:pt x="386" y="90"/>
                    <a:pt x="386" y="90"/>
                  </a:cubicBezTo>
                  <a:cubicBezTo>
                    <a:pt x="384" y="90"/>
                    <a:pt x="384" y="90"/>
                    <a:pt x="384" y="90"/>
                  </a:cubicBezTo>
                  <a:cubicBezTo>
                    <a:pt x="383" y="91"/>
                    <a:pt x="383" y="91"/>
                    <a:pt x="383" y="91"/>
                  </a:cubicBezTo>
                  <a:cubicBezTo>
                    <a:pt x="381" y="91"/>
                    <a:pt x="381" y="91"/>
                    <a:pt x="381" y="91"/>
                  </a:cubicBezTo>
                  <a:cubicBezTo>
                    <a:pt x="379" y="92"/>
                    <a:pt x="379" y="92"/>
                    <a:pt x="379" y="92"/>
                  </a:cubicBezTo>
                  <a:cubicBezTo>
                    <a:pt x="376" y="92"/>
                    <a:pt x="376" y="92"/>
                    <a:pt x="376" y="92"/>
                  </a:cubicBezTo>
                  <a:cubicBezTo>
                    <a:pt x="375" y="90"/>
                    <a:pt x="375" y="90"/>
                    <a:pt x="375" y="90"/>
                  </a:cubicBezTo>
                  <a:cubicBezTo>
                    <a:pt x="374" y="88"/>
                    <a:pt x="374" y="88"/>
                    <a:pt x="374" y="88"/>
                  </a:cubicBezTo>
                  <a:cubicBezTo>
                    <a:pt x="373" y="87"/>
                    <a:pt x="373" y="87"/>
                    <a:pt x="373" y="87"/>
                  </a:cubicBezTo>
                  <a:cubicBezTo>
                    <a:pt x="372" y="87"/>
                    <a:pt x="372" y="87"/>
                    <a:pt x="372" y="87"/>
                  </a:cubicBezTo>
                  <a:cubicBezTo>
                    <a:pt x="369" y="86"/>
                    <a:pt x="369" y="86"/>
                    <a:pt x="369" y="86"/>
                  </a:cubicBezTo>
                  <a:cubicBezTo>
                    <a:pt x="370" y="84"/>
                    <a:pt x="370" y="84"/>
                    <a:pt x="370" y="84"/>
                  </a:cubicBezTo>
                  <a:cubicBezTo>
                    <a:pt x="370" y="84"/>
                    <a:pt x="369" y="82"/>
                    <a:pt x="369" y="82"/>
                  </a:cubicBezTo>
                  <a:cubicBezTo>
                    <a:pt x="368" y="82"/>
                    <a:pt x="367" y="82"/>
                    <a:pt x="367" y="82"/>
                  </a:cubicBezTo>
                  <a:cubicBezTo>
                    <a:pt x="365" y="80"/>
                    <a:pt x="365" y="80"/>
                    <a:pt x="365" y="80"/>
                  </a:cubicBezTo>
                  <a:cubicBezTo>
                    <a:pt x="365" y="80"/>
                    <a:pt x="365" y="79"/>
                    <a:pt x="364" y="78"/>
                  </a:cubicBezTo>
                  <a:cubicBezTo>
                    <a:pt x="363" y="78"/>
                    <a:pt x="363" y="77"/>
                    <a:pt x="362" y="77"/>
                  </a:cubicBezTo>
                  <a:cubicBezTo>
                    <a:pt x="361" y="77"/>
                    <a:pt x="359" y="77"/>
                    <a:pt x="359" y="77"/>
                  </a:cubicBezTo>
                  <a:cubicBezTo>
                    <a:pt x="359" y="77"/>
                    <a:pt x="358" y="75"/>
                    <a:pt x="357" y="75"/>
                  </a:cubicBezTo>
                  <a:cubicBezTo>
                    <a:pt x="357" y="75"/>
                    <a:pt x="353" y="75"/>
                    <a:pt x="353" y="75"/>
                  </a:cubicBezTo>
                  <a:cubicBezTo>
                    <a:pt x="353" y="75"/>
                    <a:pt x="354" y="72"/>
                    <a:pt x="354" y="72"/>
                  </a:cubicBezTo>
                  <a:cubicBezTo>
                    <a:pt x="354" y="71"/>
                    <a:pt x="354" y="68"/>
                    <a:pt x="354" y="68"/>
                  </a:cubicBezTo>
                  <a:cubicBezTo>
                    <a:pt x="354" y="67"/>
                    <a:pt x="354" y="67"/>
                    <a:pt x="354" y="67"/>
                  </a:cubicBezTo>
                  <a:cubicBezTo>
                    <a:pt x="354" y="67"/>
                    <a:pt x="353" y="66"/>
                    <a:pt x="354" y="64"/>
                  </a:cubicBezTo>
                  <a:cubicBezTo>
                    <a:pt x="355" y="62"/>
                    <a:pt x="354" y="63"/>
                    <a:pt x="355" y="61"/>
                  </a:cubicBezTo>
                  <a:cubicBezTo>
                    <a:pt x="356" y="58"/>
                    <a:pt x="356" y="57"/>
                    <a:pt x="356" y="57"/>
                  </a:cubicBezTo>
                  <a:cubicBezTo>
                    <a:pt x="354" y="56"/>
                    <a:pt x="354" y="56"/>
                    <a:pt x="354" y="56"/>
                  </a:cubicBezTo>
                  <a:cubicBezTo>
                    <a:pt x="354" y="56"/>
                    <a:pt x="353" y="55"/>
                    <a:pt x="352" y="56"/>
                  </a:cubicBezTo>
                  <a:cubicBezTo>
                    <a:pt x="352" y="58"/>
                    <a:pt x="351" y="58"/>
                    <a:pt x="351" y="58"/>
                  </a:cubicBezTo>
                  <a:cubicBezTo>
                    <a:pt x="349" y="61"/>
                    <a:pt x="349" y="61"/>
                    <a:pt x="349" y="61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349" y="64"/>
                    <a:pt x="350" y="65"/>
                    <a:pt x="347" y="65"/>
                  </a:cubicBezTo>
                  <a:cubicBezTo>
                    <a:pt x="345" y="65"/>
                    <a:pt x="343" y="65"/>
                    <a:pt x="343" y="65"/>
                  </a:cubicBezTo>
                  <a:cubicBezTo>
                    <a:pt x="343" y="65"/>
                    <a:pt x="345" y="67"/>
                    <a:pt x="342" y="67"/>
                  </a:cubicBezTo>
                  <a:cubicBezTo>
                    <a:pt x="340" y="67"/>
                    <a:pt x="337" y="67"/>
                    <a:pt x="337" y="67"/>
                  </a:cubicBezTo>
                  <a:cubicBezTo>
                    <a:pt x="335" y="65"/>
                    <a:pt x="335" y="65"/>
                    <a:pt x="335" y="65"/>
                  </a:cubicBezTo>
                  <a:cubicBezTo>
                    <a:pt x="331" y="66"/>
                    <a:pt x="331" y="66"/>
                    <a:pt x="331" y="66"/>
                  </a:cubicBezTo>
                  <a:cubicBezTo>
                    <a:pt x="331" y="66"/>
                    <a:pt x="331" y="65"/>
                    <a:pt x="331" y="63"/>
                  </a:cubicBezTo>
                  <a:cubicBezTo>
                    <a:pt x="331" y="62"/>
                    <a:pt x="330" y="60"/>
                    <a:pt x="331" y="60"/>
                  </a:cubicBezTo>
                  <a:cubicBezTo>
                    <a:pt x="332" y="60"/>
                    <a:pt x="333" y="59"/>
                    <a:pt x="333" y="59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1" y="56"/>
                    <a:pt x="331" y="55"/>
                  </a:cubicBezTo>
                  <a:cubicBezTo>
                    <a:pt x="331" y="54"/>
                    <a:pt x="332" y="52"/>
                    <a:pt x="332" y="52"/>
                  </a:cubicBezTo>
                  <a:cubicBezTo>
                    <a:pt x="333" y="51"/>
                    <a:pt x="333" y="49"/>
                    <a:pt x="333" y="49"/>
                  </a:cubicBezTo>
                  <a:cubicBezTo>
                    <a:pt x="332" y="49"/>
                    <a:pt x="332" y="49"/>
                    <a:pt x="332" y="49"/>
                  </a:cubicBezTo>
                  <a:cubicBezTo>
                    <a:pt x="332" y="49"/>
                    <a:pt x="330" y="50"/>
                    <a:pt x="330" y="48"/>
                  </a:cubicBezTo>
                  <a:cubicBezTo>
                    <a:pt x="330" y="47"/>
                    <a:pt x="329" y="45"/>
                    <a:pt x="329" y="45"/>
                  </a:cubicBezTo>
                  <a:cubicBezTo>
                    <a:pt x="329" y="45"/>
                    <a:pt x="327" y="44"/>
                    <a:pt x="327" y="44"/>
                  </a:cubicBezTo>
                  <a:cubicBezTo>
                    <a:pt x="326" y="44"/>
                    <a:pt x="326" y="44"/>
                    <a:pt x="325" y="45"/>
                  </a:cubicBezTo>
                  <a:cubicBezTo>
                    <a:pt x="325" y="45"/>
                    <a:pt x="322" y="44"/>
                    <a:pt x="322" y="44"/>
                  </a:cubicBezTo>
                  <a:cubicBezTo>
                    <a:pt x="322" y="44"/>
                    <a:pt x="319" y="44"/>
                    <a:pt x="319" y="44"/>
                  </a:cubicBezTo>
                  <a:cubicBezTo>
                    <a:pt x="318" y="44"/>
                    <a:pt x="317" y="46"/>
                    <a:pt x="317" y="46"/>
                  </a:cubicBezTo>
                  <a:cubicBezTo>
                    <a:pt x="315" y="43"/>
                    <a:pt x="315" y="43"/>
                    <a:pt x="315" y="43"/>
                  </a:cubicBezTo>
                  <a:cubicBezTo>
                    <a:pt x="316" y="40"/>
                    <a:pt x="316" y="40"/>
                    <a:pt x="316" y="40"/>
                  </a:cubicBezTo>
                  <a:cubicBezTo>
                    <a:pt x="316" y="40"/>
                    <a:pt x="314" y="38"/>
                    <a:pt x="314" y="37"/>
                  </a:cubicBezTo>
                  <a:cubicBezTo>
                    <a:pt x="314" y="37"/>
                    <a:pt x="313" y="35"/>
                    <a:pt x="313" y="35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10" y="34"/>
                    <a:pt x="308" y="34"/>
                    <a:pt x="307" y="34"/>
                  </a:cubicBezTo>
                  <a:cubicBezTo>
                    <a:pt x="306" y="34"/>
                    <a:pt x="306" y="34"/>
                    <a:pt x="305" y="34"/>
                  </a:cubicBezTo>
                  <a:cubicBezTo>
                    <a:pt x="305" y="34"/>
                    <a:pt x="303" y="32"/>
                    <a:pt x="303" y="32"/>
                  </a:cubicBezTo>
                  <a:cubicBezTo>
                    <a:pt x="303" y="31"/>
                    <a:pt x="303" y="30"/>
                    <a:pt x="303" y="29"/>
                  </a:cubicBezTo>
                  <a:cubicBezTo>
                    <a:pt x="302" y="28"/>
                    <a:pt x="301" y="26"/>
                    <a:pt x="301" y="25"/>
                  </a:cubicBezTo>
                  <a:cubicBezTo>
                    <a:pt x="301" y="25"/>
                    <a:pt x="302" y="23"/>
                    <a:pt x="302" y="23"/>
                  </a:cubicBezTo>
                  <a:cubicBezTo>
                    <a:pt x="301" y="22"/>
                    <a:pt x="299" y="20"/>
                    <a:pt x="299" y="20"/>
                  </a:cubicBezTo>
                  <a:cubicBezTo>
                    <a:pt x="298" y="18"/>
                    <a:pt x="298" y="18"/>
                    <a:pt x="298" y="18"/>
                  </a:cubicBezTo>
                  <a:cubicBezTo>
                    <a:pt x="298" y="18"/>
                    <a:pt x="295" y="20"/>
                    <a:pt x="294" y="20"/>
                  </a:cubicBezTo>
                  <a:cubicBezTo>
                    <a:pt x="293" y="20"/>
                    <a:pt x="291" y="19"/>
                    <a:pt x="291" y="20"/>
                  </a:cubicBezTo>
                  <a:cubicBezTo>
                    <a:pt x="291" y="20"/>
                    <a:pt x="292" y="22"/>
                    <a:pt x="291" y="22"/>
                  </a:cubicBezTo>
                  <a:cubicBezTo>
                    <a:pt x="290" y="22"/>
                    <a:pt x="288" y="22"/>
                    <a:pt x="287" y="21"/>
                  </a:cubicBezTo>
                  <a:cubicBezTo>
                    <a:pt x="286" y="20"/>
                    <a:pt x="286" y="19"/>
                    <a:pt x="286" y="18"/>
                  </a:cubicBezTo>
                  <a:cubicBezTo>
                    <a:pt x="285" y="18"/>
                    <a:pt x="285" y="16"/>
                    <a:pt x="284" y="16"/>
                  </a:cubicBezTo>
                  <a:cubicBezTo>
                    <a:pt x="283" y="16"/>
                    <a:pt x="282" y="16"/>
                    <a:pt x="282" y="15"/>
                  </a:cubicBezTo>
                  <a:cubicBezTo>
                    <a:pt x="282" y="15"/>
                    <a:pt x="282" y="12"/>
                    <a:pt x="282" y="12"/>
                  </a:cubicBezTo>
                  <a:cubicBezTo>
                    <a:pt x="282" y="10"/>
                    <a:pt x="282" y="10"/>
                    <a:pt x="282" y="10"/>
                  </a:cubicBezTo>
                  <a:cubicBezTo>
                    <a:pt x="282" y="10"/>
                    <a:pt x="282" y="7"/>
                    <a:pt x="281" y="7"/>
                  </a:cubicBezTo>
                  <a:cubicBezTo>
                    <a:pt x="281" y="6"/>
                    <a:pt x="280" y="5"/>
                    <a:pt x="280" y="5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1" y="1"/>
                    <a:pt x="281" y="0"/>
                    <a:pt x="282" y="0"/>
                  </a:cubicBezTo>
                  <a:cubicBezTo>
                    <a:pt x="259" y="4"/>
                    <a:pt x="259" y="4"/>
                    <a:pt x="259" y="4"/>
                  </a:cubicBezTo>
                  <a:cubicBezTo>
                    <a:pt x="249" y="5"/>
                    <a:pt x="249" y="5"/>
                    <a:pt x="249" y="5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3" y="15"/>
                    <a:pt x="243" y="15"/>
                    <a:pt x="243" y="15"/>
                  </a:cubicBezTo>
                  <a:cubicBezTo>
                    <a:pt x="244" y="23"/>
                    <a:pt x="244" y="23"/>
                    <a:pt x="244" y="23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36" y="46"/>
                    <a:pt x="236" y="46"/>
                    <a:pt x="236" y="46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5" y="75"/>
                    <a:pt x="185" y="75"/>
                    <a:pt x="185" y="7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77" y="87"/>
                    <a:pt x="174" y="89"/>
                    <a:pt x="172" y="88"/>
                  </a:cubicBezTo>
                  <a:cubicBezTo>
                    <a:pt x="169" y="88"/>
                    <a:pt x="163" y="86"/>
                    <a:pt x="163" y="86"/>
                  </a:cubicBezTo>
                  <a:cubicBezTo>
                    <a:pt x="163" y="86"/>
                    <a:pt x="156" y="82"/>
                    <a:pt x="153" y="82"/>
                  </a:cubicBezTo>
                  <a:cubicBezTo>
                    <a:pt x="150" y="81"/>
                    <a:pt x="145" y="76"/>
                    <a:pt x="145" y="76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37" y="77"/>
                    <a:pt x="137" y="75"/>
                  </a:cubicBezTo>
                  <a:cubicBezTo>
                    <a:pt x="137" y="74"/>
                    <a:pt x="137" y="74"/>
                    <a:pt x="137" y="72"/>
                  </a:cubicBezTo>
                  <a:cubicBezTo>
                    <a:pt x="137" y="69"/>
                    <a:pt x="137" y="64"/>
                    <a:pt x="137" y="64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23" y="60"/>
                    <a:pt x="123" y="62"/>
                    <a:pt x="121" y="60"/>
                  </a:cubicBezTo>
                  <a:cubicBezTo>
                    <a:pt x="118" y="58"/>
                    <a:pt x="118" y="54"/>
                    <a:pt x="118" y="54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7" y="65"/>
                    <a:pt x="117" y="65"/>
                    <a:pt x="117" y="65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20" y="84"/>
                    <a:pt x="121" y="84"/>
                    <a:pt x="121" y="87"/>
                  </a:cubicBezTo>
                  <a:cubicBezTo>
                    <a:pt x="121" y="89"/>
                    <a:pt x="120" y="99"/>
                    <a:pt x="120" y="99"/>
                  </a:cubicBezTo>
                  <a:cubicBezTo>
                    <a:pt x="120" y="107"/>
                    <a:pt x="120" y="107"/>
                    <a:pt x="120" y="107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3" y="115"/>
                    <a:pt x="118" y="118"/>
                    <a:pt x="116" y="118"/>
                  </a:cubicBezTo>
                  <a:cubicBezTo>
                    <a:pt x="114" y="118"/>
                    <a:pt x="109" y="116"/>
                    <a:pt x="109" y="116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2" y="113"/>
                    <a:pt x="4" y="113"/>
                  </a:cubicBezTo>
                  <a:cubicBezTo>
                    <a:pt x="5" y="113"/>
                    <a:pt x="14" y="114"/>
                    <a:pt x="14" y="114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8"/>
                    <a:pt x="2" y="127"/>
                    <a:pt x="2" y="129"/>
                  </a:cubicBezTo>
                  <a:cubicBezTo>
                    <a:pt x="1" y="131"/>
                    <a:pt x="5" y="132"/>
                    <a:pt x="5" y="132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19" y="145"/>
                    <a:pt x="19" y="145"/>
                    <a:pt x="19" y="145"/>
                  </a:cubicBezTo>
                  <a:cubicBezTo>
                    <a:pt x="19" y="145"/>
                    <a:pt x="20" y="143"/>
                    <a:pt x="23" y="142"/>
                  </a:cubicBezTo>
                  <a:cubicBezTo>
                    <a:pt x="25" y="142"/>
                    <a:pt x="28" y="142"/>
                    <a:pt x="28" y="142"/>
                  </a:cubicBezTo>
                  <a:cubicBezTo>
                    <a:pt x="28" y="142"/>
                    <a:pt x="28" y="141"/>
                    <a:pt x="30" y="146"/>
                  </a:cubicBezTo>
                  <a:cubicBezTo>
                    <a:pt x="31" y="150"/>
                    <a:pt x="31" y="150"/>
                    <a:pt x="31" y="150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7" y="152"/>
                    <a:pt x="41" y="154"/>
                    <a:pt x="43" y="155"/>
                  </a:cubicBezTo>
                  <a:cubicBezTo>
                    <a:pt x="45" y="156"/>
                    <a:pt x="49" y="160"/>
                    <a:pt x="49" y="160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1" y="166"/>
                    <a:pt x="51" y="166"/>
                    <a:pt x="51" y="166"/>
                  </a:cubicBezTo>
                  <a:cubicBezTo>
                    <a:pt x="51" y="166"/>
                    <a:pt x="55" y="167"/>
                    <a:pt x="58" y="167"/>
                  </a:cubicBezTo>
                  <a:cubicBezTo>
                    <a:pt x="61" y="167"/>
                    <a:pt x="68" y="166"/>
                    <a:pt x="68" y="16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2" y="170"/>
                    <a:pt x="81" y="173"/>
                    <a:pt x="81" y="173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4" y="183"/>
                    <a:pt x="75" y="183"/>
                    <a:pt x="79" y="184"/>
                  </a:cubicBezTo>
                  <a:cubicBezTo>
                    <a:pt x="83" y="185"/>
                    <a:pt x="86" y="187"/>
                    <a:pt x="86" y="187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9" y="196"/>
                    <a:pt x="89" y="196"/>
                    <a:pt x="89" y="196"/>
                  </a:cubicBezTo>
                  <a:cubicBezTo>
                    <a:pt x="89" y="196"/>
                    <a:pt x="91" y="199"/>
                    <a:pt x="91" y="200"/>
                  </a:cubicBezTo>
                  <a:cubicBezTo>
                    <a:pt x="90" y="201"/>
                    <a:pt x="90" y="203"/>
                    <a:pt x="90" y="203"/>
                  </a:cubicBezTo>
                  <a:cubicBezTo>
                    <a:pt x="87" y="202"/>
                    <a:pt x="87" y="202"/>
                    <a:pt x="87" y="202"/>
                  </a:cubicBezTo>
                  <a:cubicBezTo>
                    <a:pt x="87" y="202"/>
                    <a:pt x="87" y="204"/>
                    <a:pt x="86" y="202"/>
                  </a:cubicBezTo>
                  <a:cubicBezTo>
                    <a:pt x="84" y="200"/>
                    <a:pt x="83" y="198"/>
                    <a:pt x="83" y="198"/>
                  </a:cubicBezTo>
                  <a:cubicBezTo>
                    <a:pt x="82" y="202"/>
                    <a:pt x="82" y="202"/>
                    <a:pt x="82" y="202"/>
                  </a:cubicBezTo>
                  <a:cubicBezTo>
                    <a:pt x="82" y="202"/>
                    <a:pt x="83" y="206"/>
                    <a:pt x="84" y="207"/>
                  </a:cubicBezTo>
                  <a:cubicBezTo>
                    <a:pt x="86" y="207"/>
                    <a:pt x="86" y="206"/>
                    <a:pt x="86" y="209"/>
                  </a:cubicBezTo>
                  <a:cubicBezTo>
                    <a:pt x="86" y="211"/>
                    <a:pt x="87" y="216"/>
                    <a:pt x="88" y="217"/>
                  </a:cubicBezTo>
                  <a:cubicBezTo>
                    <a:pt x="89" y="219"/>
                    <a:pt x="89" y="224"/>
                    <a:pt x="90" y="225"/>
                  </a:cubicBezTo>
                  <a:cubicBezTo>
                    <a:pt x="92" y="225"/>
                    <a:pt x="93" y="226"/>
                    <a:pt x="93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101" y="233"/>
                    <a:pt x="101" y="233"/>
                    <a:pt x="101" y="233"/>
                  </a:cubicBezTo>
                  <a:cubicBezTo>
                    <a:pt x="101" y="233"/>
                    <a:pt x="105" y="236"/>
                    <a:pt x="107" y="237"/>
                  </a:cubicBezTo>
                  <a:cubicBezTo>
                    <a:pt x="109" y="238"/>
                    <a:pt x="110" y="238"/>
                    <a:pt x="110" y="238"/>
                  </a:cubicBezTo>
                  <a:cubicBezTo>
                    <a:pt x="115" y="243"/>
                    <a:pt x="115" y="243"/>
                    <a:pt x="115" y="243"/>
                  </a:cubicBezTo>
                  <a:cubicBezTo>
                    <a:pt x="115" y="243"/>
                    <a:pt x="118" y="248"/>
                    <a:pt x="117" y="248"/>
                  </a:cubicBezTo>
                  <a:cubicBezTo>
                    <a:pt x="116" y="248"/>
                    <a:pt x="117" y="249"/>
                    <a:pt x="115" y="249"/>
                  </a:cubicBezTo>
                  <a:cubicBezTo>
                    <a:pt x="112" y="249"/>
                    <a:pt x="113" y="251"/>
                    <a:pt x="111" y="249"/>
                  </a:cubicBezTo>
                  <a:cubicBezTo>
                    <a:pt x="108" y="247"/>
                    <a:pt x="106" y="244"/>
                    <a:pt x="103" y="244"/>
                  </a:cubicBezTo>
                  <a:cubicBezTo>
                    <a:pt x="100" y="244"/>
                    <a:pt x="100" y="244"/>
                    <a:pt x="100" y="244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9" y="250"/>
                    <a:pt x="109" y="250"/>
                    <a:pt x="109" y="250"/>
                  </a:cubicBezTo>
                  <a:cubicBezTo>
                    <a:pt x="113" y="254"/>
                    <a:pt x="113" y="254"/>
                    <a:pt x="113" y="254"/>
                  </a:cubicBezTo>
                  <a:cubicBezTo>
                    <a:pt x="114" y="254"/>
                    <a:pt x="114" y="254"/>
                    <a:pt x="114" y="254"/>
                  </a:cubicBezTo>
                  <a:cubicBezTo>
                    <a:pt x="114" y="254"/>
                    <a:pt x="115" y="256"/>
                    <a:pt x="115" y="257"/>
                  </a:cubicBezTo>
                  <a:cubicBezTo>
                    <a:pt x="115" y="258"/>
                    <a:pt x="114" y="261"/>
                    <a:pt x="113" y="262"/>
                  </a:cubicBezTo>
                  <a:cubicBezTo>
                    <a:pt x="113" y="264"/>
                    <a:pt x="113" y="266"/>
                    <a:pt x="113" y="266"/>
                  </a:cubicBezTo>
                  <a:cubicBezTo>
                    <a:pt x="110" y="259"/>
                    <a:pt x="110" y="259"/>
                    <a:pt x="110" y="259"/>
                  </a:cubicBezTo>
                  <a:cubicBezTo>
                    <a:pt x="110" y="259"/>
                    <a:pt x="111" y="257"/>
                    <a:pt x="109" y="256"/>
                  </a:cubicBezTo>
                  <a:cubicBezTo>
                    <a:pt x="107" y="256"/>
                    <a:pt x="105" y="257"/>
                    <a:pt x="105" y="257"/>
                  </a:cubicBezTo>
                  <a:cubicBezTo>
                    <a:pt x="105" y="257"/>
                    <a:pt x="104" y="259"/>
                    <a:pt x="105" y="260"/>
                  </a:cubicBezTo>
                  <a:cubicBezTo>
                    <a:pt x="107" y="261"/>
                    <a:pt x="108" y="262"/>
                    <a:pt x="108" y="263"/>
                  </a:cubicBezTo>
                  <a:cubicBezTo>
                    <a:pt x="109" y="264"/>
                    <a:pt x="109" y="265"/>
                    <a:pt x="109" y="265"/>
                  </a:cubicBezTo>
                  <a:cubicBezTo>
                    <a:pt x="109" y="265"/>
                    <a:pt x="111" y="265"/>
                    <a:pt x="111" y="267"/>
                  </a:cubicBezTo>
                  <a:cubicBezTo>
                    <a:pt x="111" y="270"/>
                    <a:pt x="110" y="273"/>
                    <a:pt x="110" y="273"/>
                  </a:cubicBezTo>
                  <a:cubicBezTo>
                    <a:pt x="110" y="273"/>
                    <a:pt x="108" y="273"/>
                    <a:pt x="111" y="275"/>
                  </a:cubicBezTo>
                  <a:cubicBezTo>
                    <a:pt x="114" y="277"/>
                    <a:pt x="115" y="278"/>
                    <a:pt x="116" y="279"/>
                  </a:cubicBezTo>
                  <a:cubicBezTo>
                    <a:pt x="117" y="280"/>
                    <a:pt x="121" y="285"/>
                    <a:pt x="121" y="285"/>
                  </a:cubicBezTo>
                  <a:cubicBezTo>
                    <a:pt x="124" y="289"/>
                    <a:pt x="124" y="289"/>
                    <a:pt x="124" y="289"/>
                  </a:cubicBezTo>
                  <a:cubicBezTo>
                    <a:pt x="124" y="289"/>
                    <a:pt x="124" y="291"/>
                    <a:pt x="124" y="291"/>
                  </a:cubicBezTo>
                  <a:cubicBezTo>
                    <a:pt x="123" y="291"/>
                    <a:pt x="121" y="291"/>
                    <a:pt x="121" y="291"/>
                  </a:cubicBezTo>
                  <a:cubicBezTo>
                    <a:pt x="121" y="291"/>
                    <a:pt x="120" y="291"/>
                    <a:pt x="119" y="290"/>
                  </a:cubicBezTo>
                  <a:cubicBezTo>
                    <a:pt x="118" y="288"/>
                    <a:pt x="116" y="285"/>
                    <a:pt x="116" y="285"/>
                  </a:cubicBezTo>
                  <a:cubicBezTo>
                    <a:pt x="114" y="284"/>
                    <a:pt x="114" y="284"/>
                    <a:pt x="114" y="284"/>
                  </a:cubicBezTo>
                  <a:cubicBezTo>
                    <a:pt x="112" y="285"/>
                    <a:pt x="112" y="285"/>
                    <a:pt x="112" y="285"/>
                  </a:cubicBezTo>
                  <a:cubicBezTo>
                    <a:pt x="112" y="285"/>
                    <a:pt x="110" y="289"/>
                    <a:pt x="110" y="289"/>
                  </a:cubicBezTo>
                  <a:cubicBezTo>
                    <a:pt x="110" y="290"/>
                    <a:pt x="107" y="296"/>
                    <a:pt x="107" y="296"/>
                  </a:cubicBezTo>
                  <a:cubicBezTo>
                    <a:pt x="105" y="308"/>
                    <a:pt x="105" y="308"/>
                    <a:pt x="105" y="308"/>
                  </a:cubicBezTo>
                  <a:cubicBezTo>
                    <a:pt x="105" y="308"/>
                    <a:pt x="105" y="322"/>
                    <a:pt x="104" y="323"/>
                  </a:cubicBezTo>
                  <a:cubicBezTo>
                    <a:pt x="104" y="324"/>
                    <a:pt x="100" y="334"/>
                    <a:pt x="100" y="334"/>
                  </a:cubicBezTo>
                  <a:cubicBezTo>
                    <a:pt x="100" y="334"/>
                    <a:pt x="100" y="335"/>
                    <a:pt x="100" y="338"/>
                  </a:cubicBezTo>
                  <a:cubicBezTo>
                    <a:pt x="99" y="341"/>
                    <a:pt x="98" y="346"/>
                    <a:pt x="98" y="346"/>
                  </a:cubicBezTo>
                  <a:cubicBezTo>
                    <a:pt x="98" y="346"/>
                    <a:pt x="97" y="350"/>
                    <a:pt x="97" y="352"/>
                  </a:cubicBezTo>
                  <a:cubicBezTo>
                    <a:pt x="96" y="354"/>
                    <a:pt x="93" y="362"/>
                    <a:pt x="93" y="362"/>
                  </a:cubicBezTo>
                  <a:cubicBezTo>
                    <a:pt x="92" y="371"/>
                    <a:pt x="92" y="371"/>
                    <a:pt x="92" y="371"/>
                  </a:cubicBezTo>
                  <a:cubicBezTo>
                    <a:pt x="84" y="388"/>
                    <a:pt x="84" y="388"/>
                    <a:pt x="84" y="388"/>
                  </a:cubicBezTo>
                  <a:cubicBezTo>
                    <a:pt x="78" y="393"/>
                    <a:pt x="78" y="393"/>
                    <a:pt x="78" y="393"/>
                  </a:cubicBezTo>
                  <a:cubicBezTo>
                    <a:pt x="75" y="395"/>
                    <a:pt x="75" y="395"/>
                    <a:pt x="75" y="395"/>
                  </a:cubicBezTo>
                  <a:cubicBezTo>
                    <a:pt x="78" y="396"/>
                    <a:pt x="80" y="397"/>
                    <a:pt x="81" y="400"/>
                  </a:cubicBezTo>
                  <a:cubicBezTo>
                    <a:pt x="83" y="405"/>
                    <a:pt x="87" y="413"/>
                    <a:pt x="87" y="413"/>
                  </a:cubicBezTo>
                  <a:cubicBezTo>
                    <a:pt x="100" y="418"/>
                    <a:pt x="100" y="418"/>
                    <a:pt x="100" y="418"/>
                  </a:cubicBezTo>
                  <a:cubicBezTo>
                    <a:pt x="100" y="418"/>
                    <a:pt x="107" y="424"/>
                    <a:pt x="108" y="426"/>
                  </a:cubicBezTo>
                  <a:cubicBezTo>
                    <a:pt x="109" y="427"/>
                    <a:pt x="124" y="432"/>
                    <a:pt x="124" y="432"/>
                  </a:cubicBezTo>
                  <a:cubicBezTo>
                    <a:pt x="134" y="441"/>
                    <a:pt x="134" y="441"/>
                    <a:pt x="134" y="441"/>
                  </a:cubicBezTo>
                  <a:cubicBezTo>
                    <a:pt x="149" y="441"/>
                    <a:pt x="149" y="441"/>
                    <a:pt x="149" y="441"/>
                  </a:cubicBezTo>
                  <a:cubicBezTo>
                    <a:pt x="159" y="443"/>
                    <a:pt x="159" y="443"/>
                    <a:pt x="159" y="443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4" y="437"/>
                    <a:pt x="189" y="449"/>
                    <a:pt x="190" y="449"/>
                  </a:cubicBezTo>
                  <a:cubicBezTo>
                    <a:pt x="191" y="449"/>
                    <a:pt x="191" y="452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93" y="455"/>
                    <a:pt x="192" y="454"/>
                    <a:pt x="192" y="454"/>
                  </a:cubicBezTo>
                  <a:cubicBezTo>
                    <a:pt x="192" y="453"/>
                    <a:pt x="192" y="453"/>
                    <a:pt x="192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4" y="453"/>
                    <a:pt x="194" y="453"/>
                    <a:pt x="194" y="453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1"/>
                    <a:pt x="194" y="451"/>
                    <a:pt x="194" y="451"/>
                  </a:cubicBezTo>
                  <a:cubicBezTo>
                    <a:pt x="194" y="451"/>
                    <a:pt x="195" y="451"/>
                    <a:pt x="195" y="450"/>
                  </a:cubicBezTo>
                  <a:cubicBezTo>
                    <a:pt x="195" y="450"/>
                    <a:pt x="195" y="450"/>
                    <a:pt x="195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9" y="450"/>
                    <a:pt x="199" y="450"/>
                  </a:cubicBezTo>
                  <a:cubicBezTo>
                    <a:pt x="199" y="450"/>
                    <a:pt x="199" y="451"/>
                    <a:pt x="199" y="451"/>
                  </a:cubicBezTo>
                  <a:cubicBezTo>
                    <a:pt x="199" y="451"/>
                    <a:pt x="199" y="451"/>
                    <a:pt x="199" y="451"/>
                  </a:cubicBezTo>
                  <a:cubicBezTo>
                    <a:pt x="199" y="451"/>
                    <a:pt x="200" y="451"/>
                    <a:pt x="200" y="451"/>
                  </a:cubicBezTo>
                  <a:cubicBezTo>
                    <a:pt x="200" y="451"/>
                    <a:pt x="200" y="452"/>
                    <a:pt x="200" y="452"/>
                  </a:cubicBezTo>
                  <a:cubicBezTo>
                    <a:pt x="200" y="452"/>
                    <a:pt x="201" y="452"/>
                    <a:pt x="201" y="452"/>
                  </a:cubicBezTo>
                  <a:cubicBezTo>
                    <a:pt x="201" y="452"/>
                    <a:pt x="202" y="452"/>
                    <a:pt x="202" y="452"/>
                  </a:cubicBezTo>
                  <a:cubicBezTo>
                    <a:pt x="202" y="452"/>
                    <a:pt x="202" y="452"/>
                    <a:pt x="202" y="453"/>
                  </a:cubicBezTo>
                  <a:cubicBezTo>
                    <a:pt x="203" y="453"/>
                    <a:pt x="203" y="453"/>
                    <a:pt x="203" y="453"/>
                  </a:cubicBezTo>
                  <a:cubicBezTo>
                    <a:pt x="203" y="452"/>
                    <a:pt x="204" y="452"/>
                    <a:pt x="204" y="452"/>
                  </a:cubicBezTo>
                  <a:cubicBezTo>
                    <a:pt x="204" y="453"/>
                    <a:pt x="204" y="453"/>
                    <a:pt x="204" y="453"/>
                  </a:cubicBezTo>
                  <a:cubicBezTo>
                    <a:pt x="205" y="453"/>
                    <a:pt x="205" y="453"/>
                    <a:pt x="205" y="453"/>
                  </a:cubicBezTo>
                  <a:cubicBezTo>
                    <a:pt x="206" y="453"/>
                    <a:pt x="206" y="453"/>
                    <a:pt x="206" y="453"/>
                  </a:cubicBezTo>
                  <a:cubicBezTo>
                    <a:pt x="206" y="454"/>
                    <a:pt x="206" y="454"/>
                    <a:pt x="206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5"/>
                    <a:pt x="205" y="455"/>
                    <a:pt x="205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8" y="456"/>
                    <a:pt x="208" y="456"/>
                    <a:pt x="208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6" y="456"/>
                    <a:pt x="206" y="456"/>
                  </a:cubicBezTo>
                  <a:cubicBezTo>
                    <a:pt x="206" y="456"/>
                    <a:pt x="205" y="456"/>
                    <a:pt x="205" y="456"/>
                  </a:cubicBezTo>
                  <a:cubicBezTo>
                    <a:pt x="205" y="457"/>
                    <a:pt x="205" y="457"/>
                    <a:pt x="205" y="457"/>
                  </a:cubicBezTo>
                  <a:cubicBezTo>
                    <a:pt x="205" y="459"/>
                    <a:pt x="205" y="459"/>
                    <a:pt x="205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3" y="460"/>
                  </a:cubicBezTo>
                  <a:cubicBezTo>
                    <a:pt x="203" y="460"/>
                    <a:pt x="203" y="460"/>
                    <a:pt x="203" y="460"/>
                  </a:cubicBezTo>
                  <a:cubicBezTo>
                    <a:pt x="202" y="459"/>
                    <a:pt x="202" y="459"/>
                    <a:pt x="202" y="459"/>
                  </a:cubicBezTo>
                  <a:cubicBezTo>
                    <a:pt x="202" y="460"/>
                    <a:pt x="202" y="460"/>
                    <a:pt x="202" y="460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1" y="461"/>
                    <a:pt x="201" y="461"/>
                    <a:pt x="201" y="461"/>
                  </a:cubicBezTo>
                  <a:cubicBezTo>
                    <a:pt x="200" y="461"/>
                    <a:pt x="200" y="461"/>
                    <a:pt x="200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210" y="465"/>
                    <a:pt x="210" y="465"/>
                    <a:pt x="210" y="465"/>
                  </a:cubicBezTo>
                  <a:cubicBezTo>
                    <a:pt x="213" y="466"/>
                    <a:pt x="213" y="468"/>
                    <a:pt x="216" y="470"/>
                  </a:cubicBezTo>
                  <a:cubicBezTo>
                    <a:pt x="224" y="467"/>
                    <a:pt x="224" y="467"/>
                    <a:pt x="224" y="467"/>
                  </a:cubicBezTo>
                  <a:cubicBezTo>
                    <a:pt x="234" y="474"/>
                    <a:pt x="234" y="474"/>
                    <a:pt x="234" y="474"/>
                  </a:cubicBezTo>
                  <a:cubicBezTo>
                    <a:pt x="243" y="471"/>
                    <a:pt x="243" y="471"/>
                    <a:pt x="243" y="471"/>
                  </a:cubicBezTo>
                  <a:cubicBezTo>
                    <a:pt x="252" y="471"/>
                    <a:pt x="252" y="471"/>
                    <a:pt x="252" y="471"/>
                  </a:cubicBezTo>
                  <a:cubicBezTo>
                    <a:pt x="252" y="470"/>
                    <a:pt x="256" y="470"/>
                    <a:pt x="259" y="471"/>
                  </a:cubicBezTo>
                  <a:cubicBezTo>
                    <a:pt x="259" y="471"/>
                    <a:pt x="259" y="471"/>
                    <a:pt x="259" y="471"/>
                  </a:cubicBezTo>
                  <a:close/>
                  <a:moveTo>
                    <a:pt x="192" y="456"/>
                  </a:move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3" y="456"/>
                    <a:pt x="193" y="456"/>
                  </a:cubicBezTo>
                  <a:cubicBezTo>
                    <a:pt x="193" y="456"/>
                    <a:pt x="193" y="457"/>
                    <a:pt x="193" y="457"/>
                  </a:cubicBezTo>
                  <a:cubicBezTo>
                    <a:pt x="193" y="457"/>
                    <a:pt x="193" y="457"/>
                    <a:pt x="193" y="457"/>
                  </a:cubicBezTo>
                  <a:cubicBezTo>
                    <a:pt x="193" y="457"/>
                    <a:pt x="193" y="457"/>
                    <a:pt x="194" y="458"/>
                  </a:cubicBezTo>
                  <a:cubicBezTo>
                    <a:pt x="194" y="458"/>
                    <a:pt x="193" y="458"/>
                    <a:pt x="193" y="458"/>
                  </a:cubicBezTo>
                  <a:cubicBezTo>
                    <a:pt x="193" y="458"/>
                    <a:pt x="193" y="458"/>
                    <a:pt x="193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6"/>
                    <a:pt x="192" y="456"/>
                    <a:pt x="192" y="456"/>
                  </a:cubicBezTo>
                  <a:close/>
                  <a:moveTo>
                    <a:pt x="450" y="202"/>
                  </a:moveTo>
                  <a:cubicBezTo>
                    <a:pt x="450" y="202"/>
                    <a:pt x="450" y="202"/>
                    <a:pt x="450" y="202"/>
                  </a:cubicBezTo>
                  <a:cubicBezTo>
                    <a:pt x="449" y="202"/>
                    <a:pt x="449" y="202"/>
                    <a:pt x="449" y="202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9" y="201"/>
                    <a:pt x="449" y="200"/>
                    <a:pt x="449" y="200"/>
                  </a:cubicBezTo>
                  <a:cubicBezTo>
                    <a:pt x="449" y="201"/>
                    <a:pt x="450" y="201"/>
                    <a:pt x="450" y="202"/>
                  </a:cubicBezTo>
                  <a:close/>
                  <a:moveTo>
                    <a:pt x="493" y="520"/>
                  </a:moveTo>
                  <a:cubicBezTo>
                    <a:pt x="493" y="520"/>
                    <a:pt x="493" y="520"/>
                    <a:pt x="493" y="520"/>
                  </a:cubicBezTo>
                  <a:cubicBezTo>
                    <a:pt x="491" y="524"/>
                    <a:pt x="491" y="524"/>
                    <a:pt x="491" y="524"/>
                  </a:cubicBezTo>
                  <a:cubicBezTo>
                    <a:pt x="489" y="527"/>
                    <a:pt x="489" y="527"/>
                    <a:pt x="489" y="527"/>
                  </a:cubicBezTo>
                  <a:cubicBezTo>
                    <a:pt x="494" y="529"/>
                    <a:pt x="494" y="529"/>
                    <a:pt x="494" y="529"/>
                  </a:cubicBezTo>
                  <a:cubicBezTo>
                    <a:pt x="497" y="533"/>
                    <a:pt x="497" y="533"/>
                    <a:pt x="497" y="533"/>
                  </a:cubicBezTo>
                  <a:cubicBezTo>
                    <a:pt x="497" y="533"/>
                    <a:pt x="499" y="536"/>
                    <a:pt x="501" y="536"/>
                  </a:cubicBezTo>
                  <a:cubicBezTo>
                    <a:pt x="503" y="536"/>
                    <a:pt x="506" y="538"/>
                    <a:pt x="506" y="538"/>
                  </a:cubicBezTo>
                  <a:cubicBezTo>
                    <a:pt x="506" y="538"/>
                    <a:pt x="508" y="535"/>
                    <a:pt x="508" y="531"/>
                  </a:cubicBezTo>
                  <a:cubicBezTo>
                    <a:pt x="509" y="528"/>
                    <a:pt x="505" y="524"/>
                    <a:pt x="511" y="523"/>
                  </a:cubicBezTo>
                  <a:cubicBezTo>
                    <a:pt x="517" y="523"/>
                    <a:pt x="513" y="516"/>
                    <a:pt x="513" y="516"/>
                  </a:cubicBezTo>
                  <a:cubicBezTo>
                    <a:pt x="513" y="511"/>
                    <a:pt x="513" y="511"/>
                    <a:pt x="513" y="511"/>
                  </a:cubicBezTo>
                  <a:cubicBezTo>
                    <a:pt x="512" y="505"/>
                    <a:pt x="512" y="505"/>
                    <a:pt x="512" y="505"/>
                  </a:cubicBezTo>
                  <a:cubicBezTo>
                    <a:pt x="513" y="503"/>
                    <a:pt x="513" y="503"/>
                    <a:pt x="513" y="503"/>
                  </a:cubicBezTo>
                  <a:cubicBezTo>
                    <a:pt x="516" y="499"/>
                    <a:pt x="516" y="499"/>
                    <a:pt x="516" y="499"/>
                  </a:cubicBezTo>
                  <a:cubicBezTo>
                    <a:pt x="519" y="496"/>
                    <a:pt x="519" y="496"/>
                    <a:pt x="519" y="496"/>
                  </a:cubicBezTo>
                  <a:cubicBezTo>
                    <a:pt x="519" y="496"/>
                    <a:pt x="520" y="493"/>
                    <a:pt x="520" y="491"/>
                  </a:cubicBezTo>
                  <a:cubicBezTo>
                    <a:pt x="519" y="490"/>
                    <a:pt x="516" y="485"/>
                    <a:pt x="516" y="485"/>
                  </a:cubicBezTo>
                  <a:cubicBezTo>
                    <a:pt x="519" y="473"/>
                    <a:pt x="519" y="473"/>
                    <a:pt x="519" y="473"/>
                  </a:cubicBezTo>
                  <a:cubicBezTo>
                    <a:pt x="518" y="471"/>
                    <a:pt x="518" y="471"/>
                    <a:pt x="518" y="471"/>
                  </a:cubicBezTo>
                  <a:cubicBezTo>
                    <a:pt x="517" y="468"/>
                    <a:pt x="517" y="468"/>
                    <a:pt x="517" y="468"/>
                  </a:cubicBezTo>
                  <a:cubicBezTo>
                    <a:pt x="515" y="459"/>
                    <a:pt x="515" y="459"/>
                    <a:pt x="515" y="459"/>
                  </a:cubicBezTo>
                  <a:cubicBezTo>
                    <a:pt x="515" y="447"/>
                    <a:pt x="515" y="447"/>
                    <a:pt x="515" y="447"/>
                  </a:cubicBezTo>
                  <a:cubicBezTo>
                    <a:pt x="509" y="449"/>
                    <a:pt x="509" y="449"/>
                    <a:pt x="509" y="449"/>
                  </a:cubicBezTo>
                  <a:cubicBezTo>
                    <a:pt x="511" y="454"/>
                    <a:pt x="511" y="454"/>
                    <a:pt x="511" y="45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04" y="464"/>
                    <a:pt x="504" y="464"/>
                    <a:pt x="504" y="464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499" y="468"/>
                    <a:pt x="499" y="468"/>
                    <a:pt x="499" y="468"/>
                  </a:cubicBezTo>
                  <a:cubicBezTo>
                    <a:pt x="494" y="469"/>
                    <a:pt x="494" y="469"/>
                    <a:pt x="494" y="469"/>
                  </a:cubicBezTo>
                  <a:cubicBezTo>
                    <a:pt x="489" y="473"/>
                    <a:pt x="489" y="473"/>
                    <a:pt x="489" y="473"/>
                  </a:cubicBezTo>
                  <a:cubicBezTo>
                    <a:pt x="485" y="478"/>
                    <a:pt x="485" y="478"/>
                    <a:pt x="485" y="478"/>
                  </a:cubicBezTo>
                  <a:cubicBezTo>
                    <a:pt x="482" y="481"/>
                    <a:pt x="482" y="481"/>
                    <a:pt x="482" y="481"/>
                  </a:cubicBezTo>
                  <a:cubicBezTo>
                    <a:pt x="482" y="481"/>
                    <a:pt x="482" y="483"/>
                    <a:pt x="484" y="485"/>
                  </a:cubicBezTo>
                  <a:cubicBezTo>
                    <a:pt x="486" y="488"/>
                    <a:pt x="481" y="498"/>
                    <a:pt x="481" y="498"/>
                  </a:cubicBezTo>
                  <a:cubicBezTo>
                    <a:pt x="485" y="498"/>
                    <a:pt x="485" y="498"/>
                    <a:pt x="485" y="498"/>
                  </a:cubicBezTo>
                  <a:cubicBezTo>
                    <a:pt x="486" y="503"/>
                    <a:pt x="486" y="503"/>
                    <a:pt x="486" y="503"/>
                  </a:cubicBezTo>
                  <a:cubicBezTo>
                    <a:pt x="483" y="508"/>
                    <a:pt x="483" y="508"/>
                    <a:pt x="483" y="508"/>
                  </a:cubicBezTo>
                  <a:cubicBezTo>
                    <a:pt x="486" y="510"/>
                    <a:pt x="486" y="510"/>
                    <a:pt x="486" y="510"/>
                  </a:cubicBezTo>
                  <a:cubicBezTo>
                    <a:pt x="489" y="510"/>
                    <a:pt x="489" y="510"/>
                    <a:pt x="489" y="510"/>
                  </a:cubicBezTo>
                  <a:cubicBezTo>
                    <a:pt x="486" y="516"/>
                    <a:pt x="486" y="516"/>
                    <a:pt x="486" y="516"/>
                  </a:cubicBezTo>
                  <a:cubicBezTo>
                    <a:pt x="486" y="518"/>
                    <a:pt x="486" y="518"/>
                    <a:pt x="486" y="518"/>
                  </a:cubicBezTo>
                  <a:lnTo>
                    <a:pt x="493" y="52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6DEFBAFF-C992-3A47-AB92-7B8CB1B7D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926" y="1055254"/>
              <a:ext cx="543119" cy="437887"/>
            </a:xfrm>
            <a:custGeom>
              <a:avLst/>
              <a:gdLst>
                <a:gd name="T0" fmla="*/ 46 w 238"/>
                <a:gd name="T1" fmla="*/ 78 h 198"/>
                <a:gd name="T2" fmla="*/ 30 w 238"/>
                <a:gd name="T3" fmla="*/ 73 h 198"/>
                <a:gd name="T4" fmla="*/ 10 w 238"/>
                <a:gd name="T5" fmla="*/ 70 h 198"/>
                <a:gd name="T6" fmla="*/ 13 w 238"/>
                <a:gd name="T7" fmla="*/ 76 h 198"/>
                <a:gd name="T8" fmla="*/ 34 w 238"/>
                <a:gd name="T9" fmla="*/ 91 h 198"/>
                <a:gd name="T10" fmla="*/ 35 w 238"/>
                <a:gd name="T11" fmla="*/ 107 h 198"/>
                <a:gd name="T12" fmla="*/ 34 w 238"/>
                <a:gd name="T13" fmla="*/ 113 h 198"/>
                <a:gd name="T14" fmla="*/ 25 w 238"/>
                <a:gd name="T15" fmla="*/ 127 h 198"/>
                <a:gd name="T16" fmla="*/ 9 w 238"/>
                <a:gd name="T17" fmla="*/ 124 h 198"/>
                <a:gd name="T18" fmla="*/ 20 w 238"/>
                <a:gd name="T19" fmla="*/ 138 h 198"/>
                <a:gd name="T20" fmla="*/ 48 w 238"/>
                <a:gd name="T21" fmla="*/ 162 h 198"/>
                <a:gd name="T22" fmla="*/ 85 w 238"/>
                <a:gd name="T23" fmla="*/ 195 h 198"/>
                <a:gd name="T24" fmla="*/ 131 w 238"/>
                <a:gd name="T25" fmla="*/ 189 h 198"/>
                <a:gd name="T26" fmla="*/ 164 w 238"/>
                <a:gd name="T27" fmla="*/ 181 h 198"/>
                <a:gd name="T28" fmla="*/ 194 w 238"/>
                <a:gd name="T29" fmla="*/ 178 h 198"/>
                <a:gd name="T30" fmla="*/ 212 w 238"/>
                <a:gd name="T31" fmla="*/ 165 h 198"/>
                <a:gd name="T32" fmla="*/ 226 w 238"/>
                <a:gd name="T33" fmla="*/ 157 h 198"/>
                <a:gd name="T34" fmla="*/ 230 w 238"/>
                <a:gd name="T35" fmla="*/ 148 h 198"/>
                <a:gd name="T36" fmla="*/ 235 w 238"/>
                <a:gd name="T37" fmla="*/ 133 h 198"/>
                <a:gd name="T38" fmla="*/ 227 w 238"/>
                <a:gd name="T39" fmla="*/ 109 h 198"/>
                <a:gd name="T40" fmla="*/ 224 w 238"/>
                <a:gd name="T41" fmla="*/ 92 h 198"/>
                <a:gd name="T42" fmla="*/ 228 w 238"/>
                <a:gd name="T43" fmla="*/ 76 h 198"/>
                <a:gd name="T44" fmla="*/ 210 w 238"/>
                <a:gd name="T45" fmla="*/ 76 h 198"/>
                <a:gd name="T46" fmla="*/ 206 w 238"/>
                <a:gd name="T47" fmla="*/ 58 h 198"/>
                <a:gd name="T48" fmla="*/ 192 w 238"/>
                <a:gd name="T49" fmla="*/ 68 h 198"/>
                <a:gd name="T50" fmla="*/ 173 w 238"/>
                <a:gd name="T51" fmla="*/ 66 h 198"/>
                <a:gd name="T52" fmla="*/ 160 w 238"/>
                <a:gd name="T53" fmla="*/ 64 h 198"/>
                <a:gd name="T54" fmla="*/ 147 w 238"/>
                <a:gd name="T55" fmla="*/ 80 h 198"/>
                <a:gd name="T56" fmla="*/ 141 w 238"/>
                <a:gd name="T57" fmla="*/ 54 h 198"/>
                <a:gd name="T58" fmla="*/ 128 w 238"/>
                <a:gd name="T59" fmla="*/ 53 h 198"/>
                <a:gd name="T60" fmla="*/ 119 w 238"/>
                <a:gd name="T61" fmla="*/ 67 h 198"/>
                <a:gd name="T62" fmla="*/ 109 w 238"/>
                <a:gd name="T63" fmla="*/ 43 h 198"/>
                <a:gd name="T64" fmla="*/ 96 w 238"/>
                <a:gd name="T65" fmla="*/ 67 h 198"/>
                <a:gd name="T66" fmla="*/ 80 w 238"/>
                <a:gd name="T67" fmla="*/ 67 h 198"/>
                <a:gd name="T68" fmla="*/ 71 w 238"/>
                <a:gd name="T69" fmla="*/ 75 h 198"/>
                <a:gd name="T70" fmla="*/ 75 w 238"/>
                <a:gd name="T71" fmla="*/ 59 h 198"/>
                <a:gd name="T72" fmla="*/ 78 w 238"/>
                <a:gd name="T73" fmla="*/ 52 h 198"/>
                <a:gd name="T74" fmla="*/ 83 w 238"/>
                <a:gd name="T75" fmla="*/ 39 h 198"/>
                <a:gd name="T76" fmla="*/ 80 w 238"/>
                <a:gd name="T77" fmla="*/ 29 h 198"/>
                <a:gd name="T78" fmla="*/ 74 w 238"/>
                <a:gd name="T79" fmla="*/ 7 h 198"/>
                <a:gd name="T80" fmla="*/ 63 w 238"/>
                <a:gd name="T81" fmla="*/ 1 h 198"/>
                <a:gd name="T82" fmla="*/ 61 w 238"/>
                <a:gd name="T83" fmla="*/ 8 h 198"/>
                <a:gd name="T84" fmla="*/ 67 w 238"/>
                <a:gd name="T85" fmla="*/ 12 h 198"/>
                <a:gd name="T86" fmla="*/ 57 w 238"/>
                <a:gd name="T87" fmla="*/ 12 h 198"/>
                <a:gd name="T88" fmla="*/ 62 w 238"/>
                <a:gd name="T89" fmla="*/ 33 h 198"/>
                <a:gd name="T90" fmla="*/ 59 w 238"/>
                <a:gd name="T91" fmla="*/ 28 h 198"/>
                <a:gd name="T92" fmla="*/ 55 w 238"/>
                <a:gd name="T93" fmla="*/ 24 h 198"/>
                <a:gd name="T94" fmla="*/ 53 w 238"/>
                <a:gd name="T95" fmla="*/ 15 h 198"/>
                <a:gd name="T96" fmla="*/ 43 w 238"/>
                <a:gd name="T97" fmla="*/ 9 h 198"/>
                <a:gd name="T98" fmla="*/ 36 w 238"/>
                <a:gd name="T99" fmla="*/ 18 h 198"/>
                <a:gd name="T100" fmla="*/ 32 w 238"/>
                <a:gd name="T101" fmla="*/ 26 h 198"/>
                <a:gd name="T102" fmla="*/ 31 w 238"/>
                <a:gd name="T103" fmla="*/ 30 h 198"/>
                <a:gd name="T104" fmla="*/ 23 w 238"/>
                <a:gd name="T105" fmla="*/ 28 h 198"/>
                <a:gd name="T106" fmla="*/ 23 w 238"/>
                <a:gd name="T107" fmla="*/ 36 h 198"/>
                <a:gd name="T108" fmla="*/ 11 w 238"/>
                <a:gd name="T109" fmla="*/ 29 h 198"/>
                <a:gd name="T110" fmla="*/ 20 w 238"/>
                <a:gd name="T111" fmla="*/ 44 h 198"/>
                <a:gd name="T112" fmla="*/ 36 w 238"/>
                <a:gd name="T113" fmla="*/ 46 h 198"/>
                <a:gd name="T114" fmla="*/ 44 w 238"/>
                <a:gd name="T115" fmla="*/ 46 h 198"/>
                <a:gd name="T116" fmla="*/ 53 w 238"/>
                <a:gd name="T117" fmla="*/ 52 h 198"/>
                <a:gd name="T118" fmla="*/ 59 w 238"/>
                <a:gd name="T119" fmla="*/ 59 h 198"/>
                <a:gd name="T120" fmla="*/ 47 w 238"/>
                <a:gd name="T121" fmla="*/ 65 h 198"/>
                <a:gd name="T122" fmla="*/ 46 w 238"/>
                <a:gd name="T123" fmla="*/ 7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" h="198">
                  <a:moveTo>
                    <a:pt x="48" y="74"/>
                  </a:moveTo>
                  <a:cubicBezTo>
                    <a:pt x="52" y="77"/>
                    <a:pt x="52" y="77"/>
                    <a:pt x="52" y="77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6" y="75"/>
                    <a:pt x="36" y="75"/>
                    <a:pt x="36" y="75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72"/>
                    <a:pt x="31" y="73"/>
                    <a:pt x="30" y="73"/>
                  </a:cubicBezTo>
                  <a:cubicBezTo>
                    <a:pt x="29" y="73"/>
                    <a:pt x="28" y="73"/>
                    <a:pt x="28" y="73"/>
                  </a:cubicBezTo>
                  <a:cubicBezTo>
                    <a:pt x="27" y="72"/>
                    <a:pt x="26" y="71"/>
                    <a:pt x="25" y="71"/>
                  </a:cubicBezTo>
                  <a:cubicBezTo>
                    <a:pt x="24" y="70"/>
                    <a:pt x="23" y="69"/>
                    <a:pt x="23" y="69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2" y="70"/>
                    <a:pt x="12" y="70"/>
                    <a:pt x="10" y="70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2" y="67"/>
                    <a:pt x="2" y="68"/>
                  </a:cubicBezTo>
                  <a:cubicBezTo>
                    <a:pt x="2" y="70"/>
                    <a:pt x="0" y="71"/>
                    <a:pt x="0" y="72"/>
                  </a:cubicBezTo>
                  <a:cubicBezTo>
                    <a:pt x="1" y="73"/>
                    <a:pt x="2" y="73"/>
                    <a:pt x="3" y="75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4" y="78"/>
                    <a:pt x="15" y="80"/>
                    <a:pt x="16" y="79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9"/>
                    <a:pt x="20" y="83"/>
                    <a:pt x="22" y="83"/>
                  </a:cubicBezTo>
                  <a:cubicBezTo>
                    <a:pt x="23" y="84"/>
                    <a:pt x="24" y="84"/>
                    <a:pt x="24" y="84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0" y="86"/>
                    <a:pt x="33" y="85"/>
                    <a:pt x="33" y="86"/>
                  </a:cubicBezTo>
                  <a:cubicBezTo>
                    <a:pt x="33" y="87"/>
                    <a:pt x="35" y="88"/>
                    <a:pt x="34" y="89"/>
                  </a:cubicBezTo>
                  <a:cubicBezTo>
                    <a:pt x="34" y="89"/>
                    <a:pt x="34" y="90"/>
                    <a:pt x="34" y="91"/>
                  </a:cubicBezTo>
                  <a:cubicBezTo>
                    <a:pt x="34" y="92"/>
                    <a:pt x="34" y="93"/>
                    <a:pt x="34" y="93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1" y="98"/>
                    <a:pt x="31" y="100"/>
                    <a:pt x="30" y="100"/>
                  </a:cubicBezTo>
                  <a:cubicBezTo>
                    <a:pt x="30" y="101"/>
                    <a:pt x="29" y="104"/>
                    <a:pt x="29" y="104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2"/>
                    <a:pt x="33" y="103"/>
                  </a:cubicBezTo>
                  <a:cubicBezTo>
                    <a:pt x="32" y="105"/>
                    <a:pt x="31" y="106"/>
                    <a:pt x="31" y="106"/>
                  </a:cubicBezTo>
                  <a:cubicBezTo>
                    <a:pt x="31" y="106"/>
                    <a:pt x="32" y="109"/>
                    <a:pt x="33" y="108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0" y="105"/>
                    <a:pt x="40" y="105"/>
                    <a:pt x="41" y="104"/>
                  </a:cubicBezTo>
                  <a:cubicBezTo>
                    <a:pt x="43" y="104"/>
                    <a:pt x="46" y="104"/>
                    <a:pt x="46" y="104"/>
                  </a:cubicBezTo>
                  <a:cubicBezTo>
                    <a:pt x="46" y="104"/>
                    <a:pt x="47" y="107"/>
                    <a:pt x="46" y="107"/>
                  </a:cubicBezTo>
                  <a:cubicBezTo>
                    <a:pt x="45" y="107"/>
                    <a:pt x="41" y="106"/>
                    <a:pt x="41" y="106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5" y="110"/>
                    <a:pt x="33" y="113"/>
                    <a:pt x="34" y="113"/>
                  </a:cubicBezTo>
                  <a:cubicBezTo>
                    <a:pt x="35" y="114"/>
                    <a:pt x="32" y="115"/>
                    <a:pt x="32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31" y="116"/>
                    <a:pt x="31" y="116"/>
                    <a:pt x="32" y="117"/>
                  </a:cubicBezTo>
                  <a:cubicBezTo>
                    <a:pt x="33" y="117"/>
                    <a:pt x="36" y="117"/>
                    <a:pt x="36" y="117"/>
                  </a:cubicBezTo>
                  <a:cubicBezTo>
                    <a:pt x="36" y="117"/>
                    <a:pt x="38" y="116"/>
                    <a:pt x="37" y="117"/>
                  </a:cubicBezTo>
                  <a:cubicBezTo>
                    <a:pt x="37" y="118"/>
                    <a:pt x="36" y="121"/>
                    <a:pt x="36" y="121"/>
                  </a:cubicBezTo>
                  <a:cubicBezTo>
                    <a:pt x="36" y="121"/>
                    <a:pt x="35" y="122"/>
                    <a:pt x="32" y="122"/>
                  </a:cubicBezTo>
                  <a:cubicBezTo>
                    <a:pt x="30" y="123"/>
                    <a:pt x="27" y="124"/>
                    <a:pt x="27" y="124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7"/>
                    <a:pt x="26" y="128"/>
                    <a:pt x="23" y="128"/>
                  </a:cubicBezTo>
                  <a:cubicBezTo>
                    <a:pt x="21" y="128"/>
                    <a:pt x="19" y="128"/>
                    <a:pt x="19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7" y="128"/>
                    <a:pt x="15" y="129"/>
                    <a:pt x="15" y="129"/>
                  </a:cubicBezTo>
                  <a:cubicBezTo>
                    <a:pt x="14" y="128"/>
                    <a:pt x="13" y="127"/>
                    <a:pt x="13" y="127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0" y="121"/>
                    <a:pt x="10" y="122"/>
                  </a:cubicBezTo>
                  <a:cubicBezTo>
                    <a:pt x="9" y="122"/>
                    <a:pt x="9" y="124"/>
                    <a:pt x="9" y="124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5" y="133"/>
                    <a:pt x="4" y="133"/>
                    <a:pt x="5" y="134"/>
                  </a:cubicBezTo>
                  <a:cubicBezTo>
                    <a:pt x="6" y="134"/>
                    <a:pt x="10" y="136"/>
                    <a:pt x="10" y="136"/>
                  </a:cubicBezTo>
                  <a:cubicBezTo>
                    <a:pt x="10" y="136"/>
                    <a:pt x="11" y="135"/>
                    <a:pt x="13" y="137"/>
                  </a:cubicBezTo>
                  <a:cubicBezTo>
                    <a:pt x="14" y="138"/>
                    <a:pt x="16" y="139"/>
                    <a:pt x="16" y="139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7" y="141"/>
                    <a:pt x="28" y="143"/>
                    <a:pt x="28" y="144"/>
                  </a:cubicBezTo>
                  <a:cubicBezTo>
                    <a:pt x="29" y="144"/>
                    <a:pt x="31" y="147"/>
                    <a:pt x="31" y="147"/>
                  </a:cubicBezTo>
                  <a:cubicBezTo>
                    <a:pt x="31" y="147"/>
                    <a:pt x="31" y="145"/>
                    <a:pt x="33" y="146"/>
                  </a:cubicBezTo>
                  <a:cubicBezTo>
                    <a:pt x="36" y="146"/>
                    <a:pt x="37" y="146"/>
                    <a:pt x="37" y="146"/>
                  </a:cubicBezTo>
                  <a:cubicBezTo>
                    <a:pt x="37" y="146"/>
                    <a:pt x="39" y="146"/>
                    <a:pt x="40" y="147"/>
                  </a:cubicBezTo>
                  <a:cubicBezTo>
                    <a:pt x="41" y="148"/>
                    <a:pt x="44" y="153"/>
                    <a:pt x="44" y="153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8" y="162"/>
                    <a:pt x="48" y="163"/>
                    <a:pt x="50" y="164"/>
                  </a:cubicBezTo>
                  <a:cubicBezTo>
                    <a:pt x="52" y="166"/>
                    <a:pt x="53" y="168"/>
                    <a:pt x="53" y="168"/>
                  </a:cubicBezTo>
                  <a:cubicBezTo>
                    <a:pt x="53" y="168"/>
                    <a:pt x="53" y="169"/>
                    <a:pt x="54" y="170"/>
                  </a:cubicBezTo>
                  <a:cubicBezTo>
                    <a:pt x="55" y="172"/>
                    <a:pt x="57" y="174"/>
                    <a:pt x="57" y="174"/>
                  </a:cubicBezTo>
                  <a:cubicBezTo>
                    <a:pt x="57" y="174"/>
                    <a:pt x="57" y="175"/>
                    <a:pt x="58" y="176"/>
                  </a:cubicBezTo>
                  <a:cubicBezTo>
                    <a:pt x="60" y="177"/>
                    <a:pt x="62" y="177"/>
                    <a:pt x="63" y="178"/>
                  </a:cubicBezTo>
                  <a:cubicBezTo>
                    <a:pt x="65" y="180"/>
                    <a:pt x="67" y="182"/>
                    <a:pt x="67" y="182"/>
                  </a:cubicBezTo>
                  <a:cubicBezTo>
                    <a:pt x="67" y="182"/>
                    <a:pt x="72" y="187"/>
                    <a:pt x="74" y="189"/>
                  </a:cubicBezTo>
                  <a:cubicBezTo>
                    <a:pt x="76" y="191"/>
                    <a:pt x="78" y="193"/>
                    <a:pt x="79" y="193"/>
                  </a:cubicBezTo>
                  <a:cubicBezTo>
                    <a:pt x="80" y="194"/>
                    <a:pt x="85" y="195"/>
                    <a:pt x="85" y="195"/>
                  </a:cubicBezTo>
                  <a:cubicBezTo>
                    <a:pt x="85" y="195"/>
                    <a:pt x="88" y="198"/>
                    <a:pt x="89" y="197"/>
                  </a:cubicBezTo>
                  <a:cubicBezTo>
                    <a:pt x="91" y="197"/>
                    <a:pt x="87" y="196"/>
                    <a:pt x="93" y="196"/>
                  </a:cubicBezTo>
                  <a:cubicBezTo>
                    <a:pt x="99" y="196"/>
                    <a:pt x="103" y="198"/>
                    <a:pt x="103" y="198"/>
                  </a:cubicBezTo>
                  <a:cubicBezTo>
                    <a:pt x="107" y="195"/>
                    <a:pt x="107" y="195"/>
                    <a:pt x="107" y="195"/>
                  </a:cubicBezTo>
                  <a:cubicBezTo>
                    <a:pt x="107" y="195"/>
                    <a:pt x="106" y="197"/>
                    <a:pt x="107" y="194"/>
                  </a:cubicBezTo>
                  <a:cubicBezTo>
                    <a:pt x="108" y="192"/>
                    <a:pt x="109" y="190"/>
                    <a:pt x="109" y="190"/>
                  </a:cubicBezTo>
                  <a:cubicBezTo>
                    <a:pt x="109" y="190"/>
                    <a:pt x="108" y="188"/>
                    <a:pt x="111" y="188"/>
                  </a:cubicBezTo>
                  <a:cubicBezTo>
                    <a:pt x="113" y="188"/>
                    <a:pt x="119" y="187"/>
                    <a:pt x="120" y="187"/>
                  </a:cubicBezTo>
                  <a:cubicBezTo>
                    <a:pt x="121" y="187"/>
                    <a:pt x="121" y="188"/>
                    <a:pt x="122" y="187"/>
                  </a:cubicBezTo>
                  <a:cubicBezTo>
                    <a:pt x="122" y="186"/>
                    <a:pt x="131" y="189"/>
                    <a:pt x="131" y="18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4" y="186"/>
                    <a:pt x="134" y="186"/>
                    <a:pt x="134" y="186"/>
                  </a:cubicBezTo>
                  <a:cubicBezTo>
                    <a:pt x="136" y="190"/>
                    <a:pt x="136" y="190"/>
                    <a:pt x="136" y="190"/>
                  </a:cubicBezTo>
                  <a:cubicBezTo>
                    <a:pt x="140" y="190"/>
                    <a:pt x="140" y="190"/>
                    <a:pt x="140" y="190"/>
                  </a:cubicBezTo>
                  <a:cubicBezTo>
                    <a:pt x="140" y="190"/>
                    <a:pt x="143" y="189"/>
                    <a:pt x="145" y="189"/>
                  </a:cubicBezTo>
                  <a:cubicBezTo>
                    <a:pt x="146" y="189"/>
                    <a:pt x="150" y="187"/>
                    <a:pt x="150" y="187"/>
                  </a:cubicBezTo>
                  <a:cubicBezTo>
                    <a:pt x="150" y="187"/>
                    <a:pt x="151" y="185"/>
                    <a:pt x="152" y="185"/>
                  </a:cubicBezTo>
                  <a:cubicBezTo>
                    <a:pt x="153" y="184"/>
                    <a:pt x="156" y="184"/>
                    <a:pt x="157" y="184"/>
                  </a:cubicBezTo>
                  <a:cubicBezTo>
                    <a:pt x="159" y="184"/>
                    <a:pt x="162" y="183"/>
                    <a:pt x="162" y="183"/>
                  </a:cubicBezTo>
                  <a:cubicBezTo>
                    <a:pt x="164" y="181"/>
                    <a:pt x="164" y="181"/>
                    <a:pt x="164" y="181"/>
                  </a:cubicBezTo>
                  <a:cubicBezTo>
                    <a:pt x="164" y="181"/>
                    <a:pt x="165" y="180"/>
                    <a:pt x="167" y="180"/>
                  </a:cubicBezTo>
                  <a:cubicBezTo>
                    <a:pt x="168" y="181"/>
                    <a:pt x="172" y="181"/>
                    <a:pt x="172" y="181"/>
                  </a:cubicBezTo>
                  <a:cubicBezTo>
                    <a:pt x="175" y="179"/>
                    <a:pt x="175" y="179"/>
                    <a:pt x="175" y="179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78" y="177"/>
                    <a:pt x="179" y="178"/>
                  </a:cubicBezTo>
                  <a:cubicBezTo>
                    <a:pt x="180" y="179"/>
                    <a:pt x="182" y="181"/>
                    <a:pt x="182" y="181"/>
                  </a:cubicBezTo>
                  <a:cubicBezTo>
                    <a:pt x="186" y="182"/>
                    <a:pt x="186" y="182"/>
                    <a:pt x="186" y="182"/>
                  </a:cubicBezTo>
                  <a:cubicBezTo>
                    <a:pt x="189" y="181"/>
                    <a:pt x="189" y="181"/>
                    <a:pt x="189" y="181"/>
                  </a:cubicBezTo>
                  <a:cubicBezTo>
                    <a:pt x="191" y="179"/>
                    <a:pt x="191" y="179"/>
                    <a:pt x="191" y="179"/>
                  </a:cubicBezTo>
                  <a:cubicBezTo>
                    <a:pt x="191" y="179"/>
                    <a:pt x="191" y="178"/>
                    <a:pt x="194" y="178"/>
                  </a:cubicBezTo>
                  <a:cubicBezTo>
                    <a:pt x="197" y="178"/>
                    <a:pt x="198" y="178"/>
                    <a:pt x="198" y="178"/>
                  </a:cubicBezTo>
                  <a:cubicBezTo>
                    <a:pt x="198" y="178"/>
                    <a:pt x="201" y="178"/>
                    <a:pt x="201" y="177"/>
                  </a:cubicBezTo>
                  <a:cubicBezTo>
                    <a:pt x="201" y="176"/>
                    <a:pt x="201" y="174"/>
                    <a:pt x="202" y="173"/>
                  </a:cubicBezTo>
                  <a:cubicBezTo>
                    <a:pt x="202" y="172"/>
                    <a:pt x="206" y="168"/>
                    <a:pt x="206" y="168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07" y="164"/>
                    <a:pt x="207" y="164"/>
                    <a:pt x="207" y="164"/>
                  </a:cubicBezTo>
                  <a:cubicBezTo>
                    <a:pt x="208" y="162"/>
                    <a:pt x="208" y="162"/>
                    <a:pt x="208" y="162"/>
                  </a:cubicBezTo>
                  <a:cubicBezTo>
                    <a:pt x="208" y="162"/>
                    <a:pt x="211" y="161"/>
                    <a:pt x="210" y="163"/>
                  </a:cubicBezTo>
                  <a:cubicBezTo>
                    <a:pt x="209" y="165"/>
                    <a:pt x="210" y="166"/>
                    <a:pt x="210" y="166"/>
                  </a:cubicBezTo>
                  <a:cubicBezTo>
                    <a:pt x="210" y="166"/>
                    <a:pt x="211" y="165"/>
                    <a:pt x="212" y="165"/>
                  </a:cubicBezTo>
                  <a:cubicBezTo>
                    <a:pt x="214" y="165"/>
                    <a:pt x="214" y="164"/>
                    <a:pt x="215" y="164"/>
                  </a:cubicBezTo>
                  <a:cubicBezTo>
                    <a:pt x="217" y="165"/>
                    <a:pt x="218" y="164"/>
                    <a:pt x="218" y="164"/>
                  </a:cubicBezTo>
                  <a:cubicBezTo>
                    <a:pt x="218" y="164"/>
                    <a:pt x="217" y="162"/>
                    <a:pt x="218" y="162"/>
                  </a:cubicBezTo>
                  <a:cubicBezTo>
                    <a:pt x="219" y="163"/>
                    <a:pt x="221" y="163"/>
                    <a:pt x="221" y="163"/>
                  </a:cubicBezTo>
                  <a:cubicBezTo>
                    <a:pt x="221" y="163"/>
                    <a:pt x="222" y="163"/>
                    <a:pt x="222" y="162"/>
                  </a:cubicBezTo>
                  <a:cubicBezTo>
                    <a:pt x="222" y="162"/>
                    <a:pt x="219" y="160"/>
                    <a:pt x="220" y="160"/>
                  </a:cubicBezTo>
                  <a:cubicBezTo>
                    <a:pt x="221" y="161"/>
                    <a:pt x="223" y="160"/>
                    <a:pt x="223" y="160"/>
                  </a:cubicBezTo>
                  <a:cubicBezTo>
                    <a:pt x="223" y="160"/>
                    <a:pt x="226" y="161"/>
                    <a:pt x="223" y="159"/>
                  </a:cubicBezTo>
                  <a:cubicBezTo>
                    <a:pt x="221" y="156"/>
                    <a:pt x="224" y="156"/>
                    <a:pt x="224" y="156"/>
                  </a:cubicBezTo>
                  <a:cubicBezTo>
                    <a:pt x="224" y="156"/>
                    <a:pt x="227" y="157"/>
                    <a:pt x="226" y="157"/>
                  </a:cubicBezTo>
                  <a:cubicBezTo>
                    <a:pt x="225" y="156"/>
                    <a:pt x="221" y="151"/>
                    <a:pt x="221" y="151"/>
                  </a:cubicBezTo>
                  <a:cubicBezTo>
                    <a:pt x="221" y="150"/>
                    <a:pt x="221" y="150"/>
                    <a:pt x="221" y="150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8"/>
                    <a:pt x="223" y="149"/>
                    <a:pt x="224" y="150"/>
                  </a:cubicBezTo>
                  <a:cubicBezTo>
                    <a:pt x="224" y="150"/>
                    <a:pt x="224" y="150"/>
                    <a:pt x="225" y="151"/>
                  </a:cubicBezTo>
                  <a:cubicBezTo>
                    <a:pt x="227" y="152"/>
                    <a:pt x="226" y="154"/>
                    <a:pt x="227" y="154"/>
                  </a:cubicBezTo>
                  <a:cubicBezTo>
                    <a:pt x="228" y="155"/>
                    <a:pt x="231" y="154"/>
                    <a:pt x="231" y="154"/>
                  </a:cubicBezTo>
                  <a:cubicBezTo>
                    <a:pt x="233" y="151"/>
                    <a:pt x="233" y="151"/>
                    <a:pt x="233" y="151"/>
                  </a:cubicBezTo>
                  <a:cubicBezTo>
                    <a:pt x="233" y="151"/>
                    <a:pt x="237" y="147"/>
                    <a:pt x="236" y="147"/>
                  </a:cubicBezTo>
                  <a:cubicBezTo>
                    <a:pt x="235" y="146"/>
                    <a:pt x="230" y="148"/>
                    <a:pt x="230" y="148"/>
                  </a:cubicBezTo>
                  <a:cubicBezTo>
                    <a:pt x="232" y="144"/>
                    <a:pt x="232" y="144"/>
                    <a:pt x="232" y="144"/>
                  </a:cubicBezTo>
                  <a:cubicBezTo>
                    <a:pt x="229" y="143"/>
                    <a:pt x="229" y="143"/>
                    <a:pt x="229" y="143"/>
                  </a:cubicBezTo>
                  <a:cubicBezTo>
                    <a:pt x="228" y="142"/>
                    <a:pt x="228" y="142"/>
                    <a:pt x="228" y="142"/>
                  </a:cubicBezTo>
                  <a:cubicBezTo>
                    <a:pt x="228" y="142"/>
                    <a:pt x="231" y="142"/>
                    <a:pt x="231" y="142"/>
                  </a:cubicBezTo>
                  <a:cubicBezTo>
                    <a:pt x="232" y="142"/>
                    <a:pt x="234" y="141"/>
                    <a:pt x="234" y="141"/>
                  </a:cubicBezTo>
                  <a:cubicBezTo>
                    <a:pt x="234" y="139"/>
                    <a:pt x="234" y="139"/>
                    <a:pt x="234" y="139"/>
                  </a:cubicBezTo>
                  <a:cubicBezTo>
                    <a:pt x="231" y="137"/>
                    <a:pt x="231" y="137"/>
                    <a:pt x="231" y="137"/>
                  </a:cubicBezTo>
                  <a:cubicBezTo>
                    <a:pt x="232" y="136"/>
                    <a:pt x="232" y="136"/>
                    <a:pt x="232" y="136"/>
                  </a:cubicBezTo>
                  <a:cubicBezTo>
                    <a:pt x="233" y="134"/>
                    <a:pt x="233" y="134"/>
                    <a:pt x="233" y="134"/>
                  </a:cubicBezTo>
                  <a:cubicBezTo>
                    <a:pt x="235" y="133"/>
                    <a:pt x="235" y="133"/>
                    <a:pt x="235" y="133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7" y="125"/>
                    <a:pt x="237" y="125"/>
                    <a:pt x="237" y="125"/>
                  </a:cubicBezTo>
                  <a:cubicBezTo>
                    <a:pt x="235" y="125"/>
                    <a:pt x="235" y="125"/>
                    <a:pt x="235" y="125"/>
                  </a:cubicBezTo>
                  <a:cubicBezTo>
                    <a:pt x="235" y="121"/>
                    <a:pt x="235" y="121"/>
                    <a:pt x="235" y="121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31" y="119"/>
                    <a:pt x="228" y="117"/>
                    <a:pt x="228" y="116"/>
                  </a:cubicBezTo>
                  <a:cubicBezTo>
                    <a:pt x="228" y="116"/>
                    <a:pt x="228" y="114"/>
                    <a:pt x="227" y="115"/>
                  </a:cubicBezTo>
                  <a:cubicBezTo>
                    <a:pt x="226" y="115"/>
                    <a:pt x="225" y="114"/>
                    <a:pt x="225" y="114"/>
                  </a:cubicBezTo>
                  <a:cubicBezTo>
                    <a:pt x="225" y="114"/>
                    <a:pt x="225" y="111"/>
                    <a:pt x="225" y="111"/>
                  </a:cubicBezTo>
                  <a:cubicBezTo>
                    <a:pt x="225" y="111"/>
                    <a:pt x="227" y="110"/>
                    <a:pt x="227" y="109"/>
                  </a:cubicBezTo>
                  <a:cubicBezTo>
                    <a:pt x="228" y="108"/>
                    <a:pt x="227" y="106"/>
                    <a:pt x="227" y="106"/>
                  </a:cubicBezTo>
                  <a:cubicBezTo>
                    <a:pt x="226" y="106"/>
                    <a:pt x="224" y="107"/>
                    <a:pt x="224" y="107"/>
                  </a:cubicBezTo>
                  <a:cubicBezTo>
                    <a:pt x="218" y="108"/>
                    <a:pt x="218" y="108"/>
                    <a:pt x="218" y="108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6" y="107"/>
                    <a:pt x="217" y="107"/>
                    <a:pt x="217" y="106"/>
                  </a:cubicBezTo>
                  <a:cubicBezTo>
                    <a:pt x="218" y="105"/>
                    <a:pt x="218" y="104"/>
                    <a:pt x="219" y="103"/>
                  </a:cubicBezTo>
                  <a:cubicBezTo>
                    <a:pt x="220" y="102"/>
                    <a:pt x="220" y="103"/>
                    <a:pt x="221" y="101"/>
                  </a:cubicBezTo>
                  <a:cubicBezTo>
                    <a:pt x="223" y="100"/>
                    <a:pt x="225" y="98"/>
                    <a:pt x="225" y="98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4" y="92"/>
                    <a:pt x="224" y="92"/>
                    <a:pt x="224" y="92"/>
                  </a:cubicBezTo>
                  <a:cubicBezTo>
                    <a:pt x="224" y="92"/>
                    <a:pt x="223" y="91"/>
                    <a:pt x="222" y="91"/>
                  </a:cubicBezTo>
                  <a:cubicBezTo>
                    <a:pt x="221" y="91"/>
                    <a:pt x="222" y="93"/>
                    <a:pt x="220" y="91"/>
                  </a:cubicBezTo>
                  <a:cubicBezTo>
                    <a:pt x="219" y="90"/>
                    <a:pt x="219" y="90"/>
                    <a:pt x="218" y="88"/>
                  </a:cubicBezTo>
                  <a:cubicBezTo>
                    <a:pt x="217" y="87"/>
                    <a:pt x="217" y="85"/>
                    <a:pt x="217" y="85"/>
                  </a:cubicBezTo>
                  <a:cubicBezTo>
                    <a:pt x="217" y="85"/>
                    <a:pt x="215" y="84"/>
                    <a:pt x="216" y="84"/>
                  </a:cubicBezTo>
                  <a:cubicBezTo>
                    <a:pt x="218" y="84"/>
                    <a:pt x="219" y="85"/>
                    <a:pt x="220" y="84"/>
                  </a:cubicBezTo>
                  <a:cubicBezTo>
                    <a:pt x="221" y="83"/>
                    <a:pt x="221" y="84"/>
                    <a:pt x="221" y="83"/>
                  </a:cubicBezTo>
                  <a:cubicBezTo>
                    <a:pt x="221" y="82"/>
                    <a:pt x="222" y="79"/>
                    <a:pt x="222" y="79"/>
                  </a:cubicBezTo>
                  <a:cubicBezTo>
                    <a:pt x="222" y="78"/>
                    <a:pt x="222" y="78"/>
                    <a:pt x="224" y="77"/>
                  </a:cubicBezTo>
                  <a:cubicBezTo>
                    <a:pt x="227" y="76"/>
                    <a:pt x="226" y="76"/>
                    <a:pt x="228" y="76"/>
                  </a:cubicBezTo>
                  <a:cubicBezTo>
                    <a:pt x="229" y="75"/>
                    <a:pt x="230" y="74"/>
                    <a:pt x="229" y="74"/>
                  </a:cubicBezTo>
                  <a:cubicBezTo>
                    <a:pt x="229" y="73"/>
                    <a:pt x="227" y="73"/>
                    <a:pt x="227" y="73"/>
                  </a:cubicBezTo>
                  <a:cubicBezTo>
                    <a:pt x="226" y="72"/>
                    <a:pt x="224" y="74"/>
                    <a:pt x="224" y="74"/>
                  </a:cubicBezTo>
                  <a:cubicBezTo>
                    <a:pt x="224" y="74"/>
                    <a:pt x="222" y="75"/>
                    <a:pt x="221" y="76"/>
                  </a:cubicBezTo>
                  <a:cubicBezTo>
                    <a:pt x="220" y="77"/>
                    <a:pt x="219" y="76"/>
                    <a:pt x="218" y="76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217" y="76"/>
                    <a:pt x="215" y="75"/>
                    <a:pt x="214" y="77"/>
                  </a:cubicBezTo>
                  <a:cubicBezTo>
                    <a:pt x="214" y="79"/>
                    <a:pt x="212" y="81"/>
                    <a:pt x="212" y="81"/>
                  </a:cubicBezTo>
                  <a:cubicBezTo>
                    <a:pt x="212" y="81"/>
                    <a:pt x="211" y="82"/>
                    <a:pt x="211" y="80"/>
                  </a:cubicBezTo>
                  <a:cubicBezTo>
                    <a:pt x="211" y="79"/>
                    <a:pt x="210" y="76"/>
                    <a:pt x="210" y="76"/>
                  </a:cubicBezTo>
                  <a:cubicBezTo>
                    <a:pt x="210" y="76"/>
                    <a:pt x="210" y="76"/>
                    <a:pt x="210" y="76"/>
                  </a:cubicBezTo>
                  <a:cubicBezTo>
                    <a:pt x="209" y="76"/>
                    <a:pt x="206" y="75"/>
                    <a:pt x="206" y="75"/>
                  </a:cubicBezTo>
                  <a:cubicBezTo>
                    <a:pt x="206" y="75"/>
                    <a:pt x="207" y="75"/>
                    <a:pt x="207" y="73"/>
                  </a:cubicBezTo>
                  <a:cubicBezTo>
                    <a:pt x="206" y="72"/>
                    <a:pt x="206" y="71"/>
                    <a:pt x="206" y="71"/>
                  </a:cubicBezTo>
                  <a:cubicBezTo>
                    <a:pt x="207" y="71"/>
                    <a:pt x="208" y="71"/>
                    <a:pt x="208" y="71"/>
                  </a:cubicBezTo>
                  <a:cubicBezTo>
                    <a:pt x="209" y="71"/>
                    <a:pt x="209" y="71"/>
                    <a:pt x="209" y="69"/>
                  </a:cubicBezTo>
                  <a:cubicBezTo>
                    <a:pt x="209" y="66"/>
                    <a:pt x="208" y="65"/>
                    <a:pt x="208" y="65"/>
                  </a:cubicBezTo>
                  <a:cubicBezTo>
                    <a:pt x="208" y="65"/>
                    <a:pt x="207" y="64"/>
                    <a:pt x="207" y="64"/>
                  </a:cubicBezTo>
                  <a:cubicBezTo>
                    <a:pt x="207" y="60"/>
                    <a:pt x="207" y="60"/>
                    <a:pt x="207" y="60"/>
                  </a:cubicBezTo>
                  <a:cubicBezTo>
                    <a:pt x="207" y="60"/>
                    <a:pt x="207" y="59"/>
                    <a:pt x="206" y="58"/>
                  </a:cubicBezTo>
                  <a:cubicBezTo>
                    <a:pt x="205" y="57"/>
                    <a:pt x="205" y="56"/>
                    <a:pt x="204" y="57"/>
                  </a:cubicBezTo>
                  <a:cubicBezTo>
                    <a:pt x="204" y="57"/>
                    <a:pt x="203" y="58"/>
                    <a:pt x="202" y="58"/>
                  </a:cubicBezTo>
                  <a:cubicBezTo>
                    <a:pt x="201" y="57"/>
                    <a:pt x="199" y="56"/>
                    <a:pt x="199" y="56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5" y="54"/>
                    <a:pt x="194" y="55"/>
                  </a:cubicBezTo>
                  <a:cubicBezTo>
                    <a:pt x="194" y="56"/>
                    <a:pt x="193" y="55"/>
                    <a:pt x="193" y="57"/>
                  </a:cubicBezTo>
                  <a:cubicBezTo>
                    <a:pt x="194" y="58"/>
                    <a:pt x="194" y="59"/>
                    <a:pt x="194" y="60"/>
                  </a:cubicBezTo>
                  <a:cubicBezTo>
                    <a:pt x="193" y="61"/>
                    <a:pt x="193" y="62"/>
                    <a:pt x="193" y="64"/>
                  </a:cubicBezTo>
                  <a:cubicBezTo>
                    <a:pt x="192" y="65"/>
                    <a:pt x="191" y="65"/>
                    <a:pt x="191" y="66"/>
                  </a:cubicBezTo>
                  <a:cubicBezTo>
                    <a:pt x="191" y="67"/>
                    <a:pt x="192" y="67"/>
                    <a:pt x="192" y="68"/>
                  </a:cubicBezTo>
                  <a:cubicBezTo>
                    <a:pt x="192" y="68"/>
                    <a:pt x="191" y="70"/>
                    <a:pt x="190" y="70"/>
                  </a:cubicBezTo>
                  <a:cubicBezTo>
                    <a:pt x="190" y="71"/>
                    <a:pt x="189" y="72"/>
                    <a:pt x="188" y="72"/>
                  </a:cubicBezTo>
                  <a:cubicBezTo>
                    <a:pt x="188" y="71"/>
                    <a:pt x="187" y="71"/>
                    <a:pt x="186" y="71"/>
                  </a:cubicBezTo>
                  <a:cubicBezTo>
                    <a:pt x="185" y="71"/>
                    <a:pt x="184" y="72"/>
                    <a:pt x="184" y="72"/>
                  </a:cubicBezTo>
                  <a:cubicBezTo>
                    <a:pt x="184" y="72"/>
                    <a:pt x="183" y="73"/>
                    <a:pt x="182" y="72"/>
                  </a:cubicBezTo>
                  <a:cubicBezTo>
                    <a:pt x="180" y="71"/>
                    <a:pt x="179" y="70"/>
                    <a:pt x="179" y="70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83" y="69"/>
                    <a:pt x="178" y="66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4" y="64"/>
                    <a:pt x="174" y="65"/>
                    <a:pt x="173" y="66"/>
                  </a:cubicBezTo>
                  <a:cubicBezTo>
                    <a:pt x="172" y="66"/>
                    <a:pt x="172" y="67"/>
                    <a:pt x="172" y="67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8" y="72"/>
                    <a:pt x="167" y="73"/>
                    <a:pt x="166" y="73"/>
                  </a:cubicBezTo>
                  <a:cubicBezTo>
                    <a:pt x="166" y="73"/>
                    <a:pt x="165" y="73"/>
                    <a:pt x="165" y="73"/>
                  </a:cubicBezTo>
                  <a:cubicBezTo>
                    <a:pt x="164" y="73"/>
                    <a:pt x="163" y="73"/>
                    <a:pt x="163" y="72"/>
                  </a:cubicBezTo>
                  <a:cubicBezTo>
                    <a:pt x="162" y="72"/>
                    <a:pt x="162" y="72"/>
                    <a:pt x="162" y="71"/>
                  </a:cubicBezTo>
                  <a:cubicBezTo>
                    <a:pt x="162" y="70"/>
                    <a:pt x="162" y="68"/>
                    <a:pt x="161" y="67"/>
                  </a:cubicBezTo>
                  <a:cubicBezTo>
                    <a:pt x="161" y="66"/>
                    <a:pt x="161" y="66"/>
                    <a:pt x="160" y="64"/>
                  </a:cubicBezTo>
                  <a:cubicBezTo>
                    <a:pt x="159" y="63"/>
                    <a:pt x="158" y="61"/>
                    <a:pt x="158" y="61"/>
                  </a:cubicBezTo>
                  <a:cubicBezTo>
                    <a:pt x="153" y="58"/>
                    <a:pt x="153" y="58"/>
                    <a:pt x="153" y="58"/>
                  </a:cubicBezTo>
                  <a:cubicBezTo>
                    <a:pt x="153" y="58"/>
                    <a:pt x="154" y="57"/>
                    <a:pt x="152" y="57"/>
                  </a:cubicBezTo>
                  <a:cubicBezTo>
                    <a:pt x="151" y="58"/>
                    <a:pt x="149" y="60"/>
                    <a:pt x="149" y="60"/>
                  </a:cubicBezTo>
                  <a:cubicBezTo>
                    <a:pt x="149" y="60"/>
                    <a:pt x="149" y="62"/>
                    <a:pt x="149" y="63"/>
                  </a:cubicBezTo>
                  <a:cubicBezTo>
                    <a:pt x="149" y="63"/>
                    <a:pt x="148" y="64"/>
                    <a:pt x="148" y="65"/>
                  </a:cubicBezTo>
                  <a:cubicBezTo>
                    <a:pt x="149" y="67"/>
                    <a:pt x="150" y="69"/>
                    <a:pt x="149" y="70"/>
                  </a:cubicBezTo>
                  <a:cubicBezTo>
                    <a:pt x="149" y="70"/>
                    <a:pt x="148" y="72"/>
                    <a:pt x="148" y="74"/>
                  </a:cubicBezTo>
                  <a:cubicBezTo>
                    <a:pt x="148" y="76"/>
                    <a:pt x="149" y="78"/>
                    <a:pt x="148" y="78"/>
                  </a:cubicBezTo>
                  <a:cubicBezTo>
                    <a:pt x="147" y="79"/>
                    <a:pt x="147" y="80"/>
                    <a:pt x="147" y="80"/>
                  </a:cubicBezTo>
                  <a:cubicBezTo>
                    <a:pt x="146" y="80"/>
                    <a:pt x="146" y="80"/>
                    <a:pt x="146" y="80"/>
                  </a:cubicBezTo>
                  <a:cubicBezTo>
                    <a:pt x="146" y="80"/>
                    <a:pt x="146" y="79"/>
                    <a:pt x="147" y="76"/>
                  </a:cubicBezTo>
                  <a:cubicBezTo>
                    <a:pt x="147" y="73"/>
                    <a:pt x="146" y="72"/>
                    <a:pt x="146" y="71"/>
                  </a:cubicBezTo>
                  <a:cubicBezTo>
                    <a:pt x="145" y="71"/>
                    <a:pt x="145" y="71"/>
                    <a:pt x="145" y="70"/>
                  </a:cubicBezTo>
                  <a:cubicBezTo>
                    <a:pt x="145" y="69"/>
                    <a:pt x="145" y="68"/>
                    <a:pt x="145" y="68"/>
                  </a:cubicBezTo>
                  <a:cubicBezTo>
                    <a:pt x="145" y="68"/>
                    <a:pt x="143" y="66"/>
                    <a:pt x="143" y="65"/>
                  </a:cubicBezTo>
                  <a:cubicBezTo>
                    <a:pt x="143" y="64"/>
                    <a:pt x="144" y="63"/>
                    <a:pt x="144" y="61"/>
                  </a:cubicBezTo>
                  <a:cubicBezTo>
                    <a:pt x="144" y="58"/>
                    <a:pt x="145" y="58"/>
                    <a:pt x="144" y="57"/>
                  </a:cubicBezTo>
                  <a:cubicBezTo>
                    <a:pt x="143" y="56"/>
                    <a:pt x="144" y="55"/>
                    <a:pt x="143" y="54"/>
                  </a:cubicBezTo>
                  <a:cubicBezTo>
                    <a:pt x="142" y="54"/>
                    <a:pt x="142" y="55"/>
                    <a:pt x="141" y="54"/>
                  </a:cubicBezTo>
                  <a:cubicBezTo>
                    <a:pt x="141" y="54"/>
                    <a:pt x="141" y="55"/>
                    <a:pt x="141" y="55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2" y="53"/>
                    <a:pt x="143" y="49"/>
                    <a:pt x="142" y="51"/>
                  </a:cubicBezTo>
                  <a:cubicBezTo>
                    <a:pt x="141" y="52"/>
                    <a:pt x="138" y="53"/>
                    <a:pt x="138" y="52"/>
                  </a:cubicBezTo>
                  <a:cubicBezTo>
                    <a:pt x="139" y="51"/>
                    <a:pt x="138" y="50"/>
                    <a:pt x="138" y="50"/>
                  </a:cubicBezTo>
                  <a:cubicBezTo>
                    <a:pt x="138" y="50"/>
                    <a:pt x="134" y="50"/>
                    <a:pt x="134" y="50"/>
                  </a:cubicBezTo>
                  <a:cubicBezTo>
                    <a:pt x="134" y="50"/>
                    <a:pt x="134" y="49"/>
                    <a:pt x="134" y="51"/>
                  </a:cubicBezTo>
                  <a:cubicBezTo>
                    <a:pt x="134" y="52"/>
                    <a:pt x="135" y="54"/>
                    <a:pt x="133" y="54"/>
                  </a:cubicBezTo>
                  <a:cubicBezTo>
                    <a:pt x="131" y="55"/>
                    <a:pt x="130" y="55"/>
                    <a:pt x="130" y="55"/>
                  </a:cubicBezTo>
                  <a:cubicBezTo>
                    <a:pt x="130" y="54"/>
                    <a:pt x="128" y="53"/>
                    <a:pt x="128" y="53"/>
                  </a:cubicBezTo>
                  <a:cubicBezTo>
                    <a:pt x="128" y="53"/>
                    <a:pt x="127" y="53"/>
                    <a:pt x="126" y="53"/>
                  </a:cubicBezTo>
                  <a:cubicBezTo>
                    <a:pt x="126" y="54"/>
                    <a:pt x="124" y="54"/>
                    <a:pt x="124" y="54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24" y="57"/>
                    <a:pt x="123" y="57"/>
                    <a:pt x="123" y="57"/>
                  </a:cubicBezTo>
                  <a:cubicBezTo>
                    <a:pt x="122" y="58"/>
                    <a:pt x="121" y="58"/>
                    <a:pt x="122" y="59"/>
                  </a:cubicBezTo>
                  <a:cubicBezTo>
                    <a:pt x="122" y="59"/>
                    <a:pt x="122" y="59"/>
                    <a:pt x="122" y="61"/>
                  </a:cubicBezTo>
                  <a:cubicBezTo>
                    <a:pt x="122" y="62"/>
                    <a:pt x="122" y="62"/>
                    <a:pt x="122" y="63"/>
                  </a:cubicBezTo>
                  <a:cubicBezTo>
                    <a:pt x="121" y="64"/>
                    <a:pt x="121" y="65"/>
                    <a:pt x="120" y="66"/>
                  </a:cubicBezTo>
                  <a:cubicBezTo>
                    <a:pt x="120" y="66"/>
                    <a:pt x="119" y="67"/>
                    <a:pt x="119" y="67"/>
                  </a:cubicBezTo>
                  <a:cubicBezTo>
                    <a:pt x="118" y="68"/>
                    <a:pt x="118" y="68"/>
                    <a:pt x="117" y="68"/>
                  </a:cubicBezTo>
                  <a:cubicBezTo>
                    <a:pt x="116" y="68"/>
                    <a:pt x="116" y="69"/>
                    <a:pt x="116" y="68"/>
                  </a:cubicBezTo>
                  <a:cubicBezTo>
                    <a:pt x="116" y="66"/>
                    <a:pt x="116" y="65"/>
                    <a:pt x="116" y="63"/>
                  </a:cubicBezTo>
                  <a:cubicBezTo>
                    <a:pt x="116" y="62"/>
                    <a:pt x="117" y="62"/>
                    <a:pt x="115" y="60"/>
                  </a:cubicBezTo>
                  <a:cubicBezTo>
                    <a:pt x="114" y="58"/>
                    <a:pt x="113" y="58"/>
                    <a:pt x="113" y="57"/>
                  </a:cubicBezTo>
                  <a:cubicBezTo>
                    <a:pt x="113" y="57"/>
                    <a:pt x="113" y="56"/>
                    <a:pt x="113" y="55"/>
                  </a:cubicBezTo>
                  <a:cubicBezTo>
                    <a:pt x="113" y="54"/>
                    <a:pt x="113" y="56"/>
                    <a:pt x="113" y="52"/>
                  </a:cubicBezTo>
                  <a:cubicBezTo>
                    <a:pt x="114" y="49"/>
                    <a:pt x="113" y="48"/>
                    <a:pt x="113" y="48"/>
                  </a:cubicBezTo>
                  <a:cubicBezTo>
                    <a:pt x="113" y="48"/>
                    <a:pt x="114" y="43"/>
                    <a:pt x="114" y="43"/>
                  </a:cubicBezTo>
                  <a:cubicBezTo>
                    <a:pt x="113" y="43"/>
                    <a:pt x="110" y="43"/>
                    <a:pt x="109" y="43"/>
                  </a:cubicBezTo>
                  <a:cubicBezTo>
                    <a:pt x="108" y="43"/>
                    <a:pt x="108" y="43"/>
                    <a:pt x="107" y="43"/>
                  </a:cubicBezTo>
                  <a:cubicBezTo>
                    <a:pt x="107" y="44"/>
                    <a:pt x="106" y="43"/>
                    <a:pt x="106" y="45"/>
                  </a:cubicBezTo>
                  <a:cubicBezTo>
                    <a:pt x="105" y="47"/>
                    <a:pt x="104" y="47"/>
                    <a:pt x="104" y="49"/>
                  </a:cubicBezTo>
                  <a:cubicBezTo>
                    <a:pt x="104" y="50"/>
                    <a:pt x="104" y="52"/>
                    <a:pt x="104" y="52"/>
                  </a:cubicBezTo>
                  <a:cubicBezTo>
                    <a:pt x="104" y="53"/>
                    <a:pt x="103" y="54"/>
                    <a:pt x="103" y="54"/>
                  </a:cubicBezTo>
                  <a:cubicBezTo>
                    <a:pt x="103" y="54"/>
                    <a:pt x="103" y="55"/>
                    <a:pt x="103" y="57"/>
                  </a:cubicBezTo>
                  <a:cubicBezTo>
                    <a:pt x="102" y="59"/>
                    <a:pt x="102" y="60"/>
                    <a:pt x="102" y="61"/>
                  </a:cubicBezTo>
                  <a:cubicBezTo>
                    <a:pt x="102" y="61"/>
                    <a:pt x="102" y="61"/>
                    <a:pt x="101" y="62"/>
                  </a:cubicBezTo>
                  <a:cubicBezTo>
                    <a:pt x="100" y="63"/>
                    <a:pt x="98" y="66"/>
                    <a:pt x="97" y="66"/>
                  </a:cubicBezTo>
                  <a:cubicBezTo>
                    <a:pt x="97" y="66"/>
                    <a:pt x="97" y="66"/>
                    <a:pt x="96" y="67"/>
                  </a:cubicBezTo>
                  <a:cubicBezTo>
                    <a:pt x="96" y="67"/>
                    <a:pt x="94" y="70"/>
                    <a:pt x="93" y="70"/>
                  </a:cubicBezTo>
                  <a:cubicBezTo>
                    <a:pt x="92" y="71"/>
                    <a:pt x="93" y="71"/>
                    <a:pt x="92" y="71"/>
                  </a:cubicBezTo>
                  <a:cubicBezTo>
                    <a:pt x="92" y="70"/>
                    <a:pt x="91" y="70"/>
                    <a:pt x="91" y="69"/>
                  </a:cubicBezTo>
                  <a:cubicBezTo>
                    <a:pt x="91" y="67"/>
                    <a:pt x="91" y="67"/>
                    <a:pt x="92" y="65"/>
                  </a:cubicBezTo>
                  <a:cubicBezTo>
                    <a:pt x="92" y="64"/>
                    <a:pt x="93" y="62"/>
                    <a:pt x="93" y="62"/>
                  </a:cubicBezTo>
                  <a:cubicBezTo>
                    <a:pt x="93" y="62"/>
                    <a:pt x="94" y="61"/>
                    <a:pt x="93" y="61"/>
                  </a:cubicBezTo>
                  <a:cubicBezTo>
                    <a:pt x="92" y="61"/>
                    <a:pt x="91" y="61"/>
                    <a:pt x="90" y="61"/>
                  </a:cubicBezTo>
                  <a:cubicBezTo>
                    <a:pt x="88" y="61"/>
                    <a:pt x="86" y="62"/>
                    <a:pt x="85" y="63"/>
                  </a:cubicBezTo>
                  <a:cubicBezTo>
                    <a:pt x="84" y="63"/>
                    <a:pt x="84" y="64"/>
                    <a:pt x="82" y="66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79" y="70"/>
                    <a:pt x="79" y="68"/>
                    <a:pt x="79" y="68"/>
                  </a:cubicBezTo>
                  <a:cubicBezTo>
                    <a:pt x="79" y="68"/>
                    <a:pt x="78" y="68"/>
                    <a:pt x="78" y="69"/>
                  </a:cubicBezTo>
                  <a:cubicBezTo>
                    <a:pt x="78" y="69"/>
                    <a:pt x="77" y="70"/>
                    <a:pt x="77" y="70"/>
                  </a:cubicBezTo>
                  <a:cubicBezTo>
                    <a:pt x="76" y="71"/>
                    <a:pt x="76" y="72"/>
                    <a:pt x="76" y="73"/>
                  </a:cubicBezTo>
                  <a:cubicBezTo>
                    <a:pt x="75" y="74"/>
                    <a:pt x="75" y="76"/>
                    <a:pt x="74" y="76"/>
                  </a:cubicBezTo>
                  <a:cubicBezTo>
                    <a:pt x="74" y="76"/>
                    <a:pt x="74" y="77"/>
                    <a:pt x="74" y="77"/>
                  </a:cubicBezTo>
                  <a:cubicBezTo>
                    <a:pt x="73" y="77"/>
                    <a:pt x="72" y="78"/>
                    <a:pt x="72" y="78"/>
                  </a:cubicBezTo>
                  <a:cubicBezTo>
                    <a:pt x="72" y="79"/>
                    <a:pt x="71" y="77"/>
                    <a:pt x="71" y="75"/>
                  </a:cubicBezTo>
                  <a:cubicBezTo>
                    <a:pt x="72" y="74"/>
                    <a:pt x="72" y="74"/>
                    <a:pt x="72" y="73"/>
                  </a:cubicBezTo>
                  <a:cubicBezTo>
                    <a:pt x="73" y="73"/>
                    <a:pt x="73" y="71"/>
                    <a:pt x="74" y="71"/>
                  </a:cubicBezTo>
                  <a:cubicBezTo>
                    <a:pt x="74" y="71"/>
                    <a:pt x="74" y="72"/>
                    <a:pt x="74" y="70"/>
                  </a:cubicBezTo>
                  <a:cubicBezTo>
                    <a:pt x="75" y="68"/>
                    <a:pt x="75" y="67"/>
                    <a:pt x="75" y="67"/>
                  </a:cubicBezTo>
                  <a:cubicBezTo>
                    <a:pt x="75" y="67"/>
                    <a:pt x="75" y="67"/>
                    <a:pt x="75" y="66"/>
                  </a:cubicBezTo>
                  <a:cubicBezTo>
                    <a:pt x="74" y="65"/>
                    <a:pt x="74" y="66"/>
                    <a:pt x="74" y="65"/>
                  </a:cubicBezTo>
                  <a:cubicBezTo>
                    <a:pt x="75" y="64"/>
                    <a:pt x="75" y="63"/>
                    <a:pt x="75" y="62"/>
                  </a:cubicBezTo>
                  <a:cubicBezTo>
                    <a:pt x="76" y="62"/>
                    <a:pt x="76" y="61"/>
                    <a:pt x="76" y="61"/>
                  </a:cubicBezTo>
                  <a:cubicBezTo>
                    <a:pt x="76" y="61"/>
                    <a:pt x="76" y="61"/>
                    <a:pt x="76" y="60"/>
                  </a:cubicBezTo>
                  <a:cubicBezTo>
                    <a:pt x="76" y="60"/>
                    <a:pt x="75" y="59"/>
                    <a:pt x="75" y="59"/>
                  </a:cubicBezTo>
                  <a:cubicBezTo>
                    <a:pt x="75" y="59"/>
                    <a:pt x="75" y="58"/>
                    <a:pt x="75" y="58"/>
                  </a:cubicBezTo>
                  <a:cubicBezTo>
                    <a:pt x="75" y="58"/>
                    <a:pt x="76" y="57"/>
                    <a:pt x="76" y="56"/>
                  </a:cubicBezTo>
                  <a:cubicBezTo>
                    <a:pt x="75" y="56"/>
                    <a:pt x="75" y="55"/>
                    <a:pt x="74" y="54"/>
                  </a:cubicBezTo>
                  <a:cubicBezTo>
                    <a:pt x="73" y="54"/>
                    <a:pt x="73" y="54"/>
                    <a:pt x="73" y="53"/>
                  </a:cubicBezTo>
                  <a:cubicBezTo>
                    <a:pt x="73" y="53"/>
                    <a:pt x="71" y="52"/>
                    <a:pt x="71" y="52"/>
                  </a:cubicBezTo>
                  <a:cubicBezTo>
                    <a:pt x="71" y="52"/>
                    <a:pt x="72" y="50"/>
                    <a:pt x="72" y="50"/>
                  </a:cubicBezTo>
                  <a:cubicBezTo>
                    <a:pt x="72" y="50"/>
                    <a:pt x="72" y="49"/>
                    <a:pt x="73" y="49"/>
                  </a:cubicBezTo>
                  <a:cubicBezTo>
                    <a:pt x="73" y="50"/>
                    <a:pt x="73" y="51"/>
                    <a:pt x="73" y="51"/>
                  </a:cubicBezTo>
                  <a:cubicBezTo>
                    <a:pt x="73" y="52"/>
                    <a:pt x="76" y="53"/>
                    <a:pt x="76" y="53"/>
                  </a:cubicBezTo>
                  <a:cubicBezTo>
                    <a:pt x="76" y="53"/>
                    <a:pt x="78" y="52"/>
                    <a:pt x="78" y="52"/>
                  </a:cubicBezTo>
                  <a:cubicBezTo>
                    <a:pt x="79" y="52"/>
                    <a:pt x="79" y="50"/>
                    <a:pt x="79" y="50"/>
                  </a:cubicBezTo>
                  <a:cubicBezTo>
                    <a:pt x="79" y="50"/>
                    <a:pt x="78" y="50"/>
                    <a:pt x="79" y="49"/>
                  </a:cubicBezTo>
                  <a:cubicBezTo>
                    <a:pt x="80" y="49"/>
                    <a:pt x="82" y="48"/>
                    <a:pt x="82" y="48"/>
                  </a:cubicBezTo>
                  <a:cubicBezTo>
                    <a:pt x="82" y="47"/>
                    <a:pt x="83" y="47"/>
                    <a:pt x="83" y="47"/>
                  </a:cubicBezTo>
                  <a:cubicBezTo>
                    <a:pt x="83" y="47"/>
                    <a:pt x="84" y="46"/>
                    <a:pt x="84" y="46"/>
                  </a:cubicBezTo>
                  <a:cubicBezTo>
                    <a:pt x="84" y="45"/>
                    <a:pt x="85" y="45"/>
                    <a:pt x="84" y="44"/>
                  </a:cubicBezTo>
                  <a:cubicBezTo>
                    <a:pt x="84" y="44"/>
                    <a:pt x="84" y="43"/>
                    <a:pt x="84" y="42"/>
                  </a:cubicBezTo>
                  <a:cubicBezTo>
                    <a:pt x="84" y="42"/>
                    <a:pt x="86" y="43"/>
                    <a:pt x="84" y="41"/>
                  </a:cubicBezTo>
                  <a:cubicBezTo>
                    <a:pt x="82" y="40"/>
                    <a:pt x="80" y="39"/>
                    <a:pt x="81" y="39"/>
                  </a:cubicBezTo>
                  <a:cubicBezTo>
                    <a:pt x="82" y="39"/>
                    <a:pt x="83" y="39"/>
                    <a:pt x="83" y="39"/>
                  </a:cubicBezTo>
                  <a:cubicBezTo>
                    <a:pt x="84" y="39"/>
                    <a:pt x="85" y="40"/>
                    <a:pt x="85" y="39"/>
                  </a:cubicBezTo>
                  <a:cubicBezTo>
                    <a:pt x="86" y="39"/>
                    <a:pt x="86" y="39"/>
                    <a:pt x="86" y="38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4" y="36"/>
                    <a:pt x="84" y="36"/>
                    <a:pt x="83" y="36"/>
                  </a:cubicBezTo>
                  <a:cubicBezTo>
                    <a:pt x="83" y="36"/>
                    <a:pt x="82" y="37"/>
                    <a:pt x="83" y="35"/>
                  </a:cubicBezTo>
                  <a:cubicBezTo>
                    <a:pt x="83" y="33"/>
                    <a:pt x="83" y="33"/>
                    <a:pt x="83" y="32"/>
                  </a:cubicBezTo>
                  <a:cubicBezTo>
                    <a:pt x="83" y="32"/>
                    <a:pt x="85" y="32"/>
                    <a:pt x="83" y="32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1" y="31"/>
                    <a:pt x="82" y="31"/>
                    <a:pt x="80" y="31"/>
                  </a:cubicBezTo>
                  <a:cubicBezTo>
                    <a:pt x="79" y="31"/>
                    <a:pt x="80" y="29"/>
                    <a:pt x="80" y="29"/>
                  </a:cubicBezTo>
                  <a:cubicBezTo>
                    <a:pt x="80" y="28"/>
                    <a:pt x="81" y="24"/>
                    <a:pt x="81" y="24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3"/>
                    <a:pt x="79" y="21"/>
                    <a:pt x="79" y="21"/>
                  </a:cubicBezTo>
                  <a:cubicBezTo>
                    <a:pt x="79" y="20"/>
                    <a:pt x="79" y="19"/>
                    <a:pt x="78" y="19"/>
                  </a:cubicBezTo>
                  <a:cubicBezTo>
                    <a:pt x="78" y="19"/>
                    <a:pt x="77" y="18"/>
                    <a:pt x="77" y="18"/>
                  </a:cubicBezTo>
                  <a:cubicBezTo>
                    <a:pt x="77" y="18"/>
                    <a:pt x="76" y="18"/>
                    <a:pt x="76" y="17"/>
                  </a:cubicBezTo>
                  <a:cubicBezTo>
                    <a:pt x="76" y="16"/>
                    <a:pt x="76" y="15"/>
                    <a:pt x="76" y="15"/>
                  </a:cubicBezTo>
                  <a:cubicBezTo>
                    <a:pt x="76" y="14"/>
                    <a:pt x="76" y="13"/>
                    <a:pt x="76" y="13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1" y="3"/>
                    <a:pt x="71" y="4"/>
                  </a:cubicBezTo>
                  <a:cubicBezTo>
                    <a:pt x="71" y="4"/>
                    <a:pt x="71" y="5"/>
                    <a:pt x="70" y="5"/>
                  </a:cubicBezTo>
                  <a:cubicBezTo>
                    <a:pt x="69" y="5"/>
                    <a:pt x="68" y="4"/>
                    <a:pt x="68" y="4"/>
                  </a:cubicBezTo>
                  <a:cubicBezTo>
                    <a:pt x="68" y="4"/>
                    <a:pt x="68" y="3"/>
                    <a:pt x="68" y="2"/>
                  </a:cubicBezTo>
                  <a:cubicBezTo>
                    <a:pt x="67" y="2"/>
                    <a:pt x="64" y="0"/>
                    <a:pt x="64" y="0"/>
                  </a:cubicBezTo>
                  <a:cubicBezTo>
                    <a:pt x="64" y="0"/>
                    <a:pt x="64" y="0"/>
                    <a:pt x="64" y="1"/>
                  </a:cubicBezTo>
                  <a:cubicBezTo>
                    <a:pt x="64" y="1"/>
                    <a:pt x="63" y="2"/>
                    <a:pt x="63" y="1"/>
                  </a:cubicBezTo>
                  <a:cubicBezTo>
                    <a:pt x="62" y="1"/>
                    <a:pt x="60" y="0"/>
                    <a:pt x="60" y="0"/>
                  </a:cubicBezTo>
                  <a:cubicBezTo>
                    <a:pt x="60" y="0"/>
                    <a:pt x="60" y="1"/>
                    <a:pt x="60" y="1"/>
                  </a:cubicBezTo>
                  <a:cubicBezTo>
                    <a:pt x="60" y="2"/>
                    <a:pt x="61" y="3"/>
                    <a:pt x="61" y="3"/>
                  </a:cubicBezTo>
                  <a:cubicBezTo>
                    <a:pt x="60" y="3"/>
                    <a:pt x="59" y="3"/>
                    <a:pt x="59" y="3"/>
                  </a:cubicBezTo>
                  <a:cubicBezTo>
                    <a:pt x="59" y="3"/>
                    <a:pt x="59" y="3"/>
                    <a:pt x="58" y="3"/>
                  </a:cubicBezTo>
                  <a:cubicBezTo>
                    <a:pt x="58" y="2"/>
                    <a:pt x="57" y="2"/>
                    <a:pt x="57" y="2"/>
                  </a:cubicBezTo>
                  <a:cubicBezTo>
                    <a:pt x="57" y="3"/>
                    <a:pt x="56" y="3"/>
                    <a:pt x="56" y="5"/>
                  </a:cubicBezTo>
                  <a:cubicBezTo>
                    <a:pt x="57" y="6"/>
                    <a:pt x="56" y="6"/>
                    <a:pt x="57" y="7"/>
                  </a:cubicBezTo>
                  <a:cubicBezTo>
                    <a:pt x="58" y="7"/>
                    <a:pt x="58" y="7"/>
                    <a:pt x="59" y="8"/>
                  </a:cubicBezTo>
                  <a:cubicBezTo>
                    <a:pt x="60" y="8"/>
                    <a:pt x="60" y="8"/>
                    <a:pt x="61" y="8"/>
                  </a:cubicBezTo>
                  <a:cubicBezTo>
                    <a:pt x="61" y="8"/>
                    <a:pt x="62" y="8"/>
                    <a:pt x="63" y="8"/>
                  </a:cubicBezTo>
                  <a:cubicBezTo>
                    <a:pt x="63" y="8"/>
                    <a:pt x="64" y="7"/>
                    <a:pt x="64" y="7"/>
                  </a:cubicBezTo>
                  <a:cubicBezTo>
                    <a:pt x="64" y="7"/>
                    <a:pt x="64" y="8"/>
                    <a:pt x="64" y="8"/>
                  </a:cubicBezTo>
                  <a:cubicBezTo>
                    <a:pt x="64" y="8"/>
                    <a:pt x="63" y="8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1"/>
                    <a:pt x="65" y="11"/>
                  </a:cubicBezTo>
                  <a:cubicBezTo>
                    <a:pt x="65" y="12"/>
                    <a:pt x="65" y="12"/>
                    <a:pt x="66" y="12"/>
                  </a:cubicBezTo>
                  <a:cubicBezTo>
                    <a:pt x="67" y="13"/>
                    <a:pt x="67" y="12"/>
                    <a:pt x="67" y="12"/>
                  </a:cubicBezTo>
                  <a:cubicBezTo>
                    <a:pt x="67" y="12"/>
                    <a:pt x="69" y="14"/>
                    <a:pt x="68" y="14"/>
                  </a:cubicBezTo>
                  <a:cubicBezTo>
                    <a:pt x="68" y="14"/>
                    <a:pt x="67" y="13"/>
                    <a:pt x="68" y="14"/>
                  </a:cubicBezTo>
                  <a:cubicBezTo>
                    <a:pt x="69" y="15"/>
                    <a:pt x="70" y="15"/>
                    <a:pt x="70" y="15"/>
                  </a:cubicBezTo>
                  <a:cubicBezTo>
                    <a:pt x="70" y="15"/>
                    <a:pt x="69" y="16"/>
                    <a:pt x="67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5" y="14"/>
                    <a:pt x="65" y="14"/>
                  </a:cubicBezTo>
                  <a:cubicBezTo>
                    <a:pt x="64" y="13"/>
                    <a:pt x="64" y="12"/>
                    <a:pt x="64" y="12"/>
                  </a:cubicBezTo>
                  <a:cubicBezTo>
                    <a:pt x="64" y="12"/>
                    <a:pt x="63" y="11"/>
                    <a:pt x="62" y="11"/>
                  </a:cubicBezTo>
                  <a:cubicBezTo>
                    <a:pt x="61" y="10"/>
                    <a:pt x="60" y="11"/>
                    <a:pt x="59" y="11"/>
                  </a:cubicBezTo>
                  <a:cubicBezTo>
                    <a:pt x="59" y="11"/>
                    <a:pt x="58" y="12"/>
                    <a:pt x="57" y="12"/>
                  </a:cubicBezTo>
                  <a:cubicBezTo>
                    <a:pt x="57" y="12"/>
                    <a:pt x="57" y="13"/>
                    <a:pt x="57" y="14"/>
                  </a:cubicBezTo>
                  <a:cubicBezTo>
                    <a:pt x="58" y="15"/>
                    <a:pt x="60" y="19"/>
                    <a:pt x="60" y="19"/>
                  </a:cubicBezTo>
                  <a:cubicBezTo>
                    <a:pt x="60" y="19"/>
                    <a:pt x="62" y="21"/>
                    <a:pt x="62" y="21"/>
                  </a:cubicBezTo>
                  <a:cubicBezTo>
                    <a:pt x="62" y="21"/>
                    <a:pt x="63" y="23"/>
                    <a:pt x="63" y="23"/>
                  </a:cubicBezTo>
                  <a:cubicBezTo>
                    <a:pt x="63" y="23"/>
                    <a:pt x="63" y="23"/>
                    <a:pt x="64" y="24"/>
                  </a:cubicBezTo>
                  <a:cubicBezTo>
                    <a:pt x="65" y="24"/>
                    <a:pt x="64" y="24"/>
                    <a:pt x="64" y="24"/>
                  </a:cubicBezTo>
                  <a:cubicBezTo>
                    <a:pt x="64" y="25"/>
                    <a:pt x="63" y="26"/>
                    <a:pt x="63" y="27"/>
                  </a:cubicBezTo>
                  <a:cubicBezTo>
                    <a:pt x="63" y="27"/>
                    <a:pt x="63" y="26"/>
                    <a:pt x="63" y="27"/>
                  </a:cubicBezTo>
                  <a:cubicBezTo>
                    <a:pt x="63" y="29"/>
                    <a:pt x="63" y="31"/>
                    <a:pt x="63" y="31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0" y="34"/>
                    <a:pt x="61" y="33"/>
                    <a:pt x="61" y="33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30"/>
                    <a:pt x="61" y="29"/>
                    <a:pt x="60" y="29"/>
                  </a:cubicBezTo>
                  <a:cubicBezTo>
                    <a:pt x="60" y="28"/>
                    <a:pt x="60" y="29"/>
                    <a:pt x="59" y="29"/>
                  </a:cubicBezTo>
                  <a:cubicBezTo>
                    <a:pt x="59" y="29"/>
                    <a:pt x="58" y="31"/>
                    <a:pt x="58" y="31"/>
                  </a:cubicBezTo>
                  <a:cubicBezTo>
                    <a:pt x="58" y="31"/>
                    <a:pt x="57" y="31"/>
                    <a:pt x="58" y="30"/>
                  </a:cubicBezTo>
                  <a:cubicBezTo>
                    <a:pt x="58" y="30"/>
                    <a:pt x="58" y="28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7"/>
                    <a:pt x="60" y="27"/>
                    <a:pt x="60" y="26"/>
                  </a:cubicBezTo>
                  <a:cubicBezTo>
                    <a:pt x="60" y="25"/>
                    <a:pt x="60" y="25"/>
                    <a:pt x="60" y="24"/>
                  </a:cubicBezTo>
                  <a:cubicBezTo>
                    <a:pt x="59" y="24"/>
                    <a:pt x="59" y="23"/>
                    <a:pt x="59" y="22"/>
                  </a:cubicBezTo>
                  <a:cubicBezTo>
                    <a:pt x="58" y="22"/>
                    <a:pt x="57" y="23"/>
                    <a:pt x="57" y="23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6" y="25"/>
                    <a:pt x="56" y="25"/>
                    <a:pt x="55" y="26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5" y="25"/>
                    <a:pt x="55" y="25"/>
                  </a:cubicBezTo>
                  <a:cubicBezTo>
                    <a:pt x="55" y="25"/>
                    <a:pt x="56" y="24"/>
                    <a:pt x="55" y="24"/>
                  </a:cubicBezTo>
                  <a:cubicBezTo>
                    <a:pt x="55" y="24"/>
                    <a:pt x="55" y="24"/>
                    <a:pt x="55" y="23"/>
                  </a:cubicBezTo>
                  <a:cubicBezTo>
                    <a:pt x="55" y="23"/>
                    <a:pt x="55" y="22"/>
                    <a:pt x="55" y="22"/>
                  </a:cubicBezTo>
                  <a:cubicBezTo>
                    <a:pt x="55" y="22"/>
                    <a:pt x="56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3" y="22"/>
                    <a:pt x="53" y="22"/>
                  </a:cubicBezTo>
                  <a:cubicBezTo>
                    <a:pt x="53" y="21"/>
                    <a:pt x="54" y="21"/>
                    <a:pt x="54" y="21"/>
                  </a:cubicBezTo>
                  <a:cubicBezTo>
                    <a:pt x="54" y="20"/>
                    <a:pt x="55" y="19"/>
                    <a:pt x="55" y="19"/>
                  </a:cubicBezTo>
                  <a:cubicBezTo>
                    <a:pt x="55" y="19"/>
                    <a:pt x="54" y="18"/>
                    <a:pt x="54" y="18"/>
                  </a:cubicBezTo>
                  <a:cubicBezTo>
                    <a:pt x="53" y="17"/>
                    <a:pt x="53" y="16"/>
                    <a:pt x="53" y="16"/>
                  </a:cubicBezTo>
                  <a:cubicBezTo>
                    <a:pt x="53" y="16"/>
                    <a:pt x="53" y="18"/>
                    <a:pt x="53" y="15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0"/>
                    <a:pt x="50" y="10"/>
                  </a:cubicBezTo>
                  <a:cubicBezTo>
                    <a:pt x="50" y="9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6"/>
                    <a:pt x="48" y="6"/>
                  </a:cubicBezTo>
                  <a:cubicBezTo>
                    <a:pt x="47" y="6"/>
                    <a:pt x="46" y="5"/>
                    <a:pt x="46" y="6"/>
                  </a:cubicBezTo>
                  <a:cubicBezTo>
                    <a:pt x="46" y="7"/>
                    <a:pt x="46" y="7"/>
                    <a:pt x="46" y="8"/>
                  </a:cubicBezTo>
                  <a:cubicBezTo>
                    <a:pt x="45" y="8"/>
                    <a:pt x="43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9"/>
                    <a:pt x="41" y="10"/>
                  </a:cubicBezTo>
                  <a:cubicBezTo>
                    <a:pt x="42" y="11"/>
                    <a:pt x="42" y="12"/>
                    <a:pt x="42" y="13"/>
                  </a:cubicBezTo>
                  <a:cubicBezTo>
                    <a:pt x="42" y="13"/>
                    <a:pt x="44" y="14"/>
                    <a:pt x="43" y="14"/>
                  </a:cubicBezTo>
                  <a:cubicBezTo>
                    <a:pt x="43" y="14"/>
                    <a:pt x="41" y="14"/>
                    <a:pt x="41" y="14"/>
                  </a:cubicBezTo>
                  <a:cubicBezTo>
                    <a:pt x="41" y="14"/>
                    <a:pt x="40" y="13"/>
                    <a:pt x="40" y="12"/>
                  </a:cubicBezTo>
                  <a:cubicBezTo>
                    <a:pt x="40" y="12"/>
                    <a:pt x="39" y="11"/>
                    <a:pt x="38" y="11"/>
                  </a:cubicBezTo>
                  <a:cubicBezTo>
                    <a:pt x="38" y="11"/>
                    <a:pt x="37" y="11"/>
                    <a:pt x="36" y="12"/>
                  </a:cubicBezTo>
                  <a:cubicBezTo>
                    <a:pt x="36" y="13"/>
                    <a:pt x="36" y="12"/>
                    <a:pt x="36" y="14"/>
                  </a:cubicBezTo>
                  <a:cubicBezTo>
                    <a:pt x="36" y="16"/>
                    <a:pt x="36" y="18"/>
                    <a:pt x="36" y="18"/>
                  </a:cubicBezTo>
                  <a:cubicBezTo>
                    <a:pt x="36" y="18"/>
                    <a:pt x="37" y="19"/>
                    <a:pt x="38" y="20"/>
                  </a:cubicBezTo>
                  <a:cubicBezTo>
                    <a:pt x="38" y="20"/>
                    <a:pt x="39" y="23"/>
                    <a:pt x="39" y="23"/>
                  </a:cubicBezTo>
                  <a:cubicBezTo>
                    <a:pt x="39" y="24"/>
                    <a:pt x="40" y="25"/>
                    <a:pt x="40" y="25"/>
                  </a:cubicBezTo>
                  <a:cubicBezTo>
                    <a:pt x="40" y="25"/>
                    <a:pt x="35" y="23"/>
                    <a:pt x="35" y="22"/>
                  </a:cubicBezTo>
                  <a:cubicBezTo>
                    <a:pt x="35" y="21"/>
                    <a:pt x="35" y="19"/>
                    <a:pt x="34" y="19"/>
                  </a:cubicBezTo>
                  <a:cubicBezTo>
                    <a:pt x="34" y="19"/>
                    <a:pt x="34" y="18"/>
                    <a:pt x="33" y="19"/>
                  </a:cubicBezTo>
                  <a:cubicBezTo>
                    <a:pt x="32" y="19"/>
                    <a:pt x="32" y="19"/>
                    <a:pt x="31" y="19"/>
                  </a:cubicBezTo>
                  <a:cubicBezTo>
                    <a:pt x="31" y="20"/>
                    <a:pt x="31" y="21"/>
                    <a:pt x="31" y="21"/>
                  </a:cubicBezTo>
                  <a:cubicBezTo>
                    <a:pt x="31" y="21"/>
                    <a:pt x="31" y="22"/>
                    <a:pt x="31" y="23"/>
                  </a:cubicBezTo>
                  <a:cubicBezTo>
                    <a:pt x="32" y="25"/>
                    <a:pt x="32" y="25"/>
                    <a:pt x="32" y="26"/>
                  </a:cubicBezTo>
                  <a:cubicBezTo>
                    <a:pt x="33" y="27"/>
                    <a:pt x="34" y="27"/>
                    <a:pt x="34" y="28"/>
                  </a:cubicBezTo>
                  <a:cubicBezTo>
                    <a:pt x="34" y="28"/>
                    <a:pt x="35" y="29"/>
                    <a:pt x="35" y="29"/>
                  </a:cubicBezTo>
                  <a:cubicBezTo>
                    <a:pt x="35" y="29"/>
                    <a:pt x="34" y="31"/>
                    <a:pt x="34" y="31"/>
                  </a:cubicBezTo>
                  <a:cubicBezTo>
                    <a:pt x="34" y="32"/>
                    <a:pt x="33" y="33"/>
                    <a:pt x="33" y="33"/>
                  </a:cubicBezTo>
                  <a:cubicBezTo>
                    <a:pt x="33" y="33"/>
                    <a:pt x="35" y="34"/>
                    <a:pt x="35" y="34"/>
                  </a:cubicBezTo>
                  <a:cubicBezTo>
                    <a:pt x="35" y="34"/>
                    <a:pt x="36" y="35"/>
                    <a:pt x="35" y="36"/>
                  </a:cubicBezTo>
                  <a:cubicBezTo>
                    <a:pt x="34" y="36"/>
                    <a:pt x="34" y="36"/>
                    <a:pt x="33" y="36"/>
                  </a:cubicBezTo>
                  <a:cubicBezTo>
                    <a:pt x="33" y="35"/>
                    <a:pt x="32" y="36"/>
                    <a:pt x="32" y="34"/>
                  </a:cubicBezTo>
                  <a:cubicBezTo>
                    <a:pt x="33" y="33"/>
                    <a:pt x="33" y="32"/>
                    <a:pt x="33" y="32"/>
                  </a:cubicBezTo>
                  <a:cubicBezTo>
                    <a:pt x="32" y="32"/>
                    <a:pt x="31" y="30"/>
                    <a:pt x="31" y="30"/>
                  </a:cubicBezTo>
                  <a:cubicBezTo>
                    <a:pt x="31" y="30"/>
                    <a:pt x="33" y="33"/>
                    <a:pt x="30" y="28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6" y="21"/>
                    <a:pt x="26" y="21"/>
                  </a:cubicBezTo>
                  <a:cubicBezTo>
                    <a:pt x="26" y="21"/>
                    <a:pt x="24" y="21"/>
                    <a:pt x="24" y="21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3" y="23"/>
                    <a:pt x="23" y="25"/>
                    <a:pt x="23" y="25"/>
                  </a:cubicBezTo>
                  <a:cubicBezTo>
                    <a:pt x="22" y="25"/>
                    <a:pt x="22" y="27"/>
                    <a:pt x="22" y="27"/>
                  </a:cubicBezTo>
                  <a:cubicBezTo>
                    <a:pt x="22" y="27"/>
                    <a:pt x="23" y="27"/>
                    <a:pt x="23" y="28"/>
                  </a:cubicBezTo>
                  <a:cubicBezTo>
                    <a:pt x="24" y="29"/>
                    <a:pt x="24" y="30"/>
                    <a:pt x="24" y="30"/>
                  </a:cubicBezTo>
                  <a:cubicBezTo>
                    <a:pt x="24" y="30"/>
                    <a:pt x="23" y="29"/>
                    <a:pt x="23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2"/>
                    <a:pt x="21" y="32"/>
                  </a:cubicBezTo>
                  <a:cubicBezTo>
                    <a:pt x="21" y="32"/>
                    <a:pt x="22" y="33"/>
                    <a:pt x="22" y="33"/>
                  </a:cubicBezTo>
                  <a:cubicBezTo>
                    <a:pt x="22" y="33"/>
                    <a:pt x="22" y="34"/>
                    <a:pt x="22" y="34"/>
                  </a:cubicBezTo>
                  <a:cubicBezTo>
                    <a:pt x="22" y="34"/>
                    <a:pt x="23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3" y="37"/>
                    <a:pt x="22" y="36"/>
                  </a:cubicBezTo>
                  <a:cubicBezTo>
                    <a:pt x="21" y="35"/>
                    <a:pt x="21" y="36"/>
                    <a:pt x="20" y="3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3"/>
                    <a:pt x="21" y="32"/>
                    <a:pt x="19" y="31"/>
                  </a:cubicBezTo>
                  <a:cubicBezTo>
                    <a:pt x="18" y="29"/>
                    <a:pt x="18" y="28"/>
                    <a:pt x="18" y="28"/>
                  </a:cubicBezTo>
                  <a:cubicBezTo>
                    <a:pt x="18" y="28"/>
                    <a:pt x="17" y="27"/>
                    <a:pt x="16" y="27"/>
                  </a:cubicBezTo>
                  <a:cubicBezTo>
                    <a:pt x="16" y="28"/>
                    <a:pt x="16" y="28"/>
                    <a:pt x="15" y="28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3" y="29"/>
                    <a:pt x="11" y="29"/>
                    <a:pt x="11" y="29"/>
                  </a:cubicBezTo>
                  <a:cubicBezTo>
                    <a:pt x="11" y="29"/>
                    <a:pt x="11" y="29"/>
                    <a:pt x="9" y="30"/>
                  </a:cubicBezTo>
                  <a:cubicBezTo>
                    <a:pt x="8" y="32"/>
                    <a:pt x="7" y="32"/>
                    <a:pt x="8" y="32"/>
                  </a:cubicBezTo>
                  <a:cubicBezTo>
                    <a:pt x="9" y="33"/>
                    <a:pt x="11" y="33"/>
                    <a:pt x="11" y="33"/>
                  </a:cubicBezTo>
                  <a:cubicBezTo>
                    <a:pt x="11" y="33"/>
                    <a:pt x="12" y="33"/>
                    <a:pt x="13" y="34"/>
                  </a:cubicBezTo>
                  <a:cubicBezTo>
                    <a:pt x="14" y="34"/>
                    <a:pt x="16" y="36"/>
                    <a:pt x="16" y="36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40"/>
                    <a:pt x="18" y="40"/>
                  </a:cubicBezTo>
                  <a:cubicBezTo>
                    <a:pt x="18" y="40"/>
                    <a:pt x="18" y="40"/>
                    <a:pt x="18" y="41"/>
                  </a:cubicBezTo>
                  <a:cubicBezTo>
                    <a:pt x="18" y="41"/>
                    <a:pt x="18" y="42"/>
                    <a:pt x="18" y="42"/>
                  </a:cubicBezTo>
                  <a:cubicBezTo>
                    <a:pt x="18" y="42"/>
                    <a:pt x="19" y="43"/>
                    <a:pt x="20" y="44"/>
                  </a:cubicBezTo>
                  <a:cubicBezTo>
                    <a:pt x="21" y="44"/>
                    <a:pt x="21" y="44"/>
                    <a:pt x="22" y="44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28" y="43"/>
                    <a:pt x="27" y="44"/>
                    <a:pt x="28" y="44"/>
                  </a:cubicBezTo>
                  <a:cubicBezTo>
                    <a:pt x="28" y="43"/>
                    <a:pt x="30" y="43"/>
                    <a:pt x="30" y="43"/>
                  </a:cubicBezTo>
                  <a:cubicBezTo>
                    <a:pt x="31" y="43"/>
                    <a:pt x="31" y="42"/>
                    <a:pt x="32" y="43"/>
                  </a:cubicBezTo>
                  <a:cubicBezTo>
                    <a:pt x="32" y="44"/>
                    <a:pt x="32" y="44"/>
                    <a:pt x="32" y="45"/>
                  </a:cubicBezTo>
                  <a:cubicBezTo>
                    <a:pt x="33" y="45"/>
                    <a:pt x="34" y="46"/>
                    <a:pt x="34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6"/>
                    <a:pt x="36" y="45"/>
                    <a:pt x="37" y="45"/>
                  </a:cubicBezTo>
                  <a:cubicBezTo>
                    <a:pt x="37" y="44"/>
                    <a:pt x="38" y="43"/>
                    <a:pt x="38" y="43"/>
                  </a:cubicBezTo>
                  <a:cubicBezTo>
                    <a:pt x="38" y="43"/>
                    <a:pt x="37" y="43"/>
                    <a:pt x="38" y="44"/>
                  </a:cubicBezTo>
                  <a:cubicBezTo>
                    <a:pt x="39" y="44"/>
                    <a:pt x="39" y="44"/>
                    <a:pt x="40" y="45"/>
                  </a:cubicBezTo>
                  <a:cubicBezTo>
                    <a:pt x="40" y="45"/>
                    <a:pt x="42" y="44"/>
                    <a:pt x="42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4"/>
                    <a:pt x="42" y="45"/>
                    <a:pt x="43" y="45"/>
                  </a:cubicBezTo>
                  <a:cubicBezTo>
                    <a:pt x="43" y="45"/>
                    <a:pt x="42" y="45"/>
                    <a:pt x="43" y="45"/>
                  </a:cubicBezTo>
                  <a:cubicBezTo>
                    <a:pt x="44" y="45"/>
                    <a:pt x="45" y="44"/>
                    <a:pt x="45" y="44"/>
                  </a:cubicBezTo>
                  <a:cubicBezTo>
                    <a:pt x="45" y="44"/>
                    <a:pt x="44" y="45"/>
                    <a:pt x="44" y="46"/>
                  </a:cubicBezTo>
                  <a:cubicBezTo>
                    <a:pt x="44" y="46"/>
                    <a:pt x="44" y="47"/>
                    <a:pt x="44" y="47"/>
                  </a:cubicBezTo>
                  <a:cubicBezTo>
                    <a:pt x="44" y="47"/>
                    <a:pt x="44" y="48"/>
                    <a:pt x="45" y="49"/>
                  </a:cubicBezTo>
                  <a:cubicBezTo>
                    <a:pt x="46" y="49"/>
                    <a:pt x="47" y="49"/>
                    <a:pt x="47" y="49"/>
                  </a:cubicBezTo>
                  <a:cubicBezTo>
                    <a:pt x="47" y="49"/>
                    <a:pt x="49" y="49"/>
                    <a:pt x="49" y="49"/>
                  </a:cubicBezTo>
                  <a:cubicBezTo>
                    <a:pt x="49" y="50"/>
                    <a:pt x="49" y="49"/>
                    <a:pt x="49" y="50"/>
                  </a:cubicBezTo>
                  <a:cubicBezTo>
                    <a:pt x="49" y="50"/>
                    <a:pt x="50" y="49"/>
                    <a:pt x="50" y="49"/>
                  </a:cubicBezTo>
                  <a:cubicBezTo>
                    <a:pt x="51" y="49"/>
                    <a:pt x="52" y="49"/>
                    <a:pt x="52" y="49"/>
                  </a:cubicBezTo>
                  <a:cubicBezTo>
                    <a:pt x="52" y="50"/>
                    <a:pt x="51" y="51"/>
                    <a:pt x="51" y="51"/>
                  </a:cubicBezTo>
                  <a:cubicBezTo>
                    <a:pt x="51" y="51"/>
                    <a:pt x="51" y="51"/>
                    <a:pt x="51" y="52"/>
                  </a:cubicBezTo>
                  <a:cubicBezTo>
                    <a:pt x="51" y="52"/>
                    <a:pt x="53" y="52"/>
                    <a:pt x="53" y="52"/>
                  </a:cubicBezTo>
                  <a:cubicBezTo>
                    <a:pt x="53" y="52"/>
                    <a:pt x="53" y="51"/>
                    <a:pt x="54" y="52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3" y="53"/>
                    <a:pt x="53" y="52"/>
                    <a:pt x="53" y="54"/>
                  </a:cubicBezTo>
                  <a:cubicBezTo>
                    <a:pt x="52" y="55"/>
                    <a:pt x="53" y="56"/>
                    <a:pt x="53" y="56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5" y="58"/>
                    <a:pt x="56" y="58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57" y="57"/>
                    <a:pt x="57" y="57"/>
                    <a:pt x="58" y="57"/>
                  </a:cubicBezTo>
                  <a:cubicBezTo>
                    <a:pt x="58" y="57"/>
                    <a:pt x="59" y="58"/>
                    <a:pt x="59" y="58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9" y="59"/>
                    <a:pt x="59" y="60"/>
                    <a:pt x="59" y="60"/>
                  </a:cubicBezTo>
                  <a:cubicBezTo>
                    <a:pt x="60" y="61"/>
                    <a:pt x="61" y="61"/>
                    <a:pt x="61" y="61"/>
                  </a:cubicBezTo>
                  <a:cubicBezTo>
                    <a:pt x="61" y="61"/>
                    <a:pt x="61" y="61"/>
                    <a:pt x="61" y="62"/>
                  </a:cubicBezTo>
                  <a:cubicBezTo>
                    <a:pt x="62" y="63"/>
                    <a:pt x="64" y="64"/>
                    <a:pt x="64" y="64"/>
                  </a:cubicBezTo>
                  <a:cubicBezTo>
                    <a:pt x="64" y="64"/>
                    <a:pt x="61" y="63"/>
                    <a:pt x="61" y="63"/>
                  </a:cubicBezTo>
                  <a:cubicBezTo>
                    <a:pt x="60" y="63"/>
                    <a:pt x="58" y="63"/>
                    <a:pt x="58" y="63"/>
                  </a:cubicBezTo>
                  <a:cubicBezTo>
                    <a:pt x="57" y="63"/>
                    <a:pt x="55" y="63"/>
                    <a:pt x="55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2" y="64"/>
                    <a:pt x="50" y="65"/>
                    <a:pt x="49" y="65"/>
                  </a:cubicBezTo>
                  <a:cubicBezTo>
                    <a:pt x="49" y="65"/>
                    <a:pt x="48" y="65"/>
                    <a:pt x="47" y="65"/>
                  </a:cubicBezTo>
                  <a:cubicBezTo>
                    <a:pt x="47" y="66"/>
                    <a:pt x="46" y="66"/>
                    <a:pt x="45" y="66"/>
                  </a:cubicBezTo>
                  <a:cubicBezTo>
                    <a:pt x="45" y="66"/>
                    <a:pt x="43" y="66"/>
                    <a:pt x="42" y="66"/>
                  </a:cubicBezTo>
                  <a:cubicBezTo>
                    <a:pt x="42" y="66"/>
                    <a:pt x="41" y="66"/>
                    <a:pt x="41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2" y="69"/>
                    <a:pt x="43" y="70"/>
                    <a:pt x="43" y="70"/>
                  </a:cubicBezTo>
                  <a:cubicBezTo>
                    <a:pt x="43" y="70"/>
                    <a:pt x="44" y="71"/>
                    <a:pt x="45" y="72"/>
                  </a:cubicBezTo>
                  <a:cubicBezTo>
                    <a:pt x="45" y="72"/>
                    <a:pt x="46" y="73"/>
                    <a:pt x="46" y="73"/>
                  </a:cubicBezTo>
                  <a:lnTo>
                    <a:pt x="48" y="7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A122B195-D3FF-4647-8FBD-8F3888BF8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2812" y="2251719"/>
              <a:ext cx="802584" cy="653101"/>
            </a:xfrm>
            <a:custGeom>
              <a:avLst/>
              <a:gdLst>
                <a:gd name="T0" fmla="*/ 194 w 352"/>
                <a:gd name="T1" fmla="*/ 16 h 295"/>
                <a:gd name="T2" fmla="*/ 260 w 352"/>
                <a:gd name="T3" fmla="*/ 5 h 295"/>
                <a:gd name="T4" fmla="*/ 289 w 352"/>
                <a:gd name="T5" fmla="*/ 13 h 295"/>
                <a:gd name="T6" fmla="*/ 314 w 352"/>
                <a:gd name="T7" fmla="*/ 60 h 295"/>
                <a:gd name="T8" fmla="*/ 314 w 352"/>
                <a:gd name="T9" fmla="*/ 90 h 295"/>
                <a:gd name="T10" fmla="*/ 303 w 352"/>
                <a:gd name="T11" fmla="*/ 114 h 295"/>
                <a:gd name="T12" fmla="*/ 318 w 352"/>
                <a:gd name="T13" fmla="*/ 139 h 295"/>
                <a:gd name="T14" fmla="*/ 326 w 352"/>
                <a:gd name="T15" fmla="*/ 158 h 295"/>
                <a:gd name="T16" fmla="*/ 344 w 352"/>
                <a:gd name="T17" fmla="*/ 175 h 295"/>
                <a:gd name="T18" fmla="*/ 346 w 352"/>
                <a:gd name="T19" fmla="*/ 189 h 295"/>
                <a:gd name="T20" fmla="*/ 344 w 352"/>
                <a:gd name="T21" fmla="*/ 210 h 295"/>
                <a:gd name="T22" fmla="*/ 327 w 352"/>
                <a:gd name="T23" fmla="*/ 235 h 295"/>
                <a:gd name="T24" fmla="*/ 317 w 352"/>
                <a:gd name="T25" fmla="*/ 269 h 295"/>
                <a:gd name="T26" fmla="*/ 322 w 352"/>
                <a:gd name="T27" fmla="*/ 280 h 295"/>
                <a:gd name="T28" fmla="*/ 315 w 352"/>
                <a:gd name="T29" fmla="*/ 285 h 295"/>
                <a:gd name="T30" fmla="*/ 309 w 352"/>
                <a:gd name="T31" fmla="*/ 283 h 295"/>
                <a:gd name="T32" fmla="*/ 302 w 352"/>
                <a:gd name="T33" fmla="*/ 282 h 295"/>
                <a:gd name="T34" fmla="*/ 296 w 352"/>
                <a:gd name="T35" fmla="*/ 280 h 295"/>
                <a:gd name="T36" fmla="*/ 290 w 352"/>
                <a:gd name="T37" fmla="*/ 275 h 295"/>
                <a:gd name="T38" fmla="*/ 283 w 352"/>
                <a:gd name="T39" fmla="*/ 272 h 295"/>
                <a:gd name="T40" fmla="*/ 276 w 352"/>
                <a:gd name="T41" fmla="*/ 271 h 295"/>
                <a:gd name="T42" fmla="*/ 267 w 352"/>
                <a:gd name="T43" fmla="*/ 273 h 295"/>
                <a:gd name="T44" fmla="*/ 262 w 352"/>
                <a:gd name="T45" fmla="*/ 275 h 295"/>
                <a:gd name="T46" fmla="*/ 256 w 352"/>
                <a:gd name="T47" fmla="*/ 279 h 295"/>
                <a:gd name="T48" fmla="*/ 250 w 352"/>
                <a:gd name="T49" fmla="*/ 282 h 295"/>
                <a:gd name="T50" fmla="*/ 245 w 352"/>
                <a:gd name="T51" fmla="*/ 277 h 295"/>
                <a:gd name="T52" fmla="*/ 240 w 352"/>
                <a:gd name="T53" fmla="*/ 280 h 295"/>
                <a:gd name="T54" fmla="*/ 235 w 352"/>
                <a:gd name="T55" fmla="*/ 281 h 295"/>
                <a:gd name="T56" fmla="*/ 230 w 352"/>
                <a:gd name="T57" fmla="*/ 284 h 295"/>
                <a:gd name="T58" fmla="*/ 225 w 352"/>
                <a:gd name="T59" fmla="*/ 289 h 295"/>
                <a:gd name="T60" fmla="*/ 223 w 352"/>
                <a:gd name="T61" fmla="*/ 294 h 295"/>
                <a:gd name="T62" fmla="*/ 216 w 352"/>
                <a:gd name="T63" fmla="*/ 295 h 295"/>
                <a:gd name="T64" fmla="*/ 215 w 352"/>
                <a:gd name="T65" fmla="*/ 288 h 295"/>
                <a:gd name="T66" fmla="*/ 207 w 352"/>
                <a:gd name="T67" fmla="*/ 283 h 295"/>
                <a:gd name="T68" fmla="*/ 195 w 352"/>
                <a:gd name="T69" fmla="*/ 279 h 295"/>
                <a:gd name="T70" fmla="*/ 185 w 352"/>
                <a:gd name="T71" fmla="*/ 289 h 295"/>
                <a:gd name="T72" fmla="*/ 181 w 352"/>
                <a:gd name="T73" fmla="*/ 283 h 295"/>
                <a:gd name="T74" fmla="*/ 169 w 352"/>
                <a:gd name="T75" fmla="*/ 270 h 295"/>
                <a:gd name="T76" fmla="*/ 147 w 352"/>
                <a:gd name="T77" fmla="*/ 262 h 295"/>
                <a:gd name="T78" fmla="*/ 137 w 352"/>
                <a:gd name="T79" fmla="*/ 251 h 295"/>
                <a:gd name="T80" fmla="*/ 117 w 352"/>
                <a:gd name="T81" fmla="*/ 244 h 295"/>
                <a:gd name="T82" fmla="*/ 106 w 352"/>
                <a:gd name="T83" fmla="*/ 255 h 295"/>
                <a:gd name="T84" fmla="*/ 92 w 352"/>
                <a:gd name="T85" fmla="*/ 252 h 295"/>
                <a:gd name="T86" fmla="*/ 87 w 352"/>
                <a:gd name="T87" fmla="*/ 241 h 295"/>
                <a:gd name="T88" fmla="*/ 77 w 352"/>
                <a:gd name="T89" fmla="*/ 236 h 295"/>
                <a:gd name="T90" fmla="*/ 66 w 352"/>
                <a:gd name="T91" fmla="*/ 231 h 295"/>
                <a:gd name="T92" fmla="*/ 51 w 352"/>
                <a:gd name="T93" fmla="*/ 226 h 295"/>
                <a:gd name="T94" fmla="*/ 40 w 352"/>
                <a:gd name="T95" fmla="*/ 222 h 295"/>
                <a:gd name="T96" fmla="*/ 38 w 352"/>
                <a:gd name="T97" fmla="*/ 218 h 295"/>
                <a:gd name="T98" fmla="*/ 35 w 352"/>
                <a:gd name="T99" fmla="*/ 198 h 295"/>
                <a:gd name="T100" fmla="*/ 28 w 352"/>
                <a:gd name="T101" fmla="*/ 184 h 295"/>
                <a:gd name="T102" fmla="*/ 24 w 352"/>
                <a:gd name="T103" fmla="*/ 164 h 295"/>
                <a:gd name="T104" fmla="*/ 20 w 352"/>
                <a:gd name="T105" fmla="*/ 139 h 295"/>
                <a:gd name="T106" fmla="*/ 4 w 352"/>
                <a:gd name="T107" fmla="*/ 113 h 295"/>
                <a:gd name="T108" fmla="*/ 4 w 352"/>
                <a:gd name="T109" fmla="*/ 80 h 295"/>
                <a:gd name="T110" fmla="*/ 6 w 352"/>
                <a:gd name="T111" fmla="*/ 63 h 295"/>
                <a:gd name="T112" fmla="*/ 45 w 352"/>
                <a:gd name="T113" fmla="*/ 45 h 295"/>
                <a:gd name="T114" fmla="*/ 64 w 352"/>
                <a:gd name="T115" fmla="*/ 32 h 295"/>
                <a:gd name="T116" fmla="*/ 89 w 352"/>
                <a:gd name="T117" fmla="*/ 12 h 295"/>
                <a:gd name="T118" fmla="*/ 121 w 352"/>
                <a:gd name="T119" fmla="*/ 2 h 295"/>
                <a:gd name="T120" fmla="*/ 132 w 352"/>
                <a:gd name="T121" fmla="*/ 14 h 295"/>
                <a:gd name="T122" fmla="*/ 151 w 352"/>
                <a:gd name="T123" fmla="*/ 2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2" h="295">
                  <a:moveTo>
                    <a:pt x="155" y="23"/>
                  </a:moveTo>
                  <a:cubicBezTo>
                    <a:pt x="157" y="23"/>
                    <a:pt x="166" y="16"/>
                    <a:pt x="166" y="16"/>
                  </a:cubicBezTo>
                  <a:cubicBezTo>
                    <a:pt x="166" y="16"/>
                    <a:pt x="171" y="18"/>
                    <a:pt x="174" y="17"/>
                  </a:cubicBezTo>
                  <a:cubicBezTo>
                    <a:pt x="177" y="17"/>
                    <a:pt x="187" y="16"/>
                    <a:pt x="187" y="16"/>
                  </a:cubicBezTo>
                  <a:cubicBezTo>
                    <a:pt x="187" y="16"/>
                    <a:pt x="192" y="16"/>
                    <a:pt x="194" y="16"/>
                  </a:cubicBezTo>
                  <a:cubicBezTo>
                    <a:pt x="196" y="16"/>
                    <a:pt x="205" y="15"/>
                    <a:pt x="207" y="15"/>
                  </a:cubicBezTo>
                  <a:cubicBezTo>
                    <a:pt x="209" y="15"/>
                    <a:pt x="215" y="14"/>
                    <a:pt x="216" y="13"/>
                  </a:cubicBezTo>
                  <a:cubicBezTo>
                    <a:pt x="218" y="13"/>
                    <a:pt x="230" y="12"/>
                    <a:pt x="231" y="12"/>
                  </a:cubicBezTo>
                  <a:cubicBezTo>
                    <a:pt x="233" y="12"/>
                    <a:pt x="252" y="10"/>
                    <a:pt x="252" y="10"/>
                  </a:cubicBezTo>
                  <a:cubicBezTo>
                    <a:pt x="260" y="5"/>
                    <a:pt x="260" y="5"/>
                    <a:pt x="260" y="5"/>
                  </a:cubicBezTo>
                  <a:cubicBezTo>
                    <a:pt x="269" y="3"/>
                    <a:pt x="269" y="3"/>
                    <a:pt x="269" y="3"/>
                  </a:cubicBezTo>
                  <a:cubicBezTo>
                    <a:pt x="269" y="3"/>
                    <a:pt x="272" y="0"/>
                    <a:pt x="272" y="1"/>
                  </a:cubicBezTo>
                  <a:cubicBezTo>
                    <a:pt x="273" y="3"/>
                    <a:pt x="275" y="6"/>
                    <a:pt x="275" y="6"/>
                  </a:cubicBezTo>
                  <a:cubicBezTo>
                    <a:pt x="275" y="6"/>
                    <a:pt x="286" y="6"/>
                    <a:pt x="286" y="6"/>
                  </a:cubicBezTo>
                  <a:cubicBezTo>
                    <a:pt x="286" y="7"/>
                    <a:pt x="289" y="13"/>
                    <a:pt x="289" y="13"/>
                  </a:cubicBezTo>
                  <a:cubicBezTo>
                    <a:pt x="292" y="16"/>
                    <a:pt x="292" y="16"/>
                    <a:pt x="292" y="16"/>
                  </a:cubicBezTo>
                  <a:cubicBezTo>
                    <a:pt x="292" y="16"/>
                    <a:pt x="293" y="21"/>
                    <a:pt x="293" y="24"/>
                  </a:cubicBezTo>
                  <a:cubicBezTo>
                    <a:pt x="294" y="26"/>
                    <a:pt x="301" y="38"/>
                    <a:pt x="301" y="38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4" y="60"/>
                    <a:pt x="314" y="60"/>
                    <a:pt x="314" y="60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68"/>
                    <a:pt x="318" y="71"/>
                    <a:pt x="318" y="73"/>
                  </a:cubicBezTo>
                  <a:cubicBezTo>
                    <a:pt x="318" y="74"/>
                    <a:pt x="318" y="77"/>
                    <a:pt x="318" y="78"/>
                  </a:cubicBezTo>
                  <a:cubicBezTo>
                    <a:pt x="319" y="78"/>
                    <a:pt x="320" y="83"/>
                    <a:pt x="319" y="83"/>
                  </a:cubicBezTo>
                  <a:cubicBezTo>
                    <a:pt x="318" y="84"/>
                    <a:pt x="314" y="90"/>
                    <a:pt x="314" y="90"/>
                  </a:cubicBezTo>
                  <a:cubicBezTo>
                    <a:pt x="310" y="92"/>
                    <a:pt x="310" y="92"/>
                    <a:pt x="310" y="92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1" y="111"/>
                    <a:pt x="301" y="111"/>
                    <a:pt x="301" y="111"/>
                  </a:cubicBezTo>
                  <a:cubicBezTo>
                    <a:pt x="301" y="111"/>
                    <a:pt x="302" y="114"/>
                    <a:pt x="303" y="114"/>
                  </a:cubicBezTo>
                  <a:cubicBezTo>
                    <a:pt x="305" y="114"/>
                    <a:pt x="312" y="115"/>
                    <a:pt x="312" y="115"/>
                  </a:cubicBezTo>
                  <a:cubicBezTo>
                    <a:pt x="318" y="119"/>
                    <a:pt x="318" y="119"/>
                    <a:pt x="318" y="119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8" y="123"/>
                    <a:pt x="319" y="131"/>
                    <a:pt x="319" y="132"/>
                  </a:cubicBezTo>
                  <a:cubicBezTo>
                    <a:pt x="319" y="132"/>
                    <a:pt x="318" y="139"/>
                    <a:pt x="318" y="139"/>
                  </a:cubicBezTo>
                  <a:cubicBezTo>
                    <a:pt x="318" y="139"/>
                    <a:pt x="320" y="143"/>
                    <a:pt x="320" y="144"/>
                  </a:cubicBezTo>
                  <a:cubicBezTo>
                    <a:pt x="321" y="145"/>
                    <a:pt x="323" y="147"/>
                    <a:pt x="323" y="148"/>
                  </a:cubicBezTo>
                  <a:cubicBezTo>
                    <a:pt x="324" y="148"/>
                    <a:pt x="324" y="149"/>
                    <a:pt x="324" y="149"/>
                  </a:cubicBezTo>
                  <a:cubicBezTo>
                    <a:pt x="326" y="154"/>
                    <a:pt x="326" y="154"/>
                    <a:pt x="326" y="154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6" y="158"/>
                    <a:pt x="326" y="161"/>
                    <a:pt x="328" y="161"/>
                  </a:cubicBezTo>
                  <a:cubicBezTo>
                    <a:pt x="330" y="161"/>
                    <a:pt x="331" y="162"/>
                    <a:pt x="331" y="164"/>
                  </a:cubicBezTo>
                  <a:cubicBezTo>
                    <a:pt x="331" y="166"/>
                    <a:pt x="336" y="168"/>
                    <a:pt x="336" y="168"/>
                  </a:cubicBezTo>
                  <a:cubicBezTo>
                    <a:pt x="336" y="168"/>
                    <a:pt x="336" y="172"/>
                    <a:pt x="337" y="173"/>
                  </a:cubicBezTo>
                  <a:cubicBezTo>
                    <a:pt x="339" y="174"/>
                    <a:pt x="341" y="175"/>
                    <a:pt x="344" y="175"/>
                  </a:cubicBezTo>
                  <a:cubicBezTo>
                    <a:pt x="347" y="176"/>
                    <a:pt x="346" y="180"/>
                    <a:pt x="348" y="181"/>
                  </a:cubicBezTo>
                  <a:cubicBezTo>
                    <a:pt x="350" y="182"/>
                    <a:pt x="352" y="184"/>
                    <a:pt x="350" y="184"/>
                  </a:cubicBezTo>
                  <a:cubicBezTo>
                    <a:pt x="349" y="185"/>
                    <a:pt x="346" y="185"/>
                    <a:pt x="346" y="185"/>
                  </a:cubicBezTo>
                  <a:cubicBezTo>
                    <a:pt x="346" y="185"/>
                    <a:pt x="345" y="186"/>
                    <a:pt x="345" y="188"/>
                  </a:cubicBezTo>
                  <a:cubicBezTo>
                    <a:pt x="346" y="189"/>
                    <a:pt x="346" y="189"/>
                    <a:pt x="346" y="189"/>
                  </a:cubicBezTo>
                  <a:cubicBezTo>
                    <a:pt x="350" y="194"/>
                    <a:pt x="350" y="194"/>
                    <a:pt x="350" y="194"/>
                  </a:cubicBezTo>
                  <a:cubicBezTo>
                    <a:pt x="350" y="200"/>
                    <a:pt x="350" y="200"/>
                    <a:pt x="350" y="200"/>
                  </a:cubicBezTo>
                  <a:cubicBezTo>
                    <a:pt x="350" y="200"/>
                    <a:pt x="350" y="202"/>
                    <a:pt x="350" y="204"/>
                  </a:cubicBezTo>
                  <a:cubicBezTo>
                    <a:pt x="350" y="205"/>
                    <a:pt x="349" y="207"/>
                    <a:pt x="347" y="207"/>
                  </a:cubicBezTo>
                  <a:cubicBezTo>
                    <a:pt x="345" y="207"/>
                    <a:pt x="345" y="210"/>
                    <a:pt x="344" y="210"/>
                  </a:cubicBezTo>
                  <a:cubicBezTo>
                    <a:pt x="343" y="211"/>
                    <a:pt x="341" y="208"/>
                    <a:pt x="340" y="211"/>
                  </a:cubicBezTo>
                  <a:cubicBezTo>
                    <a:pt x="339" y="215"/>
                    <a:pt x="337" y="218"/>
                    <a:pt x="337" y="219"/>
                  </a:cubicBezTo>
                  <a:cubicBezTo>
                    <a:pt x="336" y="220"/>
                    <a:pt x="333" y="221"/>
                    <a:pt x="333" y="223"/>
                  </a:cubicBezTo>
                  <a:cubicBezTo>
                    <a:pt x="332" y="225"/>
                    <a:pt x="332" y="223"/>
                    <a:pt x="330" y="228"/>
                  </a:cubicBezTo>
                  <a:cubicBezTo>
                    <a:pt x="328" y="233"/>
                    <a:pt x="327" y="235"/>
                    <a:pt x="327" y="235"/>
                  </a:cubicBezTo>
                  <a:cubicBezTo>
                    <a:pt x="318" y="247"/>
                    <a:pt x="318" y="247"/>
                    <a:pt x="318" y="247"/>
                  </a:cubicBezTo>
                  <a:cubicBezTo>
                    <a:pt x="318" y="247"/>
                    <a:pt x="313" y="255"/>
                    <a:pt x="313" y="256"/>
                  </a:cubicBezTo>
                  <a:cubicBezTo>
                    <a:pt x="313" y="257"/>
                    <a:pt x="313" y="261"/>
                    <a:pt x="313" y="261"/>
                  </a:cubicBezTo>
                  <a:cubicBezTo>
                    <a:pt x="317" y="265"/>
                    <a:pt x="317" y="265"/>
                    <a:pt x="317" y="265"/>
                  </a:cubicBezTo>
                  <a:cubicBezTo>
                    <a:pt x="317" y="269"/>
                    <a:pt x="317" y="269"/>
                    <a:pt x="317" y="269"/>
                  </a:cubicBezTo>
                  <a:cubicBezTo>
                    <a:pt x="317" y="269"/>
                    <a:pt x="317" y="272"/>
                    <a:pt x="318" y="273"/>
                  </a:cubicBezTo>
                  <a:cubicBezTo>
                    <a:pt x="319" y="273"/>
                    <a:pt x="319" y="273"/>
                    <a:pt x="319" y="273"/>
                  </a:cubicBezTo>
                  <a:cubicBezTo>
                    <a:pt x="318" y="276"/>
                    <a:pt x="318" y="276"/>
                    <a:pt x="318" y="276"/>
                  </a:cubicBezTo>
                  <a:cubicBezTo>
                    <a:pt x="318" y="276"/>
                    <a:pt x="319" y="279"/>
                    <a:pt x="320" y="279"/>
                  </a:cubicBezTo>
                  <a:cubicBezTo>
                    <a:pt x="320" y="279"/>
                    <a:pt x="322" y="280"/>
                    <a:pt x="322" y="280"/>
                  </a:cubicBezTo>
                  <a:cubicBezTo>
                    <a:pt x="322" y="280"/>
                    <a:pt x="324" y="282"/>
                    <a:pt x="324" y="282"/>
                  </a:cubicBezTo>
                  <a:cubicBezTo>
                    <a:pt x="325" y="283"/>
                    <a:pt x="324" y="285"/>
                    <a:pt x="324" y="285"/>
                  </a:cubicBezTo>
                  <a:cubicBezTo>
                    <a:pt x="324" y="285"/>
                    <a:pt x="324" y="286"/>
                    <a:pt x="323" y="286"/>
                  </a:cubicBezTo>
                  <a:cubicBezTo>
                    <a:pt x="322" y="286"/>
                    <a:pt x="322" y="286"/>
                    <a:pt x="320" y="286"/>
                  </a:cubicBezTo>
                  <a:cubicBezTo>
                    <a:pt x="319" y="285"/>
                    <a:pt x="316" y="285"/>
                    <a:pt x="315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3" y="285"/>
                    <a:pt x="313" y="285"/>
                    <a:pt x="312" y="286"/>
                  </a:cubicBezTo>
                  <a:cubicBezTo>
                    <a:pt x="312" y="285"/>
                    <a:pt x="312" y="285"/>
                    <a:pt x="312" y="285"/>
                  </a:cubicBezTo>
                  <a:cubicBezTo>
                    <a:pt x="312" y="284"/>
                    <a:pt x="312" y="283"/>
                    <a:pt x="312" y="283"/>
                  </a:cubicBezTo>
                  <a:cubicBezTo>
                    <a:pt x="312" y="283"/>
                    <a:pt x="309" y="283"/>
                    <a:pt x="309" y="283"/>
                  </a:cubicBezTo>
                  <a:cubicBezTo>
                    <a:pt x="308" y="283"/>
                    <a:pt x="307" y="283"/>
                    <a:pt x="307" y="283"/>
                  </a:cubicBezTo>
                  <a:cubicBezTo>
                    <a:pt x="307" y="283"/>
                    <a:pt x="305" y="282"/>
                    <a:pt x="305" y="282"/>
                  </a:cubicBezTo>
                  <a:cubicBezTo>
                    <a:pt x="305" y="282"/>
                    <a:pt x="304" y="282"/>
                    <a:pt x="304" y="282"/>
                  </a:cubicBezTo>
                  <a:cubicBezTo>
                    <a:pt x="304" y="281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0" y="282"/>
                    <a:pt x="300" y="282"/>
                    <a:pt x="300" y="282"/>
                  </a:cubicBezTo>
                  <a:cubicBezTo>
                    <a:pt x="300" y="282"/>
                    <a:pt x="300" y="281"/>
                    <a:pt x="300" y="281"/>
                  </a:cubicBezTo>
                  <a:cubicBezTo>
                    <a:pt x="300" y="280"/>
                    <a:pt x="299" y="281"/>
                    <a:pt x="299" y="281"/>
                  </a:cubicBezTo>
                  <a:cubicBezTo>
                    <a:pt x="299" y="281"/>
                    <a:pt x="297" y="281"/>
                    <a:pt x="297" y="281"/>
                  </a:cubicBezTo>
                  <a:cubicBezTo>
                    <a:pt x="297" y="280"/>
                    <a:pt x="296" y="280"/>
                    <a:pt x="296" y="280"/>
                  </a:cubicBezTo>
                  <a:cubicBezTo>
                    <a:pt x="296" y="280"/>
                    <a:pt x="293" y="280"/>
                    <a:pt x="292" y="280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2" y="279"/>
                    <a:pt x="292" y="278"/>
                    <a:pt x="292" y="277"/>
                  </a:cubicBezTo>
                  <a:cubicBezTo>
                    <a:pt x="292" y="277"/>
                    <a:pt x="291" y="277"/>
                    <a:pt x="291" y="276"/>
                  </a:cubicBezTo>
                  <a:cubicBezTo>
                    <a:pt x="291" y="276"/>
                    <a:pt x="290" y="275"/>
                    <a:pt x="290" y="275"/>
                  </a:cubicBezTo>
                  <a:cubicBezTo>
                    <a:pt x="290" y="274"/>
                    <a:pt x="289" y="274"/>
                    <a:pt x="289" y="273"/>
                  </a:cubicBezTo>
                  <a:cubicBezTo>
                    <a:pt x="289" y="273"/>
                    <a:pt x="288" y="274"/>
                    <a:pt x="288" y="274"/>
                  </a:cubicBezTo>
                  <a:cubicBezTo>
                    <a:pt x="287" y="274"/>
                    <a:pt x="286" y="273"/>
                    <a:pt x="286" y="273"/>
                  </a:cubicBezTo>
                  <a:cubicBezTo>
                    <a:pt x="285" y="272"/>
                    <a:pt x="285" y="272"/>
                    <a:pt x="285" y="272"/>
                  </a:cubicBezTo>
                  <a:cubicBezTo>
                    <a:pt x="285" y="272"/>
                    <a:pt x="284" y="272"/>
                    <a:pt x="283" y="272"/>
                  </a:cubicBezTo>
                  <a:cubicBezTo>
                    <a:pt x="283" y="272"/>
                    <a:pt x="283" y="274"/>
                    <a:pt x="283" y="274"/>
                  </a:cubicBezTo>
                  <a:cubicBezTo>
                    <a:pt x="283" y="274"/>
                    <a:pt x="282" y="274"/>
                    <a:pt x="281" y="273"/>
                  </a:cubicBezTo>
                  <a:cubicBezTo>
                    <a:pt x="281" y="273"/>
                    <a:pt x="280" y="272"/>
                    <a:pt x="279" y="272"/>
                  </a:cubicBezTo>
                  <a:cubicBezTo>
                    <a:pt x="279" y="272"/>
                    <a:pt x="278" y="272"/>
                    <a:pt x="277" y="271"/>
                  </a:cubicBezTo>
                  <a:cubicBezTo>
                    <a:pt x="277" y="271"/>
                    <a:pt x="276" y="271"/>
                    <a:pt x="276" y="271"/>
                  </a:cubicBezTo>
                  <a:cubicBezTo>
                    <a:pt x="276" y="271"/>
                    <a:pt x="272" y="272"/>
                    <a:pt x="272" y="272"/>
                  </a:cubicBezTo>
                  <a:cubicBezTo>
                    <a:pt x="272" y="272"/>
                    <a:pt x="272" y="273"/>
                    <a:pt x="271" y="273"/>
                  </a:cubicBezTo>
                  <a:cubicBezTo>
                    <a:pt x="271" y="274"/>
                    <a:pt x="270" y="273"/>
                    <a:pt x="270" y="273"/>
                  </a:cubicBezTo>
                  <a:cubicBezTo>
                    <a:pt x="270" y="273"/>
                    <a:pt x="269" y="273"/>
                    <a:pt x="268" y="273"/>
                  </a:cubicBezTo>
                  <a:cubicBezTo>
                    <a:pt x="268" y="273"/>
                    <a:pt x="267" y="273"/>
                    <a:pt x="267" y="273"/>
                  </a:cubicBezTo>
                  <a:cubicBezTo>
                    <a:pt x="267" y="273"/>
                    <a:pt x="266" y="272"/>
                    <a:pt x="265" y="272"/>
                  </a:cubicBezTo>
                  <a:cubicBezTo>
                    <a:pt x="265" y="272"/>
                    <a:pt x="264" y="272"/>
                    <a:pt x="264" y="272"/>
                  </a:cubicBezTo>
                  <a:cubicBezTo>
                    <a:pt x="264" y="272"/>
                    <a:pt x="263" y="273"/>
                    <a:pt x="263" y="273"/>
                  </a:cubicBezTo>
                  <a:cubicBezTo>
                    <a:pt x="262" y="274"/>
                    <a:pt x="262" y="274"/>
                    <a:pt x="262" y="274"/>
                  </a:cubicBezTo>
                  <a:cubicBezTo>
                    <a:pt x="262" y="275"/>
                    <a:pt x="262" y="275"/>
                    <a:pt x="262" y="275"/>
                  </a:cubicBezTo>
                  <a:cubicBezTo>
                    <a:pt x="260" y="274"/>
                    <a:pt x="260" y="274"/>
                    <a:pt x="260" y="274"/>
                  </a:cubicBezTo>
                  <a:cubicBezTo>
                    <a:pt x="260" y="274"/>
                    <a:pt x="259" y="274"/>
                    <a:pt x="258" y="274"/>
                  </a:cubicBezTo>
                  <a:cubicBezTo>
                    <a:pt x="256" y="275"/>
                    <a:pt x="257" y="276"/>
                    <a:pt x="257" y="276"/>
                  </a:cubicBezTo>
                  <a:cubicBezTo>
                    <a:pt x="258" y="276"/>
                    <a:pt x="259" y="278"/>
                    <a:pt x="259" y="278"/>
                  </a:cubicBezTo>
                  <a:cubicBezTo>
                    <a:pt x="259" y="278"/>
                    <a:pt x="256" y="279"/>
                    <a:pt x="256" y="279"/>
                  </a:cubicBezTo>
                  <a:cubicBezTo>
                    <a:pt x="255" y="280"/>
                    <a:pt x="255" y="280"/>
                    <a:pt x="255" y="281"/>
                  </a:cubicBezTo>
                  <a:cubicBezTo>
                    <a:pt x="255" y="281"/>
                    <a:pt x="254" y="282"/>
                    <a:pt x="254" y="283"/>
                  </a:cubicBezTo>
                  <a:cubicBezTo>
                    <a:pt x="254" y="283"/>
                    <a:pt x="253" y="282"/>
                    <a:pt x="252" y="282"/>
                  </a:cubicBezTo>
                  <a:cubicBezTo>
                    <a:pt x="251" y="282"/>
                    <a:pt x="251" y="281"/>
                    <a:pt x="251" y="281"/>
                  </a:cubicBezTo>
                  <a:cubicBezTo>
                    <a:pt x="250" y="282"/>
                    <a:pt x="250" y="282"/>
                    <a:pt x="250" y="282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9" y="282"/>
                    <a:pt x="248" y="281"/>
                    <a:pt x="248" y="280"/>
                  </a:cubicBezTo>
                  <a:cubicBezTo>
                    <a:pt x="248" y="280"/>
                    <a:pt x="248" y="280"/>
                    <a:pt x="248" y="280"/>
                  </a:cubicBezTo>
                  <a:cubicBezTo>
                    <a:pt x="247" y="280"/>
                    <a:pt x="246" y="280"/>
                    <a:pt x="246" y="279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45" y="277"/>
                    <a:pt x="243" y="278"/>
                    <a:pt x="243" y="279"/>
                  </a:cubicBezTo>
                  <a:cubicBezTo>
                    <a:pt x="242" y="279"/>
                    <a:pt x="243" y="279"/>
                    <a:pt x="242" y="278"/>
                  </a:cubicBezTo>
                  <a:cubicBezTo>
                    <a:pt x="241" y="278"/>
                    <a:pt x="241" y="279"/>
                    <a:pt x="241" y="279"/>
                  </a:cubicBezTo>
                  <a:cubicBezTo>
                    <a:pt x="241" y="279"/>
                    <a:pt x="241" y="279"/>
                    <a:pt x="241" y="279"/>
                  </a:cubicBezTo>
                  <a:cubicBezTo>
                    <a:pt x="241" y="280"/>
                    <a:pt x="240" y="280"/>
                    <a:pt x="240" y="280"/>
                  </a:cubicBezTo>
                  <a:cubicBezTo>
                    <a:pt x="240" y="281"/>
                    <a:pt x="239" y="280"/>
                    <a:pt x="239" y="280"/>
                  </a:cubicBezTo>
                  <a:cubicBezTo>
                    <a:pt x="238" y="280"/>
                    <a:pt x="237" y="280"/>
                    <a:pt x="237" y="280"/>
                  </a:cubicBezTo>
                  <a:cubicBezTo>
                    <a:pt x="237" y="280"/>
                    <a:pt x="237" y="279"/>
                    <a:pt x="237" y="279"/>
                  </a:cubicBezTo>
                  <a:cubicBezTo>
                    <a:pt x="235" y="280"/>
                    <a:pt x="235" y="280"/>
                    <a:pt x="235" y="280"/>
                  </a:cubicBezTo>
                  <a:cubicBezTo>
                    <a:pt x="235" y="280"/>
                    <a:pt x="235" y="281"/>
                    <a:pt x="235" y="281"/>
                  </a:cubicBezTo>
                  <a:cubicBezTo>
                    <a:pt x="235" y="281"/>
                    <a:pt x="234" y="281"/>
                    <a:pt x="233" y="282"/>
                  </a:cubicBezTo>
                  <a:cubicBezTo>
                    <a:pt x="231" y="282"/>
                    <a:pt x="232" y="281"/>
                    <a:pt x="231" y="282"/>
                  </a:cubicBezTo>
                  <a:cubicBezTo>
                    <a:pt x="231" y="282"/>
                    <a:pt x="231" y="282"/>
                    <a:pt x="231" y="283"/>
                  </a:cubicBezTo>
                  <a:cubicBezTo>
                    <a:pt x="231" y="283"/>
                    <a:pt x="232" y="283"/>
                    <a:pt x="231" y="284"/>
                  </a:cubicBezTo>
                  <a:cubicBezTo>
                    <a:pt x="230" y="285"/>
                    <a:pt x="230" y="284"/>
                    <a:pt x="230" y="284"/>
                  </a:cubicBezTo>
                  <a:cubicBezTo>
                    <a:pt x="229" y="284"/>
                    <a:pt x="228" y="285"/>
                    <a:pt x="228" y="285"/>
                  </a:cubicBezTo>
                  <a:cubicBezTo>
                    <a:pt x="228" y="285"/>
                    <a:pt x="228" y="286"/>
                    <a:pt x="228" y="286"/>
                  </a:cubicBezTo>
                  <a:cubicBezTo>
                    <a:pt x="228" y="286"/>
                    <a:pt x="227" y="286"/>
                    <a:pt x="226" y="286"/>
                  </a:cubicBezTo>
                  <a:cubicBezTo>
                    <a:pt x="225" y="286"/>
                    <a:pt x="226" y="287"/>
                    <a:pt x="226" y="287"/>
                  </a:cubicBezTo>
                  <a:cubicBezTo>
                    <a:pt x="226" y="287"/>
                    <a:pt x="226" y="288"/>
                    <a:pt x="225" y="289"/>
                  </a:cubicBezTo>
                  <a:cubicBezTo>
                    <a:pt x="225" y="289"/>
                    <a:pt x="225" y="290"/>
                    <a:pt x="225" y="291"/>
                  </a:cubicBezTo>
                  <a:cubicBezTo>
                    <a:pt x="225" y="291"/>
                    <a:pt x="225" y="291"/>
                    <a:pt x="225" y="293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5" y="294"/>
                    <a:pt x="224" y="294"/>
                    <a:pt x="224" y="294"/>
                  </a:cubicBezTo>
                  <a:cubicBezTo>
                    <a:pt x="224" y="293"/>
                    <a:pt x="223" y="294"/>
                    <a:pt x="223" y="294"/>
                  </a:cubicBezTo>
                  <a:cubicBezTo>
                    <a:pt x="223" y="294"/>
                    <a:pt x="222" y="293"/>
                    <a:pt x="222" y="292"/>
                  </a:cubicBezTo>
                  <a:cubicBezTo>
                    <a:pt x="222" y="292"/>
                    <a:pt x="221" y="292"/>
                    <a:pt x="221" y="292"/>
                  </a:cubicBezTo>
                  <a:cubicBezTo>
                    <a:pt x="221" y="292"/>
                    <a:pt x="219" y="293"/>
                    <a:pt x="219" y="293"/>
                  </a:cubicBezTo>
                  <a:cubicBezTo>
                    <a:pt x="219" y="293"/>
                    <a:pt x="219" y="294"/>
                    <a:pt x="219" y="294"/>
                  </a:cubicBezTo>
                  <a:cubicBezTo>
                    <a:pt x="218" y="294"/>
                    <a:pt x="216" y="295"/>
                    <a:pt x="216" y="295"/>
                  </a:cubicBezTo>
                  <a:cubicBezTo>
                    <a:pt x="216" y="295"/>
                    <a:pt x="215" y="295"/>
                    <a:pt x="215" y="295"/>
                  </a:cubicBezTo>
                  <a:cubicBezTo>
                    <a:pt x="214" y="294"/>
                    <a:pt x="214" y="294"/>
                    <a:pt x="214" y="294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6" y="291"/>
                    <a:pt x="216" y="291"/>
                    <a:pt x="216" y="291"/>
                  </a:cubicBezTo>
                  <a:cubicBezTo>
                    <a:pt x="215" y="288"/>
                    <a:pt x="215" y="288"/>
                    <a:pt x="215" y="288"/>
                  </a:cubicBezTo>
                  <a:cubicBezTo>
                    <a:pt x="213" y="286"/>
                    <a:pt x="213" y="286"/>
                    <a:pt x="213" y="286"/>
                  </a:cubicBezTo>
                  <a:cubicBezTo>
                    <a:pt x="213" y="285"/>
                    <a:pt x="213" y="285"/>
                    <a:pt x="213" y="285"/>
                  </a:cubicBezTo>
                  <a:cubicBezTo>
                    <a:pt x="210" y="285"/>
                    <a:pt x="210" y="285"/>
                    <a:pt x="210" y="285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07" y="283"/>
                    <a:pt x="207" y="283"/>
                    <a:pt x="207" y="283"/>
                  </a:cubicBezTo>
                  <a:cubicBezTo>
                    <a:pt x="204" y="281"/>
                    <a:pt x="204" y="281"/>
                    <a:pt x="204" y="281"/>
                  </a:cubicBezTo>
                  <a:cubicBezTo>
                    <a:pt x="202" y="275"/>
                    <a:pt x="202" y="275"/>
                    <a:pt x="202" y="275"/>
                  </a:cubicBezTo>
                  <a:cubicBezTo>
                    <a:pt x="199" y="275"/>
                    <a:pt x="199" y="275"/>
                    <a:pt x="199" y="275"/>
                  </a:cubicBezTo>
                  <a:cubicBezTo>
                    <a:pt x="199" y="275"/>
                    <a:pt x="197" y="277"/>
                    <a:pt x="197" y="278"/>
                  </a:cubicBezTo>
                  <a:cubicBezTo>
                    <a:pt x="197" y="279"/>
                    <a:pt x="195" y="279"/>
                    <a:pt x="195" y="279"/>
                  </a:cubicBezTo>
                  <a:cubicBezTo>
                    <a:pt x="193" y="282"/>
                    <a:pt x="193" y="282"/>
                    <a:pt x="193" y="282"/>
                  </a:cubicBezTo>
                  <a:cubicBezTo>
                    <a:pt x="193" y="282"/>
                    <a:pt x="193" y="286"/>
                    <a:pt x="193" y="287"/>
                  </a:cubicBezTo>
                  <a:cubicBezTo>
                    <a:pt x="193" y="288"/>
                    <a:pt x="191" y="286"/>
                    <a:pt x="191" y="286"/>
                  </a:cubicBezTo>
                  <a:cubicBezTo>
                    <a:pt x="191" y="286"/>
                    <a:pt x="189" y="287"/>
                    <a:pt x="188" y="288"/>
                  </a:cubicBezTo>
                  <a:cubicBezTo>
                    <a:pt x="187" y="289"/>
                    <a:pt x="185" y="289"/>
                    <a:pt x="185" y="289"/>
                  </a:cubicBezTo>
                  <a:cubicBezTo>
                    <a:pt x="185" y="289"/>
                    <a:pt x="184" y="287"/>
                    <a:pt x="183" y="286"/>
                  </a:cubicBezTo>
                  <a:cubicBezTo>
                    <a:pt x="183" y="286"/>
                    <a:pt x="183" y="285"/>
                    <a:pt x="183" y="283"/>
                  </a:cubicBezTo>
                  <a:cubicBezTo>
                    <a:pt x="183" y="282"/>
                    <a:pt x="181" y="284"/>
                    <a:pt x="181" y="284"/>
                  </a:cubicBezTo>
                  <a:cubicBezTo>
                    <a:pt x="181" y="284"/>
                    <a:pt x="181" y="284"/>
                    <a:pt x="181" y="284"/>
                  </a:cubicBezTo>
                  <a:cubicBezTo>
                    <a:pt x="181" y="283"/>
                    <a:pt x="181" y="283"/>
                    <a:pt x="181" y="283"/>
                  </a:cubicBezTo>
                  <a:cubicBezTo>
                    <a:pt x="180" y="281"/>
                    <a:pt x="179" y="280"/>
                    <a:pt x="179" y="280"/>
                  </a:cubicBezTo>
                  <a:cubicBezTo>
                    <a:pt x="179" y="280"/>
                    <a:pt x="178" y="278"/>
                    <a:pt x="178" y="276"/>
                  </a:cubicBezTo>
                  <a:cubicBezTo>
                    <a:pt x="178" y="275"/>
                    <a:pt x="174" y="273"/>
                    <a:pt x="174" y="273"/>
                  </a:cubicBezTo>
                  <a:cubicBezTo>
                    <a:pt x="174" y="273"/>
                    <a:pt x="175" y="275"/>
                    <a:pt x="173" y="273"/>
                  </a:cubicBezTo>
                  <a:cubicBezTo>
                    <a:pt x="171" y="270"/>
                    <a:pt x="169" y="270"/>
                    <a:pt x="169" y="270"/>
                  </a:cubicBezTo>
                  <a:cubicBezTo>
                    <a:pt x="168" y="262"/>
                    <a:pt x="168" y="262"/>
                    <a:pt x="168" y="262"/>
                  </a:cubicBezTo>
                  <a:cubicBezTo>
                    <a:pt x="160" y="264"/>
                    <a:pt x="160" y="264"/>
                    <a:pt x="160" y="264"/>
                  </a:cubicBezTo>
                  <a:cubicBezTo>
                    <a:pt x="160" y="264"/>
                    <a:pt x="155" y="262"/>
                    <a:pt x="154" y="261"/>
                  </a:cubicBezTo>
                  <a:cubicBezTo>
                    <a:pt x="153" y="260"/>
                    <a:pt x="150" y="259"/>
                    <a:pt x="150" y="259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4" y="262"/>
                    <a:pt x="144" y="262"/>
                    <a:pt x="144" y="262"/>
                  </a:cubicBezTo>
                  <a:cubicBezTo>
                    <a:pt x="144" y="262"/>
                    <a:pt x="140" y="261"/>
                    <a:pt x="139" y="260"/>
                  </a:cubicBezTo>
                  <a:cubicBezTo>
                    <a:pt x="137" y="258"/>
                    <a:pt x="138" y="257"/>
                    <a:pt x="137" y="257"/>
                  </a:cubicBezTo>
                  <a:cubicBezTo>
                    <a:pt x="135" y="257"/>
                    <a:pt x="134" y="255"/>
                    <a:pt x="134" y="255"/>
                  </a:cubicBezTo>
                  <a:cubicBezTo>
                    <a:pt x="134" y="255"/>
                    <a:pt x="136" y="252"/>
                    <a:pt x="137" y="251"/>
                  </a:cubicBezTo>
                  <a:cubicBezTo>
                    <a:pt x="137" y="250"/>
                    <a:pt x="139" y="251"/>
                    <a:pt x="138" y="248"/>
                  </a:cubicBezTo>
                  <a:cubicBezTo>
                    <a:pt x="136" y="246"/>
                    <a:pt x="135" y="245"/>
                    <a:pt x="135" y="245"/>
                  </a:cubicBezTo>
                  <a:cubicBezTo>
                    <a:pt x="135" y="245"/>
                    <a:pt x="135" y="247"/>
                    <a:pt x="133" y="248"/>
                  </a:cubicBezTo>
                  <a:cubicBezTo>
                    <a:pt x="131" y="248"/>
                    <a:pt x="128" y="249"/>
                    <a:pt x="128" y="249"/>
                  </a:cubicBezTo>
                  <a:cubicBezTo>
                    <a:pt x="117" y="244"/>
                    <a:pt x="117" y="244"/>
                    <a:pt x="117" y="244"/>
                  </a:cubicBezTo>
                  <a:cubicBezTo>
                    <a:pt x="117" y="244"/>
                    <a:pt x="114" y="243"/>
                    <a:pt x="113" y="243"/>
                  </a:cubicBezTo>
                  <a:cubicBezTo>
                    <a:pt x="112" y="244"/>
                    <a:pt x="108" y="243"/>
                    <a:pt x="108" y="243"/>
                  </a:cubicBezTo>
                  <a:cubicBezTo>
                    <a:pt x="110" y="247"/>
                    <a:pt x="110" y="247"/>
                    <a:pt x="110" y="247"/>
                  </a:cubicBezTo>
                  <a:cubicBezTo>
                    <a:pt x="112" y="253"/>
                    <a:pt x="112" y="253"/>
                    <a:pt x="112" y="253"/>
                  </a:cubicBezTo>
                  <a:cubicBezTo>
                    <a:pt x="106" y="255"/>
                    <a:pt x="106" y="255"/>
                    <a:pt x="106" y="255"/>
                  </a:cubicBezTo>
                  <a:cubicBezTo>
                    <a:pt x="105" y="260"/>
                    <a:pt x="105" y="260"/>
                    <a:pt x="105" y="260"/>
                  </a:cubicBezTo>
                  <a:cubicBezTo>
                    <a:pt x="105" y="260"/>
                    <a:pt x="99" y="264"/>
                    <a:pt x="99" y="262"/>
                  </a:cubicBezTo>
                  <a:cubicBezTo>
                    <a:pt x="98" y="261"/>
                    <a:pt x="97" y="257"/>
                    <a:pt x="97" y="257"/>
                  </a:cubicBezTo>
                  <a:cubicBezTo>
                    <a:pt x="97" y="257"/>
                    <a:pt x="96" y="255"/>
                    <a:pt x="95" y="254"/>
                  </a:cubicBezTo>
                  <a:cubicBezTo>
                    <a:pt x="93" y="253"/>
                    <a:pt x="92" y="252"/>
                    <a:pt x="92" y="252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89" y="251"/>
                    <a:pt x="88" y="247"/>
                    <a:pt x="87" y="247"/>
                  </a:cubicBezTo>
                  <a:cubicBezTo>
                    <a:pt x="86" y="247"/>
                    <a:pt x="85" y="247"/>
                    <a:pt x="85" y="247"/>
                  </a:cubicBezTo>
                  <a:cubicBezTo>
                    <a:pt x="85" y="244"/>
                    <a:pt x="85" y="244"/>
                    <a:pt x="85" y="244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41"/>
                    <a:pt x="88" y="242"/>
                    <a:pt x="88" y="238"/>
                  </a:cubicBezTo>
                  <a:cubicBezTo>
                    <a:pt x="89" y="233"/>
                    <a:pt x="86" y="233"/>
                    <a:pt x="86" y="233"/>
                  </a:cubicBezTo>
                  <a:cubicBezTo>
                    <a:pt x="83" y="234"/>
                    <a:pt x="83" y="234"/>
                    <a:pt x="83" y="234"/>
                  </a:cubicBezTo>
                  <a:cubicBezTo>
                    <a:pt x="79" y="236"/>
                    <a:pt x="79" y="236"/>
                    <a:pt x="79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6" y="236"/>
                    <a:pt x="74" y="233"/>
                    <a:pt x="74" y="233"/>
                  </a:cubicBezTo>
                  <a:cubicBezTo>
                    <a:pt x="74" y="233"/>
                    <a:pt x="76" y="230"/>
                    <a:pt x="73" y="233"/>
                  </a:cubicBezTo>
                  <a:cubicBezTo>
                    <a:pt x="70" y="236"/>
                    <a:pt x="68" y="232"/>
                    <a:pt x="68" y="232"/>
                  </a:cubicBezTo>
                  <a:cubicBezTo>
                    <a:pt x="67" y="231"/>
                    <a:pt x="67" y="231"/>
                    <a:pt x="67" y="231"/>
                  </a:cubicBezTo>
                  <a:cubicBezTo>
                    <a:pt x="67" y="231"/>
                    <a:pt x="67" y="231"/>
                    <a:pt x="66" y="231"/>
                  </a:cubicBezTo>
                  <a:cubicBezTo>
                    <a:pt x="65" y="232"/>
                    <a:pt x="62" y="232"/>
                    <a:pt x="62" y="231"/>
                  </a:cubicBezTo>
                  <a:cubicBezTo>
                    <a:pt x="61" y="229"/>
                    <a:pt x="59" y="228"/>
                    <a:pt x="59" y="228"/>
                  </a:cubicBezTo>
                  <a:cubicBezTo>
                    <a:pt x="56" y="229"/>
                    <a:pt x="56" y="229"/>
                    <a:pt x="56" y="229"/>
                  </a:cubicBezTo>
                  <a:cubicBezTo>
                    <a:pt x="56" y="229"/>
                    <a:pt x="54" y="229"/>
                    <a:pt x="53" y="229"/>
                  </a:cubicBezTo>
                  <a:cubicBezTo>
                    <a:pt x="53" y="228"/>
                    <a:pt x="53" y="227"/>
                    <a:pt x="51" y="226"/>
                  </a:cubicBezTo>
                  <a:cubicBezTo>
                    <a:pt x="49" y="225"/>
                    <a:pt x="48" y="222"/>
                    <a:pt x="48" y="222"/>
                  </a:cubicBezTo>
                  <a:cubicBezTo>
                    <a:pt x="48" y="222"/>
                    <a:pt x="49" y="220"/>
                    <a:pt x="47" y="220"/>
                  </a:cubicBezTo>
                  <a:cubicBezTo>
                    <a:pt x="46" y="220"/>
                    <a:pt x="44" y="219"/>
                    <a:pt x="44" y="219"/>
                  </a:cubicBezTo>
                  <a:cubicBezTo>
                    <a:pt x="44" y="219"/>
                    <a:pt x="41" y="217"/>
                    <a:pt x="41" y="218"/>
                  </a:cubicBezTo>
                  <a:cubicBezTo>
                    <a:pt x="40" y="219"/>
                    <a:pt x="40" y="221"/>
                    <a:pt x="40" y="222"/>
                  </a:cubicBezTo>
                  <a:cubicBezTo>
                    <a:pt x="40" y="222"/>
                    <a:pt x="41" y="225"/>
                    <a:pt x="41" y="225"/>
                  </a:cubicBezTo>
                  <a:cubicBezTo>
                    <a:pt x="41" y="225"/>
                    <a:pt x="37" y="227"/>
                    <a:pt x="36" y="227"/>
                  </a:cubicBezTo>
                  <a:cubicBezTo>
                    <a:pt x="35" y="227"/>
                    <a:pt x="34" y="228"/>
                    <a:pt x="34" y="226"/>
                  </a:cubicBezTo>
                  <a:cubicBezTo>
                    <a:pt x="34" y="225"/>
                    <a:pt x="36" y="220"/>
                    <a:pt x="36" y="220"/>
                  </a:cubicBezTo>
                  <a:cubicBezTo>
                    <a:pt x="37" y="219"/>
                    <a:pt x="38" y="218"/>
                    <a:pt x="38" y="218"/>
                  </a:cubicBezTo>
                  <a:cubicBezTo>
                    <a:pt x="38" y="218"/>
                    <a:pt x="37" y="216"/>
                    <a:pt x="37" y="215"/>
                  </a:cubicBezTo>
                  <a:cubicBezTo>
                    <a:pt x="37" y="214"/>
                    <a:pt x="36" y="214"/>
                    <a:pt x="38" y="211"/>
                  </a:cubicBezTo>
                  <a:cubicBezTo>
                    <a:pt x="41" y="208"/>
                    <a:pt x="41" y="206"/>
                    <a:pt x="41" y="206"/>
                  </a:cubicBezTo>
                  <a:cubicBezTo>
                    <a:pt x="41" y="206"/>
                    <a:pt x="39" y="203"/>
                    <a:pt x="38" y="202"/>
                  </a:cubicBezTo>
                  <a:cubicBezTo>
                    <a:pt x="38" y="202"/>
                    <a:pt x="35" y="198"/>
                    <a:pt x="35" y="198"/>
                  </a:cubicBezTo>
                  <a:cubicBezTo>
                    <a:pt x="35" y="197"/>
                    <a:pt x="35" y="195"/>
                    <a:pt x="35" y="195"/>
                  </a:cubicBezTo>
                  <a:cubicBezTo>
                    <a:pt x="35" y="195"/>
                    <a:pt x="33" y="193"/>
                    <a:pt x="32" y="193"/>
                  </a:cubicBezTo>
                  <a:cubicBezTo>
                    <a:pt x="31" y="193"/>
                    <a:pt x="28" y="192"/>
                    <a:pt x="28" y="192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3" y="176"/>
                    <a:pt x="23" y="176"/>
                    <a:pt x="23" y="176"/>
                  </a:cubicBezTo>
                  <a:cubicBezTo>
                    <a:pt x="23" y="176"/>
                    <a:pt x="24" y="174"/>
                    <a:pt x="24" y="172"/>
                  </a:cubicBezTo>
                  <a:cubicBezTo>
                    <a:pt x="25" y="171"/>
                    <a:pt x="26" y="168"/>
                    <a:pt x="26" y="168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64"/>
                    <a:pt x="23" y="163"/>
                    <a:pt x="24" y="162"/>
                  </a:cubicBezTo>
                  <a:cubicBezTo>
                    <a:pt x="24" y="161"/>
                    <a:pt x="23" y="155"/>
                    <a:pt x="23" y="155"/>
                  </a:cubicBezTo>
                  <a:cubicBezTo>
                    <a:pt x="23" y="155"/>
                    <a:pt x="22" y="149"/>
                    <a:pt x="21" y="150"/>
                  </a:cubicBezTo>
                  <a:cubicBezTo>
                    <a:pt x="19" y="150"/>
                    <a:pt x="18" y="146"/>
                    <a:pt x="18" y="146"/>
                  </a:cubicBezTo>
                  <a:cubicBezTo>
                    <a:pt x="20" y="139"/>
                    <a:pt x="20" y="139"/>
                    <a:pt x="20" y="139"/>
                  </a:cubicBezTo>
                  <a:cubicBezTo>
                    <a:pt x="20" y="139"/>
                    <a:pt x="21" y="134"/>
                    <a:pt x="18" y="132"/>
                  </a:cubicBezTo>
                  <a:cubicBezTo>
                    <a:pt x="15" y="131"/>
                    <a:pt x="9" y="128"/>
                    <a:pt x="8" y="127"/>
                  </a:cubicBezTo>
                  <a:cubicBezTo>
                    <a:pt x="8" y="127"/>
                    <a:pt x="5" y="124"/>
                    <a:pt x="4" y="123"/>
                  </a:cubicBezTo>
                  <a:cubicBezTo>
                    <a:pt x="3" y="123"/>
                    <a:pt x="2" y="122"/>
                    <a:pt x="2" y="12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9" y="92"/>
                    <a:pt x="10" y="91"/>
                    <a:pt x="7" y="87"/>
                  </a:cubicBezTo>
                  <a:cubicBezTo>
                    <a:pt x="5" y="84"/>
                    <a:pt x="4" y="80"/>
                    <a:pt x="4" y="80"/>
                  </a:cubicBezTo>
                  <a:cubicBezTo>
                    <a:pt x="4" y="79"/>
                    <a:pt x="3" y="75"/>
                    <a:pt x="2" y="74"/>
                  </a:cubicBezTo>
                  <a:cubicBezTo>
                    <a:pt x="2" y="73"/>
                    <a:pt x="2" y="72"/>
                    <a:pt x="2" y="70"/>
                  </a:cubicBezTo>
                  <a:cubicBezTo>
                    <a:pt x="3" y="69"/>
                    <a:pt x="0" y="66"/>
                    <a:pt x="0" y="66"/>
                  </a:cubicBezTo>
                  <a:cubicBezTo>
                    <a:pt x="0" y="66"/>
                    <a:pt x="1" y="64"/>
                    <a:pt x="2" y="64"/>
                  </a:cubicBezTo>
                  <a:cubicBezTo>
                    <a:pt x="3" y="64"/>
                    <a:pt x="4" y="63"/>
                    <a:pt x="6" y="63"/>
                  </a:cubicBezTo>
                  <a:cubicBezTo>
                    <a:pt x="8" y="63"/>
                    <a:pt x="9" y="61"/>
                    <a:pt x="11" y="61"/>
                  </a:cubicBezTo>
                  <a:cubicBezTo>
                    <a:pt x="12" y="60"/>
                    <a:pt x="12" y="58"/>
                    <a:pt x="13" y="58"/>
                  </a:cubicBezTo>
                  <a:cubicBezTo>
                    <a:pt x="15" y="57"/>
                    <a:pt x="17" y="58"/>
                    <a:pt x="20" y="56"/>
                  </a:cubicBezTo>
                  <a:cubicBezTo>
                    <a:pt x="23" y="55"/>
                    <a:pt x="23" y="54"/>
                    <a:pt x="25" y="52"/>
                  </a:cubicBezTo>
                  <a:cubicBezTo>
                    <a:pt x="26" y="51"/>
                    <a:pt x="45" y="45"/>
                    <a:pt x="45" y="45"/>
                  </a:cubicBezTo>
                  <a:cubicBezTo>
                    <a:pt x="45" y="45"/>
                    <a:pt x="50" y="42"/>
                    <a:pt x="52" y="42"/>
                  </a:cubicBezTo>
                  <a:cubicBezTo>
                    <a:pt x="53" y="41"/>
                    <a:pt x="53" y="40"/>
                    <a:pt x="55" y="40"/>
                  </a:cubicBezTo>
                  <a:cubicBezTo>
                    <a:pt x="56" y="41"/>
                    <a:pt x="60" y="41"/>
                    <a:pt x="60" y="41"/>
                  </a:cubicBezTo>
                  <a:cubicBezTo>
                    <a:pt x="60" y="41"/>
                    <a:pt x="61" y="38"/>
                    <a:pt x="62" y="37"/>
                  </a:cubicBezTo>
                  <a:cubicBezTo>
                    <a:pt x="63" y="35"/>
                    <a:pt x="64" y="33"/>
                    <a:pt x="64" y="32"/>
                  </a:cubicBezTo>
                  <a:cubicBezTo>
                    <a:pt x="65" y="30"/>
                    <a:pt x="66" y="29"/>
                    <a:pt x="67" y="28"/>
                  </a:cubicBezTo>
                  <a:cubicBezTo>
                    <a:pt x="68" y="26"/>
                    <a:pt x="69" y="25"/>
                    <a:pt x="69" y="25"/>
                  </a:cubicBezTo>
                  <a:cubicBezTo>
                    <a:pt x="70" y="25"/>
                    <a:pt x="76" y="22"/>
                    <a:pt x="77" y="22"/>
                  </a:cubicBezTo>
                  <a:cubicBezTo>
                    <a:pt x="78" y="21"/>
                    <a:pt x="86" y="18"/>
                    <a:pt x="86" y="17"/>
                  </a:cubicBezTo>
                  <a:cubicBezTo>
                    <a:pt x="86" y="17"/>
                    <a:pt x="89" y="13"/>
                    <a:pt x="89" y="12"/>
                  </a:cubicBezTo>
                  <a:cubicBezTo>
                    <a:pt x="89" y="11"/>
                    <a:pt x="93" y="10"/>
                    <a:pt x="93" y="10"/>
                  </a:cubicBezTo>
                  <a:cubicBezTo>
                    <a:pt x="94" y="10"/>
                    <a:pt x="94" y="10"/>
                    <a:pt x="95" y="9"/>
                  </a:cubicBezTo>
                  <a:cubicBezTo>
                    <a:pt x="97" y="9"/>
                    <a:pt x="106" y="5"/>
                    <a:pt x="106" y="5"/>
                  </a:cubicBezTo>
                  <a:cubicBezTo>
                    <a:pt x="106" y="5"/>
                    <a:pt x="114" y="2"/>
                    <a:pt x="114" y="2"/>
                  </a:cubicBezTo>
                  <a:cubicBezTo>
                    <a:pt x="115" y="3"/>
                    <a:pt x="120" y="2"/>
                    <a:pt x="121" y="2"/>
                  </a:cubicBezTo>
                  <a:cubicBezTo>
                    <a:pt x="121" y="3"/>
                    <a:pt x="127" y="2"/>
                    <a:pt x="127" y="2"/>
                  </a:cubicBezTo>
                  <a:cubicBezTo>
                    <a:pt x="127" y="2"/>
                    <a:pt x="129" y="3"/>
                    <a:pt x="129" y="4"/>
                  </a:cubicBezTo>
                  <a:cubicBezTo>
                    <a:pt x="129" y="5"/>
                    <a:pt x="127" y="6"/>
                    <a:pt x="128" y="7"/>
                  </a:cubicBezTo>
                  <a:cubicBezTo>
                    <a:pt x="129" y="8"/>
                    <a:pt x="133" y="11"/>
                    <a:pt x="133" y="11"/>
                  </a:cubicBezTo>
                  <a:cubicBezTo>
                    <a:pt x="133" y="11"/>
                    <a:pt x="132" y="14"/>
                    <a:pt x="132" y="14"/>
                  </a:cubicBezTo>
                  <a:cubicBezTo>
                    <a:pt x="132" y="15"/>
                    <a:pt x="133" y="16"/>
                    <a:pt x="134" y="18"/>
                  </a:cubicBezTo>
                  <a:cubicBezTo>
                    <a:pt x="135" y="19"/>
                    <a:pt x="137" y="21"/>
                    <a:pt x="137" y="21"/>
                  </a:cubicBezTo>
                  <a:cubicBezTo>
                    <a:pt x="137" y="21"/>
                    <a:pt x="136" y="22"/>
                    <a:pt x="140" y="24"/>
                  </a:cubicBezTo>
                  <a:cubicBezTo>
                    <a:pt x="144" y="26"/>
                    <a:pt x="147" y="24"/>
                    <a:pt x="147" y="24"/>
                  </a:cubicBezTo>
                  <a:cubicBezTo>
                    <a:pt x="147" y="24"/>
                    <a:pt x="150" y="24"/>
                    <a:pt x="151" y="24"/>
                  </a:cubicBezTo>
                  <a:cubicBezTo>
                    <a:pt x="152" y="24"/>
                    <a:pt x="155" y="23"/>
                    <a:pt x="155" y="2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39">
              <a:extLst>
                <a:ext uri="{FF2B5EF4-FFF2-40B4-BE49-F238E27FC236}">
                  <a16:creationId xmlns:a16="http://schemas.microsoft.com/office/drawing/2014/main" id="{1F3DF289-38A4-664F-AAA7-BB3BECBB3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2366" y="2092972"/>
              <a:ext cx="378204" cy="415513"/>
            </a:xfrm>
            <a:custGeom>
              <a:avLst/>
              <a:gdLst>
                <a:gd name="T0" fmla="*/ 115 w 166"/>
                <a:gd name="T1" fmla="*/ 170 h 188"/>
                <a:gd name="T2" fmla="*/ 92 w 166"/>
                <a:gd name="T3" fmla="*/ 176 h 188"/>
                <a:gd name="T4" fmla="*/ 71 w 166"/>
                <a:gd name="T5" fmla="*/ 177 h 188"/>
                <a:gd name="T6" fmla="*/ 50 w 166"/>
                <a:gd name="T7" fmla="*/ 188 h 188"/>
                <a:gd name="T8" fmla="*/ 19 w 166"/>
                <a:gd name="T9" fmla="*/ 183 h 188"/>
                <a:gd name="T10" fmla="*/ 18 w 166"/>
                <a:gd name="T11" fmla="*/ 180 h 188"/>
                <a:gd name="T12" fmla="*/ 22 w 166"/>
                <a:gd name="T13" fmla="*/ 175 h 188"/>
                <a:gd name="T14" fmla="*/ 9 w 166"/>
                <a:gd name="T15" fmla="*/ 171 h 188"/>
                <a:gd name="T16" fmla="*/ 21 w 166"/>
                <a:gd name="T17" fmla="*/ 165 h 188"/>
                <a:gd name="T18" fmla="*/ 7 w 166"/>
                <a:gd name="T19" fmla="*/ 161 h 188"/>
                <a:gd name="T20" fmla="*/ 5 w 166"/>
                <a:gd name="T21" fmla="*/ 157 h 188"/>
                <a:gd name="T22" fmla="*/ 18 w 166"/>
                <a:gd name="T23" fmla="*/ 152 h 188"/>
                <a:gd name="T24" fmla="*/ 20 w 166"/>
                <a:gd name="T25" fmla="*/ 148 h 188"/>
                <a:gd name="T26" fmla="*/ 3 w 166"/>
                <a:gd name="T27" fmla="*/ 144 h 188"/>
                <a:gd name="T28" fmla="*/ 15 w 166"/>
                <a:gd name="T29" fmla="*/ 138 h 188"/>
                <a:gd name="T30" fmla="*/ 23 w 166"/>
                <a:gd name="T31" fmla="*/ 144 h 188"/>
                <a:gd name="T32" fmla="*/ 27 w 166"/>
                <a:gd name="T33" fmla="*/ 134 h 188"/>
                <a:gd name="T34" fmla="*/ 40 w 166"/>
                <a:gd name="T35" fmla="*/ 130 h 188"/>
                <a:gd name="T36" fmla="*/ 56 w 166"/>
                <a:gd name="T37" fmla="*/ 131 h 188"/>
                <a:gd name="T38" fmla="*/ 54 w 166"/>
                <a:gd name="T39" fmla="*/ 129 h 188"/>
                <a:gd name="T40" fmla="*/ 38 w 166"/>
                <a:gd name="T41" fmla="*/ 127 h 188"/>
                <a:gd name="T42" fmla="*/ 36 w 166"/>
                <a:gd name="T43" fmla="*/ 123 h 188"/>
                <a:gd name="T44" fmla="*/ 49 w 166"/>
                <a:gd name="T45" fmla="*/ 112 h 188"/>
                <a:gd name="T46" fmla="*/ 62 w 166"/>
                <a:gd name="T47" fmla="*/ 104 h 188"/>
                <a:gd name="T48" fmla="*/ 64 w 166"/>
                <a:gd name="T49" fmla="*/ 97 h 188"/>
                <a:gd name="T50" fmla="*/ 44 w 166"/>
                <a:gd name="T51" fmla="*/ 94 h 188"/>
                <a:gd name="T52" fmla="*/ 45 w 166"/>
                <a:gd name="T53" fmla="*/ 89 h 188"/>
                <a:gd name="T54" fmla="*/ 38 w 166"/>
                <a:gd name="T55" fmla="*/ 84 h 188"/>
                <a:gd name="T56" fmla="*/ 36 w 166"/>
                <a:gd name="T57" fmla="*/ 78 h 188"/>
                <a:gd name="T58" fmla="*/ 39 w 166"/>
                <a:gd name="T59" fmla="*/ 71 h 188"/>
                <a:gd name="T60" fmla="*/ 48 w 166"/>
                <a:gd name="T61" fmla="*/ 64 h 188"/>
                <a:gd name="T62" fmla="*/ 48 w 166"/>
                <a:gd name="T63" fmla="*/ 59 h 188"/>
                <a:gd name="T64" fmla="*/ 39 w 166"/>
                <a:gd name="T65" fmla="*/ 49 h 188"/>
                <a:gd name="T66" fmla="*/ 49 w 166"/>
                <a:gd name="T67" fmla="*/ 45 h 188"/>
                <a:gd name="T68" fmla="*/ 45 w 166"/>
                <a:gd name="T69" fmla="*/ 45 h 188"/>
                <a:gd name="T70" fmla="*/ 56 w 166"/>
                <a:gd name="T71" fmla="*/ 38 h 188"/>
                <a:gd name="T72" fmla="*/ 70 w 166"/>
                <a:gd name="T73" fmla="*/ 40 h 188"/>
                <a:gd name="T74" fmla="*/ 81 w 166"/>
                <a:gd name="T75" fmla="*/ 45 h 188"/>
                <a:gd name="T76" fmla="*/ 92 w 166"/>
                <a:gd name="T77" fmla="*/ 48 h 188"/>
                <a:gd name="T78" fmla="*/ 107 w 166"/>
                <a:gd name="T79" fmla="*/ 39 h 188"/>
                <a:gd name="T80" fmla="*/ 98 w 166"/>
                <a:gd name="T81" fmla="*/ 31 h 188"/>
                <a:gd name="T82" fmla="*/ 102 w 166"/>
                <a:gd name="T83" fmla="*/ 20 h 188"/>
                <a:gd name="T84" fmla="*/ 107 w 166"/>
                <a:gd name="T85" fmla="*/ 12 h 188"/>
                <a:gd name="T86" fmla="*/ 121 w 166"/>
                <a:gd name="T87" fmla="*/ 6 h 188"/>
                <a:gd name="T88" fmla="*/ 135 w 166"/>
                <a:gd name="T89" fmla="*/ 4 h 188"/>
                <a:gd name="T90" fmla="*/ 134 w 166"/>
                <a:gd name="T91" fmla="*/ 16 h 188"/>
                <a:gd name="T92" fmla="*/ 137 w 166"/>
                <a:gd name="T93" fmla="*/ 7 h 188"/>
                <a:gd name="T94" fmla="*/ 144 w 166"/>
                <a:gd name="T95" fmla="*/ 3 h 188"/>
                <a:gd name="T96" fmla="*/ 156 w 166"/>
                <a:gd name="T97" fmla="*/ 11 h 188"/>
                <a:gd name="T98" fmla="*/ 137 w 166"/>
                <a:gd name="T99" fmla="*/ 27 h 188"/>
                <a:gd name="T100" fmla="*/ 115 w 166"/>
                <a:gd name="T101" fmla="*/ 42 h 188"/>
                <a:gd name="T102" fmla="*/ 135 w 166"/>
                <a:gd name="T103" fmla="*/ 64 h 188"/>
                <a:gd name="T104" fmla="*/ 161 w 166"/>
                <a:gd name="T105" fmla="*/ 76 h 188"/>
                <a:gd name="T106" fmla="*/ 157 w 166"/>
                <a:gd name="T107" fmla="*/ 86 h 188"/>
                <a:gd name="T108" fmla="*/ 158 w 166"/>
                <a:gd name="T109" fmla="*/ 112 h 188"/>
                <a:gd name="T110" fmla="*/ 157 w 166"/>
                <a:gd name="T111" fmla="*/ 129 h 188"/>
                <a:gd name="T112" fmla="*/ 146 w 166"/>
                <a:gd name="T113" fmla="*/ 151 h 188"/>
                <a:gd name="T114" fmla="*/ 134 w 166"/>
                <a:gd name="T115" fmla="*/ 165 h 188"/>
                <a:gd name="T116" fmla="*/ 132 w 166"/>
                <a:gd name="T117" fmla="*/ 17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6" h="188">
                  <a:moveTo>
                    <a:pt x="132" y="174"/>
                  </a:moveTo>
                  <a:cubicBezTo>
                    <a:pt x="128" y="174"/>
                    <a:pt x="128" y="174"/>
                    <a:pt x="128" y="174"/>
                  </a:cubicBezTo>
                  <a:cubicBezTo>
                    <a:pt x="128" y="174"/>
                    <a:pt x="126" y="171"/>
                    <a:pt x="125" y="171"/>
                  </a:cubicBezTo>
                  <a:cubicBezTo>
                    <a:pt x="124" y="171"/>
                    <a:pt x="122" y="170"/>
                    <a:pt x="122" y="170"/>
                  </a:cubicBezTo>
                  <a:cubicBezTo>
                    <a:pt x="121" y="172"/>
                    <a:pt x="121" y="172"/>
                    <a:pt x="121" y="172"/>
                  </a:cubicBezTo>
                  <a:cubicBezTo>
                    <a:pt x="121" y="172"/>
                    <a:pt x="120" y="173"/>
                    <a:pt x="119" y="173"/>
                  </a:cubicBezTo>
                  <a:cubicBezTo>
                    <a:pt x="119" y="173"/>
                    <a:pt x="118" y="172"/>
                    <a:pt x="118" y="172"/>
                  </a:cubicBezTo>
                  <a:cubicBezTo>
                    <a:pt x="118" y="170"/>
                    <a:pt x="118" y="170"/>
                    <a:pt x="118" y="170"/>
                  </a:cubicBezTo>
                  <a:cubicBezTo>
                    <a:pt x="115" y="170"/>
                    <a:pt x="115" y="170"/>
                    <a:pt x="115" y="170"/>
                  </a:cubicBezTo>
                  <a:cubicBezTo>
                    <a:pt x="115" y="170"/>
                    <a:pt x="115" y="173"/>
                    <a:pt x="114" y="173"/>
                  </a:cubicBezTo>
                  <a:cubicBezTo>
                    <a:pt x="113" y="172"/>
                    <a:pt x="112" y="172"/>
                    <a:pt x="110" y="172"/>
                  </a:cubicBezTo>
                  <a:cubicBezTo>
                    <a:pt x="108" y="171"/>
                    <a:pt x="104" y="172"/>
                    <a:pt x="104" y="172"/>
                  </a:cubicBezTo>
                  <a:cubicBezTo>
                    <a:pt x="102" y="171"/>
                    <a:pt x="102" y="171"/>
                    <a:pt x="102" y="171"/>
                  </a:cubicBezTo>
                  <a:cubicBezTo>
                    <a:pt x="99" y="171"/>
                    <a:pt x="99" y="171"/>
                    <a:pt x="99" y="171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5" y="174"/>
                    <a:pt x="95" y="174"/>
                    <a:pt x="95" y="174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88" y="175"/>
                    <a:pt x="88" y="175"/>
                    <a:pt x="88" y="175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80" y="181"/>
                    <a:pt x="80" y="181"/>
                    <a:pt x="80" y="181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2" y="181"/>
                    <a:pt x="70" y="180"/>
                    <a:pt x="70" y="179"/>
                  </a:cubicBezTo>
                  <a:cubicBezTo>
                    <a:pt x="71" y="178"/>
                    <a:pt x="71" y="177"/>
                    <a:pt x="71" y="177"/>
                  </a:cubicBezTo>
                  <a:cubicBezTo>
                    <a:pt x="71" y="177"/>
                    <a:pt x="69" y="176"/>
                    <a:pt x="69" y="177"/>
                  </a:cubicBezTo>
                  <a:cubicBezTo>
                    <a:pt x="69" y="179"/>
                    <a:pt x="68" y="181"/>
                    <a:pt x="68" y="181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60" y="183"/>
                    <a:pt x="60" y="183"/>
                    <a:pt x="60" y="183"/>
                  </a:cubicBezTo>
                  <a:cubicBezTo>
                    <a:pt x="60" y="186"/>
                    <a:pt x="60" y="186"/>
                    <a:pt x="60" y="186"/>
                  </a:cubicBezTo>
                  <a:cubicBezTo>
                    <a:pt x="55" y="186"/>
                    <a:pt x="55" y="186"/>
                    <a:pt x="55" y="186"/>
                  </a:cubicBezTo>
                  <a:cubicBezTo>
                    <a:pt x="52" y="186"/>
                    <a:pt x="52" y="186"/>
                    <a:pt x="52" y="186"/>
                  </a:cubicBezTo>
                  <a:cubicBezTo>
                    <a:pt x="50" y="188"/>
                    <a:pt x="50" y="188"/>
                    <a:pt x="50" y="188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41" y="186"/>
                    <a:pt x="41" y="186"/>
                    <a:pt x="41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5"/>
                    <a:pt x="30" y="185"/>
                    <a:pt x="30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5"/>
                    <a:pt x="27" y="185"/>
                    <a:pt x="26" y="185"/>
                  </a:cubicBezTo>
                  <a:cubicBezTo>
                    <a:pt x="25" y="185"/>
                    <a:pt x="19" y="183"/>
                    <a:pt x="19" y="183"/>
                  </a:cubicBezTo>
                  <a:cubicBezTo>
                    <a:pt x="17" y="185"/>
                    <a:pt x="17" y="185"/>
                    <a:pt x="17" y="185"/>
                  </a:cubicBezTo>
                  <a:cubicBezTo>
                    <a:pt x="17" y="185"/>
                    <a:pt x="14" y="185"/>
                    <a:pt x="14" y="184"/>
                  </a:cubicBezTo>
                  <a:cubicBezTo>
                    <a:pt x="14" y="184"/>
                    <a:pt x="14" y="183"/>
                    <a:pt x="15" y="182"/>
                  </a:cubicBezTo>
                  <a:cubicBezTo>
                    <a:pt x="16" y="182"/>
                    <a:pt x="17" y="182"/>
                    <a:pt x="19" y="181"/>
                  </a:cubicBezTo>
                  <a:cubicBezTo>
                    <a:pt x="21" y="181"/>
                    <a:pt x="22" y="181"/>
                    <a:pt x="22" y="181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3" y="179"/>
                    <a:pt x="24" y="178"/>
                    <a:pt x="22" y="179"/>
                  </a:cubicBezTo>
                  <a:cubicBezTo>
                    <a:pt x="21" y="179"/>
                    <a:pt x="21" y="179"/>
                    <a:pt x="21" y="179"/>
                  </a:cubicBezTo>
                  <a:cubicBezTo>
                    <a:pt x="20" y="180"/>
                    <a:pt x="19" y="180"/>
                    <a:pt x="18" y="180"/>
                  </a:cubicBezTo>
                  <a:cubicBezTo>
                    <a:pt x="18" y="180"/>
                    <a:pt x="16" y="180"/>
                    <a:pt x="16" y="180"/>
                  </a:cubicBezTo>
                  <a:cubicBezTo>
                    <a:pt x="16" y="180"/>
                    <a:pt x="15" y="179"/>
                    <a:pt x="16" y="179"/>
                  </a:cubicBezTo>
                  <a:cubicBezTo>
                    <a:pt x="17" y="178"/>
                    <a:pt x="17" y="178"/>
                    <a:pt x="18" y="178"/>
                  </a:cubicBezTo>
                  <a:cubicBezTo>
                    <a:pt x="20" y="178"/>
                    <a:pt x="21" y="177"/>
                    <a:pt x="23" y="177"/>
                  </a:cubicBezTo>
                  <a:cubicBezTo>
                    <a:pt x="25" y="177"/>
                    <a:pt x="26" y="177"/>
                    <a:pt x="26" y="177"/>
                  </a:cubicBezTo>
                  <a:cubicBezTo>
                    <a:pt x="27" y="176"/>
                    <a:pt x="28" y="176"/>
                    <a:pt x="28" y="175"/>
                  </a:cubicBezTo>
                  <a:cubicBezTo>
                    <a:pt x="28" y="174"/>
                    <a:pt x="27" y="173"/>
                    <a:pt x="27" y="173"/>
                  </a:cubicBezTo>
                  <a:cubicBezTo>
                    <a:pt x="27" y="173"/>
                    <a:pt x="26" y="173"/>
                    <a:pt x="25" y="174"/>
                  </a:cubicBezTo>
                  <a:cubicBezTo>
                    <a:pt x="24" y="174"/>
                    <a:pt x="23" y="175"/>
                    <a:pt x="22" y="175"/>
                  </a:cubicBezTo>
                  <a:cubicBezTo>
                    <a:pt x="22" y="175"/>
                    <a:pt x="22" y="175"/>
                    <a:pt x="21" y="175"/>
                  </a:cubicBezTo>
                  <a:cubicBezTo>
                    <a:pt x="20" y="175"/>
                    <a:pt x="18" y="174"/>
                    <a:pt x="18" y="174"/>
                  </a:cubicBezTo>
                  <a:cubicBezTo>
                    <a:pt x="17" y="174"/>
                    <a:pt x="16" y="174"/>
                    <a:pt x="15" y="174"/>
                  </a:cubicBezTo>
                  <a:cubicBezTo>
                    <a:pt x="14" y="174"/>
                    <a:pt x="15" y="174"/>
                    <a:pt x="13" y="174"/>
                  </a:cubicBezTo>
                  <a:cubicBezTo>
                    <a:pt x="11" y="175"/>
                    <a:pt x="12" y="175"/>
                    <a:pt x="9" y="175"/>
                  </a:cubicBezTo>
                  <a:cubicBezTo>
                    <a:pt x="7" y="175"/>
                    <a:pt x="4" y="174"/>
                    <a:pt x="4" y="174"/>
                  </a:cubicBezTo>
                  <a:cubicBezTo>
                    <a:pt x="4" y="174"/>
                    <a:pt x="2" y="175"/>
                    <a:pt x="3" y="174"/>
                  </a:cubicBezTo>
                  <a:cubicBezTo>
                    <a:pt x="5" y="173"/>
                    <a:pt x="7" y="173"/>
                    <a:pt x="8" y="172"/>
                  </a:cubicBezTo>
                  <a:cubicBezTo>
                    <a:pt x="9" y="172"/>
                    <a:pt x="10" y="172"/>
                    <a:pt x="9" y="171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1"/>
                    <a:pt x="12" y="170"/>
                    <a:pt x="12" y="170"/>
                  </a:cubicBezTo>
                  <a:cubicBezTo>
                    <a:pt x="14" y="169"/>
                    <a:pt x="14" y="169"/>
                    <a:pt x="14" y="169"/>
                  </a:cubicBezTo>
                  <a:cubicBezTo>
                    <a:pt x="14" y="169"/>
                    <a:pt x="14" y="168"/>
                    <a:pt x="16" y="168"/>
                  </a:cubicBezTo>
                  <a:cubicBezTo>
                    <a:pt x="18" y="168"/>
                    <a:pt x="18" y="168"/>
                    <a:pt x="18" y="167"/>
                  </a:cubicBezTo>
                  <a:cubicBezTo>
                    <a:pt x="19" y="167"/>
                    <a:pt x="18" y="167"/>
                    <a:pt x="19" y="167"/>
                  </a:cubicBezTo>
                  <a:cubicBezTo>
                    <a:pt x="21" y="167"/>
                    <a:pt x="21" y="166"/>
                    <a:pt x="22" y="166"/>
                  </a:cubicBezTo>
                  <a:cubicBezTo>
                    <a:pt x="24" y="166"/>
                    <a:pt x="25" y="165"/>
                    <a:pt x="24" y="165"/>
                  </a:cubicBezTo>
                  <a:cubicBezTo>
                    <a:pt x="23" y="165"/>
                    <a:pt x="23" y="165"/>
                    <a:pt x="21" y="165"/>
                  </a:cubicBezTo>
                  <a:cubicBezTo>
                    <a:pt x="20" y="166"/>
                    <a:pt x="19" y="165"/>
                    <a:pt x="19" y="166"/>
                  </a:cubicBezTo>
                  <a:cubicBezTo>
                    <a:pt x="18" y="166"/>
                    <a:pt x="16" y="166"/>
                    <a:pt x="16" y="166"/>
                  </a:cubicBezTo>
                  <a:cubicBezTo>
                    <a:pt x="15" y="165"/>
                    <a:pt x="15" y="165"/>
                    <a:pt x="14" y="166"/>
                  </a:cubicBezTo>
                  <a:cubicBezTo>
                    <a:pt x="13" y="166"/>
                    <a:pt x="14" y="167"/>
                    <a:pt x="12" y="167"/>
                  </a:cubicBezTo>
                  <a:cubicBezTo>
                    <a:pt x="11" y="167"/>
                    <a:pt x="10" y="166"/>
                    <a:pt x="10" y="166"/>
                  </a:cubicBezTo>
                  <a:cubicBezTo>
                    <a:pt x="10" y="166"/>
                    <a:pt x="7" y="166"/>
                    <a:pt x="7" y="165"/>
                  </a:cubicBezTo>
                  <a:cubicBezTo>
                    <a:pt x="7" y="165"/>
                    <a:pt x="7" y="163"/>
                    <a:pt x="7" y="163"/>
                  </a:cubicBezTo>
                  <a:cubicBezTo>
                    <a:pt x="7" y="162"/>
                    <a:pt x="8" y="162"/>
                    <a:pt x="8" y="162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1"/>
                    <a:pt x="7" y="161"/>
                    <a:pt x="6" y="161"/>
                  </a:cubicBezTo>
                  <a:cubicBezTo>
                    <a:pt x="6" y="161"/>
                    <a:pt x="4" y="162"/>
                    <a:pt x="4" y="162"/>
                  </a:cubicBezTo>
                  <a:cubicBezTo>
                    <a:pt x="4" y="162"/>
                    <a:pt x="4" y="162"/>
                    <a:pt x="3" y="162"/>
                  </a:cubicBezTo>
                  <a:cubicBezTo>
                    <a:pt x="3" y="162"/>
                    <a:pt x="2" y="162"/>
                    <a:pt x="2" y="162"/>
                  </a:cubicBezTo>
                  <a:cubicBezTo>
                    <a:pt x="2" y="162"/>
                    <a:pt x="2" y="161"/>
                    <a:pt x="2" y="160"/>
                  </a:cubicBezTo>
                  <a:cubicBezTo>
                    <a:pt x="2" y="160"/>
                    <a:pt x="2" y="159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8"/>
                    <a:pt x="0" y="158"/>
                    <a:pt x="2" y="157"/>
                  </a:cubicBezTo>
                  <a:cubicBezTo>
                    <a:pt x="4" y="157"/>
                    <a:pt x="4" y="157"/>
                    <a:pt x="5" y="157"/>
                  </a:cubicBezTo>
                  <a:cubicBezTo>
                    <a:pt x="5" y="157"/>
                    <a:pt x="6" y="157"/>
                    <a:pt x="6" y="157"/>
                  </a:cubicBezTo>
                  <a:cubicBezTo>
                    <a:pt x="6" y="157"/>
                    <a:pt x="7" y="156"/>
                    <a:pt x="7" y="156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4"/>
                    <a:pt x="6" y="154"/>
                    <a:pt x="7" y="154"/>
                  </a:cubicBezTo>
                  <a:cubicBezTo>
                    <a:pt x="8" y="154"/>
                    <a:pt x="8" y="153"/>
                    <a:pt x="9" y="153"/>
                  </a:cubicBezTo>
                  <a:cubicBezTo>
                    <a:pt x="9" y="153"/>
                    <a:pt x="10" y="153"/>
                    <a:pt x="11" y="153"/>
                  </a:cubicBezTo>
                  <a:cubicBezTo>
                    <a:pt x="11" y="153"/>
                    <a:pt x="11" y="152"/>
                    <a:pt x="13" y="152"/>
                  </a:cubicBezTo>
                  <a:cubicBezTo>
                    <a:pt x="14" y="152"/>
                    <a:pt x="15" y="152"/>
                    <a:pt x="16" y="152"/>
                  </a:cubicBezTo>
                  <a:cubicBezTo>
                    <a:pt x="16" y="152"/>
                    <a:pt x="18" y="152"/>
                    <a:pt x="18" y="152"/>
                  </a:cubicBezTo>
                  <a:cubicBezTo>
                    <a:pt x="18" y="152"/>
                    <a:pt x="20" y="151"/>
                    <a:pt x="20" y="151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21" y="150"/>
                    <a:pt x="21" y="150"/>
                    <a:pt x="22" y="150"/>
                  </a:cubicBezTo>
                  <a:cubicBezTo>
                    <a:pt x="23" y="150"/>
                    <a:pt x="23" y="150"/>
                    <a:pt x="24" y="150"/>
                  </a:cubicBezTo>
                  <a:cubicBezTo>
                    <a:pt x="24" y="150"/>
                    <a:pt x="25" y="150"/>
                    <a:pt x="25" y="150"/>
                  </a:cubicBezTo>
                  <a:cubicBezTo>
                    <a:pt x="25" y="149"/>
                    <a:pt x="25" y="149"/>
                    <a:pt x="25" y="148"/>
                  </a:cubicBezTo>
                  <a:cubicBezTo>
                    <a:pt x="24" y="148"/>
                    <a:pt x="24" y="148"/>
                    <a:pt x="23" y="148"/>
                  </a:cubicBezTo>
                  <a:cubicBezTo>
                    <a:pt x="22" y="149"/>
                    <a:pt x="21" y="149"/>
                    <a:pt x="21" y="148"/>
                  </a:cubicBezTo>
                  <a:cubicBezTo>
                    <a:pt x="21" y="148"/>
                    <a:pt x="21" y="148"/>
                    <a:pt x="20" y="148"/>
                  </a:cubicBezTo>
                  <a:cubicBezTo>
                    <a:pt x="19" y="148"/>
                    <a:pt x="18" y="148"/>
                    <a:pt x="18" y="148"/>
                  </a:cubicBezTo>
                  <a:cubicBezTo>
                    <a:pt x="18" y="148"/>
                    <a:pt x="17" y="148"/>
                    <a:pt x="16" y="148"/>
                  </a:cubicBezTo>
                  <a:cubicBezTo>
                    <a:pt x="14" y="147"/>
                    <a:pt x="14" y="147"/>
                    <a:pt x="13" y="147"/>
                  </a:cubicBezTo>
                  <a:cubicBezTo>
                    <a:pt x="12" y="147"/>
                    <a:pt x="11" y="147"/>
                    <a:pt x="11" y="147"/>
                  </a:cubicBezTo>
                  <a:cubicBezTo>
                    <a:pt x="11" y="147"/>
                    <a:pt x="13" y="147"/>
                    <a:pt x="10" y="146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5" y="145"/>
                    <a:pt x="5" y="146"/>
                    <a:pt x="4" y="145"/>
                  </a:cubicBezTo>
                  <a:cubicBezTo>
                    <a:pt x="4" y="145"/>
                    <a:pt x="3" y="144"/>
                    <a:pt x="3" y="144"/>
                  </a:cubicBezTo>
                  <a:cubicBezTo>
                    <a:pt x="3" y="143"/>
                    <a:pt x="3" y="143"/>
                    <a:pt x="4" y="142"/>
                  </a:cubicBezTo>
                  <a:cubicBezTo>
                    <a:pt x="4" y="142"/>
                    <a:pt x="6" y="141"/>
                    <a:pt x="6" y="141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6" y="142"/>
                    <a:pt x="6" y="143"/>
                    <a:pt x="7" y="142"/>
                  </a:cubicBezTo>
                  <a:cubicBezTo>
                    <a:pt x="7" y="142"/>
                    <a:pt x="8" y="140"/>
                    <a:pt x="8" y="140"/>
                  </a:cubicBezTo>
                  <a:cubicBezTo>
                    <a:pt x="8" y="140"/>
                    <a:pt x="7" y="140"/>
                    <a:pt x="8" y="139"/>
                  </a:cubicBezTo>
                  <a:cubicBezTo>
                    <a:pt x="9" y="139"/>
                    <a:pt x="9" y="139"/>
                    <a:pt x="10" y="139"/>
                  </a:cubicBezTo>
                  <a:cubicBezTo>
                    <a:pt x="10" y="139"/>
                    <a:pt x="12" y="139"/>
                    <a:pt x="13" y="139"/>
                  </a:cubicBezTo>
                  <a:cubicBezTo>
                    <a:pt x="13" y="138"/>
                    <a:pt x="15" y="138"/>
                    <a:pt x="15" y="138"/>
                  </a:cubicBezTo>
                  <a:cubicBezTo>
                    <a:pt x="15" y="138"/>
                    <a:pt x="16" y="139"/>
                    <a:pt x="15" y="140"/>
                  </a:cubicBezTo>
                  <a:cubicBezTo>
                    <a:pt x="15" y="140"/>
                    <a:pt x="14" y="140"/>
                    <a:pt x="15" y="141"/>
                  </a:cubicBezTo>
                  <a:cubicBezTo>
                    <a:pt x="16" y="141"/>
                    <a:pt x="17" y="141"/>
                    <a:pt x="17" y="141"/>
                  </a:cubicBezTo>
                  <a:cubicBezTo>
                    <a:pt x="17" y="141"/>
                    <a:pt x="18" y="140"/>
                    <a:pt x="18" y="140"/>
                  </a:cubicBezTo>
                  <a:cubicBezTo>
                    <a:pt x="19" y="140"/>
                    <a:pt x="18" y="139"/>
                    <a:pt x="19" y="139"/>
                  </a:cubicBezTo>
                  <a:cubicBezTo>
                    <a:pt x="20" y="140"/>
                    <a:pt x="20" y="141"/>
                    <a:pt x="20" y="141"/>
                  </a:cubicBezTo>
                  <a:cubicBezTo>
                    <a:pt x="20" y="141"/>
                    <a:pt x="20" y="141"/>
                    <a:pt x="20" y="142"/>
                  </a:cubicBezTo>
                  <a:cubicBezTo>
                    <a:pt x="21" y="142"/>
                    <a:pt x="22" y="142"/>
                    <a:pt x="22" y="143"/>
                  </a:cubicBezTo>
                  <a:cubicBezTo>
                    <a:pt x="22" y="143"/>
                    <a:pt x="21" y="143"/>
                    <a:pt x="23" y="144"/>
                  </a:cubicBezTo>
                  <a:cubicBezTo>
                    <a:pt x="24" y="144"/>
                    <a:pt x="25" y="144"/>
                    <a:pt x="25" y="144"/>
                  </a:cubicBezTo>
                  <a:cubicBezTo>
                    <a:pt x="25" y="144"/>
                    <a:pt x="26" y="144"/>
                    <a:pt x="26" y="143"/>
                  </a:cubicBezTo>
                  <a:cubicBezTo>
                    <a:pt x="25" y="142"/>
                    <a:pt x="25" y="141"/>
                    <a:pt x="25" y="141"/>
                  </a:cubicBezTo>
                  <a:cubicBezTo>
                    <a:pt x="25" y="141"/>
                    <a:pt x="26" y="140"/>
                    <a:pt x="26" y="140"/>
                  </a:cubicBezTo>
                  <a:cubicBezTo>
                    <a:pt x="26" y="139"/>
                    <a:pt x="26" y="137"/>
                    <a:pt x="26" y="137"/>
                  </a:cubicBezTo>
                  <a:cubicBezTo>
                    <a:pt x="26" y="137"/>
                    <a:pt x="27" y="136"/>
                    <a:pt x="26" y="136"/>
                  </a:cubicBezTo>
                  <a:cubicBezTo>
                    <a:pt x="25" y="136"/>
                    <a:pt x="25" y="135"/>
                    <a:pt x="25" y="135"/>
                  </a:cubicBezTo>
                  <a:cubicBezTo>
                    <a:pt x="24" y="135"/>
                    <a:pt x="24" y="134"/>
                    <a:pt x="24" y="134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31" y="133"/>
                    <a:pt x="32" y="134"/>
                    <a:pt x="32" y="133"/>
                  </a:cubicBezTo>
                  <a:cubicBezTo>
                    <a:pt x="32" y="133"/>
                    <a:pt x="33" y="132"/>
                    <a:pt x="33" y="132"/>
                  </a:cubicBezTo>
                  <a:cubicBezTo>
                    <a:pt x="35" y="132"/>
                    <a:pt x="35" y="132"/>
                    <a:pt x="35" y="132"/>
                  </a:cubicBezTo>
                  <a:cubicBezTo>
                    <a:pt x="35" y="132"/>
                    <a:pt x="34" y="131"/>
                    <a:pt x="34" y="131"/>
                  </a:cubicBezTo>
                  <a:cubicBezTo>
                    <a:pt x="35" y="131"/>
                    <a:pt x="35" y="129"/>
                    <a:pt x="35" y="129"/>
                  </a:cubicBezTo>
                  <a:cubicBezTo>
                    <a:pt x="35" y="129"/>
                    <a:pt x="36" y="128"/>
                    <a:pt x="37" y="129"/>
                  </a:cubicBezTo>
                  <a:cubicBezTo>
                    <a:pt x="37" y="129"/>
                    <a:pt x="39" y="129"/>
                    <a:pt x="40" y="130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3" y="130"/>
                    <a:pt x="45" y="131"/>
                    <a:pt x="45" y="131"/>
                  </a:cubicBezTo>
                  <a:cubicBezTo>
                    <a:pt x="45" y="131"/>
                    <a:pt x="47" y="132"/>
                    <a:pt x="48" y="132"/>
                  </a:cubicBezTo>
                  <a:cubicBezTo>
                    <a:pt x="48" y="132"/>
                    <a:pt x="49" y="131"/>
                    <a:pt x="49" y="131"/>
                  </a:cubicBezTo>
                  <a:cubicBezTo>
                    <a:pt x="49" y="131"/>
                    <a:pt x="49" y="130"/>
                    <a:pt x="50" y="131"/>
                  </a:cubicBezTo>
                  <a:cubicBezTo>
                    <a:pt x="51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4" y="130"/>
                  </a:cubicBezTo>
                  <a:cubicBezTo>
                    <a:pt x="55" y="131"/>
                    <a:pt x="56" y="131"/>
                    <a:pt x="56" y="131"/>
                  </a:cubicBezTo>
                  <a:cubicBezTo>
                    <a:pt x="57" y="131"/>
                    <a:pt x="59" y="130"/>
                    <a:pt x="59" y="130"/>
                  </a:cubicBezTo>
                  <a:cubicBezTo>
                    <a:pt x="59" y="130"/>
                    <a:pt x="58" y="129"/>
                    <a:pt x="59" y="130"/>
                  </a:cubicBezTo>
                  <a:cubicBezTo>
                    <a:pt x="60" y="130"/>
                    <a:pt x="61" y="129"/>
                    <a:pt x="61" y="129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8"/>
                    <a:pt x="60" y="126"/>
                    <a:pt x="60" y="126"/>
                  </a:cubicBezTo>
                  <a:cubicBezTo>
                    <a:pt x="60" y="126"/>
                    <a:pt x="59" y="125"/>
                    <a:pt x="59" y="125"/>
                  </a:cubicBezTo>
                  <a:cubicBezTo>
                    <a:pt x="59" y="125"/>
                    <a:pt x="58" y="125"/>
                    <a:pt x="58" y="126"/>
                  </a:cubicBezTo>
                  <a:cubicBezTo>
                    <a:pt x="58" y="127"/>
                    <a:pt x="57" y="128"/>
                    <a:pt x="56" y="128"/>
                  </a:cubicBezTo>
                  <a:cubicBezTo>
                    <a:pt x="56" y="128"/>
                    <a:pt x="55" y="129"/>
                    <a:pt x="54" y="129"/>
                  </a:cubicBezTo>
                  <a:cubicBezTo>
                    <a:pt x="54" y="129"/>
                    <a:pt x="53" y="130"/>
                    <a:pt x="53" y="130"/>
                  </a:cubicBezTo>
                  <a:cubicBezTo>
                    <a:pt x="53" y="130"/>
                    <a:pt x="53" y="131"/>
                    <a:pt x="51" y="130"/>
                  </a:cubicBezTo>
                  <a:cubicBezTo>
                    <a:pt x="50" y="129"/>
                    <a:pt x="49" y="129"/>
                    <a:pt x="49" y="129"/>
                  </a:cubicBezTo>
                  <a:cubicBezTo>
                    <a:pt x="49" y="129"/>
                    <a:pt x="49" y="128"/>
                    <a:pt x="48" y="129"/>
                  </a:cubicBezTo>
                  <a:cubicBezTo>
                    <a:pt x="46" y="129"/>
                    <a:pt x="47" y="130"/>
                    <a:pt x="46" y="129"/>
                  </a:cubicBezTo>
                  <a:cubicBezTo>
                    <a:pt x="45" y="129"/>
                    <a:pt x="42" y="129"/>
                    <a:pt x="42" y="128"/>
                  </a:cubicBezTo>
                  <a:cubicBezTo>
                    <a:pt x="42" y="128"/>
                    <a:pt x="41" y="127"/>
                    <a:pt x="41" y="127"/>
                  </a:cubicBezTo>
                  <a:cubicBezTo>
                    <a:pt x="41" y="127"/>
                    <a:pt x="41" y="125"/>
                    <a:pt x="41" y="125"/>
                  </a:cubicBezTo>
                  <a:cubicBezTo>
                    <a:pt x="40" y="126"/>
                    <a:pt x="39" y="127"/>
                    <a:pt x="38" y="127"/>
                  </a:cubicBezTo>
                  <a:cubicBezTo>
                    <a:pt x="38" y="127"/>
                    <a:pt x="36" y="127"/>
                    <a:pt x="35" y="127"/>
                  </a:cubicBezTo>
                  <a:cubicBezTo>
                    <a:pt x="35" y="127"/>
                    <a:pt x="35" y="127"/>
                    <a:pt x="34" y="127"/>
                  </a:cubicBezTo>
                  <a:cubicBezTo>
                    <a:pt x="33" y="127"/>
                    <a:pt x="32" y="128"/>
                    <a:pt x="31" y="128"/>
                  </a:cubicBezTo>
                  <a:cubicBezTo>
                    <a:pt x="30" y="128"/>
                    <a:pt x="30" y="127"/>
                    <a:pt x="29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5"/>
                    <a:pt x="30" y="125"/>
                  </a:cubicBezTo>
                  <a:cubicBezTo>
                    <a:pt x="31" y="124"/>
                    <a:pt x="30" y="124"/>
                    <a:pt x="32" y="124"/>
                  </a:cubicBezTo>
                  <a:cubicBezTo>
                    <a:pt x="34" y="124"/>
                    <a:pt x="35" y="124"/>
                    <a:pt x="36" y="123"/>
                  </a:cubicBezTo>
                  <a:cubicBezTo>
                    <a:pt x="37" y="122"/>
                    <a:pt x="37" y="121"/>
                    <a:pt x="38" y="121"/>
                  </a:cubicBezTo>
                  <a:cubicBezTo>
                    <a:pt x="39" y="120"/>
                    <a:pt x="39" y="119"/>
                    <a:pt x="40" y="120"/>
                  </a:cubicBezTo>
                  <a:cubicBezTo>
                    <a:pt x="42" y="120"/>
                    <a:pt x="44" y="120"/>
                    <a:pt x="44" y="120"/>
                  </a:cubicBezTo>
                  <a:cubicBezTo>
                    <a:pt x="44" y="120"/>
                    <a:pt x="44" y="119"/>
                    <a:pt x="44" y="118"/>
                  </a:cubicBezTo>
                  <a:cubicBezTo>
                    <a:pt x="44" y="118"/>
                    <a:pt x="44" y="118"/>
                    <a:pt x="44" y="117"/>
                  </a:cubicBezTo>
                  <a:cubicBezTo>
                    <a:pt x="45" y="117"/>
                    <a:pt x="45" y="116"/>
                    <a:pt x="45" y="116"/>
                  </a:cubicBezTo>
                  <a:cubicBezTo>
                    <a:pt x="46" y="116"/>
                    <a:pt x="46" y="115"/>
                    <a:pt x="47" y="115"/>
                  </a:cubicBezTo>
                  <a:cubicBezTo>
                    <a:pt x="47" y="114"/>
                    <a:pt x="48" y="114"/>
                    <a:pt x="48" y="113"/>
                  </a:cubicBezTo>
                  <a:cubicBezTo>
                    <a:pt x="49" y="113"/>
                    <a:pt x="49" y="112"/>
                    <a:pt x="49" y="112"/>
                  </a:cubicBezTo>
                  <a:cubicBezTo>
                    <a:pt x="49" y="112"/>
                    <a:pt x="46" y="111"/>
                    <a:pt x="46" y="111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2" y="105"/>
                    <a:pt x="52" y="105"/>
                  </a:cubicBezTo>
                  <a:cubicBezTo>
                    <a:pt x="53" y="105"/>
                    <a:pt x="54" y="104"/>
                    <a:pt x="54" y="104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2"/>
                    <a:pt x="55" y="101"/>
                    <a:pt x="56" y="102"/>
                  </a:cubicBezTo>
                  <a:cubicBezTo>
                    <a:pt x="57" y="102"/>
                    <a:pt x="57" y="103"/>
                    <a:pt x="58" y="103"/>
                  </a:cubicBezTo>
                  <a:cubicBezTo>
                    <a:pt x="59" y="104"/>
                    <a:pt x="62" y="104"/>
                    <a:pt x="62" y="104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66" y="101"/>
                    <a:pt x="68" y="101"/>
                    <a:pt x="68" y="101"/>
                  </a:cubicBezTo>
                  <a:cubicBezTo>
                    <a:pt x="67" y="101"/>
                    <a:pt x="65" y="99"/>
                    <a:pt x="65" y="99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64" y="97"/>
                    <a:pt x="60" y="97"/>
                    <a:pt x="59" y="97"/>
                  </a:cubicBezTo>
                  <a:cubicBezTo>
                    <a:pt x="58" y="96"/>
                    <a:pt x="58" y="96"/>
                    <a:pt x="57" y="96"/>
                  </a:cubicBezTo>
                  <a:cubicBezTo>
                    <a:pt x="56" y="96"/>
                    <a:pt x="55" y="96"/>
                    <a:pt x="54" y="96"/>
                  </a:cubicBezTo>
                  <a:cubicBezTo>
                    <a:pt x="53" y="96"/>
                    <a:pt x="52" y="96"/>
                    <a:pt x="51" y="96"/>
                  </a:cubicBezTo>
                  <a:cubicBezTo>
                    <a:pt x="51" y="96"/>
                    <a:pt x="50" y="96"/>
                    <a:pt x="49" y="96"/>
                  </a:cubicBezTo>
                  <a:cubicBezTo>
                    <a:pt x="49" y="95"/>
                    <a:pt x="50" y="94"/>
                    <a:pt x="49" y="94"/>
                  </a:cubicBezTo>
                  <a:cubicBezTo>
                    <a:pt x="48" y="94"/>
                    <a:pt x="47" y="92"/>
                    <a:pt x="46" y="93"/>
                  </a:cubicBezTo>
                  <a:cubicBezTo>
                    <a:pt x="46" y="93"/>
                    <a:pt x="46" y="93"/>
                    <a:pt x="45" y="93"/>
                  </a:cubicBezTo>
                  <a:cubicBezTo>
                    <a:pt x="45" y="94"/>
                    <a:pt x="44" y="94"/>
                    <a:pt x="44" y="94"/>
                  </a:cubicBezTo>
                  <a:cubicBezTo>
                    <a:pt x="43" y="93"/>
                    <a:pt x="43" y="94"/>
                    <a:pt x="44" y="93"/>
                  </a:cubicBezTo>
                  <a:cubicBezTo>
                    <a:pt x="44" y="92"/>
                    <a:pt x="43" y="90"/>
                    <a:pt x="44" y="90"/>
                  </a:cubicBezTo>
                  <a:cubicBezTo>
                    <a:pt x="45" y="91"/>
                    <a:pt x="45" y="91"/>
                    <a:pt x="46" y="91"/>
                  </a:cubicBezTo>
                  <a:cubicBezTo>
                    <a:pt x="46" y="91"/>
                    <a:pt x="47" y="91"/>
                    <a:pt x="47" y="91"/>
                  </a:cubicBezTo>
                  <a:cubicBezTo>
                    <a:pt x="47" y="90"/>
                    <a:pt x="48" y="88"/>
                    <a:pt x="48" y="88"/>
                  </a:cubicBezTo>
                  <a:cubicBezTo>
                    <a:pt x="48" y="88"/>
                    <a:pt x="51" y="89"/>
                    <a:pt x="50" y="88"/>
                  </a:cubicBezTo>
                  <a:cubicBezTo>
                    <a:pt x="49" y="87"/>
                    <a:pt x="47" y="86"/>
                    <a:pt x="47" y="86"/>
                  </a:cubicBezTo>
                  <a:cubicBezTo>
                    <a:pt x="47" y="86"/>
                    <a:pt x="46" y="86"/>
                    <a:pt x="46" y="87"/>
                  </a:cubicBezTo>
                  <a:cubicBezTo>
                    <a:pt x="45" y="88"/>
                    <a:pt x="46" y="88"/>
                    <a:pt x="45" y="89"/>
                  </a:cubicBezTo>
                  <a:cubicBezTo>
                    <a:pt x="44" y="89"/>
                    <a:pt x="44" y="89"/>
                    <a:pt x="43" y="89"/>
                  </a:cubicBezTo>
                  <a:cubicBezTo>
                    <a:pt x="43" y="89"/>
                    <a:pt x="43" y="89"/>
                    <a:pt x="42" y="89"/>
                  </a:cubicBezTo>
                  <a:cubicBezTo>
                    <a:pt x="42" y="89"/>
                    <a:pt x="40" y="89"/>
                    <a:pt x="40" y="88"/>
                  </a:cubicBezTo>
                  <a:cubicBezTo>
                    <a:pt x="40" y="88"/>
                    <a:pt x="40" y="88"/>
                    <a:pt x="40" y="87"/>
                  </a:cubicBezTo>
                  <a:cubicBezTo>
                    <a:pt x="40" y="86"/>
                    <a:pt x="40" y="85"/>
                    <a:pt x="42" y="85"/>
                  </a:cubicBezTo>
                  <a:cubicBezTo>
                    <a:pt x="43" y="85"/>
                    <a:pt x="43" y="86"/>
                    <a:pt x="43" y="85"/>
                  </a:cubicBezTo>
                  <a:cubicBezTo>
                    <a:pt x="43" y="85"/>
                    <a:pt x="43" y="84"/>
                    <a:pt x="42" y="84"/>
                  </a:cubicBezTo>
                  <a:cubicBezTo>
                    <a:pt x="42" y="83"/>
                    <a:pt x="42" y="83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9" y="84"/>
                    <a:pt x="37" y="84"/>
                  </a:cubicBezTo>
                  <a:cubicBezTo>
                    <a:pt x="36" y="83"/>
                    <a:pt x="37" y="83"/>
                    <a:pt x="36" y="82"/>
                  </a:cubicBezTo>
                  <a:cubicBezTo>
                    <a:pt x="36" y="81"/>
                    <a:pt x="36" y="81"/>
                    <a:pt x="35" y="81"/>
                  </a:cubicBezTo>
                  <a:cubicBezTo>
                    <a:pt x="35" y="81"/>
                    <a:pt x="35" y="81"/>
                    <a:pt x="34" y="81"/>
                  </a:cubicBezTo>
                  <a:cubicBezTo>
                    <a:pt x="33" y="80"/>
                    <a:pt x="32" y="80"/>
                    <a:pt x="32" y="79"/>
                  </a:cubicBezTo>
                  <a:cubicBezTo>
                    <a:pt x="32" y="78"/>
                    <a:pt x="32" y="77"/>
                    <a:pt x="33" y="78"/>
                  </a:cubicBezTo>
                  <a:cubicBezTo>
                    <a:pt x="34" y="78"/>
                    <a:pt x="33" y="77"/>
                    <a:pt x="34" y="78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37" y="79"/>
                    <a:pt x="36" y="78"/>
                  </a:cubicBezTo>
                  <a:cubicBezTo>
                    <a:pt x="36" y="77"/>
                    <a:pt x="35" y="76"/>
                    <a:pt x="35" y="76"/>
                  </a:cubicBezTo>
                  <a:cubicBezTo>
                    <a:pt x="35" y="76"/>
                    <a:pt x="34" y="76"/>
                    <a:pt x="34" y="75"/>
                  </a:cubicBezTo>
                  <a:cubicBezTo>
                    <a:pt x="34" y="74"/>
                    <a:pt x="34" y="74"/>
                    <a:pt x="33" y="73"/>
                  </a:cubicBezTo>
                  <a:cubicBezTo>
                    <a:pt x="33" y="73"/>
                    <a:pt x="34" y="73"/>
                    <a:pt x="34" y="73"/>
                  </a:cubicBezTo>
                  <a:cubicBezTo>
                    <a:pt x="35" y="73"/>
                    <a:pt x="34" y="73"/>
                    <a:pt x="35" y="73"/>
                  </a:cubicBezTo>
                  <a:cubicBezTo>
                    <a:pt x="37" y="73"/>
                    <a:pt x="36" y="73"/>
                    <a:pt x="37" y="73"/>
                  </a:cubicBezTo>
                  <a:cubicBezTo>
                    <a:pt x="37" y="73"/>
                    <a:pt x="38" y="73"/>
                    <a:pt x="38" y="73"/>
                  </a:cubicBezTo>
                  <a:cubicBezTo>
                    <a:pt x="38" y="74"/>
                    <a:pt x="39" y="72"/>
                    <a:pt x="39" y="72"/>
                  </a:cubicBezTo>
                  <a:cubicBezTo>
                    <a:pt x="39" y="72"/>
                    <a:pt x="38" y="71"/>
                    <a:pt x="39" y="71"/>
                  </a:cubicBezTo>
                  <a:cubicBezTo>
                    <a:pt x="40" y="71"/>
                    <a:pt x="40" y="72"/>
                    <a:pt x="41" y="72"/>
                  </a:cubicBezTo>
                  <a:cubicBezTo>
                    <a:pt x="43" y="72"/>
                    <a:pt x="43" y="73"/>
                    <a:pt x="44" y="73"/>
                  </a:cubicBezTo>
                  <a:cubicBezTo>
                    <a:pt x="44" y="72"/>
                    <a:pt x="45" y="73"/>
                    <a:pt x="45" y="72"/>
                  </a:cubicBezTo>
                  <a:cubicBezTo>
                    <a:pt x="44" y="71"/>
                    <a:pt x="44" y="72"/>
                    <a:pt x="44" y="71"/>
                  </a:cubicBezTo>
                  <a:cubicBezTo>
                    <a:pt x="43" y="70"/>
                    <a:pt x="43" y="71"/>
                    <a:pt x="43" y="69"/>
                  </a:cubicBezTo>
                  <a:cubicBezTo>
                    <a:pt x="44" y="68"/>
                    <a:pt x="44" y="67"/>
                    <a:pt x="44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7" y="64"/>
                    <a:pt x="48" y="64"/>
                  </a:cubicBezTo>
                  <a:cubicBezTo>
                    <a:pt x="50" y="64"/>
                    <a:pt x="51" y="65"/>
                    <a:pt x="52" y="65"/>
                  </a:cubicBezTo>
                  <a:cubicBezTo>
                    <a:pt x="54" y="65"/>
                    <a:pt x="55" y="65"/>
                    <a:pt x="55" y="65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4"/>
                    <a:pt x="54" y="63"/>
                  </a:cubicBezTo>
                  <a:cubicBezTo>
                    <a:pt x="55" y="63"/>
                    <a:pt x="55" y="63"/>
                    <a:pt x="56" y="63"/>
                  </a:cubicBezTo>
                  <a:cubicBezTo>
                    <a:pt x="56" y="63"/>
                    <a:pt x="57" y="61"/>
                    <a:pt x="57" y="61"/>
                  </a:cubicBezTo>
                  <a:cubicBezTo>
                    <a:pt x="56" y="60"/>
                    <a:pt x="56" y="60"/>
                    <a:pt x="55" y="59"/>
                  </a:cubicBezTo>
                  <a:cubicBezTo>
                    <a:pt x="53" y="59"/>
                    <a:pt x="50" y="59"/>
                    <a:pt x="50" y="59"/>
                  </a:cubicBezTo>
                  <a:cubicBezTo>
                    <a:pt x="50" y="59"/>
                    <a:pt x="49" y="59"/>
                    <a:pt x="48" y="59"/>
                  </a:cubicBezTo>
                  <a:cubicBezTo>
                    <a:pt x="47" y="59"/>
                    <a:pt x="45" y="59"/>
                    <a:pt x="45" y="58"/>
                  </a:cubicBezTo>
                  <a:cubicBezTo>
                    <a:pt x="44" y="58"/>
                    <a:pt x="44" y="58"/>
                    <a:pt x="44" y="56"/>
                  </a:cubicBezTo>
                  <a:cubicBezTo>
                    <a:pt x="44" y="55"/>
                    <a:pt x="43" y="55"/>
                    <a:pt x="43" y="55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2"/>
                    <a:pt x="43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1" y="52"/>
                    <a:pt x="42" y="52"/>
                    <a:pt x="40" y="51"/>
                  </a:cubicBezTo>
                  <a:cubicBezTo>
                    <a:pt x="38" y="51"/>
                    <a:pt x="37" y="50"/>
                    <a:pt x="37" y="50"/>
                  </a:cubicBezTo>
                  <a:cubicBezTo>
                    <a:pt x="37" y="49"/>
                    <a:pt x="37" y="49"/>
                    <a:pt x="39" y="49"/>
                  </a:cubicBezTo>
                  <a:cubicBezTo>
                    <a:pt x="40" y="49"/>
                    <a:pt x="41" y="49"/>
                    <a:pt x="42" y="49"/>
                  </a:cubicBezTo>
                  <a:cubicBezTo>
                    <a:pt x="43" y="50"/>
                    <a:pt x="45" y="49"/>
                    <a:pt x="45" y="49"/>
                  </a:cubicBezTo>
                  <a:cubicBezTo>
                    <a:pt x="45" y="49"/>
                    <a:pt x="44" y="49"/>
                    <a:pt x="46" y="50"/>
                  </a:cubicBezTo>
                  <a:cubicBezTo>
                    <a:pt x="48" y="51"/>
                    <a:pt x="47" y="51"/>
                    <a:pt x="48" y="51"/>
                  </a:cubicBezTo>
                  <a:cubicBezTo>
                    <a:pt x="49" y="51"/>
                    <a:pt x="50" y="50"/>
                    <a:pt x="49" y="50"/>
                  </a:cubicBezTo>
                  <a:cubicBezTo>
                    <a:pt x="49" y="49"/>
                    <a:pt x="50" y="49"/>
                    <a:pt x="49" y="49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7"/>
                  </a:cubicBezTo>
                  <a:cubicBezTo>
                    <a:pt x="48" y="46"/>
                    <a:pt x="49" y="45"/>
                    <a:pt x="49" y="45"/>
                  </a:cubicBezTo>
                  <a:cubicBezTo>
                    <a:pt x="50" y="45"/>
                    <a:pt x="50" y="45"/>
                    <a:pt x="50" y="44"/>
                  </a:cubicBezTo>
                  <a:cubicBezTo>
                    <a:pt x="50" y="44"/>
                    <a:pt x="50" y="43"/>
                    <a:pt x="50" y="43"/>
                  </a:cubicBezTo>
                  <a:cubicBezTo>
                    <a:pt x="50" y="42"/>
                    <a:pt x="51" y="41"/>
                    <a:pt x="51" y="41"/>
                  </a:cubicBezTo>
                  <a:cubicBezTo>
                    <a:pt x="51" y="41"/>
                    <a:pt x="50" y="40"/>
                    <a:pt x="50" y="40"/>
                  </a:cubicBezTo>
                  <a:cubicBezTo>
                    <a:pt x="50" y="40"/>
                    <a:pt x="48" y="40"/>
                    <a:pt x="48" y="41"/>
                  </a:cubicBezTo>
                  <a:cubicBezTo>
                    <a:pt x="48" y="41"/>
                    <a:pt x="48" y="41"/>
                    <a:pt x="48" y="42"/>
                  </a:cubicBezTo>
                  <a:cubicBezTo>
                    <a:pt x="47" y="42"/>
                    <a:pt x="47" y="42"/>
                    <a:pt x="46" y="42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4"/>
                    <a:pt x="45" y="45"/>
                    <a:pt x="45" y="45"/>
                  </a:cubicBezTo>
                  <a:cubicBezTo>
                    <a:pt x="45" y="45"/>
                    <a:pt x="44" y="43"/>
                    <a:pt x="44" y="42"/>
                  </a:cubicBezTo>
                  <a:cubicBezTo>
                    <a:pt x="44" y="42"/>
                    <a:pt x="45" y="41"/>
                    <a:pt x="46" y="41"/>
                  </a:cubicBezTo>
                  <a:cubicBezTo>
                    <a:pt x="47" y="41"/>
                    <a:pt x="47" y="41"/>
                    <a:pt x="47" y="40"/>
                  </a:cubicBezTo>
                  <a:cubicBezTo>
                    <a:pt x="47" y="40"/>
                    <a:pt x="47" y="40"/>
                    <a:pt x="47" y="39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7"/>
                    <a:pt x="49" y="36"/>
                    <a:pt x="50" y="36"/>
                  </a:cubicBezTo>
                  <a:cubicBezTo>
                    <a:pt x="50" y="36"/>
                    <a:pt x="49" y="34"/>
                    <a:pt x="51" y="36"/>
                  </a:cubicBezTo>
                  <a:cubicBezTo>
                    <a:pt x="52" y="37"/>
                    <a:pt x="52" y="37"/>
                    <a:pt x="53" y="38"/>
                  </a:cubicBezTo>
                  <a:cubicBezTo>
                    <a:pt x="54" y="38"/>
                    <a:pt x="56" y="39"/>
                    <a:pt x="56" y="38"/>
                  </a:cubicBezTo>
                  <a:cubicBezTo>
                    <a:pt x="56" y="38"/>
                    <a:pt x="56" y="37"/>
                    <a:pt x="56" y="36"/>
                  </a:cubicBezTo>
                  <a:cubicBezTo>
                    <a:pt x="56" y="36"/>
                    <a:pt x="55" y="36"/>
                    <a:pt x="56" y="35"/>
                  </a:cubicBezTo>
                  <a:cubicBezTo>
                    <a:pt x="56" y="35"/>
                    <a:pt x="56" y="35"/>
                    <a:pt x="57" y="35"/>
                  </a:cubicBezTo>
                  <a:cubicBezTo>
                    <a:pt x="59" y="36"/>
                    <a:pt x="58" y="36"/>
                    <a:pt x="59" y="37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2" y="38"/>
                    <a:pt x="62" y="38"/>
                    <a:pt x="63" y="38"/>
                  </a:cubicBezTo>
                  <a:cubicBezTo>
                    <a:pt x="64" y="38"/>
                    <a:pt x="63" y="37"/>
                    <a:pt x="65" y="39"/>
                  </a:cubicBezTo>
                  <a:cubicBezTo>
                    <a:pt x="66" y="40"/>
                    <a:pt x="66" y="40"/>
                    <a:pt x="67" y="40"/>
                  </a:cubicBezTo>
                  <a:cubicBezTo>
                    <a:pt x="68" y="41"/>
                    <a:pt x="70" y="40"/>
                    <a:pt x="70" y="40"/>
                  </a:cubicBezTo>
                  <a:cubicBezTo>
                    <a:pt x="70" y="40"/>
                    <a:pt x="70" y="39"/>
                    <a:pt x="71" y="41"/>
                  </a:cubicBezTo>
                  <a:cubicBezTo>
                    <a:pt x="72" y="43"/>
                    <a:pt x="73" y="43"/>
                    <a:pt x="73" y="43"/>
                  </a:cubicBezTo>
                  <a:cubicBezTo>
                    <a:pt x="73" y="44"/>
                    <a:pt x="74" y="45"/>
                    <a:pt x="74" y="45"/>
                  </a:cubicBezTo>
                  <a:cubicBezTo>
                    <a:pt x="74" y="45"/>
                    <a:pt x="74" y="45"/>
                    <a:pt x="74" y="46"/>
                  </a:cubicBezTo>
                  <a:cubicBezTo>
                    <a:pt x="74" y="46"/>
                    <a:pt x="74" y="47"/>
                    <a:pt x="75" y="47"/>
                  </a:cubicBezTo>
                  <a:cubicBezTo>
                    <a:pt x="75" y="47"/>
                    <a:pt x="76" y="47"/>
                    <a:pt x="76" y="47"/>
                  </a:cubicBezTo>
                  <a:cubicBezTo>
                    <a:pt x="76" y="47"/>
                    <a:pt x="77" y="46"/>
                    <a:pt x="77" y="46"/>
                  </a:cubicBezTo>
                  <a:cubicBezTo>
                    <a:pt x="77" y="46"/>
                    <a:pt x="79" y="45"/>
                    <a:pt x="79" y="45"/>
                  </a:cubicBezTo>
                  <a:cubicBezTo>
                    <a:pt x="79" y="45"/>
                    <a:pt x="79" y="44"/>
                    <a:pt x="81" y="45"/>
                  </a:cubicBezTo>
                  <a:cubicBezTo>
                    <a:pt x="82" y="45"/>
                    <a:pt x="84" y="46"/>
                    <a:pt x="84" y="46"/>
                  </a:cubicBezTo>
                  <a:cubicBezTo>
                    <a:pt x="84" y="46"/>
                    <a:pt x="84" y="47"/>
                    <a:pt x="84" y="47"/>
                  </a:cubicBezTo>
                  <a:cubicBezTo>
                    <a:pt x="85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50"/>
                    <a:pt x="91" y="52"/>
                    <a:pt x="91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2" y="50"/>
                    <a:pt x="90" y="48"/>
                    <a:pt x="92" y="48"/>
                  </a:cubicBezTo>
                  <a:cubicBezTo>
                    <a:pt x="94" y="48"/>
                    <a:pt x="95" y="47"/>
                    <a:pt x="95" y="47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2" y="46"/>
                    <a:pt x="92" y="44"/>
                    <a:pt x="92" y="44"/>
                  </a:cubicBezTo>
                  <a:cubicBezTo>
                    <a:pt x="93" y="44"/>
                    <a:pt x="94" y="42"/>
                    <a:pt x="96" y="42"/>
                  </a:cubicBezTo>
                  <a:cubicBezTo>
                    <a:pt x="98" y="42"/>
                    <a:pt x="100" y="41"/>
                    <a:pt x="100" y="41"/>
                  </a:cubicBezTo>
                  <a:cubicBezTo>
                    <a:pt x="100" y="41"/>
                    <a:pt x="100" y="40"/>
                    <a:pt x="102" y="40"/>
                  </a:cubicBezTo>
                  <a:cubicBezTo>
                    <a:pt x="104" y="40"/>
                    <a:pt x="105" y="40"/>
                    <a:pt x="106" y="40"/>
                  </a:cubicBezTo>
                  <a:cubicBezTo>
                    <a:pt x="107" y="40"/>
                    <a:pt x="107" y="40"/>
                    <a:pt x="107" y="39"/>
                  </a:cubicBezTo>
                  <a:cubicBezTo>
                    <a:pt x="107" y="38"/>
                    <a:pt x="106" y="38"/>
                    <a:pt x="108" y="37"/>
                  </a:cubicBezTo>
                  <a:cubicBezTo>
                    <a:pt x="109" y="37"/>
                    <a:pt x="110" y="36"/>
                    <a:pt x="110" y="36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2"/>
                    <a:pt x="106" y="32"/>
                  </a:cubicBezTo>
                  <a:cubicBezTo>
                    <a:pt x="105" y="32"/>
                    <a:pt x="102" y="34"/>
                    <a:pt x="102" y="34"/>
                  </a:cubicBezTo>
                  <a:cubicBezTo>
                    <a:pt x="102" y="34"/>
                    <a:pt x="102" y="33"/>
                    <a:pt x="101" y="33"/>
                  </a:cubicBezTo>
                  <a:cubicBezTo>
                    <a:pt x="101" y="32"/>
                    <a:pt x="101" y="32"/>
                    <a:pt x="100" y="32"/>
                  </a:cubicBezTo>
                  <a:cubicBezTo>
                    <a:pt x="99" y="32"/>
                    <a:pt x="100" y="32"/>
                    <a:pt x="98" y="31"/>
                  </a:cubicBezTo>
                  <a:cubicBezTo>
                    <a:pt x="96" y="30"/>
                    <a:pt x="95" y="28"/>
                    <a:pt x="95" y="28"/>
                  </a:cubicBezTo>
                  <a:cubicBezTo>
                    <a:pt x="95" y="28"/>
                    <a:pt x="96" y="28"/>
                    <a:pt x="94" y="28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2" y="26"/>
                    <a:pt x="92" y="26"/>
                    <a:pt x="94" y="25"/>
                  </a:cubicBezTo>
                  <a:cubicBezTo>
                    <a:pt x="95" y="24"/>
                    <a:pt x="94" y="24"/>
                    <a:pt x="96" y="23"/>
                  </a:cubicBezTo>
                  <a:cubicBezTo>
                    <a:pt x="97" y="22"/>
                    <a:pt x="96" y="21"/>
                    <a:pt x="98" y="22"/>
                  </a:cubicBezTo>
                  <a:cubicBezTo>
                    <a:pt x="101" y="23"/>
                    <a:pt x="101" y="23"/>
                    <a:pt x="102" y="24"/>
                  </a:cubicBezTo>
                  <a:cubicBezTo>
                    <a:pt x="103" y="24"/>
                    <a:pt x="107" y="24"/>
                    <a:pt x="105" y="23"/>
                  </a:cubicBezTo>
                  <a:cubicBezTo>
                    <a:pt x="104" y="22"/>
                    <a:pt x="102" y="21"/>
                    <a:pt x="102" y="20"/>
                  </a:cubicBezTo>
                  <a:cubicBezTo>
                    <a:pt x="102" y="20"/>
                    <a:pt x="100" y="20"/>
                    <a:pt x="102" y="20"/>
                  </a:cubicBezTo>
                  <a:cubicBezTo>
                    <a:pt x="103" y="20"/>
                    <a:pt x="104" y="19"/>
                    <a:pt x="105" y="20"/>
                  </a:cubicBezTo>
                  <a:cubicBezTo>
                    <a:pt x="105" y="20"/>
                    <a:pt x="103" y="20"/>
                    <a:pt x="106" y="20"/>
                  </a:cubicBezTo>
                  <a:cubicBezTo>
                    <a:pt x="109" y="20"/>
                    <a:pt x="110" y="20"/>
                    <a:pt x="108" y="19"/>
                  </a:cubicBezTo>
                  <a:cubicBezTo>
                    <a:pt x="107" y="18"/>
                    <a:pt x="107" y="18"/>
                    <a:pt x="106" y="17"/>
                  </a:cubicBezTo>
                  <a:cubicBezTo>
                    <a:pt x="106" y="16"/>
                    <a:pt x="105" y="16"/>
                    <a:pt x="106" y="16"/>
                  </a:cubicBezTo>
                  <a:cubicBezTo>
                    <a:pt x="106" y="15"/>
                    <a:pt x="106" y="16"/>
                    <a:pt x="107" y="15"/>
                  </a:cubicBezTo>
                  <a:cubicBezTo>
                    <a:pt x="107" y="14"/>
                    <a:pt x="107" y="13"/>
                    <a:pt x="107" y="13"/>
                  </a:cubicBezTo>
                  <a:cubicBezTo>
                    <a:pt x="107" y="13"/>
                    <a:pt x="106" y="13"/>
                    <a:pt x="107" y="12"/>
                  </a:cubicBezTo>
                  <a:cubicBezTo>
                    <a:pt x="109" y="10"/>
                    <a:pt x="109" y="10"/>
                    <a:pt x="110" y="10"/>
                  </a:cubicBezTo>
                  <a:cubicBezTo>
                    <a:pt x="110" y="10"/>
                    <a:pt x="111" y="9"/>
                    <a:pt x="112" y="9"/>
                  </a:cubicBezTo>
                  <a:cubicBezTo>
                    <a:pt x="112" y="8"/>
                    <a:pt x="113" y="6"/>
                    <a:pt x="113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6" y="6"/>
                    <a:pt x="117" y="6"/>
                    <a:pt x="117" y="6"/>
                  </a:cubicBezTo>
                  <a:cubicBezTo>
                    <a:pt x="117" y="7"/>
                    <a:pt x="117" y="5"/>
                    <a:pt x="117" y="5"/>
                  </a:cubicBezTo>
                  <a:cubicBezTo>
                    <a:pt x="117" y="5"/>
                    <a:pt x="118" y="5"/>
                    <a:pt x="118" y="5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20" y="7"/>
                    <a:pt x="121" y="6"/>
                    <a:pt x="121" y="6"/>
                  </a:cubicBezTo>
                  <a:cubicBezTo>
                    <a:pt x="121" y="6"/>
                    <a:pt x="122" y="5"/>
                    <a:pt x="123" y="5"/>
                  </a:cubicBezTo>
                  <a:cubicBezTo>
                    <a:pt x="124" y="5"/>
                    <a:pt x="125" y="5"/>
                    <a:pt x="125" y="5"/>
                  </a:cubicBezTo>
                  <a:cubicBezTo>
                    <a:pt x="125" y="6"/>
                    <a:pt x="125" y="6"/>
                    <a:pt x="125" y="7"/>
                  </a:cubicBezTo>
                  <a:cubicBezTo>
                    <a:pt x="126" y="7"/>
                    <a:pt x="127" y="8"/>
                    <a:pt x="127" y="8"/>
                  </a:cubicBezTo>
                  <a:cubicBezTo>
                    <a:pt x="127" y="8"/>
                    <a:pt x="129" y="8"/>
                    <a:pt x="129" y="7"/>
                  </a:cubicBezTo>
                  <a:cubicBezTo>
                    <a:pt x="129" y="7"/>
                    <a:pt x="128" y="7"/>
                    <a:pt x="130" y="6"/>
                  </a:cubicBezTo>
                  <a:cubicBezTo>
                    <a:pt x="132" y="4"/>
                    <a:pt x="133" y="4"/>
                    <a:pt x="133" y="4"/>
                  </a:cubicBezTo>
                  <a:cubicBezTo>
                    <a:pt x="133" y="4"/>
                    <a:pt x="133" y="3"/>
                    <a:pt x="134" y="3"/>
                  </a:cubicBezTo>
                  <a:cubicBezTo>
                    <a:pt x="135" y="4"/>
                    <a:pt x="135" y="3"/>
                    <a:pt x="135" y="4"/>
                  </a:cubicBezTo>
                  <a:cubicBezTo>
                    <a:pt x="135" y="4"/>
                    <a:pt x="136" y="5"/>
                    <a:pt x="136" y="5"/>
                  </a:cubicBezTo>
                  <a:cubicBezTo>
                    <a:pt x="136" y="5"/>
                    <a:pt x="136" y="8"/>
                    <a:pt x="136" y="8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6" y="9"/>
                    <a:pt x="136" y="10"/>
                    <a:pt x="136" y="10"/>
                  </a:cubicBezTo>
                  <a:cubicBezTo>
                    <a:pt x="136" y="11"/>
                    <a:pt x="137" y="13"/>
                    <a:pt x="137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6" y="14"/>
                    <a:pt x="136" y="13"/>
                    <a:pt x="136" y="14"/>
                  </a:cubicBezTo>
                  <a:cubicBezTo>
                    <a:pt x="135" y="15"/>
                    <a:pt x="136" y="15"/>
                    <a:pt x="135" y="16"/>
                  </a:cubicBezTo>
                  <a:cubicBezTo>
                    <a:pt x="135" y="16"/>
                    <a:pt x="134" y="16"/>
                    <a:pt x="134" y="16"/>
                  </a:cubicBezTo>
                  <a:cubicBezTo>
                    <a:pt x="134" y="16"/>
                    <a:pt x="135" y="17"/>
                    <a:pt x="135" y="17"/>
                  </a:cubicBezTo>
                  <a:cubicBezTo>
                    <a:pt x="135" y="17"/>
                    <a:pt x="135" y="17"/>
                    <a:pt x="136" y="17"/>
                  </a:cubicBezTo>
                  <a:cubicBezTo>
                    <a:pt x="136" y="17"/>
                    <a:pt x="136" y="16"/>
                    <a:pt x="137" y="16"/>
                  </a:cubicBezTo>
                  <a:cubicBezTo>
                    <a:pt x="137" y="17"/>
                    <a:pt x="137" y="15"/>
                    <a:pt x="137" y="15"/>
                  </a:cubicBezTo>
                  <a:cubicBezTo>
                    <a:pt x="137" y="15"/>
                    <a:pt x="137" y="15"/>
                    <a:pt x="138" y="14"/>
                  </a:cubicBezTo>
                  <a:cubicBezTo>
                    <a:pt x="138" y="14"/>
                    <a:pt x="139" y="13"/>
                    <a:pt x="139" y="12"/>
                  </a:cubicBezTo>
                  <a:cubicBezTo>
                    <a:pt x="139" y="12"/>
                    <a:pt x="138" y="11"/>
                    <a:pt x="138" y="11"/>
                  </a:cubicBezTo>
                  <a:cubicBezTo>
                    <a:pt x="138" y="11"/>
                    <a:pt x="137" y="9"/>
                    <a:pt x="137" y="8"/>
                  </a:cubicBezTo>
                  <a:cubicBezTo>
                    <a:pt x="137" y="8"/>
                    <a:pt x="137" y="8"/>
                    <a:pt x="137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9" y="5"/>
                    <a:pt x="140" y="4"/>
                    <a:pt x="140" y="4"/>
                  </a:cubicBezTo>
                  <a:cubicBezTo>
                    <a:pt x="140" y="4"/>
                    <a:pt x="142" y="4"/>
                    <a:pt x="143" y="4"/>
                  </a:cubicBezTo>
                  <a:cubicBezTo>
                    <a:pt x="143" y="4"/>
                    <a:pt x="142" y="3"/>
                    <a:pt x="144" y="4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6"/>
                    <a:pt x="144" y="6"/>
                    <a:pt x="146" y="6"/>
                  </a:cubicBezTo>
                  <a:cubicBezTo>
                    <a:pt x="147" y="6"/>
                    <a:pt x="148" y="6"/>
                    <a:pt x="147" y="6"/>
                  </a:cubicBezTo>
                  <a:cubicBezTo>
                    <a:pt x="146" y="5"/>
                    <a:pt x="146" y="4"/>
                    <a:pt x="145" y="4"/>
                  </a:cubicBezTo>
                  <a:cubicBezTo>
                    <a:pt x="145" y="4"/>
                    <a:pt x="144" y="3"/>
                    <a:pt x="144" y="3"/>
                  </a:cubicBezTo>
                  <a:cubicBezTo>
                    <a:pt x="144" y="2"/>
                    <a:pt x="144" y="0"/>
                    <a:pt x="145" y="1"/>
                  </a:cubicBezTo>
                  <a:cubicBezTo>
                    <a:pt x="146" y="1"/>
                    <a:pt x="145" y="0"/>
                    <a:pt x="146" y="1"/>
                  </a:cubicBezTo>
                  <a:cubicBezTo>
                    <a:pt x="148" y="3"/>
                    <a:pt x="149" y="4"/>
                    <a:pt x="149" y="4"/>
                  </a:cubicBezTo>
                  <a:cubicBezTo>
                    <a:pt x="149" y="5"/>
                    <a:pt x="150" y="5"/>
                    <a:pt x="150" y="5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1" y="7"/>
                    <a:pt x="152" y="8"/>
                    <a:pt x="152" y="8"/>
                  </a:cubicBezTo>
                  <a:cubicBezTo>
                    <a:pt x="152" y="8"/>
                    <a:pt x="152" y="8"/>
                    <a:pt x="153" y="8"/>
                  </a:cubicBezTo>
                  <a:cubicBezTo>
                    <a:pt x="153" y="9"/>
                    <a:pt x="155" y="10"/>
                    <a:pt x="155" y="10"/>
                  </a:cubicBezTo>
                  <a:cubicBezTo>
                    <a:pt x="155" y="10"/>
                    <a:pt x="156" y="11"/>
                    <a:pt x="156" y="11"/>
                  </a:cubicBezTo>
                  <a:cubicBezTo>
                    <a:pt x="155" y="12"/>
                    <a:pt x="155" y="13"/>
                    <a:pt x="155" y="13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2" y="18"/>
                    <a:pt x="152" y="18"/>
                    <a:pt x="152" y="18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51" y="20"/>
                    <a:pt x="151" y="21"/>
                    <a:pt x="151" y="21"/>
                  </a:cubicBezTo>
                  <a:cubicBezTo>
                    <a:pt x="151" y="21"/>
                    <a:pt x="150" y="22"/>
                    <a:pt x="148" y="22"/>
                  </a:cubicBezTo>
                  <a:cubicBezTo>
                    <a:pt x="146" y="21"/>
                    <a:pt x="144" y="23"/>
                    <a:pt x="144" y="23"/>
                  </a:cubicBezTo>
                  <a:cubicBezTo>
                    <a:pt x="144" y="23"/>
                    <a:pt x="139" y="22"/>
                    <a:pt x="138" y="22"/>
                  </a:cubicBezTo>
                  <a:cubicBezTo>
                    <a:pt x="137" y="22"/>
                    <a:pt x="137" y="26"/>
                    <a:pt x="137" y="27"/>
                  </a:cubicBezTo>
                  <a:cubicBezTo>
                    <a:pt x="137" y="28"/>
                    <a:pt x="135" y="29"/>
                    <a:pt x="132" y="29"/>
                  </a:cubicBezTo>
                  <a:cubicBezTo>
                    <a:pt x="129" y="30"/>
                    <a:pt x="131" y="30"/>
                    <a:pt x="130" y="33"/>
                  </a:cubicBezTo>
                  <a:cubicBezTo>
                    <a:pt x="129" y="37"/>
                    <a:pt x="128" y="34"/>
                    <a:pt x="126" y="33"/>
                  </a:cubicBezTo>
                  <a:cubicBezTo>
                    <a:pt x="124" y="33"/>
                    <a:pt x="124" y="33"/>
                    <a:pt x="121" y="33"/>
                  </a:cubicBezTo>
                  <a:cubicBezTo>
                    <a:pt x="118" y="34"/>
                    <a:pt x="120" y="36"/>
                    <a:pt x="120" y="36"/>
                  </a:cubicBezTo>
                  <a:cubicBezTo>
                    <a:pt x="120" y="36"/>
                    <a:pt x="122" y="38"/>
                    <a:pt x="123" y="38"/>
                  </a:cubicBezTo>
                  <a:cubicBezTo>
                    <a:pt x="125" y="39"/>
                    <a:pt x="123" y="41"/>
                    <a:pt x="123" y="41"/>
                  </a:cubicBezTo>
                  <a:cubicBezTo>
                    <a:pt x="123" y="41"/>
                    <a:pt x="122" y="43"/>
                    <a:pt x="121" y="43"/>
                  </a:cubicBezTo>
                  <a:cubicBezTo>
                    <a:pt x="120" y="42"/>
                    <a:pt x="115" y="42"/>
                    <a:pt x="115" y="42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0" y="45"/>
                    <a:pt x="111" y="49"/>
                    <a:pt x="114" y="53"/>
                  </a:cubicBezTo>
                  <a:cubicBezTo>
                    <a:pt x="117" y="57"/>
                    <a:pt x="114" y="54"/>
                    <a:pt x="114" y="54"/>
                  </a:cubicBezTo>
                  <a:cubicBezTo>
                    <a:pt x="114" y="54"/>
                    <a:pt x="115" y="57"/>
                    <a:pt x="115" y="59"/>
                  </a:cubicBezTo>
                  <a:cubicBezTo>
                    <a:pt x="115" y="61"/>
                    <a:pt x="115" y="60"/>
                    <a:pt x="116" y="60"/>
                  </a:cubicBezTo>
                  <a:cubicBezTo>
                    <a:pt x="117" y="60"/>
                    <a:pt x="119" y="60"/>
                    <a:pt x="119" y="60"/>
                  </a:cubicBezTo>
                  <a:cubicBezTo>
                    <a:pt x="119" y="60"/>
                    <a:pt x="123" y="66"/>
                    <a:pt x="123" y="66"/>
                  </a:cubicBezTo>
                  <a:cubicBezTo>
                    <a:pt x="124" y="66"/>
                    <a:pt x="129" y="65"/>
                    <a:pt x="129" y="65"/>
                  </a:cubicBezTo>
                  <a:cubicBezTo>
                    <a:pt x="129" y="65"/>
                    <a:pt x="133" y="64"/>
                    <a:pt x="135" y="64"/>
                  </a:cubicBezTo>
                  <a:cubicBezTo>
                    <a:pt x="137" y="63"/>
                    <a:pt x="135" y="61"/>
                    <a:pt x="135" y="61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43" y="55"/>
                    <a:pt x="143" y="55"/>
                    <a:pt x="143" y="55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5" y="65"/>
                    <a:pt x="145" y="65"/>
                    <a:pt x="145" y="65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1" y="75"/>
                    <a:pt x="151" y="75"/>
                    <a:pt x="151" y="75"/>
                  </a:cubicBezTo>
                  <a:cubicBezTo>
                    <a:pt x="151" y="75"/>
                    <a:pt x="156" y="76"/>
                    <a:pt x="157" y="77"/>
                  </a:cubicBezTo>
                  <a:cubicBezTo>
                    <a:pt x="158" y="77"/>
                    <a:pt x="161" y="76"/>
                    <a:pt x="161" y="76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6" y="80"/>
                    <a:pt x="166" y="80"/>
                    <a:pt x="166" y="80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1"/>
                    <a:pt x="166" y="83"/>
                    <a:pt x="165" y="83"/>
                  </a:cubicBezTo>
                  <a:cubicBezTo>
                    <a:pt x="163" y="82"/>
                    <a:pt x="162" y="82"/>
                    <a:pt x="162" y="82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7" y="86"/>
                    <a:pt x="157" y="86"/>
                    <a:pt x="157" y="86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59" y="91"/>
                    <a:pt x="159" y="91"/>
                    <a:pt x="159" y="91"/>
                  </a:cubicBezTo>
                  <a:cubicBezTo>
                    <a:pt x="159" y="95"/>
                    <a:pt x="159" y="95"/>
                    <a:pt x="159" y="95"/>
                  </a:cubicBezTo>
                  <a:cubicBezTo>
                    <a:pt x="157" y="98"/>
                    <a:pt x="157" y="98"/>
                    <a:pt x="157" y="98"/>
                  </a:cubicBezTo>
                  <a:cubicBezTo>
                    <a:pt x="157" y="98"/>
                    <a:pt x="158" y="100"/>
                    <a:pt x="158" y="101"/>
                  </a:cubicBezTo>
                  <a:cubicBezTo>
                    <a:pt x="158" y="101"/>
                    <a:pt x="160" y="103"/>
                    <a:pt x="160" y="103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0" y="110"/>
                    <a:pt x="160" y="110"/>
                    <a:pt x="160" y="110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8" y="114"/>
                    <a:pt x="158" y="114"/>
                    <a:pt x="158" y="114"/>
                  </a:cubicBezTo>
                  <a:cubicBezTo>
                    <a:pt x="158" y="114"/>
                    <a:pt x="160" y="115"/>
                    <a:pt x="159" y="115"/>
                  </a:cubicBezTo>
                  <a:cubicBezTo>
                    <a:pt x="158" y="115"/>
                    <a:pt x="156" y="115"/>
                    <a:pt x="156" y="115"/>
                  </a:cubicBezTo>
                  <a:cubicBezTo>
                    <a:pt x="156" y="115"/>
                    <a:pt x="156" y="116"/>
                    <a:pt x="156" y="117"/>
                  </a:cubicBezTo>
                  <a:cubicBezTo>
                    <a:pt x="156" y="117"/>
                    <a:pt x="157" y="119"/>
                    <a:pt x="157" y="119"/>
                  </a:cubicBezTo>
                  <a:cubicBezTo>
                    <a:pt x="157" y="119"/>
                    <a:pt x="158" y="119"/>
                    <a:pt x="158" y="120"/>
                  </a:cubicBezTo>
                  <a:cubicBezTo>
                    <a:pt x="158" y="121"/>
                    <a:pt x="157" y="123"/>
                    <a:pt x="157" y="123"/>
                  </a:cubicBezTo>
                  <a:cubicBezTo>
                    <a:pt x="157" y="123"/>
                    <a:pt x="156" y="127"/>
                    <a:pt x="156" y="127"/>
                  </a:cubicBezTo>
                  <a:cubicBezTo>
                    <a:pt x="157" y="127"/>
                    <a:pt x="157" y="129"/>
                    <a:pt x="157" y="129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4" y="140"/>
                    <a:pt x="154" y="140"/>
                    <a:pt x="154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1" y="143"/>
                    <a:pt x="151" y="144"/>
                  </a:cubicBezTo>
                  <a:cubicBezTo>
                    <a:pt x="151" y="144"/>
                    <a:pt x="150" y="145"/>
                    <a:pt x="150" y="146"/>
                  </a:cubicBezTo>
                  <a:cubicBezTo>
                    <a:pt x="150" y="147"/>
                    <a:pt x="149" y="148"/>
                    <a:pt x="149" y="148"/>
                  </a:cubicBezTo>
                  <a:cubicBezTo>
                    <a:pt x="148" y="149"/>
                    <a:pt x="146" y="151"/>
                    <a:pt x="146" y="151"/>
                  </a:cubicBezTo>
                  <a:cubicBezTo>
                    <a:pt x="145" y="153"/>
                    <a:pt x="145" y="153"/>
                    <a:pt x="145" y="153"/>
                  </a:cubicBezTo>
                  <a:cubicBezTo>
                    <a:pt x="145" y="153"/>
                    <a:pt x="146" y="155"/>
                    <a:pt x="146" y="155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44" y="158"/>
                    <a:pt x="144" y="158"/>
                    <a:pt x="144" y="158"/>
                  </a:cubicBezTo>
                  <a:cubicBezTo>
                    <a:pt x="139" y="162"/>
                    <a:pt x="139" y="162"/>
                    <a:pt x="139" y="162"/>
                  </a:cubicBezTo>
                  <a:cubicBezTo>
                    <a:pt x="139" y="162"/>
                    <a:pt x="139" y="163"/>
                    <a:pt x="138" y="164"/>
                  </a:cubicBezTo>
                  <a:cubicBezTo>
                    <a:pt x="138" y="166"/>
                    <a:pt x="137" y="166"/>
                    <a:pt x="137" y="166"/>
                  </a:cubicBezTo>
                  <a:cubicBezTo>
                    <a:pt x="137" y="166"/>
                    <a:pt x="136" y="166"/>
                    <a:pt x="135" y="166"/>
                  </a:cubicBezTo>
                  <a:cubicBezTo>
                    <a:pt x="135" y="166"/>
                    <a:pt x="134" y="165"/>
                    <a:pt x="134" y="165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34" y="167"/>
                    <a:pt x="134" y="168"/>
                    <a:pt x="135" y="168"/>
                  </a:cubicBezTo>
                  <a:cubicBezTo>
                    <a:pt x="136" y="169"/>
                    <a:pt x="136" y="170"/>
                    <a:pt x="137" y="170"/>
                  </a:cubicBezTo>
                  <a:cubicBezTo>
                    <a:pt x="137" y="171"/>
                    <a:pt x="138" y="172"/>
                    <a:pt x="138" y="172"/>
                  </a:cubicBezTo>
                  <a:cubicBezTo>
                    <a:pt x="136" y="174"/>
                    <a:pt x="136" y="174"/>
                    <a:pt x="136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4" y="175"/>
                    <a:pt x="134" y="175"/>
                    <a:pt x="134" y="175"/>
                  </a:cubicBezTo>
                  <a:cubicBezTo>
                    <a:pt x="133" y="174"/>
                    <a:pt x="133" y="174"/>
                    <a:pt x="133" y="174"/>
                  </a:cubicBezTo>
                  <a:cubicBezTo>
                    <a:pt x="133" y="174"/>
                    <a:pt x="132" y="174"/>
                    <a:pt x="132" y="17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45">
              <a:extLst>
                <a:ext uri="{FF2B5EF4-FFF2-40B4-BE49-F238E27FC236}">
                  <a16:creationId xmlns:a16="http://schemas.microsoft.com/office/drawing/2014/main" id="{DF1324C1-73D3-5647-9546-CAED91171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7355" y="3610127"/>
              <a:ext cx="405690" cy="613681"/>
            </a:xfrm>
            <a:custGeom>
              <a:avLst/>
              <a:gdLst>
                <a:gd name="T0" fmla="*/ 84 w 178"/>
                <a:gd name="T1" fmla="*/ 3 h 278"/>
                <a:gd name="T2" fmla="*/ 97 w 178"/>
                <a:gd name="T3" fmla="*/ 2 h 278"/>
                <a:gd name="T4" fmla="*/ 107 w 178"/>
                <a:gd name="T5" fmla="*/ 5 h 278"/>
                <a:gd name="T6" fmla="*/ 102 w 178"/>
                <a:gd name="T7" fmla="*/ 16 h 278"/>
                <a:gd name="T8" fmla="*/ 113 w 178"/>
                <a:gd name="T9" fmla="*/ 16 h 278"/>
                <a:gd name="T10" fmla="*/ 119 w 178"/>
                <a:gd name="T11" fmla="*/ 18 h 278"/>
                <a:gd name="T12" fmla="*/ 126 w 178"/>
                <a:gd name="T13" fmla="*/ 24 h 278"/>
                <a:gd name="T14" fmla="*/ 134 w 178"/>
                <a:gd name="T15" fmla="*/ 25 h 278"/>
                <a:gd name="T16" fmla="*/ 145 w 178"/>
                <a:gd name="T17" fmla="*/ 19 h 278"/>
                <a:gd name="T18" fmla="*/ 154 w 178"/>
                <a:gd name="T19" fmla="*/ 24 h 278"/>
                <a:gd name="T20" fmla="*/ 164 w 178"/>
                <a:gd name="T21" fmla="*/ 27 h 278"/>
                <a:gd name="T22" fmla="*/ 167 w 178"/>
                <a:gd name="T23" fmla="*/ 34 h 278"/>
                <a:gd name="T24" fmla="*/ 165 w 178"/>
                <a:gd name="T25" fmla="*/ 42 h 278"/>
                <a:gd name="T26" fmla="*/ 178 w 178"/>
                <a:gd name="T27" fmla="*/ 50 h 278"/>
                <a:gd name="T28" fmla="*/ 168 w 178"/>
                <a:gd name="T29" fmla="*/ 59 h 278"/>
                <a:gd name="T30" fmla="*/ 156 w 178"/>
                <a:gd name="T31" fmla="*/ 65 h 278"/>
                <a:gd name="T32" fmla="*/ 144 w 178"/>
                <a:gd name="T33" fmla="*/ 74 h 278"/>
                <a:gd name="T34" fmla="*/ 142 w 178"/>
                <a:gd name="T35" fmla="*/ 81 h 278"/>
                <a:gd name="T36" fmla="*/ 141 w 178"/>
                <a:gd name="T37" fmla="*/ 92 h 278"/>
                <a:gd name="T38" fmla="*/ 137 w 178"/>
                <a:gd name="T39" fmla="*/ 103 h 278"/>
                <a:gd name="T40" fmla="*/ 135 w 178"/>
                <a:gd name="T41" fmla="*/ 112 h 278"/>
                <a:gd name="T42" fmla="*/ 126 w 178"/>
                <a:gd name="T43" fmla="*/ 117 h 278"/>
                <a:gd name="T44" fmla="*/ 130 w 178"/>
                <a:gd name="T45" fmla="*/ 128 h 278"/>
                <a:gd name="T46" fmla="*/ 123 w 178"/>
                <a:gd name="T47" fmla="*/ 137 h 278"/>
                <a:gd name="T48" fmla="*/ 120 w 178"/>
                <a:gd name="T49" fmla="*/ 144 h 278"/>
                <a:gd name="T50" fmla="*/ 111 w 178"/>
                <a:gd name="T51" fmla="*/ 143 h 278"/>
                <a:gd name="T52" fmla="*/ 102 w 178"/>
                <a:gd name="T53" fmla="*/ 141 h 278"/>
                <a:gd name="T54" fmla="*/ 102 w 178"/>
                <a:gd name="T55" fmla="*/ 149 h 278"/>
                <a:gd name="T56" fmla="*/ 103 w 178"/>
                <a:gd name="T57" fmla="*/ 157 h 278"/>
                <a:gd name="T58" fmla="*/ 104 w 178"/>
                <a:gd name="T59" fmla="*/ 166 h 278"/>
                <a:gd name="T60" fmla="*/ 107 w 178"/>
                <a:gd name="T61" fmla="*/ 174 h 278"/>
                <a:gd name="T62" fmla="*/ 114 w 178"/>
                <a:gd name="T63" fmla="*/ 180 h 278"/>
                <a:gd name="T64" fmla="*/ 106 w 178"/>
                <a:gd name="T65" fmla="*/ 189 h 278"/>
                <a:gd name="T66" fmla="*/ 96 w 178"/>
                <a:gd name="T67" fmla="*/ 196 h 278"/>
                <a:gd name="T68" fmla="*/ 93 w 178"/>
                <a:gd name="T69" fmla="*/ 205 h 278"/>
                <a:gd name="T70" fmla="*/ 94 w 178"/>
                <a:gd name="T71" fmla="*/ 214 h 278"/>
                <a:gd name="T72" fmla="*/ 100 w 178"/>
                <a:gd name="T73" fmla="*/ 224 h 278"/>
                <a:gd name="T74" fmla="*/ 100 w 178"/>
                <a:gd name="T75" fmla="*/ 233 h 278"/>
                <a:gd name="T76" fmla="*/ 91 w 178"/>
                <a:gd name="T77" fmla="*/ 233 h 278"/>
                <a:gd name="T78" fmla="*/ 80 w 178"/>
                <a:gd name="T79" fmla="*/ 243 h 278"/>
                <a:gd name="T80" fmla="*/ 71 w 178"/>
                <a:gd name="T81" fmla="*/ 254 h 278"/>
                <a:gd name="T82" fmla="*/ 71 w 178"/>
                <a:gd name="T83" fmla="*/ 268 h 278"/>
                <a:gd name="T84" fmla="*/ 62 w 178"/>
                <a:gd name="T85" fmla="*/ 275 h 278"/>
                <a:gd name="T86" fmla="*/ 40 w 178"/>
                <a:gd name="T87" fmla="*/ 274 h 278"/>
                <a:gd name="T88" fmla="*/ 26 w 178"/>
                <a:gd name="T89" fmla="*/ 268 h 278"/>
                <a:gd name="T90" fmla="*/ 11 w 178"/>
                <a:gd name="T91" fmla="*/ 265 h 278"/>
                <a:gd name="T92" fmla="*/ 4 w 178"/>
                <a:gd name="T93" fmla="*/ 261 h 278"/>
                <a:gd name="T94" fmla="*/ 14 w 178"/>
                <a:gd name="T95" fmla="*/ 247 h 278"/>
                <a:gd name="T96" fmla="*/ 21 w 178"/>
                <a:gd name="T97" fmla="*/ 225 h 278"/>
                <a:gd name="T98" fmla="*/ 28 w 178"/>
                <a:gd name="T99" fmla="*/ 199 h 278"/>
                <a:gd name="T100" fmla="*/ 25 w 178"/>
                <a:gd name="T101" fmla="*/ 188 h 278"/>
                <a:gd name="T102" fmla="*/ 11 w 178"/>
                <a:gd name="T103" fmla="*/ 188 h 278"/>
                <a:gd name="T104" fmla="*/ 14 w 178"/>
                <a:gd name="T105" fmla="*/ 174 h 278"/>
                <a:gd name="T106" fmla="*/ 4 w 178"/>
                <a:gd name="T107" fmla="*/ 171 h 278"/>
                <a:gd name="T108" fmla="*/ 11 w 178"/>
                <a:gd name="T109" fmla="*/ 157 h 278"/>
                <a:gd name="T110" fmla="*/ 18 w 178"/>
                <a:gd name="T111" fmla="*/ 143 h 278"/>
                <a:gd name="T112" fmla="*/ 22 w 178"/>
                <a:gd name="T113" fmla="*/ 135 h 278"/>
                <a:gd name="T114" fmla="*/ 32 w 178"/>
                <a:gd name="T115" fmla="*/ 129 h 278"/>
                <a:gd name="T116" fmla="*/ 49 w 178"/>
                <a:gd name="T117" fmla="*/ 98 h 278"/>
                <a:gd name="T118" fmla="*/ 71 w 178"/>
                <a:gd name="T119" fmla="*/ 55 h 278"/>
                <a:gd name="T120" fmla="*/ 70 w 178"/>
                <a:gd name="T121" fmla="*/ 32 h 278"/>
                <a:gd name="T122" fmla="*/ 72 w 178"/>
                <a:gd name="T123" fmla="*/ 1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8" h="278">
                  <a:moveTo>
                    <a:pt x="74" y="9"/>
                  </a:moveTo>
                  <a:cubicBezTo>
                    <a:pt x="74" y="9"/>
                    <a:pt x="78" y="6"/>
                    <a:pt x="78" y="6"/>
                  </a:cubicBezTo>
                  <a:cubicBezTo>
                    <a:pt x="78" y="6"/>
                    <a:pt x="79" y="5"/>
                    <a:pt x="79" y="5"/>
                  </a:cubicBezTo>
                  <a:cubicBezTo>
                    <a:pt x="80" y="5"/>
                    <a:pt x="81" y="5"/>
                    <a:pt x="82" y="5"/>
                  </a:cubicBezTo>
                  <a:cubicBezTo>
                    <a:pt x="82" y="5"/>
                    <a:pt x="83" y="4"/>
                    <a:pt x="83" y="4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9" y="2"/>
                    <a:pt x="89" y="2"/>
                  </a:cubicBezTo>
                  <a:cubicBezTo>
                    <a:pt x="89" y="2"/>
                    <a:pt x="93" y="1"/>
                    <a:pt x="93" y="1"/>
                  </a:cubicBezTo>
                  <a:cubicBezTo>
                    <a:pt x="93" y="1"/>
                    <a:pt x="94" y="2"/>
                    <a:pt x="95" y="2"/>
                  </a:cubicBezTo>
                  <a:cubicBezTo>
                    <a:pt x="95" y="2"/>
                    <a:pt x="97" y="2"/>
                    <a:pt x="97" y="2"/>
                  </a:cubicBezTo>
                  <a:cubicBezTo>
                    <a:pt x="98" y="2"/>
                    <a:pt x="100" y="1"/>
                    <a:pt x="100" y="1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5" y="2"/>
                    <a:pt x="105" y="4"/>
                    <a:pt x="105" y="4"/>
                  </a:cubicBezTo>
                  <a:cubicBezTo>
                    <a:pt x="105" y="4"/>
                    <a:pt x="105" y="5"/>
                    <a:pt x="106" y="5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7" y="6"/>
                    <a:pt x="107" y="9"/>
                    <a:pt x="107" y="9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10"/>
                    <a:pt x="103" y="10"/>
                    <a:pt x="103" y="11"/>
                  </a:cubicBezTo>
                  <a:cubicBezTo>
                    <a:pt x="103" y="11"/>
                    <a:pt x="101" y="12"/>
                    <a:pt x="101" y="12"/>
                  </a:cubicBezTo>
                  <a:cubicBezTo>
                    <a:pt x="101" y="13"/>
                    <a:pt x="100" y="13"/>
                    <a:pt x="101" y="14"/>
                  </a:cubicBezTo>
                  <a:cubicBezTo>
                    <a:pt x="101" y="15"/>
                    <a:pt x="102" y="16"/>
                    <a:pt x="102" y="16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9"/>
                    <a:pt x="103" y="19"/>
                  </a:cubicBezTo>
                  <a:cubicBezTo>
                    <a:pt x="103" y="20"/>
                    <a:pt x="104" y="19"/>
                    <a:pt x="105" y="19"/>
                  </a:cubicBezTo>
                  <a:cubicBezTo>
                    <a:pt x="107" y="19"/>
                    <a:pt x="108" y="18"/>
                    <a:pt x="109" y="18"/>
                  </a:cubicBezTo>
                  <a:cubicBezTo>
                    <a:pt x="109" y="18"/>
                    <a:pt x="110" y="18"/>
                    <a:pt x="110" y="18"/>
                  </a:cubicBezTo>
                  <a:cubicBezTo>
                    <a:pt x="111" y="17"/>
                    <a:pt x="113" y="16"/>
                    <a:pt x="113" y="16"/>
                  </a:cubicBezTo>
                  <a:cubicBezTo>
                    <a:pt x="113" y="16"/>
                    <a:pt x="113" y="14"/>
                    <a:pt x="114" y="15"/>
                  </a:cubicBezTo>
                  <a:cubicBezTo>
                    <a:pt x="114" y="15"/>
                    <a:pt x="114" y="17"/>
                    <a:pt x="114" y="17"/>
                  </a:cubicBezTo>
                  <a:cubicBezTo>
                    <a:pt x="114" y="17"/>
                    <a:pt x="113" y="19"/>
                    <a:pt x="113" y="19"/>
                  </a:cubicBezTo>
                  <a:cubicBezTo>
                    <a:pt x="114" y="20"/>
                    <a:pt x="115" y="19"/>
                    <a:pt x="115" y="19"/>
                  </a:cubicBezTo>
                  <a:cubicBezTo>
                    <a:pt x="116" y="18"/>
                    <a:pt x="117" y="18"/>
                    <a:pt x="117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21" y="18"/>
                    <a:pt x="121" y="18"/>
                  </a:cubicBezTo>
                  <a:cubicBezTo>
                    <a:pt x="121" y="18"/>
                    <a:pt x="122" y="19"/>
                    <a:pt x="123" y="19"/>
                  </a:cubicBezTo>
                  <a:cubicBezTo>
                    <a:pt x="123" y="20"/>
                    <a:pt x="126" y="21"/>
                    <a:pt x="126" y="21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23"/>
                    <a:pt x="124" y="25"/>
                    <a:pt x="125" y="25"/>
                  </a:cubicBezTo>
                  <a:cubicBezTo>
                    <a:pt x="125" y="25"/>
                    <a:pt x="126" y="24"/>
                    <a:pt x="126" y="24"/>
                  </a:cubicBezTo>
                  <a:cubicBezTo>
                    <a:pt x="127" y="24"/>
                    <a:pt x="128" y="23"/>
                    <a:pt x="128" y="23"/>
                  </a:cubicBezTo>
                  <a:cubicBezTo>
                    <a:pt x="128" y="23"/>
                    <a:pt x="128" y="22"/>
                    <a:pt x="128" y="22"/>
                  </a:cubicBezTo>
                  <a:cubicBezTo>
                    <a:pt x="128" y="23"/>
                    <a:pt x="130" y="24"/>
                    <a:pt x="130" y="24"/>
                  </a:cubicBezTo>
                  <a:cubicBezTo>
                    <a:pt x="130" y="24"/>
                    <a:pt x="131" y="26"/>
                    <a:pt x="131" y="26"/>
                  </a:cubicBezTo>
                  <a:cubicBezTo>
                    <a:pt x="131" y="26"/>
                    <a:pt x="133" y="25"/>
                    <a:pt x="133" y="25"/>
                  </a:cubicBezTo>
                  <a:cubicBezTo>
                    <a:pt x="133" y="25"/>
                    <a:pt x="133" y="25"/>
                    <a:pt x="134" y="25"/>
                  </a:cubicBezTo>
                  <a:cubicBezTo>
                    <a:pt x="135" y="25"/>
                    <a:pt x="135" y="25"/>
                    <a:pt x="135" y="25"/>
                  </a:cubicBezTo>
                  <a:cubicBezTo>
                    <a:pt x="136" y="26"/>
                    <a:pt x="139" y="26"/>
                    <a:pt x="139" y="26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5" y="19"/>
                    <a:pt x="145" y="19"/>
                  </a:cubicBezTo>
                  <a:cubicBezTo>
                    <a:pt x="145" y="19"/>
                    <a:pt x="146" y="19"/>
                    <a:pt x="146" y="20"/>
                  </a:cubicBezTo>
                  <a:cubicBezTo>
                    <a:pt x="146" y="20"/>
                    <a:pt x="148" y="22"/>
                    <a:pt x="148" y="22"/>
                  </a:cubicBezTo>
                  <a:cubicBezTo>
                    <a:pt x="148" y="22"/>
                    <a:pt x="150" y="22"/>
                    <a:pt x="150" y="22"/>
                  </a:cubicBezTo>
                  <a:cubicBezTo>
                    <a:pt x="151" y="22"/>
                    <a:pt x="151" y="21"/>
                    <a:pt x="152" y="22"/>
                  </a:cubicBezTo>
                  <a:cubicBezTo>
                    <a:pt x="152" y="23"/>
                    <a:pt x="152" y="24"/>
                    <a:pt x="153" y="24"/>
                  </a:cubicBezTo>
                  <a:cubicBezTo>
                    <a:pt x="153" y="24"/>
                    <a:pt x="154" y="24"/>
                    <a:pt x="154" y="24"/>
                  </a:cubicBezTo>
                  <a:cubicBezTo>
                    <a:pt x="155" y="25"/>
                    <a:pt x="157" y="25"/>
                    <a:pt x="157" y="25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8" y="23"/>
                    <a:pt x="158" y="22"/>
                    <a:pt x="159" y="23"/>
                  </a:cubicBezTo>
                  <a:cubicBezTo>
                    <a:pt x="160" y="23"/>
                    <a:pt x="160" y="25"/>
                    <a:pt x="160" y="25"/>
                  </a:cubicBezTo>
                  <a:cubicBezTo>
                    <a:pt x="160" y="25"/>
                    <a:pt x="161" y="26"/>
                    <a:pt x="161" y="26"/>
                  </a:cubicBezTo>
                  <a:cubicBezTo>
                    <a:pt x="161" y="26"/>
                    <a:pt x="164" y="27"/>
                    <a:pt x="164" y="27"/>
                  </a:cubicBezTo>
                  <a:cubicBezTo>
                    <a:pt x="164" y="27"/>
                    <a:pt x="166" y="26"/>
                    <a:pt x="166" y="26"/>
                  </a:cubicBezTo>
                  <a:cubicBezTo>
                    <a:pt x="167" y="26"/>
                    <a:pt x="167" y="28"/>
                    <a:pt x="167" y="28"/>
                  </a:cubicBezTo>
                  <a:cubicBezTo>
                    <a:pt x="167" y="28"/>
                    <a:pt x="167" y="29"/>
                    <a:pt x="167" y="29"/>
                  </a:cubicBezTo>
                  <a:cubicBezTo>
                    <a:pt x="166" y="30"/>
                    <a:pt x="166" y="30"/>
                    <a:pt x="167" y="30"/>
                  </a:cubicBezTo>
                  <a:cubicBezTo>
                    <a:pt x="167" y="31"/>
                    <a:pt x="168" y="32"/>
                    <a:pt x="168" y="32"/>
                  </a:cubicBezTo>
                  <a:cubicBezTo>
                    <a:pt x="168" y="32"/>
                    <a:pt x="167" y="34"/>
                    <a:pt x="167" y="34"/>
                  </a:cubicBezTo>
                  <a:cubicBezTo>
                    <a:pt x="167" y="35"/>
                    <a:pt x="166" y="36"/>
                    <a:pt x="166" y="36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5" y="38"/>
                    <a:pt x="165" y="38"/>
                    <a:pt x="165" y="38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39"/>
                    <a:pt x="165" y="40"/>
                    <a:pt x="165" y="40"/>
                  </a:cubicBezTo>
                  <a:cubicBezTo>
                    <a:pt x="164" y="40"/>
                    <a:pt x="165" y="42"/>
                    <a:pt x="165" y="42"/>
                  </a:cubicBezTo>
                  <a:cubicBezTo>
                    <a:pt x="166" y="43"/>
                    <a:pt x="166" y="43"/>
                    <a:pt x="166" y="43"/>
                  </a:cubicBezTo>
                  <a:cubicBezTo>
                    <a:pt x="166" y="43"/>
                    <a:pt x="168" y="42"/>
                    <a:pt x="168" y="42"/>
                  </a:cubicBezTo>
                  <a:cubicBezTo>
                    <a:pt x="168" y="42"/>
                    <a:pt x="171" y="43"/>
                    <a:pt x="171" y="43"/>
                  </a:cubicBezTo>
                  <a:cubicBezTo>
                    <a:pt x="171" y="43"/>
                    <a:pt x="173" y="44"/>
                    <a:pt x="173" y="45"/>
                  </a:cubicBezTo>
                  <a:cubicBezTo>
                    <a:pt x="174" y="45"/>
                    <a:pt x="176" y="47"/>
                    <a:pt x="176" y="47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6" y="52"/>
                    <a:pt x="176" y="52"/>
                    <a:pt x="176" y="52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2" y="56"/>
                    <a:pt x="171" y="58"/>
                    <a:pt x="171" y="58"/>
                  </a:cubicBezTo>
                  <a:cubicBezTo>
                    <a:pt x="171" y="58"/>
                    <a:pt x="169" y="59"/>
                    <a:pt x="169" y="59"/>
                  </a:cubicBezTo>
                  <a:cubicBezTo>
                    <a:pt x="168" y="59"/>
                    <a:pt x="168" y="59"/>
                    <a:pt x="168" y="59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63" y="63"/>
                    <a:pt x="163" y="63"/>
                    <a:pt x="163" y="63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58" y="66"/>
                    <a:pt x="158" y="66"/>
                    <a:pt x="158" y="66"/>
                  </a:cubicBezTo>
                  <a:cubicBezTo>
                    <a:pt x="156" y="65"/>
                    <a:pt x="156" y="65"/>
                    <a:pt x="156" y="65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48" y="72"/>
                    <a:pt x="146" y="72"/>
                    <a:pt x="146" y="73"/>
                  </a:cubicBezTo>
                  <a:cubicBezTo>
                    <a:pt x="145" y="73"/>
                    <a:pt x="144" y="74"/>
                    <a:pt x="144" y="74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1" y="74"/>
                    <a:pt x="141" y="74"/>
                    <a:pt x="141" y="74"/>
                  </a:cubicBezTo>
                  <a:cubicBezTo>
                    <a:pt x="141" y="76"/>
                    <a:pt x="141" y="76"/>
                    <a:pt x="141" y="76"/>
                  </a:cubicBezTo>
                  <a:cubicBezTo>
                    <a:pt x="142" y="76"/>
                    <a:pt x="142" y="76"/>
                    <a:pt x="142" y="76"/>
                  </a:cubicBezTo>
                  <a:cubicBezTo>
                    <a:pt x="142" y="76"/>
                    <a:pt x="142" y="78"/>
                    <a:pt x="142" y="78"/>
                  </a:cubicBezTo>
                  <a:cubicBezTo>
                    <a:pt x="142" y="79"/>
                    <a:pt x="142" y="81"/>
                    <a:pt x="142" y="81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44" y="82"/>
                    <a:pt x="144" y="85"/>
                    <a:pt x="143" y="85"/>
                  </a:cubicBezTo>
                  <a:cubicBezTo>
                    <a:pt x="143" y="85"/>
                    <a:pt x="141" y="86"/>
                    <a:pt x="141" y="86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89"/>
                    <a:pt x="142" y="92"/>
                    <a:pt x="141" y="92"/>
                  </a:cubicBezTo>
                  <a:cubicBezTo>
                    <a:pt x="141" y="93"/>
                    <a:pt x="140" y="95"/>
                    <a:pt x="140" y="95"/>
                  </a:cubicBezTo>
                  <a:cubicBezTo>
                    <a:pt x="139" y="96"/>
                    <a:pt x="139" y="96"/>
                    <a:pt x="139" y="96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8" y="109"/>
                    <a:pt x="138" y="109"/>
                    <a:pt x="138" y="109"/>
                  </a:cubicBezTo>
                  <a:cubicBezTo>
                    <a:pt x="137" y="111"/>
                    <a:pt x="137" y="111"/>
                    <a:pt x="137" y="111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3" y="114"/>
                    <a:pt x="133" y="114"/>
                    <a:pt x="133" y="114"/>
                  </a:cubicBezTo>
                  <a:cubicBezTo>
                    <a:pt x="131" y="114"/>
                    <a:pt x="131" y="114"/>
                    <a:pt x="131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7"/>
                    <a:pt x="126" y="117"/>
                    <a:pt x="126" y="117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6" y="119"/>
                    <a:pt x="126" y="120"/>
                    <a:pt x="126" y="120"/>
                  </a:cubicBezTo>
                  <a:cubicBezTo>
                    <a:pt x="127" y="120"/>
                    <a:pt x="127" y="121"/>
                    <a:pt x="127" y="121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29" y="130"/>
                    <a:pt x="129" y="130"/>
                  </a:cubicBezTo>
                  <a:cubicBezTo>
                    <a:pt x="129" y="130"/>
                    <a:pt x="128" y="132"/>
                    <a:pt x="128" y="132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123" y="138"/>
                    <a:pt x="123" y="138"/>
                    <a:pt x="123" y="138"/>
                  </a:cubicBezTo>
                  <a:cubicBezTo>
                    <a:pt x="122" y="140"/>
                    <a:pt x="122" y="140"/>
                    <a:pt x="122" y="140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1" y="143"/>
                    <a:pt x="121" y="143"/>
                    <a:pt x="121" y="143"/>
                  </a:cubicBezTo>
                  <a:cubicBezTo>
                    <a:pt x="120" y="144"/>
                    <a:pt x="120" y="144"/>
                    <a:pt x="120" y="144"/>
                  </a:cubicBezTo>
                  <a:cubicBezTo>
                    <a:pt x="120" y="144"/>
                    <a:pt x="119" y="144"/>
                    <a:pt x="119" y="144"/>
                  </a:cubicBezTo>
                  <a:cubicBezTo>
                    <a:pt x="118" y="144"/>
                    <a:pt x="117" y="145"/>
                    <a:pt x="117" y="145"/>
                  </a:cubicBezTo>
                  <a:cubicBezTo>
                    <a:pt x="117" y="145"/>
                    <a:pt x="115" y="145"/>
                    <a:pt x="115" y="144"/>
                  </a:cubicBezTo>
                  <a:cubicBezTo>
                    <a:pt x="115" y="144"/>
                    <a:pt x="114" y="145"/>
                    <a:pt x="113" y="144"/>
                  </a:cubicBezTo>
                  <a:cubicBezTo>
                    <a:pt x="113" y="144"/>
                    <a:pt x="112" y="143"/>
                    <a:pt x="112" y="143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4" y="143"/>
                    <a:pt x="104" y="143"/>
                    <a:pt x="104" y="143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0" y="141"/>
                    <a:pt x="100" y="141"/>
                    <a:pt x="100" y="141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8" y="141"/>
                    <a:pt x="98" y="142"/>
                    <a:pt x="99" y="143"/>
                  </a:cubicBezTo>
                  <a:cubicBezTo>
                    <a:pt x="99" y="143"/>
                    <a:pt x="100" y="145"/>
                    <a:pt x="100" y="145"/>
                  </a:cubicBezTo>
                  <a:cubicBezTo>
                    <a:pt x="100" y="145"/>
                    <a:pt x="100" y="147"/>
                    <a:pt x="100" y="147"/>
                  </a:cubicBezTo>
                  <a:cubicBezTo>
                    <a:pt x="100" y="147"/>
                    <a:pt x="102" y="149"/>
                    <a:pt x="102" y="149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2" y="150"/>
                    <a:pt x="103" y="152"/>
                    <a:pt x="103" y="152"/>
                  </a:cubicBezTo>
                  <a:cubicBezTo>
                    <a:pt x="103" y="152"/>
                    <a:pt x="105" y="153"/>
                    <a:pt x="105" y="153"/>
                  </a:cubicBezTo>
                  <a:cubicBezTo>
                    <a:pt x="105" y="155"/>
                    <a:pt x="105" y="155"/>
                    <a:pt x="105" y="155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61"/>
                    <a:pt x="104" y="161"/>
                    <a:pt x="104" y="161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5" y="163"/>
                    <a:pt x="105" y="163"/>
                    <a:pt x="105" y="163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4" y="166"/>
                    <a:pt x="104" y="166"/>
                    <a:pt x="104" y="166"/>
                  </a:cubicBezTo>
                  <a:cubicBezTo>
                    <a:pt x="105" y="168"/>
                    <a:pt x="105" y="168"/>
                    <a:pt x="105" y="168"/>
                  </a:cubicBezTo>
                  <a:cubicBezTo>
                    <a:pt x="106" y="170"/>
                    <a:pt x="106" y="170"/>
                    <a:pt x="106" y="170"/>
                  </a:cubicBezTo>
                  <a:cubicBezTo>
                    <a:pt x="108" y="170"/>
                    <a:pt x="108" y="170"/>
                    <a:pt x="108" y="170"/>
                  </a:cubicBezTo>
                  <a:cubicBezTo>
                    <a:pt x="108" y="172"/>
                    <a:pt x="108" y="172"/>
                    <a:pt x="108" y="172"/>
                  </a:cubicBezTo>
                  <a:cubicBezTo>
                    <a:pt x="107" y="173"/>
                    <a:pt x="107" y="173"/>
                    <a:pt x="107" y="173"/>
                  </a:cubicBezTo>
                  <a:cubicBezTo>
                    <a:pt x="107" y="173"/>
                    <a:pt x="107" y="174"/>
                    <a:pt x="107" y="174"/>
                  </a:cubicBezTo>
                  <a:cubicBezTo>
                    <a:pt x="108" y="174"/>
                    <a:pt x="109" y="175"/>
                    <a:pt x="109" y="175"/>
                  </a:cubicBezTo>
                  <a:cubicBezTo>
                    <a:pt x="111" y="174"/>
                    <a:pt x="111" y="174"/>
                    <a:pt x="111" y="174"/>
                  </a:cubicBezTo>
                  <a:cubicBezTo>
                    <a:pt x="111" y="174"/>
                    <a:pt x="112" y="174"/>
                    <a:pt x="112" y="174"/>
                  </a:cubicBezTo>
                  <a:cubicBezTo>
                    <a:pt x="112" y="175"/>
                    <a:pt x="113" y="177"/>
                    <a:pt x="113" y="177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0" y="184"/>
                    <a:pt x="110" y="184"/>
                    <a:pt x="110" y="184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09" y="187"/>
                    <a:pt x="109" y="187"/>
                    <a:pt x="109" y="187"/>
                  </a:cubicBezTo>
                  <a:cubicBezTo>
                    <a:pt x="108" y="188"/>
                    <a:pt x="108" y="188"/>
                    <a:pt x="108" y="188"/>
                  </a:cubicBezTo>
                  <a:cubicBezTo>
                    <a:pt x="106" y="189"/>
                    <a:pt x="106" y="189"/>
                    <a:pt x="106" y="189"/>
                  </a:cubicBezTo>
                  <a:cubicBezTo>
                    <a:pt x="104" y="190"/>
                    <a:pt x="104" y="190"/>
                    <a:pt x="104" y="190"/>
                  </a:cubicBezTo>
                  <a:cubicBezTo>
                    <a:pt x="103" y="190"/>
                    <a:pt x="103" y="190"/>
                    <a:pt x="103" y="190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8" y="192"/>
                    <a:pt x="98" y="192"/>
                    <a:pt x="98" y="192"/>
                  </a:cubicBezTo>
                  <a:cubicBezTo>
                    <a:pt x="96" y="196"/>
                    <a:pt x="96" y="196"/>
                    <a:pt x="96" y="196"/>
                  </a:cubicBezTo>
                  <a:cubicBezTo>
                    <a:pt x="96" y="196"/>
                    <a:pt x="96" y="198"/>
                    <a:pt x="96" y="198"/>
                  </a:cubicBezTo>
                  <a:cubicBezTo>
                    <a:pt x="96" y="198"/>
                    <a:pt x="97" y="199"/>
                    <a:pt x="97" y="199"/>
                  </a:cubicBezTo>
                  <a:cubicBezTo>
                    <a:pt x="97" y="199"/>
                    <a:pt x="95" y="201"/>
                    <a:pt x="95" y="201"/>
                  </a:cubicBezTo>
                  <a:cubicBezTo>
                    <a:pt x="95" y="201"/>
                    <a:pt x="93" y="202"/>
                    <a:pt x="93" y="202"/>
                  </a:cubicBezTo>
                  <a:cubicBezTo>
                    <a:pt x="92" y="204"/>
                    <a:pt x="92" y="204"/>
                    <a:pt x="92" y="204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91" y="205"/>
                    <a:pt x="91" y="205"/>
                    <a:pt x="91" y="205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1" y="208"/>
                    <a:pt x="91" y="208"/>
                    <a:pt x="91" y="208"/>
                  </a:cubicBezTo>
                  <a:cubicBezTo>
                    <a:pt x="92" y="209"/>
                    <a:pt x="92" y="209"/>
                    <a:pt x="92" y="209"/>
                  </a:cubicBezTo>
                  <a:cubicBezTo>
                    <a:pt x="92" y="209"/>
                    <a:pt x="93" y="212"/>
                    <a:pt x="93" y="212"/>
                  </a:cubicBezTo>
                  <a:cubicBezTo>
                    <a:pt x="93" y="213"/>
                    <a:pt x="94" y="214"/>
                    <a:pt x="94" y="214"/>
                  </a:cubicBezTo>
                  <a:cubicBezTo>
                    <a:pt x="94" y="214"/>
                    <a:pt x="95" y="215"/>
                    <a:pt x="95" y="215"/>
                  </a:cubicBezTo>
                  <a:cubicBezTo>
                    <a:pt x="95" y="216"/>
                    <a:pt x="95" y="217"/>
                    <a:pt x="95" y="218"/>
                  </a:cubicBezTo>
                  <a:cubicBezTo>
                    <a:pt x="95" y="219"/>
                    <a:pt x="96" y="221"/>
                    <a:pt x="96" y="221"/>
                  </a:cubicBezTo>
                  <a:cubicBezTo>
                    <a:pt x="97" y="223"/>
                    <a:pt x="97" y="223"/>
                    <a:pt x="97" y="223"/>
                  </a:cubicBezTo>
                  <a:cubicBezTo>
                    <a:pt x="97" y="223"/>
                    <a:pt x="97" y="224"/>
                    <a:pt x="97" y="224"/>
                  </a:cubicBezTo>
                  <a:cubicBezTo>
                    <a:pt x="98" y="224"/>
                    <a:pt x="100" y="224"/>
                    <a:pt x="100" y="224"/>
                  </a:cubicBezTo>
                  <a:cubicBezTo>
                    <a:pt x="100" y="224"/>
                    <a:pt x="102" y="224"/>
                    <a:pt x="102" y="224"/>
                  </a:cubicBezTo>
                  <a:cubicBezTo>
                    <a:pt x="102" y="224"/>
                    <a:pt x="103" y="223"/>
                    <a:pt x="104" y="224"/>
                  </a:cubicBezTo>
                  <a:cubicBezTo>
                    <a:pt x="104" y="224"/>
                    <a:pt x="104" y="225"/>
                    <a:pt x="104" y="225"/>
                  </a:cubicBezTo>
                  <a:cubicBezTo>
                    <a:pt x="104" y="225"/>
                    <a:pt x="104" y="226"/>
                    <a:pt x="104" y="226"/>
                  </a:cubicBezTo>
                  <a:cubicBezTo>
                    <a:pt x="100" y="230"/>
                    <a:pt x="100" y="230"/>
                    <a:pt x="100" y="230"/>
                  </a:cubicBezTo>
                  <a:cubicBezTo>
                    <a:pt x="100" y="233"/>
                    <a:pt x="100" y="233"/>
                    <a:pt x="100" y="233"/>
                  </a:cubicBezTo>
                  <a:cubicBezTo>
                    <a:pt x="100" y="233"/>
                    <a:pt x="99" y="233"/>
                    <a:pt x="99" y="233"/>
                  </a:cubicBezTo>
                  <a:cubicBezTo>
                    <a:pt x="98" y="233"/>
                    <a:pt x="97" y="233"/>
                    <a:pt x="97" y="233"/>
                  </a:cubicBezTo>
                  <a:cubicBezTo>
                    <a:pt x="95" y="231"/>
                    <a:pt x="95" y="231"/>
                    <a:pt x="95" y="231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3"/>
                    <a:pt x="93" y="233"/>
                    <a:pt x="93" y="233"/>
                  </a:cubicBezTo>
                  <a:cubicBezTo>
                    <a:pt x="93" y="233"/>
                    <a:pt x="91" y="233"/>
                    <a:pt x="91" y="233"/>
                  </a:cubicBezTo>
                  <a:cubicBezTo>
                    <a:pt x="91" y="233"/>
                    <a:pt x="88" y="233"/>
                    <a:pt x="88" y="233"/>
                  </a:cubicBezTo>
                  <a:cubicBezTo>
                    <a:pt x="87" y="234"/>
                    <a:pt x="87" y="234"/>
                    <a:pt x="87" y="234"/>
                  </a:cubicBezTo>
                  <a:cubicBezTo>
                    <a:pt x="86" y="238"/>
                    <a:pt x="86" y="238"/>
                    <a:pt x="86" y="238"/>
                  </a:cubicBezTo>
                  <a:cubicBezTo>
                    <a:pt x="84" y="240"/>
                    <a:pt x="84" y="240"/>
                    <a:pt x="84" y="240"/>
                  </a:cubicBezTo>
                  <a:cubicBezTo>
                    <a:pt x="82" y="241"/>
                    <a:pt x="82" y="241"/>
                    <a:pt x="82" y="241"/>
                  </a:cubicBezTo>
                  <a:cubicBezTo>
                    <a:pt x="80" y="243"/>
                    <a:pt x="80" y="243"/>
                    <a:pt x="80" y="243"/>
                  </a:cubicBezTo>
                  <a:cubicBezTo>
                    <a:pt x="77" y="244"/>
                    <a:pt x="77" y="244"/>
                    <a:pt x="77" y="244"/>
                  </a:cubicBezTo>
                  <a:cubicBezTo>
                    <a:pt x="77" y="244"/>
                    <a:pt x="76" y="245"/>
                    <a:pt x="76" y="245"/>
                  </a:cubicBezTo>
                  <a:cubicBezTo>
                    <a:pt x="76" y="246"/>
                    <a:pt x="75" y="249"/>
                    <a:pt x="75" y="249"/>
                  </a:cubicBezTo>
                  <a:cubicBezTo>
                    <a:pt x="75" y="249"/>
                    <a:pt x="73" y="250"/>
                    <a:pt x="73" y="251"/>
                  </a:cubicBezTo>
                  <a:cubicBezTo>
                    <a:pt x="73" y="251"/>
                    <a:pt x="71" y="252"/>
                    <a:pt x="71" y="252"/>
                  </a:cubicBezTo>
                  <a:cubicBezTo>
                    <a:pt x="71" y="252"/>
                    <a:pt x="71" y="254"/>
                    <a:pt x="71" y="254"/>
                  </a:cubicBezTo>
                  <a:cubicBezTo>
                    <a:pt x="71" y="254"/>
                    <a:pt x="72" y="256"/>
                    <a:pt x="72" y="256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2" y="261"/>
                    <a:pt x="72" y="261"/>
                    <a:pt x="72" y="261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71" y="268"/>
                    <a:pt x="71" y="268"/>
                    <a:pt x="71" y="268"/>
                  </a:cubicBezTo>
                  <a:cubicBezTo>
                    <a:pt x="71" y="269"/>
                    <a:pt x="71" y="269"/>
                    <a:pt x="71" y="269"/>
                  </a:cubicBezTo>
                  <a:cubicBezTo>
                    <a:pt x="71" y="271"/>
                    <a:pt x="71" y="271"/>
                    <a:pt x="71" y="271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68" y="274"/>
                    <a:pt x="68" y="274"/>
                    <a:pt x="68" y="274"/>
                  </a:cubicBezTo>
                  <a:cubicBezTo>
                    <a:pt x="65" y="274"/>
                    <a:pt x="65" y="274"/>
                    <a:pt x="65" y="274"/>
                  </a:cubicBezTo>
                  <a:cubicBezTo>
                    <a:pt x="62" y="275"/>
                    <a:pt x="62" y="275"/>
                    <a:pt x="62" y="275"/>
                  </a:cubicBezTo>
                  <a:cubicBezTo>
                    <a:pt x="58" y="277"/>
                    <a:pt x="58" y="277"/>
                    <a:pt x="58" y="277"/>
                  </a:cubicBezTo>
                  <a:cubicBezTo>
                    <a:pt x="52" y="278"/>
                    <a:pt x="52" y="278"/>
                    <a:pt x="52" y="278"/>
                  </a:cubicBezTo>
                  <a:cubicBezTo>
                    <a:pt x="47" y="278"/>
                    <a:pt x="47" y="278"/>
                    <a:pt x="47" y="278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42" y="276"/>
                    <a:pt x="42" y="276"/>
                    <a:pt x="42" y="276"/>
                  </a:cubicBezTo>
                  <a:cubicBezTo>
                    <a:pt x="40" y="274"/>
                    <a:pt x="40" y="274"/>
                    <a:pt x="40" y="274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4" y="271"/>
                    <a:pt x="34" y="271"/>
                    <a:pt x="34" y="271"/>
                  </a:cubicBezTo>
                  <a:cubicBezTo>
                    <a:pt x="32" y="270"/>
                    <a:pt x="32" y="270"/>
                    <a:pt x="32" y="270"/>
                  </a:cubicBezTo>
                  <a:cubicBezTo>
                    <a:pt x="30" y="269"/>
                    <a:pt x="30" y="269"/>
                    <a:pt x="30" y="269"/>
                  </a:cubicBezTo>
                  <a:cubicBezTo>
                    <a:pt x="28" y="268"/>
                    <a:pt x="28" y="268"/>
                    <a:pt x="28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2" y="266"/>
                    <a:pt x="22" y="266"/>
                    <a:pt x="22" y="266"/>
                  </a:cubicBezTo>
                  <a:cubicBezTo>
                    <a:pt x="18" y="264"/>
                    <a:pt x="18" y="264"/>
                    <a:pt x="18" y="264"/>
                  </a:cubicBezTo>
                  <a:cubicBezTo>
                    <a:pt x="16" y="265"/>
                    <a:pt x="16" y="265"/>
                    <a:pt x="16" y="265"/>
                  </a:cubicBezTo>
                  <a:cubicBezTo>
                    <a:pt x="16" y="266"/>
                    <a:pt x="16" y="266"/>
                    <a:pt x="16" y="266"/>
                  </a:cubicBezTo>
                  <a:cubicBezTo>
                    <a:pt x="13" y="265"/>
                    <a:pt x="13" y="265"/>
                    <a:pt x="13" y="265"/>
                  </a:cubicBezTo>
                  <a:cubicBezTo>
                    <a:pt x="11" y="265"/>
                    <a:pt x="11" y="265"/>
                    <a:pt x="11" y="265"/>
                  </a:cubicBezTo>
                  <a:cubicBezTo>
                    <a:pt x="9" y="265"/>
                    <a:pt x="9" y="265"/>
                    <a:pt x="9" y="265"/>
                  </a:cubicBezTo>
                  <a:cubicBezTo>
                    <a:pt x="5" y="266"/>
                    <a:pt x="5" y="266"/>
                    <a:pt x="5" y="266"/>
                  </a:cubicBezTo>
                  <a:cubicBezTo>
                    <a:pt x="2" y="267"/>
                    <a:pt x="2" y="267"/>
                    <a:pt x="2" y="267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2" y="264"/>
                    <a:pt x="2" y="264"/>
                    <a:pt x="2" y="264"/>
                  </a:cubicBezTo>
                  <a:cubicBezTo>
                    <a:pt x="4" y="261"/>
                    <a:pt x="4" y="261"/>
                    <a:pt x="4" y="261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7" y="257"/>
                    <a:pt x="7" y="257"/>
                    <a:pt x="7" y="257"/>
                  </a:cubicBezTo>
                  <a:cubicBezTo>
                    <a:pt x="10" y="255"/>
                    <a:pt x="10" y="255"/>
                    <a:pt x="10" y="255"/>
                  </a:cubicBezTo>
                  <a:cubicBezTo>
                    <a:pt x="10" y="252"/>
                    <a:pt x="10" y="252"/>
                    <a:pt x="10" y="25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12" y="248"/>
                    <a:pt x="14" y="248"/>
                    <a:pt x="14" y="247"/>
                  </a:cubicBezTo>
                  <a:cubicBezTo>
                    <a:pt x="15" y="245"/>
                    <a:pt x="15" y="244"/>
                    <a:pt x="16" y="243"/>
                  </a:cubicBezTo>
                  <a:cubicBezTo>
                    <a:pt x="16" y="242"/>
                    <a:pt x="17" y="242"/>
                    <a:pt x="17" y="241"/>
                  </a:cubicBezTo>
                  <a:cubicBezTo>
                    <a:pt x="17" y="240"/>
                    <a:pt x="16" y="237"/>
                    <a:pt x="16" y="237"/>
                  </a:cubicBezTo>
                  <a:cubicBezTo>
                    <a:pt x="16" y="237"/>
                    <a:pt x="18" y="233"/>
                    <a:pt x="18" y="233"/>
                  </a:cubicBezTo>
                  <a:cubicBezTo>
                    <a:pt x="19" y="232"/>
                    <a:pt x="19" y="228"/>
                    <a:pt x="19" y="228"/>
                  </a:cubicBezTo>
                  <a:cubicBezTo>
                    <a:pt x="19" y="228"/>
                    <a:pt x="20" y="226"/>
                    <a:pt x="21" y="225"/>
                  </a:cubicBezTo>
                  <a:cubicBezTo>
                    <a:pt x="21" y="224"/>
                    <a:pt x="21" y="221"/>
                    <a:pt x="21" y="221"/>
                  </a:cubicBezTo>
                  <a:cubicBezTo>
                    <a:pt x="19" y="218"/>
                    <a:pt x="19" y="218"/>
                    <a:pt x="19" y="218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4" y="209"/>
                    <a:pt x="24" y="209"/>
                    <a:pt x="24" y="209"/>
                  </a:cubicBezTo>
                  <a:cubicBezTo>
                    <a:pt x="27" y="204"/>
                    <a:pt x="27" y="204"/>
                    <a:pt x="27" y="204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28" y="199"/>
                    <a:pt x="28" y="197"/>
                    <a:pt x="28" y="196"/>
                  </a:cubicBezTo>
                  <a:cubicBezTo>
                    <a:pt x="28" y="196"/>
                    <a:pt x="28" y="194"/>
                    <a:pt x="28" y="194"/>
                  </a:cubicBezTo>
                  <a:cubicBezTo>
                    <a:pt x="28" y="194"/>
                    <a:pt x="28" y="192"/>
                    <a:pt x="28" y="192"/>
                  </a:cubicBezTo>
                  <a:cubicBezTo>
                    <a:pt x="28" y="192"/>
                    <a:pt x="27" y="190"/>
                    <a:pt x="27" y="190"/>
                  </a:cubicBezTo>
                  <a:cubicBezTo>
                    <a:pt x="26" y="187"/>
                    <a:pt x="26" y="187"/>
                    <a:pt x="26" y="187"/>
                  </a:cubicBezTo>
                  <a:cubicBezTo>
                    <a:pt x="25" y="188"/>
                    <a:pt x="25" y="188"/>
                    <a:pt x="25" y="188"/>
                  </a:cubicBezTo>
                  <a:cubicBezTo>
                    <a:pt x="25" y="188"/>
                    <a:pt x="24" y="189"/>
                    <a:pt x="23" y="188"/>
                  </a:cubicBezTo>
                  <a:cubicBezTo>
                    <a:pt x="23" y="188"/>
                    <a:pt x="19" y="188"/>
                    <a:pt x="19" y="18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4" y="188"/>
                    <a:pt x="14" y="188"/>
                    <a:pt x="14" y="188"/>
                  </a:cubicBezTo>
                  <a:cubicBezTo>
                    <a:pt x="14" y="188"/>
                    <a:pt x="13" y="189"/>
                    <a:pt x="12" y="189"/>
                  </a:cubicBezTo>
                  <a:cubicBezTo>
                    <a:pt x="12" y="189"/>
                    <a:pt x="11" y="189"/>
                    <a:pt x="11" y="188"/>
                  </a:cubicBezTo>
                  <a:cubicBezTo>
                    <a:pt x="11" y="188"/>
                    <a:pt x="14" y="185"/>
                    <a:pt x="14" y="185"/>
                  </a:cubicBezTo>
                  <a:cubicBezTo>
                    <a:pt x="14" y="185"/>
                    <a:pt x="14" y="185"/>
                    <a:pt x="14" y="184"/>
                  </a:cubicBezTo>
                  <a:cubicBezTo>
                    <a:pt x="14" y="183"/>
                    <a:pt x="14" y="181"/>
                    <a:pt x="14" y="181"/>
                  </a:cubicBezTo>
                  <a:cubicBezTo>
                    <a:pt x="14" y="180"/>
                    <a:pt x="13" y="177"/>
                    <a:pt x="13" y="177"/>
                  </a:cubicBezTo>
                  <a:cubicBezTo>
                    <a:pt x="13" y="177"/>
                    <a:pt x="12" y="176"/>
                    <a:pt x="13" y="175"/>
                  </a:cubicBezTo>
                  <a:cubicBezTo>
                    <a:pt x="13" y="174"/>
                    <a:pt x="14" y="174"/>
                    <a:pt x="14" y="174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2" y="173"/>
                    <a:pt x="12" y="173"/>
                    <a:pt x="11" y="173"/>
                  </a:cubicBezTo>
                  <a:cubicBezTo>
                    <a:pt x="10" y="174"/>
                    <a:pt x="9" y="174"/>
                    <a:pt x="9" y="174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8" y="172"/>
                    <a:pt x="7" y="173"/>
                    <a:pt x="7" y="172"/>
                  </a:cubicBezTo>
                  <a:cubicBezTo>
                    <a:pt x="6" y="172"/>
                    <a:pt x="4" y="171"/>
                    <a:pt x="4" y="171"/>
                  </a:cubicBezTo>
                  <a:cubicBezTo>
                    <a:pt x="4" y="171"/>
                    <a:pt x="4" y="169"/>
                    <a:pt x="4" y="169"/>
                  </a:cubicBezTo>
                  <a:cubicBezTo>
                    <a:pt x="5" y="168"/>
                    <a:pt x="5" y="168"/>
                    <a:pt x="5" y="167"/>
                  </a:cubicBezTo>
                  <a:cubicBezTo>
                    <a:pt x="5" y="166"/>
                    <a:pt x="5" y="165"/>
                    <a:pt x="6" y="164"/>
                  </a:cubicBezTo>
                  <a:cubicBezTo>
                    <a:pt x="6" y="163"/>
                    <a:pt x="7" y="162"/>
                    <a:pt x="8" y="162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7"/>
                    <a:pt x="11" y="155"/>
                    <a:pt x="11" y="155"/>
                  </a:cubicBezTo>
                  <a:cubicBezTo>
                    <a:pt x="11" y="155"/>
                    <a:pt x="12" y="153"/>
                    <a:pt x="12" y="152"/>
                  </a:cubicBezTo>
                  <a:cubicBezTo>
                    <a:pt x="12" y="152"/>
                    <a:pt x="13" y="150"/>
                    <a:pt x="13" y="150"/>
                  </a:cubicBezTo>
                  <a:cubicBezTo>
                    <a:pt x="13" y="150"/>
                    <a:pt x="14" y="149"/>
                    <a:pt x="14" y="148"/>
                  </a:cubicBezTo>
                  <a:cubicBezTo>
                    <a:pt x="15" y="148"/>
                    <a:pt x="17" y="146"/>
                    <a:pt x="17" y="146"/>
                  </a:cubicBezTo>
                  <a:cubicBezTo>
                    <a:pt x="17" y="146"/>
                    <a:pt x="18" y="143"/>
                    <a:pt x="18" y="143"/>
                  </a:cubicBezTo>
                  <a:cubicBezTo>
                    <a:pt x="18" y="143"/>
                    <a:pt x="19" y="140"/>
                    <a:pt x="19" y="140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19" y="136"/>
                    <a:pt x="19" y="136"/>
                    <a:pt x="20" y="136"/>
                  </a:cubicBezTo>
                  <a:cubicBezTo>
                    <a:pt x="21" y="136"/>
                    <a:pt x="22" y="135"/>
                    <a:pt x="22" y="135"/>
                  </a:cubicBezTo>
                  <a:cubicBezTo>
                    <a:pt x="23" y="135"/>
                    <a:pt x="25" y="134"/>
                    <a:pt x="25" y="134"/>
                  </a:cubicBezTo>
                  <a:cubicBezTo>
                    <a:pt x="25" y="133"/>
                    <a:pt x="26" y="133"/>
                    <a:pt x="26" y="133"/>
                  </a:cubicBezTo>
                  <a:cubicBezTo>
                    <a:pt x="27" y="133"/>
                    <a:pt x="29" y="132"/>
                    <a:pt x="29" y="132"/>
                  </a:cubicBezTo>
                  <a:cubicBezTo>
                    <a:pt x="29" y="132"/>
                    <a:pt x="30" y="131"/>
                    <a:pt x="30" y="131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33" y="128"/>
                    <a:pt x="33" y="127"/>
                  </a:cubicBezTo>
                  <a:cubicBezTo>
                    <a:pt x="33" y="127"/>
                    <a:pt x="34" y="125"/>
                    <a:pt x="34" y="125"/>
                  </a:cubicBezTo>
                  <a:cubicBezTo>
                    <a:pt x="34" y="124"/>
                    <a:pt x="37" y="121"/>
                    <a:pt x="37" y="12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1"/>
                    <a:pt x="73" y="11"/>
                    <a:pt x="73" y="11"/>
                  </a:cubicBezTo>
                  <a:lnTo>
                    <a:pt x="74" y="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78">
              <a:extLst>
                <a:ext uri="{FF2B5EF4-FFF2-40B4-BE49-F238E27FC236}">
                  <a16:creationId xmlns:a16="http://schemas.microsoft.com/office/drawing/2014/main" id="{09F8BDD4-62AC-8B4C-A51A-74AC16625D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04932" y="2283682"/>
              <a:ext cx="711331" cy="913063"/>
            </a:xfrm>
            <a:custGeom>
              <a:avLst/>
              <a:gdLst>
                <a:gd name="T0" fmla="*/ 264 w 312"/>
                <a:gd name="T1" fmla="*/ 340 h 413"/>
                <a:gd name="T2" fmla="*/ 240 w 312"/>
                <a:gd name="T3" fmla="*/ 363 h 413"/>
                <a:gd name="T4" fmla="*/ 252 w 312"/>
                <a:gd name="T5" fmla="*/ 385 h 413"/>
                <a:gd name="T6" fmla="*/ 237 w 312"/>
                <a:gd name="T7" fmla="*/ 387 h 413"/>
                <a:gd name="T8" fmla="*/ 211 w 312"/>
                <a:gd name="T9" fmla="*/ 393 h 413"/>
                <a:gd name="T10" fmla="*/ 177 w 312"/>
                <a:gd name="T11" fmla="*/ 404 h 413"/>
                <a:gd name="T12" fmla="*/ 157 w 312"/>
                <a:gd name="T13" fmla="*/ 404 h 413"/>
                <a:gd name="T14" fmla="*/ 142 w 312"/>
                <a:gd name="T15" fmla="*/ 400 h 413"/>
                <a:gd name="T16" fmla="*/ 121 w 312"/>
                <a:gd name="T17" fmla="*/ 394 h 413"/>
                <a:gd name="T18" fmla="*/ 101 w 312"/>
                <a:gd name="T19" fmla="*/ 391 h 413"/>
                <a:gd name="T20" fmla="*/ 94 w 312"/>
                <a:gd name="T21" fmla="*/ 388 h 413"/>
                <a:gd name="T22" fmla="*/ 89 w 312"/>
                <a:gd name="T23" fmla="*/ 383 h 413"/>
                <a:gd name="T24" fmla="*/ 90 w 312"/>
                <a:gd name="T25" fmla="*/ 393 h 413"/>
                <a:gd name="T26" fmla="*/ 73 w 312"/>
                <a:gd name="T27" fmla="*/ 396 h 413"/>
                <a:gd name="T28" fmla="*/ 57 w 312"/>
                <a:gd name="T29" fmla="*/ 396 h 413"/>
                <a:gd name="T30" fmla="*/ 53 w 312"/>
                <a:gd name="T31" fmla="*/ 368 h 413"/>
                <a:gd name="T32" fmla="*/ 50 w 312"/>
                <a:gd name="T33" fmla="*/ 308 h 413"/>
                <a:gd name="T34" fmla="*/ 13 w 312"/>
                <a:gd name="T35" fmla="*/ 292 h 413"/>
                <a:gd name="T36" fmla="*/ 6 w 312"/>
                <a:gd name="T37" fmla="*/ 262 h 413"/>
                <a:gd name="T38" fmla="*/ 12 w 312"/>
                <a:gd name="T39" fmla="*/ 245 h 413"/>
                <a:gd name="T40" fmla="*/ 11 w 312"/>
                <a:gd name="T41" fmla="*/ 228 h 413"/>
                <a:gd name="T42" fmla="*/ 5 w 312"/>
                <a:gd name="T43" fmla="*/ 217 h 413"/>
                <a:gd name="T44" fmla="*/ 1 w 312"/>
                <a:gd name="T45" fmla="*/ 207 h 413"/>
                <a:gd name="T46" fmla="*/ 7 w 312"/>
                <a:gd name="T47" fmla="*/ 198 h 413"/>
                <a:gd name="T48" fmla="*/ 9 w 312"/>
                <a:gd name="T49" fmla="*/ 175 h 413"/>
                <a:gd name="T50" fmla="*/ 12 w 312"/>
                <a:gd name="T51" fmla="*/ 161 h 413"/>
                <a:gd name="T52" fmla="*/ 32 w 312"/>
                <a:gd name="T53" fmla="*/ 160 h 413"/>
                <a:gd name="T54" fmla="*/ 41 w 312"/>
                <a:gd name="T55" fmla="*/ 146 h 413"/>
                <a:gd name="T56" fmla="*/ 33 w 312"/>
                <a:gd name="T57" fmla="*/ 128 h 413"/>
                <a:gd name="T58" fmla="*/ 47 w 312"/>
                <a:gd name="T59" fmla="*/ 94 h 413"/>
                <a:gd name="T60" fmla="*/ 49 w 312"/>
                <a:gd name="T61" fmla="*/ 65 h 413"/>
                <a:gd name="T62" fmla="*/ 78 w 312"/>
                <a:gd name="T63" fmla="*/ 80 h 413"/>
                <a:gd name="T64" fmla="*/ 93 w 312"/>
                <a:gd name="T65" fmla="*/ 74 h 413"/>
                <a:gd name="T66" fmla="*/ 114 w 312"/>
                <a:gd name="T67" fmla="*/ 57 h 413"/>
                <a:gd name="T68" fmla="*/ 102 w 312"/>
                <a:gd name="T69" fmla="*/ 41 h 413"/>
                <a:gd name="T70" fmla="*/ 104 w 312"/>
                <a:gd name="T71" fmla="*/ 25 h 413"/>
                <a:gd name="T72" fmla="*/ 95 w 312"/>
                <a:gd name="T73" fmla="*/ 12 h 413"/>
                <a:gd name="T74" fmla="*/ 119 w 312"/>
                <a:gd name="T75" fmla="*/ 5 h 413"/>
                <a:gd name="T76" fmla="*/ 136 w 312"/>
                <a:gd name="T77" fmla="*/ 25 h 413"/>
                <a:gd name="T78" fmla="*/ 163 w 312"/>
                <a:gd name="T79" fmla="*/ 35 h 413"/>
                <a:gd name="T80" fmla="*/ 176 w 312"/>
                <a:gd name="T81" fmla="*/ 25 h 413"/>
                <a:gd name="T82" fmla="*/ 162 w 312"/>
                <a:gd name="T83" fmla="*/ 46 h 413"/>
                <a:gd name="T84" fmla="*/ 182 w 312"/>
                <a:gd name="T85" fmla="*/ 53 h 413"/>
                <a:gd name="T86" fmla="*/ 212 w 312"/>
                <a:gd name="T87" fmla="*/ 30 h 413"/>
                <a:gd name="T88" fmla="*/ 221 w 312"/>
                <a:gd name="T89" fmla="*/ 28 h 413"/>
                <a:gd name="T90" fmla="*/ 236 w 312"/>
                <a:gd name="T91" fmla="*/ 18 h 413"/>
                <a:gd name="T92" fmla="*/ 242 w 312"/>
                <a:gd name="T93" fmla="*/ 21 h 413"/>
                <a:gd name="T94" fmla="*/ 253 w 312"/>
                <a:gd name="T95" fmla="*/ 29 h 413"/>
                <a:gd name="T96" fmla="*/ 262 w 312"/>
                <a:gd name="T97" fmla="*/ 42 h 413"/>
                <a:gd name="T98" fmla="*/ 273 w 312"/>
                <a:gd name="T99" fmla="*/ 58 h 413"/>
                <a:gd name="T100" fmla="*/ 279 w 312"/>
                <a:gd name="T101" fmla="*/ 113 h 413"/>
                <a:gd name="T102" fmla="*/ 294 w 312"/>
                <a:gd name="T103" fmla="*/ 162 h 413"/>
                <a:gd name="T104" fmla="*/ 309 w 312"/>
                <a:gd name="T105" fmla="*/ 197 h 413"/>
                <a:gd name="T106" fmla="*/ 297 w 312"/>
                <a:gd name="T107" fmla="*/ 205 h 413"/>
                <a:gd name="T108" fmla="*/ 262 w 312"/>
                <a:gd name="T109" fmla="*/ 224 h 413"/>
                <a:gd name="T110" fmla="*/ 219 w 312"/>
                <a:gd name="T111" fmla="*/ 253 h 413"/>
                <a:gd name="T112" fmla="*/ 226 w 312"/>
                <a:gd name="T113" fmla="*/ 277 h 413"/>
                <a:gd name="T114" fmla="*/ 257 w 312"/>
                <a:gd name="T115" fmla="*/ 309 h 413"/>
                <a:gd name="T116" fmla="*/ 55 w 312"/>
                <a:gd name="T117" fmla="*/ 394 h 413"/>
                <a:gd name="T118" fmla="*/ 312 w 312"/>
                <a:gd name="T119" fmla="*/ 204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2" h="413">
                  <a:moveTo>
                    <a:pt x="275" y="325"/>
                  </a:moveTo>
                  <a:cubicBezTo>
                    <a:pt x="275" y="325"/>
                    <a:pt x="275" y="325"/>
                    <a:pt x="275" y="325"/>
                  </a:cubicBezTo>
                  <a:cubicBezTo>
                    <a:pt x="275" y="328"/>
                    <a:pt x="275" y="328"/>
                    <a:pt x="275" y="328"/>
                  </a:cubicBezTo>
                  <a:cubicBezTo>
                    <a:pt x="276" y="333"/>
                    <a:pt x="276" y="333"/>
                    <a:pt x="276" y="333"/>
                  </a:cubicBezTo>
                  <a:cubicBezTo>
                    <a:pt x="276" y="336"/>
                    <a:pt x="276" y="336"/>
                    <a:pt x="276" y="336"/>
                  </a:cubicBezTo>
                  <a:cubicBezTo>
                    <a:pt x="276" y="336"/>
                    <a:pt x="275" y="338"/>
                    <a:pt x="274" y="338"/>
                  </a:cubicBezTo>
                  <a:cubicBezTo>
                    <a:pt x="274" y="338"/>
                    <a:pt x="273" y="339"/>
                    <a:pt x="272" y="339"/>
                  </a:cubicBezTo>
                  <a:cubicBezTo>
                    <a:pt x="271" y="338"/>
                    <a:pt x="270" y="337"/>
                    <a:pt x="270" y="337"/>
                  </a:cubicBezTo>
                  <a:cubicBezTo>
                    <a:pt x="264" y="337"/>
                    <a:pt x="264" y="337"/>
                    <a:pt x="264" y="337"/>
                  </a:cubicBezTo>
                  <a:cubicBezTo>
                    <a:pt x="264" y="337"/>
                    <a:pt x="264" y="339"/>
                    <a:pt x="264" y="340"/>
                  </a:cubicBezTo>
                  <a:cubicBezTo>
                    <a:pt x="263" y="342"/>
                    <a:pt x="263" y="342"/>
                    <a:pt x="263" y="342"/>
                  </a:cubicBezTo>
                  <a:cubicBezTo>
                    <a:pt x="263" y="347"/>
                    <a:pt x="263" y="347"/>
                    <a:pt x="263" y="347"/>
                  </a:cubicBezTo>
                  <a:cubicBezTo>
                    <a:pt x="258" y="352"/>
                    <a:pt x="258" y="352"/>
                    <a:pt x="258" y="352"/>
                  </a:cubicBezTo>
                  <a:cubicBezTo>
                    <a:pt x="257" y="352"/>
                    <a:pt x="257" y="352"/>
                    <a:pt x="257" y="352"/>
                  </a:cubicBezTo>
                  <a:cubicBezTo>
                    <a:pt x="257" y="352"/>
                    <a:pt x="256" y="353"/>
                    <a:pt x="256" y="353"/>
                  </a:cubicBezTo>
                  <a:cubicBezTo>
                    <a:pt x="256" y="353"/>
                    <a:pt x="251" y="355"/>
                    <a:pt x="251" y="355"/>
                  </a:cubicBezTo>
                  <a:cubicBezTo>
                    <a:pt x="249" y="357"/>
                    <a:pt x="249" y="357"/>
                    <a:pt x="249" y="357"/>
                  </a:cubicBezTo>
                  <a:cubicBezTo>
                    <a:pt x="248" y="357"/>
                    <a:pt x="248" y="357"/>
                    <a:pt x="248" y="357"/>
                  </a:cubicBezTo>
                  <a:cubicBezTo>
                    <a:pt x="248" y="357"/>
                    <a:pt x="245" y="359"/>
                    <a:pt x="243" y="361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2" y="368"/>
                    <a:pt x="242" y="368"/>
                    <a:pt x="242" y="368"/>
                  </a:cubicBezTo>
                  <a:cubicBezTo>
                    <a:pt x="245" y="371"/>
                    <a:pt x="245" y="371"/>
                    <a:pt x="245" y="371"/>
                  </a:cubicBezTo>
                  <a:cubicBezTo>
                    <a:pt x="248" y="376"/>
                    <a:pt x="248" y="376"/>
                    <a:pt x="248" y="376"/>
                  </a:cubicBezTo>
                  <a:cubicBezTo>
                    <a:pt x="248" y="379"/>
                    <a:pt x="248" y="379"/>
                    <a:pt x="248" y="379"/>
                  </a:cubicBezTo>
                  <a:cubicBezTo>
                    <a:pt x="248" y="379"/>
                    <a:pt x="246" y="381"/>
                    <a:pt x="246" y="381"/>
                  </a:cubicBezTo>
                  <a:cubicBezTo>
                    <a:pt x="246" y="382"/>
                    <a:pt x="245" y="384"/>
                    <a:pt x="246" y="384"/>
                  </a:cubicBezTo>
                  <a:cubicBezTo>
                    <a:pt x="247" y="384"/>
                    <a:pt x="251" y="385"/>
                    <a:pt x="251" y="385"/>
                  </a:cubicBezTo>
                  <a:cubicBezTo>
                    <a:pt x="251" y="385"/>
                    <a:pt x="252" y="385"/>
                    <a:pt x="252" y="385"/>
                  </a:cubicBezTo>
                  <a:cubicBezTo>
                    <a:pt x="253" y="385"/>
                    <a:pt x="253" y="386"/>
                    <a:pt x="253" y="386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53" y="390"/>
                    <a:pt x="253" y="391"/>
                    <a:pt x="253" y="395"/>
                  </a:cubicBezTo>
                  <a:cubicBezTo>
                    <a:pt x="253" y="399"/>
                    <a:pt x="252" y="398"/>
                    <a:pt x="252" y="398"/>
                  </a:cubicBezTo>
                  <a:cubicBezTo>
                    <a:pt x="252" y="398"/>
                    <a:pt x="247" y="396"/>
                    <a:pt x="247" y="396"/>
                  </a:cubicBezTo>
                  <a:cubicBezTo>
                    <a:pt x="247" y="396"/>
                    <a:pt x="245" y="394"/>
                    <a:pt x="245" y="394"/>
                  </a:cubicBezTo>
                  <a:cubicBezTo>
                    <a:pt x="244" y="393"/>
                    <a:pt x="244" y="392"/>
                    <a:pt x="244" y="391"/>
                  </a:cubicBezTo>
                  <a:cubicBezTo>
                    <a:pt x="244" y="390"/>
                    <a:pt x="245" y="388"/>
                    <a:pt x="245" y="388"/>
                  </a:cubicBezTo>
                  <a:cubicBezTo>
                    <a:pt x="245" y="388"/>
                    <a:pt x="241" y="387"/>
                    <a:pt x="241" y="387"/>
                  </a:cubicBezTo>
                  <a:cubicBezTo>
                    <a:pt x="241" y="387"/>
                    <a:pt x="238" y="387"/>
                    <a:pt x="237" y="387"/>
                  </a:cubicBezTo>
                  <a:cubicBezTo>
                    <a:pt x="236" y="387"/>
                    <a:pt x="235" y="389"/>
                    <a:pt x="235" y="389"/>
                  </a:cubicBezTo>
                  <a:cubicBezTo>
                    <a:pt x="234" y="390"/>
                    <a:pt x="233" y="389"/>
                    <a:pt x="232" y="389"/>
                  </a:cubicBezTo>
                  <a:cubicBezTo>
                    <a:pt x="232" y="389"/>
                    <a:pt x="231" y="387"/>
                    <a:pt x="231" y="387"/>
                  </a:cubicBezTo>
                  <a:cubicBezTo>
                    <a:pt x="230" y="387"/>
                    <a:pt x="226" y="386"/>
                    <a:pt x="225" y="386"/>
                  </a:cubicBezTo>
                  <a:cubicBezTo>
                    <a:pt x="225" y="386"/>
                    <a:pt x="223" y="386"/>
                    <a:pt x="221" y="386"/>
                  </a:cubicBezTo>
                  <a:cubicBezTo>
                    <a:pt x="220" y="387"/>
                    <a:pt x="221" y="387"/>
                    <a:pt x="222" y="390"/>
                  </a:cubicBezTo>
                  <a:cubicBezTo>
                    <a:pt x="222" y="393"/>
                    <a:pt x="221" y="391"/>
                    <a:pt x="220" y="391"/>
                  </a:cubicBezTo>
                  <a:cubicBezTo>
                    <a:pt x="219" y="391"/>
                    <a:pt x="219" y="391"/>
                    <a:pt x="217" y="391"/>
                  </a:cubicBezTo>
                  <a:cubicBezTo>
                    <a:pt x="215" y="391"/>
                    <a:pt x="214" y="391"/>
                    <a:pt x="212" y="391"/>
                  </a:cubicBezTo>
                  <a:cubicBezTo>
                    <a:pt x="211" y="392"/>
                    <a:pt x="211" y="392"/>
                    <a:pt x="211" y="393"/>
                  </a:cubicBezTo>
                  <a:cubicBezTo>
                    <a:pt x="210" y="394"/>
                    <a:pt x="208" y="394"/>
                    <a:pt x="207" y="394"/>
                  </a:cubicBezTo>
                  <a:cubicBezTo>
                    <a:pt x="206" y="394"/>
                    <a:pt x="202" y="394"/>
                    <a:pt x="202" y="394"/>
                  </a:cubicBezTo>
                  <a:cubicBezTo>
                    <a:pt x="201" y="394"/>
                    <a:pt x="200" y="396"/>
                    <a:pt x="199" y="397"/>
                  </a:cubicBezTo>
                  <a:cubicBezTo>
                    <a:pt x="199" y="397"/>
                    <a:pt x="195" y="397"/>
                    <a:pt x="195" y="397"/>
                  </a:cubicBezTo>
                  <a:cubicBezTo>
                    <a:pt x="194" y="398"/>
                    <a:pt x="194" y="398"/>
                    <a:pt x="193" y="399"/>
                  </a:cubicBezTo>
                  <a:cubicBezTo>
                    <a:pt x="191" y="400"/>
                    <a:pt x="191" y="400"/>
                    <a:pt x="190" y="402"/>
                  </a:cubicBezTo>
                  <a:cubicBezTo>
                    <a:pt x="188" y="404"/>
                    <a:pt x="189" y="403"/>
                    <a:pt x="185" y="402"/>
                  </a:cubicBezTo>
                  <a:cubicBezTo>
                    <a:pt x="182" y="402"/>
                    <a:pt x="184" y="403"/>
                    <a:pt x="183" y="403"/>
                  </a:cubicBezTo>
                  <a:cubicBezTo>
                    <a:pt x="182" y="403"/>
                    <a:pt x="181" y="404"/>
                    <a:pt x="180" y="405"/>
                  </a:cubicBezTo>
                  <a:cubicBezTo>
                    <a:pt x="180" y="406"/>
                    <a:pt x="178" y="404"/>
                    <a:pt x="177" y="404"/>
                  </a:cubicBezTo>
                  <a:cubicBezTo>
                    <a:pt x="176" y="405"/>
                    <a:pt x="176" y="403"/>
                    <a:pt x="176" y="400"/>
                  </a:cubicBezTo>
                  <a:cubicBezTo>
                    <a:pt x="175" y="398"/>
                    <a:pt x="173" y="398"/>
                    <a:pt x="173" y="398"/>
                  </a:cubicBezTo>
                  <a:cubicBezTo>
                    <a:pt x="173" y="398"/>
                    <a:pt x="171" y="398"/>
                    <a:pt x="171" y="397"/>
                  </a:cubicBezTo>
                  <a:cubicBezTo>
                    <a:pt x="171" y="396"/>
                    <a:pt x="167" y="396"/>
                    <a:pt x="166" y="396"/>
                  </a:cubicBezTo>
                  <a:cubicBezTo>
                    <a:pt x="166" y="396"/>
                    <a:pt x="163" y="396"/>
                    <a:pt x="163" y="396"/>
                  </a:cubicBezTo>
                  <a:cubicBezTo>
                    <a:pt x="163" y="396"/>
                    <a:pt x="160" y="396"/>
                    <a:pt x="160" y="397"/>
                  </a:cubicBezTo>
                  <a:cubicBezTo>
                    <a:pt x="160" y="397"/>
                    <a:pt x="159" y="397"/>
                    <a:pt x="157" y="398"/>
                  </a:cubicBezTo>
                  <a:cubicBezTo>
                    <a:pt x="154" y="399"/>
                    <a:pt x="156" y="398"/>
                    <a:pt x="156" y="400"/>
                  </a:cubicBezTo>
                  <a:cubicBezTo>
                    <a:pt x="157" y="401"/>
                    <a:pt x="157" y="402"/>
                    <a:pt x="157" y="402"/>
                  </a:cubicBezTo>
                  <a:cubicBezTo>
                    <a:pt x="158" y="403"/>
                    <a:pt x="157" y="402"/>
                    <a:pt x="157" y="404"/>
                  </a:cubicBezTo>
                  <a:cubicBezTo>
                    <a:pt x="156" y="406"/>
                    <a:pt x="156" y="405"/>
                    <a:pt x="156" y="407"/>
                  </a:cubicBezTo>
                  <a:cubicBezTo>
                    <a:pt x="155" y="408"/>
                    <a:pt x="155" y="407"/>
                    <a:pt x="154" y="410"/>
                  </a:cubicBezTo>
                  <a:cubicBezTo>
                    <a:pt x="153" y="412"/>
                    <a:pt x="154" y="410"/>
                    <a:pt x="153" y="412"/>
                  </a:cubicBezTo>
                  <a:cubicBezTo>
                    <a:pt x="152" y="413"/>
                    <a:pt x="150" y="412"/>
                    <a:pt x="148" y="411"/>
                  </a:cubicBezTo>
                  <a:cubicBezTo>
                    <a:pt x="147" y="411"/>
                    <a:pt x="148" y="410"/>
                    <a:pt x="148" y="408"/>
                  </a:cubicBezTo>
                  <a:cubicBezTo>
                    <a:pt x="149" y="406"/>
                    <a:pt x="148" y="407"/>
                    <a:pt x="148" y="406"/>
                  </a:cubicBezTo>
                  <a:cubicBezTo>
                    <a:pt x="148" y="405"/>
                    <a:pt x="147" y="406"/>
                    <a:pt x="145" y="407"/>
                  </a:cubicBezTo>
                  <a:cubicBezTo>
                    <a:pt x="144" y="407"/>
                    <a:pt x="144" y="405"/>
                    <a:pt x="145" y="403"/>
                  </a:cubicBezTo>
                  <a:cubicBezTo>
                    <a:pt x="145" y="401"/>
                    <a:pt x="144" y="402"/>
                    <a:pt x="144" y="401"/>
                  </a:cubicBezTo>
                  <a:cubicBezTo>
                    <a:pt x="144" y="401"/>
                    <a:pt x="143" y="400"/>
                    <a:pt x="142" y="400"/>
                  </a:cubicBezTo>
                  <a:cubicBezTo>
                    <a:pt x="141" y="400"/>
                    <a:pt x="140" y="399"/>
                    <a:pt x="140" y="399"/>
                  </a:cubicBezTo>
                  <a:cubicBezTo>
                    <a:pt x="139" y="398"/>
                    <a:pt x="137" y="396"/>
                    <a:pt x="136" y="395"/>
                  </a:cubicBezTo>
                  <a:cubicBezTo>
                    <a:pt x="134" y="394"/>
                    <a:pt x="132" y="395"/>
                    <a:pt x="132" y="395"/>
                  </a:cubicBezTo>
                  <a:cubicBezTo>
                    <a:pt x="132" y="395"/>
                    <a:pt x="130" y="397"/>
                    <a:pt x="128" y="399"/>
                  </a:cubicBezTo>
                  <a:cubicBezTo>
                    <a:pt x="128" y="399"/>
                    <a:pt x="128" y="400"/>
                    <a:pt x="128" y="400"/>
                  </a:cubicBezTo>
                  <a:cubicBezTo>
                    <a:pt x="127" y="400"/>
                    <a:pt x="127" y="400"/>
                    <a:pt x="127" y="399"/>
                  </a:cubicBezTo>
                  <a:cubicBezTo>
                    <a:pt x="127" y="399"/>
                    <a:pt x="126" y="398"/>
                    <a:pt x="126" y="398"/>
                  </a:cubicBezTo>
                  <a:cubicBezTo>
                    <a:pt x="126" y="398"/>
                    <a:pt x="126" y="396"/>
                    <a:pt x="125" y="396"/>
                  </a:cubicBezTo>
                  <a:cubicBezTo>
                    <a:pt x="125" y="396"/>
                    <a:pt x="124" y="396"/>
                    <a:pt x="123" y="395"/>
                  </a:cubicBezTo>
                  <a:cubicBezTo>
                    <a:pt x="122" y="395"/>
                    <a:pt x="121" y="394"/>
                    <a:pt x="121" y="394"/>
                  </a:cubicBezTo>
                  <a:cubicBezTo>
                    <a:pt x="120" y="394"/>
                    <a:pt x="118" y="392"/>
                    <a:pt x="118" y="392"/>
                  </a:cubicBezTo>
                  <a:cubicBezTo>
                    <a:pt x="118" y="392"/>
                    <a:pt x="118" y="392"/>
                    <a:pt x="117" y="392"/>
                  </a:cubicBezTo>
                  <a:cubicBezTo>
                    <a:pt x="117" y="392"/>
                    <a:pt x="116" y="391"/>
                    <a:pt x="116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4" y="391"/>
                    <a:pt x="114" y="391"/>
                    <a:pt x="113" y="390"/>
                  </a:cubicBezTo>
                  <a:cubicBezTo>
                    <a:pt x="111" y="390"/>
                    <a:pt x="112" y="390"/>
                    <a:pt x="110" y="390"/>
                  </a:cubicBezTo>
                  <a:cubicBezTo>
                    <a:pt x="109" y="390"/>
                    <a:pt x="108" y="390"/>
                    <a:pt x="108" y="390"/>
                  </a:cubicBezTo>
                  <a:cubicBezTo>
                    <a:pt x="108" y="390"/>
                    <a:pt x="107" y="389"/>
                    <a:pt x="105" y="389"/>
                  </a:cubicBezTo>
                  <a:cubicBezTo>
                    <a:pt x="104" y="390"/>
                    <a:pt x="102" y="391"/>
                    <a:pt x="101" y="391"/>
                  </a:cubicBezTo>
                  <a:cubicBezTo>
                    <a:pt x="101" y="391"/>
                    <a:pt x="100" y="390"/>
                    <a:pt x="100" y="390"/>
                  </a:cubicBezTo>
                  <a:cubicBezTo>
                    <a:pt x="100" y="390"/>
                    <a:pt x="100" y="389"/>
                    <a:pt x="100" y="389"/>
                  </a:cubicBezTo>
                  <a:cubicBezTo>
                    <a:pt x="100" y="389"/>
                    <a:pt x="99" y="388"/>
                    <a:pt x="98" y="387"/>
                  </a:cubicBezTo>
                  <a:cubicBezTo>
                    <a:pt x="98" y="387"/>
                    <a:pt x="97" y="387"/>
                    <a:pt x="97" y="387"/>
                  </a:cubicBezTo>
                  <a:cubicBezTo>
                    <a:pt x="97" y="387"/>
                    <a:pt x="97" y="387"/>
                    <a:pt x="97" y="388"/>
                  </a:cubicBezTo>
                  <a:cubicBezTo>
                    <a:pt x="97" y="389"/>
                    <a:pt x="99" y="389"/>
                    <a:pt x="97" y="389"/>
                  </a:cubicBezTo>
                  <a:cubicBezTo>
                    <a:pt x="96" y="388"/>
                    <a:pt x="95" y="388"/>
                    <a:pt x="95" y="388"/>
                  </a:cubicBezTo>
                  <a:cubicBezTo>
                    <a:pt x="92" y="389"/>
                    <a:pt x="92" y="389"/>
                    <a:pt x="92" y="389"/>
                  </a:cubicBezTo>
                  <a:cubicBezTo>
                    <a:pt x="93" y="388"/>
                    <a:pt x="93" y="388"/>
                    <a:pt x="93" y="388"/>
                  </a:cubicBezTo>
                  <a:cubicBezTo>
                    <a:pt x="93" y="388"/>
                    <a:pt x="94" y="388"/>
                    <a:pt x="94" y="388"/>
                  </a:cubicBezTo>
                  <a:cubicBezTo>
                    <a:pt x="94" y="387"/>
                    <a:pt x="94" y="387"/>
                    <a:pt x="94" y="387"/>
                  </a:cubicBezTo>
                  <a:cubicBezTo>
                    <a:pt x="94" y="387"/>
                    <a:pt x="94" y="386"/>
                    <a:pt x="94" y="386"/>
                  </a:cubicBezTo>
                  <a:cubicBezTo>
                    <a:pt x="95" y="386"/>
                    <a:pt x="96" y="385"/>
                    <a:pt x="95" y="385"/>
                  </a:cubicBezTo>
                  <a:cubicBezTo>
                    <a:pt x="94" y="385"/>
                    <a:pt x="93" y="385"/>
                    <a:pt x="93" y="385"/>
                  </a:cubicBezTo>
                  <a:cubicBezTo>
                    <a:pt x="93" y="384"/>
                    <a:pt x="93" y="384"/>
                    <a:pt x="93" y="384"/>
                  </a:cubicBezTo>
                  <a:cubicBezTo>
                    <a:pt x="93" y="384"/>
                    <a:pt x="92" y="383"/>
                    <a:pt x="92" y="383"/>
                  </a:cubicBezTo>
                  <a:cubicBezTo>
                    <a:pt x="92" y="384"/>
                    <a:pt x="92" y="385"/>
                    <a:pt x="92" y="385"/>
                  </a:cubicBezTo>
                  <a:cubicBezTo>
                    <a:pt x="91" y="385"/>
                    <a:pt x="91" y="385"/>
                    <a:pt x="91" y="384"/>
                  </a:cubicBezTo>
                  <a:cubicBezTo>
                    <a:pt x="91" y="383"/>
                    <a:pt x="91" y="383"/>
                    <a:pt x="91" y="383"/>
                  </a:cubicBezTo>
                  <a:cubicBezTo>
                    <a:pt x="90" y="383"/>
                    <a:pt x="89" y="383"/>
                    <a:pt x="89" y="383"/>
                  </a:cubicBezTo>
                  <a:cubicBezTo>
                    <a:pt x="89" y="383"/>
                    <a:pt x="90" y="384"/>
                    <a:pt x="88" y="384"/>
                  </a:cubicBezTo>
                  <a:cubicBezTo>
                    <a:pt x="87" y="384"/>
                    <a:pt x="86" y="385"/>
                    <a:pt x="85" y="385"/>
                  </a:cubicBezTo>
                  <a:cubicBezTo>
                    <a:pt x="84" y="386"/>
                    <a:pt x="84" y="387"/>
                    <a:pt x="84" y="387"/>
                  </a:cubicBezTo>
                  <a:cubicBezTo>
                    <a:pt x="84" y="388"/>
                    <a:pt x="82" y="388"/>
                    <a:pt x="82" y="389"/>
                  </a:cubicBezTo>
                  <a:cubicBezTo>
                    <a:pt x="83" y="389"/>
                    <a:pt x="82" y="389"/>
                    <a:pt x="84" y="390"/>
                  </a:cubicBezTo>
                  <a:cubicBezTo>
                    <a:pt x="85" y="390"/>
                    <a:pt x="85" y="390"/>
                    <a:pt x="86" y="390"/>
                  </a:cubicBezTo>
                  <a:cubicBezTo>
                    <a:pt x="87" y="391"/>
                    <a:pt x="88" y="390"/>
                    <a:pt x="88" y="390"/>
                  </a:cubicBezTo>
                  <a:cubicBezTo>
                    <a:pt x="88" y="390"/>
                    <a:pt x="88" y="390"/>
                    <a:pt x="89" y="391"/>
                  </a:cubicBezTo>
                  <a:cubicBezTo>
                    <a:pt x="89" y="391"/>
                    <a:pt x="90" y="390"/>
                    <a:pt x="90" y="391"/>
                  </a:cubicBezTo>
                  <a:cubicBezTo>
                    <a:pt x="90" y="392"/>
                    <a:pt x="91" y="393"/>
                    <a:pt x="90" y="393"/>
                  </a:cubicBezTo>
                  <a:cubicBezTo>
                    <a:pt x="89" y="393"/>
                    <a:pt x="88" y="394"/>
                    <a:pt x="88" y="393"/>
                  </a:cubicBezTo>
                  <a:cubicBezTo>
                    <a:pt x="88" y="393"/>
                    <a:pt x="88" y="392"/>
                    <a:pt x="87" y="392"/>
                  </a:cubicBezTo>
                  <a:cubicBezTo>
                    <a:pt x="87" y="392"/>
                    <a:pt x="86" y="392"/>
                    <a:pt x="86" y="392"/>
                  </a:cubicBezTo>
                  <a:cubicBezTo>
                    <a:pt x="85" y="394"/>
                    <a:pt x="85" y="394"/>
                    <a:pt x="85" y="394"/>
                  </a:cubicBezTo>
                  <a:cubicBezTo>
                    <a:pt x="85" y="394"/>
                    <a:pt x="85" y="395"/>
                    <a:pt x="84" y="395"/>
                  </a:cubicBezTo>
                  <a:cubicBezTo>
                    <a:pt x="83" y="395"/>
                    <a:pt x="84" y="395"/>
                    <a:pt x="82" y="395"/>
                  </a:cubicBezTo>
                  <a:cubicBezTo>
                    <a:pt x="80" y="395"/>
                    <a:pt x="80" y="394"/>
                    <a:pt x="79" y="394"/>
                  </a:cubicBezTo>
                  <a:cubicBezTo>
                    <a:pt x="79" y="394"/>
                    <a:pt x="79" y="394"/>
                    <a:pt x="78" y="394"/>
                  </a:cubicBezTo>
                  <a:cubicBezTo>
                    <a:pt x="78" y="394"/>
                    <a:pt x="76" y="392"/>
                    <a:pt x="75" y="394"/>
                  </a:cubicBezTo>
                  <a:cubicBezTo>
                    <a:pt x="74" y="395"/>
                    <a:pt x="73" y="396"/>
                    <a:pt x="73" y="396"/>
                  </a:cubicBezTo>
                  <a:cubicBezTo>
                    <a:pt x="70" y="396"/>
                    <a:pt x="70" y="396"/>
                    <a:pt x="70" y="396"/>
                  </a:cubicBezTo>
                  <a:cubicBezTo>
                    <a:pt x="70" y="396"/>
                    <a:pt x="69" y="396"/>
                    <a:pt x="68" y="396"/>
                  </a:cubicBezTo>
                  <a:cubicBezTo>
                    <a:pt x="67" y="396"/>
                    <a:pt x="66" y="396"/>
                    <a:pt x="66" y="396"/>
                  </a:cubicBezTo>
                  <a:cubicBezTo>
                    <a:pt x="65" y="397"/>
                    <a:pt x="64" y="394"/>
                    <a:pt x="64" y="394"/>
                  </a:cubicBezTo>
                  <a:cubicBezTo>
                    <a:pt x="64" y="394"/>
                    <a:pt x="65" y="392"/>
                    <a:pt x="62" y="394"/>
                  </a:cubicBezTo>
                  <a:cubicBezTo>
                    <a:pt x="59" y="396"/>
                    <a:pt x="58" y="396"/>
                    <a:pt x="58" y="396"/>
                  </a:cubicBezTo>
                  <a:cubicBezTo>
                    <a:pt x="58" y="396"/>
                    <a:pt x="57" y="396"/>
                    <a:pt x="57" y="397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6" y="396"/>
                    <a:pt x="56" y="396"/>
                    <a:pt x="56" y="395"/>
                  </a:cubicBezTo>
                  <a:cubicBezTo>
                    <a:pt x="56" y="395"/>
                    <a:pt x="56" y="395"/>
                    <a:pt x="56" y="395"/>
                  </a:cubicBezTo>
                  <a:cubicBezTo>
                    <a:pt x="56" y="395"/>
                    <a:pt x="55" y="395"/>
                    <a:pt x="55" y="394"/>
                  </a:cubicBezTo>
                  <a:cubicBezTo>
                    <a:pt x="53" y="392"/>
                    <a:pt x="50" y="388"/>
                    <a:pt x="50" y="388"/>
                  </a:cubicBezTo>
                  <a:cubicBezTo>
                    <a:pt x="52" y="384"/>
                    <a:pt x="52" y="384"/>
                    <a:pt x="52" y="384"/>
                  </a:cubicBezTo>
                  <a:cubicBezTo>
                    <a:pt x="52" y="384"/>
                    <a:pt x="53" y="377"/>
                    <a:pt x="53" y="375"/>
                  </a:cubicBezTo>
                  <a:cubicBezTo>
                    <a:pt x="53" y="374"/>
                    <a:pt x="53" y="368"/>
                    <a:pt x="53" y="368"/>
                  </a:cubicBezTo>
                  <a:cubicBezTo>
                    <a:pt x="53" y="368"/>
                    <a:pt x="49" y="367"/>
                    <a:pt x="52" y="364"/>
                  </a:cubicBezTo>
                  <a:cubicBezTo>
                    <a:pt x="55" y="360"/>
                    <a:pt x="58" y="355"/>
                    <a:pt x="58" y="355"/>
                  </a:cubicBezTo>
                  <a:cubicBezTo>
                    <a:pt x="58" y="345"/>
                    <a:pt x="58" y="345"/>
                    <a:pt x="58" y="345"/>
                  </a:cubicBezTo>
                  <a:cubicBezTo>
                    <a:pt x="58" y="345"/>
                    <a:pt x="55" y="342"/>
                    <a:pt x="59" y="340"/>
                  </a:cubicBezTo>
                  <a:cubicBezTo>
                    <a:pt x="63" y="337"/>
                    <a:pt x="70" y="328"/>
                    <a:pt x="70" y="328"/>
                  </a:cubicBezTo>
                  <a:cubicBezTo>
                    <a:pt x="77" y="320"/>
                    <a:pt x="77" y="320"/>
                    <a:pt x="77" y="320"/>
                  </a:cubicBezTo>
                  <a:cubicBezTo>
                    <a:pt x="65" y="317"/>
                    <a:pt x="65" y="317"/>
                    <a:pt x="65" y="317"/>
                  </a:cubicBezTo>
                  <a:cubicBezTo>
                    <a:pt x="58" y="316"/>
                    <a:pt x="58" y="316"/>
                    <a:pt x="58" y="316"/>
                  </a:cubicBezTo>
                  <a:cubicBezTo>
                    <a:pt x="53" y="313"/>
                    <a:pt x="53" y="313"/>
                    <a:pt x="53" y="313"/>
                  </a:cubicBezTo>
                  <a:cubicBezTo>
                    <a:pt x="50" y="308"/>
                    <a:pt x="50" y="308"/>
                    <a:pt x="50" y="308"/>
                  </a:cubicBezTo>
                  <a:cubicBezTo>
                    <a:pt x="47" y="310"/>
                    <a:pt x="47" y="310"/>
                    <a:pt x="47" y="310"/>
                  </a:cubicBezTo>
                  <a:cubicBezTo>
                    <a:pt x="44" y="312"/>
                    <a:pt x="44" y="312"/>
                    <a:pt x="44" y="312"/>
                  </a:cubicBezTo>
                  <a:cubicBezTo>
                    <a:pt x="37" y="311"/>
                    <a:pt x="37" y="311"/>
                    <a:pt x="37" y="311"/>
                  </a:cubicBezTo>
                  <a:cubicBezTo>
                    <a:pt x="32" y="306"/>
                    <a:pt x="32" y="306"/>
                    <a:pt x="32" y="306"/>
                  </a:cubicBezTo>
                  <a:cubicBezTo>
                    <a:pt x="28" y="309"/>
                    <a:pt x="28" y="309"/>
                    <a:pt x="28" y="309"/>
                  </a:cubicBezTo>
                  <a:cubicBezTo>
                    <a:pt x="24" y="306"/>
                    <a:pt x="24" y="306"/>
                    <a:pt x="24" y="306"/>
                  </a:cubicBezTo>
                  <a:cubicBezTo>
                    <a:pt x="21" y="301"/>
                    <a:pt x="21" y="301"/>
                    <a:pt x="21" y="301"/>
                  </a:cubicBezTo>
                  <a:cubicBezTo>
                    <a:pt x="20" y="297"/>
                    <a:pt x="20" y="297"/>
                    <a:pt x="20" y="297"/>
                  </a:cubicBezTo>
                  <a:cubicBezTo>
                    <a:pt x="15" y="292"/>
                    <a:pt x="15" y="292"/>
                    <a:pt x="15" y="292"/>
                  </a:cubicBezTo>
                  <a:cubicBezTo>
                    <a:pt x="13" y="292"/>
                    <a:pt x="13" y="292"/>
                    <a:pt x="13" y="292"/>
                  </a:cubicBezTo>
                  <a:cubicBezTo>
                    <a:pt x="13" y="291"/>
                    <a:pt x="13" y="291"/>
                    <a:pt x="13" y="291"/>
                  </a:cubicBezTo>
                  <a:cubicBezTo>
                    <a:pt x="12" y="285"/>
                    <a:pt x="12" y="285"/>
                    <a:pt x="12" y="285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17" y="280"/>
                    <a:pt x="17" y="280"/>
                    <a:pt x="17" y="280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8" y="273"/>
                    <a:pt x="14" y="273"/>
                    <a:pt x="13" y="272"/>
                  </a:cubicBezTo>
                  <a:cubicBezTo>
                    <a:pt x="12" y="272"/>
                    <a:pt x="9" y="270"/>
                    <a:pt x="9" y="270"/>
                  </a:cubicBezTo>
                  <a:cubicBezTo>
                    <a:pt x="8" y="265"/>
                    <a:pt x="8" y="265"/>
                    <a:pt x="8" y="265"/>
                  </a:cubicBezTo>
                  <a:cubicBezTo>
                    <a:pt x="6" y="262"/>
                    <a:pt x="6" y="262"/>
                    <a:pt x="6" y="262"/>
                  </a:cubicBezTo>
                  <a:cubicBezTo>
                    <a:pt x="5" y="257"/>
                    <a:pt x="5" y="257"/>
                    <a:pt x="5" y="257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7" y="252"/>
                    <a:pt x="7" y="252"/>
                    <a:pt x="7" y="252"/>
                  </a:cubicBezTo>
                  <a:cubicBezTo>
                    <a:pt x="8" y="250"/>
                    <a:pt x="8" y="250"/>
                    <a:pt x="8" y="250"/>
                  </a:cubicBezTo>
                  <a:cubicBezTo>
                    <a:pt x="8" y="249"/>
                    <a:pt x="8" y="249"/>
                    <a:pt x="8" y="249"/>
                  </a:cubicBezTo>
                  <a:cubicBezTo>
                    <a:pt x="8" y="249"/>
                    <a:pt x="9" y="248"/>
                    <a:pt x="10" y="248"/>
                  </a:cubicBezTo>
                  <a:cubicBezTo>
                    <a:pt x="10" y="248"/>
                    <a:pt x="11" y="248"/>
                    <a:pt x="11" y="248"/>
                  </a:cubicBezTo>
                  <a:cubicBezTo>
                    <a:pt x="12" y="248"/>
                    <a:pt x="12" y="245"/>
                    <a:pt x="12" y="245"/>
                  </a:cubicBezTo>
                  <a:cubicBezTo>
                    <a:pt x="14" y="245"/>
                    <a:pt x="14" y="245"/>
                    <a:pt x="14" y="245"/>
                  </a:cubicBezTo>
                  <a:cubicBezTo>
                    <a:pt x="14" y="245"/>
                    <a:pt x="15" y="244"/>
                    <a:pt x="15" y="244"/>
                  </a:cubicBezTo>
                  <a:cubicBezTo>
                    <a:pt x="15" y="243"/>
                    <a:pt x="15" y="242"/>
                    <a:pt x="15" y="242"/>
                  </a:cubicBezTo>
                  <a:cubicBezTo>
                    <a:pt x="15" y="242"/>
                    <a:pt x="16" y="240"/>
                    <a:pt x="16" y="239"/>
                  </a:cubicBezTo>
                  <a:cubicBezTo>
                    <a:pt x="16" y="238"/>
                    <a:pt x="15" y="237"/>
                    <a:pt x="15" y="237"/>
                  </a:cubicBezTo>
                  <a:cubicBezTo>
                    <a:pt x="15" y="237"/>
                    <a:pt x="14" y="235"/>
                    <a:pt x="13" y="235"/>
                  </a:cubicBezTo>
                  <a:cubicBezTo>
                    <a:pt x="13" y="235"/>
                    <a:pt x="11" y="235"/>
                    <a:pt x="11" y="235"/>
                  </a:cubicBezTo>
                  <a:cubicBezTo>
                    <a:pt x="10" y="235"/>
                    <a:pt x="9" y="233"/>
                    <a:pt x="9" y="233"/>
                  </a:cubicBezTo>
                  <a:cubicBezTo>
                    <a:pt x="9" y="233"/>
                    <a:pt x="10" y="232"/>
                    <a:pt x="10" y="231"/>
                  </a:cubicBezTo>
                  <a:cubicBezTo>
                    <a:pt x="11" y="231"/>
                    <a:pt x="11" y="228"/>
                    <a:pt x="11" y="228"/>
                  </a:cubicBezTo>
                  <a:cubicBezTo>
                    <a:pt x="11" y="228"/>
                    <a:pt x="10" y="227"/>
                    <a:pt x="9" y="227"/>
                  </a:cubicBezTo>
                  <a:cubicBezTo>
                    <a:pt x="9" y="227"/>
                    <a:pt x="7" y="227"/>
                    <a:pt x="7" y="227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4"/>
                    <a:pt x="5" y="223"/>
                    <a:pt x="4" y="223"/>
                  </a:cubicBezTo>
                  <a:cubicBezTo>
                    <a:pt x="4" y="223"/>
                    <a:pt x="4" y="222"/>
                    <a:pt x="3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1"/>
                    <a:pt x="3" y="220"/>
                    <a:pt x="3" y="219"/>
                  </a:cubicBezTo>
                  <a:cubicBezTo>
                    <a:pt x="3" y="219"/>
                    <a:pt x="4" y="219"/>
                    <a:pt x="4" y="219"/>
                  </a:cubicBezTo>
                  <a:cubicBezTo>
                    <a:pt x="4" y="219"/>
                    <a:pt x="4" y="218"/>
                    <a:pt x="5" y="217"/>
                  </a:cubicBezTo>
                  <a:cubicBezTo>
                    <a:pt x="5" y="217"/>
                    <a:pt x="5" y="217"/>
                    <a:pt x="6" y="217"/>
                  </a:cubicBezTo>
                  <a:cubicBezTo>
                    <a:pt x="6" y="217"/>
                    <a:pt x="6" y="216"/>
                    <a:pt x="7" y="216"/>
                  </a:cubicBezTo>
                  <a:cubicBezTo>
                    <a:pt x="7" y="215"/>
                    <a:pt x="7" y="213"/>
                    <a:pt x="7" y="213"/>
                  </a:cubicBezTo>
                  <a:cubicBezTo>
                    <a:pt x="7" y="213"/>
                    <a:pt x="7" y="213"/>
                    <a:pt x="6" y="212"/>
                  </a:cubicBezTo>
                  <a:cubicBezTo>
                    <a:pt x="5" y="212"/>
                    <a:pt x="5" y="212"/>
                    <a:pt x="5" y="211"/>
                  </a:cubicBezTo>
                  <a:cubicBezTo>
                    <a:pt x="4" y="211"/>
                    <a:pt x="5" y="210"/>
                    <a:pt x="5" y="210"/>
                  </a:cubicBezTo>
                  <a:cubicBezTo>
                    <a:pt x="5" y="210"/>
                    <a:pt x="3" y="209"/>
                    <a:pt x="3" y="209"/>
                  </a:cubicBezTo>
                  <a:cubicBezTo>
                    <a:pt x="3" y="209"/>
                    <a:pt x="1" y="209"/>
                    <a:pt x="1" y="209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1" y="207"/>
                    <a:pt x="1" y="207"/>
                    <a:pt x="1" y="20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1" y="204"/>
                    <a:pt x="1" y="204"/>
                    <a:pt x="1" y="204"/>
                  </a:cubicBezTo>
                  <a:cubicBezTo>
                    <a:pt x="3" y="206"/>
                    <a:pt x="3" y="206"/>
                    <a:pt x="3" y="206"/>
                  </a:cubicBezTo>
                  <a:cubicBezTo>
                    <a:pt x="3" y="206"/>
                    <a:pt x="3" y="205"/>
                    <a:pt x="3" y="204"/>
                  </a:cubicBezTo>
                  <a:cubicBezTo>
                    <a:pt x="4" y="204"/>
                    <a:pt x="5" y="202"/>
                    <a:pt x="5" y="202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2"/>
                    <a:pt x="11" y="202"/>
                    <a:pt x="11" y="202"/>
                  </a:cubicBezTo>
                  <a:cubicBezTo>
                    <a:pt x="12" y="201"/>
                    <a:pt x="10" y="199"/>
                    <a:pt x="10" y="199"/>
                  </a:cubicBezTo>
                  <a:cubicBezTo>
                    <a:pt x="10" y="199"/>
                    <a:pt x="8" y="201"/>
                    <a:pt x="8" y="201"/>
                  </a:cubicBezTo>
                  <a:cubicBezTo>
                    <a:pt x="7" y="201"/>
                    <a:pt x="7" y="198"/>
                    <a:pt x="7" y="198"/>
                  </a:cubicBezTo>
                  <a:cubicBezTo>
                    <a:pt x="7" y="196"/>
                    <a:pt x="7" y="196"/>
                    <a:pt x="7" y="196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10" y="193"/>
                    <a:pt x="10" y="193"/>
                    <a:pt x="10" y="193"/>
                  </a:cubicBezTo>
                  <a:cubicBezTo>
                    <a:pt x="10" y="193"/>
                    <a:pt x="12" y="191"/>
                    <a:pt x="12" y="191"/>
                  </a:cubicBezTo>
                  <a:cubicBezTo>
                    <a:pt x="13" y="190"/>
                    <a:pt x="12" y="188"/>
                    <a:pt x="12" y="188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9" y="176"/>
                    <a:pt x="9" y="176"/>
                    <a:pt x="9" y="176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1"/>
                    <a:pt x="6" y="169"/>
                    <a:pt x="5" y="169"/>
                  </a:cubicBezTo>
                  <a:cubicBezTo>
                    <a:pt x="4" y="169"/>
                    <a:pt x="5" y="168"/>
                    <a:pt x="5" y="168"/>
                  </a:cubicBezTo>
                  <a:cubicBezTo>
                    <a:pt x="5" y="166"/>
                    <a:pt x="5" y="166"/>
                    <a:pt x="5" y="166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7" y="164"/>
                    <a:pt x="17" y="164"/>
                    <a:pt x="17" y="164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3" y="164"/>
                    <a:pt x="23" y="164"/>
                    <a:pt x="23" y="16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1"/>
                    <a:pt x="34" y="152"/>
                    <a:pt x="34" y="152"/>
                  </a:cubicBezTo>
                  <a:cubicBezTo>
                    <a:pt x="34" y="151"/>
                    <a:pt x="34" y="151"/>
                    <a:pt x="35" y="150"/>
                  </a:cubicBezTo>
                  <a:cubicBezTo>
                    <a:pt x="36" y="150"/>
                    <a:pt x="38" y="149"/>
                    <a:pt x="38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41" y="146"/>
                    <a:pt x="41" y="146"/>
                  </a:cubicBezTo>
                  <a:cubicBezTo>
                    <a:pt x="42" y="146"/>
                    <a:pt x="41" y="145"/>
                    <a:pt x="41" y="144"/>
                  </a:cubicBezTo>
                  <a:cubicBezTo>
                    <a:pt x="41" y="143"/>
                    <a:pt x="41" y="141"/>
                    <a:pt x="41" y="141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5" y="134"/>
                    <a:pt x="32" y="134"/>
                    <a:pt x="32" y="133"/>
                  </a:cubicBezTo>
                  <a:cubicBezTo>
                    <a:pt x="31" y="132"/>
                    <a:pt x="30" y="130"/>
                    <a:pt x="30" y="130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40" y="125"/>
                    <a:pt x="41" y="125"/>
                  </a:cubicBezTo>
                  <a:cubicBezTo>
                    <a:pt x="42" y="126"/>
                    <a:pt x="42" y="122"/>
                    <a:pt x="42" y="122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7"/>
                    <a:pt x="42" y="113"/>
                    <a:pt x="43" y="112"/>
                  </a:cubicBezTo>
                  <a:cubicBezTo>
                    <a:pt x="44" y="112"/>
                    <a:pt x="47" y="106"/>
                    <a:pt x="47" y="106"/>
                  </a:cubicBezTo>
                  <a:cubicBezTo>
                    <a:pt x="47" y="106"/>
                    <a:pt x="47" y="100"/>
                    <a:pt x="47" y="99"/>
                  </a:cubicBezTo>
                  <a:cubicBezTo>
                    <a:pt x="47" y="98"/>
                    <a:pt x="47" y="94"/>
                    <a:pt x="47" y="94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4" y="92"/>
                    <a:pt x="43" y="92"/>
                  </a:cubicBezTo>
                  <a:cubicBezTo>
                    <a:pt x="43" y="91"/>
                    <a:pt x="44" y="89"/>
                    <a:pt x="44" y="89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40" y="85"/>
                    <a:pt x="41" y="80"/>
                    <a:pt x="42" y="80"/>
                  </a:cubicBezTo>
                  <a:cubicBezTo>
                    <a:pt x="43" y="79"/>
                    <a:pt x="45" y="77"/>
                    <a:pt x="45" y="77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9" y="65"/>
                    <a:pt x="49" y="65"/>
                  </a:cubicBezTo>
                  <a:cubicBezTo>
                    <a:pt x="50" y="65"/>
                    <a:pt x="56" y="65"/>
                    <a:pt x="56" y="6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3" y="64"/>
                    <a:pt x="75" y="66"/>
                    <a:pt x="75" y="67"/>
                  </a:cubicBezTo>
                  <a:cubicBezTo>
                    <a:pt x="75" y="67"/>
                    <a:pt x="77" y="69"/>
                    <a:pt x="77" y="70"/>
                  </a:cubicBezTo>
                  <a:cubicBezTo>
                    <a:pt x="76" y="70"/>
                    <a:pt x="78" y="73"/>
                    <a:pt x="78" y="73"/>
                  </a:cubicBezTo>
                  <a:cubicBezTo>
                    <a:pt x="78" y="73"/>
                    <a:pt x="77" y="75"/>
                    <a:pt x="77" y="76"/>
                  </a:cubicBezTo>
                  <a:cubicBezTo>
                    <a:pt x="77" y="76"/>
                    <a:pt x="78" y="80"/>
                    <a:pt x="78" y="80"/>
                  </a:cubicBezTo>
                  <a:cubicBezTo>
                    <a:pt x="78" y="81"/>
                    <a:pt x="80" y="82"/>
                    <a:pt x="80" y="82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3" y="71"/>
                    <a:pt x="84" y="72"/>
                  </a:cubicBezTo>
                  <a:cubicBezTo>
                    <a:pt x="85" y="72"/>
                    <a:pt x="88" y="75"/>
                    <a:pt x="88" y="75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3" y="74"/>
                    <a:pt x="93" y="74"/>
                  </a:cubicBezTo>
                  <a:cubicBezTo>
                    <a:pt x="93" y="74"/>
                    <a:pt x="90" y="70"/>
                    <a:pt x="90" y="70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4" y="57"/>
                    <a:pt x="114" y="57"/>
                  </a:cubicBezTo>
                  <a:cubicBezTo>
                    <a:pt x="113" y="57"/>
                    <a:pt x="111" y="55"/>
                    <a:pt x="111" y="55"/>
                  </a:cubicBezTo>
                  <a:cubicBezTo>
                    <a:pt x="111" y="55"/>
                    <a:pt x="110" y="57"/>
                    <a:pt x="110" y="57"/>
                  </a:cubicBezTo>
                  <a:cubicBezTo>
                    <a:pt x="109" y="58"/>
                    <a:pt x="106" y="58"/>
                    <a:pt x="106" y="57"/>
                  </a:cubicBezTo>
                  <a:cubicBezTo>
                    <a:pt x="105" y="57"/>
                    <a:pt x="104" y="54"/>
                    <a:pt x="104" y="54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3" y="47"/>
                    <a:pt x="103" y="44"/>
                    <a:pt x="104" y="43"/>
                  </a:cubicBezTo>
                  <a:cubicBezTo>
                    <a:pt x="105" y="43"/>
                    <a:pt x="105" y="41"/>
                    <a:pt x="105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1" y="41"/>
                    <a:pt x="101" y="39"/>
                  </a:cubicBezTo>
                  <a:cubicBezTo>
                    <a:pt x="102" y="37"/>
                    <a:pt x="102" y="36"/>
                    <a:pt x="102" y="36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3" y="26"/>
                    <a:pt x="103" y="26"/>
                  </a:cubicBezTo>
                  <a:cubicBezTo>
                    <a:pt x="102" y="26"/>
                    <a:pt x="100" y="26"/>
                    <a:pt x="100" y="2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0"/>
                    <a:pt x="104" y="2"/>
                    <a:pt x="105" y="2"/>
                  </a:cubicBezTo>
                  <a:cubicBezTo>
                    <a:pt x="106" y="2"/>
                    <a:pt x="108" y="3"/>
                    <a:pt x="108" y="3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6" y="6"/>
                    <a:pt x="116" y="6"/>
                  </a:cubicBezTo>
                  <a:cubicBezTo>
                    <a:pt x="117" y="6"/>
                    <a:pt x="119" y="5"/>
                    <a:pt x="119" y="5"/>
                  </a:cubicBezTo>
                  <a:cubicBezTo>
                    <a:pt x="119" y="5"/>
                    <a:pt x="122" y="3"/>
                    <a:pt x="123" y="3"/>
                  </a:cubicBezTo>
                  <a:cubicBezTo>
                    <a:pt x="123" y="2"/>
                    <a:pt x="124" y="2"/>
                    <a:pt x="124" y="2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8" y="15"/>
                    <a:pt x="138" y="18"/>
                    <a:pt x="138" y="18"/>
                  </a:cubicBezTo>
                  <a:cubicBezTo>
                    <a:pt x="137" y="18"/>
                    <a:pt x="136" y="22"/>
                    <a:pt x="136" y="22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65" y="31"/>
                    <a:pt x="165" y="31"/>
                    <a:pt x="165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68" y="23"/>
                    <a:pt x="168" y="23"/>
                    <a:pt x="168" y="23"/>
                  </a:cubicBezTo>
                  <a:cubicBezTo>
                    <a:pt x="168" y="23"/>
                    <a:pt x="170" y="21"/>
                    <a:pt x="170" y="21"/>
                  </a:cubicBezTo>
                  <a:cubicBezTo>
                    <a:pt x="171" y="21"/>
                    <a:pt x="175" y="22"/>
                    <a:pt x="175" y="22"/>
                  </a:cubicBezTo>
                  <a:cubicBezTo>
                    <a:pt x="176" y="25"/>
                    <a:pt x="176" y="25"/>
                    <a:pt x="176" y="25"/>
                  </a:cubicBezTo>
                  <a:cubicBezTo>
                    <a:pt x="177" y="28"/>
                    <a:pt x="177" y="28"/>
                    <a:pt x="177" y="28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2" y="35"/>
                    <a:pt x="172" y="35"/>
                    <a:pt x="172" y="35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2" y="39"/>
                    <a:pt x="172" y="41"/>
                    <a:pt x="171" y="41"/>
                  </a:cubicBezTo>
                  <a:cubicBezTo>
                    <a:pt x="170" y="42"/>
                    <a:pt x="168" y="42"/>
                    <a:pt x="168" y="42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61" y="47"/>
                    <a:pt x="161" y="47"/>
                    <a:pt x="161" y="47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70" y="50"/>
                    <a:pt x="170" y="50"/>
                    <a:pt x="170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82" y="53"/>
                    <a:pt x="182" y="53"/>
                  </a:cubicBezTo>
                  <a:cubicBezTo>
                    <a:pt x="182" y="53"/>
                    <a:pt x="183" y="50"/>
                    <a:pt x="183" y="50"/>
                  </a:cubicBezTo>
                  <a:cubicBezTo>
                    <a:pt x="183" y="50"/>
                    <a:pt x="184" y="48"/>
                    <a:pt x="185" y="48"/>
                  </a:cubicBezTo>
                  <a:cubicBezTo>
                    <a:pt x="186" y="48"/>
                    <a:pt x="187" y="46"/>
                    <a:pt x="188" y="46"/>
                  </a:cubicBezTo>
                  <a:cubicBezTo>
                    <a:pt x="188" y="45"/>
                    <a:pt x="189" y="43"/>
                    <a:pt x="189" y="43"/>
                  </a:cubicBezTo>
                  <a:cubicBezTo>
                    <a:pt x="189" y="43"/>
                    <a:pt x="191" y="42"/>
                    <a:pt x="192" y="42"/>
                  </a:cubicBezTo>
                  <a:cubicBezTo>
                    <a:pt x="193" y="42"/>
                    <a:pt x="199" y="41"/>
                    <a:pt x="199" y="41"/>
                  </a:cubicBezTo>
                  <a:cubicBezTo>
                    <a:pt x="199" y="41"/>
                    <a:pt x="203" y="40"/>
                    <a:pt x="204" y="39"/>
                  </a:cubicBezTo>
                  <a:cubicBezTo>
                    <a:pt x="204" y="39"/>
                    <a:pt x="208" y="36"/>
                    <a:pt x="208" y="36"/>
                  </a:cubicBezTo>
                  <a:cubicBezTo>
                    <a:pt x="209" y="33"/>
                    <a:pt x="209" y="33"/>
                    <a:pt x="209" y="33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3" y="30"/>
                    <a:pt x="213" y="29"/>
                  </a:cubicBezTo>
                  <a:cubicBezTo>
                    <a:pt x="213" y="28"/>
                    <a:pt x="214" y="25"/>
                    <a:pt x="214" y="25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16" y="24"/>
                    <a:pt x="218" y="25"/>
                    <a:pt x="218" y="26"/>
                  </a:cubicBezTo>
                  <a:cubicBezTo>
                    <a:pt x="218" y="26"/>
                    <a:pt x="217" y="28"/>
                    <a:pt x="217" y="28"/>
                  </a:cubicBezTo>
                  <a:cubicBezTo>
                    <a:pt x="217" y="28"/>
                    <a:pt x="215" y="29"/>
                    <a:pt x="214" y="30"/>
                  </a:cubicBezTo>
                  <a:cubicBezTo>
                    <a:pt x="214" y="30"/>
                    <a:pt x="214" y="32"/>
                    <a:pt x="214" y="32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7" y="29"/>
                    <a:pt x="217" y="29"/>
                  </a:cubicBezTo>
                  <a:cubicBezTo>
                    <a:pt x="217" y="29"/>
                    <a:pt x="221" y="28"/>
                    <a:pt x="221" y="28"/>
                  </a:cubicBezTo>
                  <a:cubicBezTo>
                    <a:pt x="221" y="28"/>
                    <a:pt x="223" y="29"/>
                    <a:pt x="223" y="29"/>
                  </a:cubicBezTo>
                  <a:cubicBezTo>
                    <a:pt x="223" y="29"/>
                    <a:pt x="225" y="30"/>
                    <a:pt x="225" y="30"/>
                  </a:cubicBezTo>
                  <a:cubicBezTo>
                    <a:pt x="229" y="29"/>
                    <a:pt x="229" y="29"/>
                    <a:pt x="229" y="29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6"/>
                    <a:pt x="230" y="26"/>
                  </a:cubicBezTo>
                  <a:cubicBezTo>
                    <a:pt x="231" y="25"/>
                    <a:pt x="233" y="24"/>
                    <a:pt x="233" y="24"/>
                  </a:cubicBezTo>
                  <a:cubicBezTo>
                    <a:pt x="233" y="24"/>
                    <a:pt x="233" y="22"/>
                    <a:pt x="233" y="21"/>
                  </a:cubicBezTo>
                  <a:cubicBezTo>
                    <a:pt x="233" y="21"/>
                    <a:pt x="234" y="19"/>
                    <a:pt x="234" y="19"/>
                  </a:cubicBezTo>
                  <a:cubicBezTo>
                    <a:pt x="234" y="19"/>
                    <a:pt x="234" y="19"/>
                    <a:pt x="234" y="19"/>
                  </a:cubicBezTo>
                  <a:cubicBezTo>
                    <a:pt x="234" y="19"/>
                    <a:pt x="236" y="18"/>
                    <a:pt x="236" y="18"/>
                  </a:cubicBezTo>
                  <a:cubicBezTo>
                    <a:pt x="236" y="18"/>
                    <a:pt x="237" y="15"/>
                    <a:pt x="237" y="15"/>
                  </a:cubicBezTo>
                  <a:cubicBezTo>
                    <a:pt x="237" y="15"/>
                    <a:pt x="237" y="14"/>
                    <a:pt x="238" y="14"/>
                  </a:cubicBezTo>
                  <a:cubicBezTo>
                    <a:pt x="238" y="14"/>
                    <a:pt x="240" y="12"/>
                    <a:pt x="240" y="12"/>
                  </a:cubicBezTo>
                  <a:cubicBezTo>
                    <a:pt x="241" y="11"/>
                    <a:pt x="241" y="11"/>
                    <a:pt x="242" y="11"/>
                  </a:cubicBezTo>
                  <a:cubicBezTo>
                    <a:pt x="242" y="11"/>
                    <a:pt x="243" y="13"/>
                    <a:pt x="243" y="13"/>
                  </a:cubicBezTo>
                  <a:cubicBezTo>
                    <a:pt x="243" y="13"/>
                    <a:pt x="243" y="14"/>
                    <a:pt x="242" y="15"/>
                  </a:cubicBezTo>
                  <a:cubicBezTo>
                    <a:pt x="241" y="15"/>
                    <a:pt x="240" y="16"/>
                    <a:pt x="240" y="16"/>
                  </a:cubicBezTo>
                  <a:cubicBezTo>
                    <a:pt x="240" y="16"/>
                    <a:pt x="242" y="18"/>
                    <a:pt x="242" y="18"/>
                  </a:cubicBezTo>
                  <a:cubicBezTo>
                    <a:pt x="242" y="18"/>
                    <a:pt x="243" y="19"/>
                    <a:pt x="243" y="19"/>
                  </a:cubicBezTo>
                  <a:cubicBezTo>
                    <a:pt x="243" y="20"/>
                    <a:pt x="242" y="21"/>
                    <a:pt x="242" y="21"/>
                  </a:cubicBezTo>
                  <a:cubicBezTo>
                    <a:pt x="243" y="21"/>
                    <a:pt x="246" y="20"/>
                    <a:pt x="246" y="20"/>
                  </a:cubicBezTo>
                  <a:cubicBezTo>
                    <a:pt x="246" y="20"/>
                    <a:pt x="246" y="18"/>
                    <a:pt x="246" y="18"/>
                  </a:cubicBezTo>
                  <a:cubicBezTo>
                    <a:pt x="246" y="18"/>
                    <a:pt x="248" y="16"/>
                    <a:pt x="248" y="16"/>
                  </a:cubicBezTo>
                  <a:cubicBezTo>
                    <a:pt x="249" y="16"/>
                    <a:pt x="251" y="17"/>
                    <a:pt x="251" y="17"/>
                  </a:cubicBezTo>
                  <a:cubicBezTo>
                    <a:pt x="251" y="17"/>
                    <a:pt x="251" y="18"/>
                    <a:pt x="251" y="19"/>
                  </a:cubicBezTo>
                  <a:cubicBezTo>
                    <a:pt x="250" y="19"/>
                    <a:pt x="248" y="21"/>
                    <a:pt x="248" y="21"/>
                  </a:cubicBezTo>
                  <a:cubicBezTo>
                    <a:pt x="248" y="22"/>
                    <a:pt x="247" y="22"/>
                    <a:pt x="248" y="22"/>
                  </a:cubicBezTo>
                  <a:cubicBezTo>
                    <a:pt x="248" y="23"/>
                    <a:pt x="250" y="25"/>
                    <a:pt x="250" y="25"/>
                  </a:cubicBezTo>
                  <a:cubicBezTo>
                    <a:pt x="253" y="27"/>
                    <a:pt x="253" y="27"/>
                    <a:pt x="253" y="27"/>
                  </a:cubicBezTo>
                  <a:cubicBezTo>
                    <a:pt x="253" y="27"/>
                    <a:pt x="253" y="28"/>
                    <a:pt x="253" y="29"/>
                  </a:cubicBezTo>
                  <a:cubicBezTo>
                    <a:pt x="253" y="29"/>
                    <a:pt x="248" y="29"/>
                    <a:pt x="248" y="29"/>
                  </a:cubicBezTo>
                  <a:cubicBezTo>
                    <a:pt x="248" y="29"/>
                    <a:pt x="248" y="29"/>
                    <a:pt x="247" y="30"/>
                  </a:cubicBezTo>
                  <a:cubicBezTo>
                    <a:pt x="247" y="30"/>
                    <a:pt x="246" y="31"/>
                    <a:pt x="244" y="32"/>
                  </a:cubicBezTo>
                  <a:cubicBezTo>
                    <a:pt x="242" y="32"/>
                    <a:pt x="242" y="32"/>
                    <a:pt x="242" y="33"/>
                  </a:cubicBezTo>
                  <a:cubicBezTo>
                    <a:pt x="242" y="34"/>
                    <a:pt x="241" y="35"/>
                    <a:pt x="242" y="36"/>
                  </a:cubicBezTo>
                  <a:cubicBezTo>
                    <a:pt x="243" y="37"/>
                    <a:pt x="245" y="38"/>
                    <a:pt x="245" y="38"/>
                  </a:cubicBezTo>
                  <a:cubicBezTo>
                    <a:pt x="245" y="38"/>
                    <a:pt x="250" y="40"/>
                    <a:pt x="250" y="39"/>
                  </a:cubicBezTo>
                  <a:cubicBezTo>
                    <a:pt x="250" y="39"/>
                    <a:pt x="257" y="39"/>
                    <a:pt x="257" y="39"/>
                  </a:cubicBezTo>
                  <a:cubicBezTo>
                    <a:pt x="260" y="39"/>
                    <a:pt x="260" y="39"/>
                    <a:pt x="260" y="39"/>
                  </a:cubicBezTo>
                  <a:cubicBezTo>
                    <a:pt x="260" y="39"/>
                    <a:pt x="261" y="41"/>
                    <a:pt x="262" y="42"/>
                  </a:cubicBezTo>
                  <a:cubicBezTo>
                    <a:pt x="262" y="42"/>
                    <a:pt x="266" y="45"/>
                    <a:pt x="26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2"/>
                    <a:pt x="268" y="52"/>
                    <a:pt x="268" y="52"/>
                  </a:cubicBezTo>
                  <a:cubicBezTo>
                    <a:pt x="265" y="53"/>
                    <a:pt x="265" y="53"/>
                    <a:pt x="265" y="53"/>
                  </a:cubicBezTo>
                  <a:cubicBezTo>
                    <a:pt x="261" y="56"/>
                    <a:pt x="261" y="56"/>
                    <a:pt x="261" y="56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59" y="55"/>
                    <a:pt x="261" y="57"/>
                    <a:pt x="262" y="57"/>
                  </a:cubicBezTo>
                  <a:cubicBezTo>
                    <a:pt x="263" y="57"/>
                    <a:pt x="264" y="58"/>
                    <a:pt x="264" y="58"/>
                  </a:cubicBezTo>
                  <a:cubicBezTo>
                    <a:pt x="265" y="58"/>
                    <a:pt x="269" y="58"/>
                    <a:pt x="273" y="58"/>
                  </a:cubicBezTo>
                  <a:cubicBezTo>
                    <a:pt x="273" y="59"/>
                    <a:pt x="273" y="59"/>
                    <a:pt x="273" y="60"/>
                  </a:cubicBezTo>
                  <a:cubicBezTo>
                    <a:pt x="274" y="61"/>
                    <a:pt x="275" y="65"/>
                    <a:pt x="275" y="66"/>
                  </a:cubicBezTo>
                  <a:cubicBezTo>
                    <a:pt x="275" y="66"/>
                    <a:pt x="276" y="70"/>
                    <a:pt x="278" y="73"/>
                  </a:cubicBezTo>
                  <a:cubicBezTo>
                    <a:pt x="281" y="77"/>
                    <a:pt x="280" y="78"/>
                    <a:pt x="280" y="78"/>
                  </a:cubicBezTo>
                  <a:cubicBezTo>
                    <a:pt x="280" y="87"/>
                    <a:pt x="280" y="87"/>
                    <a:pt x="280" y="87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73" y="108"/>
                    <a:pt x="274" y="109"/>
                    <a:pt x="275" y="109"/>
                  </a:cubicBezTo>
                  <a:cubicBezTo>
                    <a:pt x="276" y="110"/>
                    <a:pt x="279" y="113"/>
                    <a:pt x="279" y="113"/>
                  </a:cubicBezTo>
                  <a:cubicBezTo>
                    <a:pt x="280" y="114"/>
                    <a:pt x="286" y="117"/>
                    <a:pt x="289" y="118"/>
                  </a:cubicBezTo>
                  <a:cubicBezTo>
                    <a:pt x="292" y="120"/>
                    <a:pt x="291" y="125"/>
                    <a:pt x="291" y="125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90" y="136"/>
                    <a:pt x="292" y="136"/>
                  </a:cubicBezTo>
                  <a:cubicBezTo>
                    <a:pt x="293" y="135"/>
                    <a:pt x="294" y="141"/>
                    <a:pt x="294" y="141"/>
                  </a:cubicBezTo>
                  <a:cubicBezTo>
                    <a:pt x="294" y="141"/>
                    <a:pt x="295" y="147"/>
                    <a:pt x="295" y="148"/>
                  </a:cubicBezTo>
                  <a:cubicBezTo>
                    <a:pt x="294" y="149"/>
                    <a:pt x="295" y="150"/>
                    <a:pt x="295" y="150"/>
                  </a:cubicBezTo>
                  <a:cubicBezTo>
                    <a:pt x="297" y="154"/>
                    <a:pt x="297" y="154"/>
                    <a:pt x="297" y="154"/>
                  </a:cubicBezTo>
                  <a:cubicBezTo>
                    <a:pt x="297" y="154"/>
                    <a:pt x="296" y="157"/>
                    <a:pt x="295" y="158"/>
                  </a:cubicBezTo>
                  <a:cubicBezTo>
                    <a:pt x="295" y="160"/>
                    <a:pt x="294" y="162"/>
                    <a:pt x="294" y="162"/>
                  </a:cubicBezTo>
                  <a:cubicBezTo>
                    <a:pt x="295" y="165"/>
                    <a:pt x="295" y="165"/>
                    <a:pt x="295" y="165"/>
                  </a:cubicBezTo>
                  <a:cubicBezTo>
                    <a:pt x="299" y="170"/>
                    <a:pt x="299" y="170"/>
                    <a:pt x="299" y="170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8"/>
                    <a:pt x="302" y="179"/>
                    <a:pt x="303" y="179"/>
                  </a:cubicBezTo>
                  <a:cubicBezTo>
                    <a:pt x="304" y="179"/>
                    <a:pt x="306" y="181"/>
                    <a:pt x="306" y="181"/>
                  </a:cubicBezTo>
                  <a:cubicBezTo>
                    <a:pt x="306" y="181"/>
                    <a:pt x="306" y="183"/>
                    <a:pt x="306" y="184"/>
                  </a:cubicBezTo>
                  <a:cubicBezTo>
                    <a:pt x="306" y="184"/>
                    <a:pt x="309" y="188"/>
                    <a:pt x="309" y="188"/>
                  </a:cubicBezTo>
                  <a:cubicBezTo>
                    <a:pt x="310" y="189"/>
                    <a:pt x="312" y="192"/>
                    <a:pt x="312" y="192"/>
                  </a:cubicBezTo>
                  <a:cubicBezTo>
                    <a:pt x="312" y="192"/>
                    <a:pt x="312" y="194"/>
                    <a:pt x="309" y="197"/>
                  </a:cubicBezTo>
                  <a:cubicBezTo>
                    <a:pt x="307" y="200"/>
                    <a:pt x="308" y="200"/>
                    <a:pt x="308" y="201"/>
                  </a:cubicBezTo>
                  <a:cubicBezTo>
                    <a:pt x="308" y="202"/>
                    <a:pt x="309" y="204"/>
                    <a:pt x="309" y="204"/>
                  </a:cubicBezTo>
                  <a:cubicBezTo>
                    <a:pt x="309" y="204"/>
                    <a:pt x="308" y="205"/>
                    <a:pt x="307" y="206"/>
                  </a:cubicBezTo>
                  <a:cubicBezTo>
                    <a:pt x="307" y="206"/>
                    <a:pt x="306" y="208"/>
                    <a:pt x="306" y="210"/>
                  </a:cubicBezTo>
                  <a:cubicBezTo>
                    <a:pt x="302" y="213"/>
                    <a:pt x="302" y="213"/>
                    <a:pt x="302" y="213"/>
                  </a:cubicBezTo>
                  <a:cubicBezTo>
                    <a:pt x="302" y="213"/>
                    <a:pt x="302" y="213"/>
                    <a:pt x="301" y="214"/>
                  </a:cubicBezTo>
                  <a:cubicBezTo>
                    <a:pt x="301" y="213"/>
                    <a:pt x="300" y="213"/>
                    <a:pt x="299" y="213"/>
                  </a:cubicBezTo>
                  <a:cubicBezTo>
                    <a:pt x="298" y="212"/>
                    <a:pt x="297" y="211"/>
                    <a:pt x="297" y="211"/>
                  </a:cubicBezTo>
                  <a:cubicBezTo>
                    <a:pt x="297" y="211"/>
                    <a:pt x="297" y="209"/>
                    <a:pt x="297" y="207"/>
                  </a:cubicBezTo>
                  <a:cubicBezTo>
                    <a:pt x="297" y="205"/>
                    <a:pt x="297" y="206"/>
                    <a:pt x="297" y="205"/>
                  </a:cubicBezTo>
                  <a:cubicBezTo>
                    <a:pt x="296" y="204"/>
                    <a:pt x="294" y="203"/>
                    <a:pt x="292" y="202"/>
                  </a:cubicBezTo>
                  <a:cubicBezTo>
                    <a:pt x="290" y="202"/>
                    <a:pt x="286" y="202"/>
                    <a:pt x="285" y="203"/>
                  </a:cubicBezTo>
                  <a:cubicBezTo>
                    <a:pt x="285" y="203"/>
                    <a:pt x="285" y="207"/>
                    <a:pt x="285" y="207"/>
                  </a:cubicBezTo>
                  <a:cubicBezTo>
                    <a:pt x="287" y="210"/>
                    <a:pt x="287" y="210"/>
                    <a:pt x="287" y="210"/>
                  </a:cubicBezTo>
                  <a:cubicBezTo>
                    <a:pt x="286" y="212"/>
                    <a:pt x="286" y="212"/>
                    <a:pt x="286" y="212"/>
                  </a:cubicBezTo>
                  <a:cubicBezTo>
                    <a:pt x="286" y="212"/>
                    <a:pt x="277" y="214"/>
                    <a:pt x="274" y="214"/>
                  </a:cubicBezTo>
                  <a:cubicBezTo>
                    <a:pt x="271" y="214"/>
                    <a:pt x="272" y="216"/>
                    <a:pt x="272" y="216"/>
                  </a:cubicBezTo>
                  <a:cubicBezTo>
                    <a:pt x="270" y="220"/>
                    <a:pt x="270" y="220"/>
                    <a:pt x="270" y="220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262" y="224"/>
                    <a:pt x="262" y="224"/>
                    <a:pt x="262" y="224"/>
                  </a:cubicBezTo>
                  <a:cubicBezTo>
                    <a:pt x="262" y="224"/>
                    <a:pt x="256" y="229"/>
                    <a:pt x="255" y="229"/>
                  </a:cubicBezTo>
                  <a:cubicBezTo>
                    <a:pt x="251" y="232"/>
                    <a:pt x="251" y="232"/>
                    <a:pt x="251" y="232"/>
                  </a:cubicBezTo>
                  <a:cubicBezTo>
                    <a:pt x="251" y="232"/>
                    <a:pt x="250" y="232"/>
                    <a:pt x="247" y="234"/>
                  </a:cubicBezTo>
                  <a:cubicBezTo>
                    <a:pt x="243" y="235"/>
                    <a:pt x="245" y="237"/>
                    <a:pt x="244" y="238"/>
                  </a:cubicBezTo>
                  <a:cubicBezTo>
                    <a:pt x="244" y="240"/>
                    <a:pt x="243" y="240"/>
                    <a:pt x="241" y="241"/>
                  </a:cubicBezTo>
                  <a:cubicBezTo>
                    <a:pt x="240" y="241"/>
                    <a:pt x="237" y="240"/>
                    <a:pt x="235" y="240"/>
                  </a:cubicBezTo>
                  <a:cubicBezTo>
                    <a:pt x="234" y="240"/>
                    <a:pt x="231" y="242"/>
                    <a:pt x="229" y="242"/>
                  </a:cubicBezTo>
                  <a:cubicBezTo>
                    <a:pt x="226" y="242"/>
                    <a:pt x="226" y="242"/>
                    <a:pt x="226" y="242"/>
                  </a:cubicBezTo>
                  <a:cubicBezTo>
                    <a:pt x="222" y="247"/>
                    <a:pt x="222" y="247"/>
                    <a:pt x="222" y="247"/>
                  </a:cubicBezTo>
                  <a:cubicBezTo>
                    <a:pt x="219" y="253"/>
                    <a:pt x="219" y="253"/>
                    <a:pt x="219" y="253"/>
                  </a:cubicBezTo>
                  <a:cubicBezTo>
                    <a:pt x="218" y="250"/>
                    <a:pt x="218" y="250"/>
                    <a:pt x="218" y="250"/>
                  </a:cubicBezTo>
                  <a:cubicBezTo>
                    <a:pt x="217" y="246"/>
                    <a:pt x="217" y="246"/>
                    <a:pt x="217" y="246"/>
                  </a:cubicBezTo>
                  <a:cubicBezTo>
                    <a:pt x="212" y="246"/>
                    <a:pt x="212" y="246"/>
                    <a:pt x="212" y="246"/>
                  </a:cubicBezTo>
                  <a:cubicBezTo>
                    <a:pt x="213" y="249"/>
                    <a:pt x="213" y="249"/>
                    <a:pt x="213" y="249"/>
                  </a:cubicBezTo>
                  <a:cubicBezTo>
                    <a:pt x="213" y="249"/>
                    <a:pt x="215" y="256"/>
                    <a:pt x="216" y="257"/>
                  </a:cubicBezTo>
                  <a:cubicBezTo>
                    <a:pt x="217" y="258"/>
                    <a:pt x="218" y="258"/>
                    <a:pt x="220" y="259"/>
                  </a:cubicBezTo>
                  <a:cubicBezTo>
                    <a:pt x="223" y="261"/>
                    <a:pt x="223" y="261"/>
                    <a:pt x="226" y="263"/>
                  </a:cubicBezTo>
                  <a:cubicBezTo>
                    <a:pt x="229" y="265"/>
                    <a:pt x="228" y="267"/>
                    <a:pt x="228" y="268"/>
                  </a:cubicBezTo>
                  <a:cubicBezTo>
                    <a:pt x="228" y="270"/>
                    <a:pt x="228" y="270"/>
                    <a:pt x="226" y="272"/>
                  </a:cubicBezTo>
                  <a:cubicBezTo>
                    <a:pt x="224" y="275"/>
                    <a:pt x="226" y="277"/>
                    <a:pt x="226" y="277"/>
                  </a:cubicBezTo>
                  <a:cubicBezTo>
                    <a:pt x="226" y="277"/>
                    <a:pt x="227" y="279"/>
                    <a:pt x="229" y="281"/>
                  </a:cubicBezTo>
                  <a:cubicBezTo>
                    <a:pt x="231" y="283"/>
                    <a:pt x="230" y="284"/>
                    <a:pt x="231" y="287"/>
                  </a:cubicBezTo>
                  <a:cubicBezTo>
                    <a:pt x="231" y="290"/>
                    <a:pt x="231" y="289"/>
                    <a:pt x="233" y="292"/>
                  </a:cubicBezTo>
                  <a:cubicBezTo>
                    <a:pt x="235" y="294"/>
                    <a:pt x="234" y="293"/>
                    <a:pt x="236" y="295"/>
                  </a:cubicBezTo>
                  <a:cubicBezTo>
                    <a:pt x="238" y="297"/>
                    <a:pt x="238" y="298"/>
                    <a:pt x="238" y="298"/>
                  </a:cubicBezTo>
                  <a:cubicBezTo>
                    <a:pt x="238" y="298"/>
                    <a:pt x="244" y="296"/>
                    <a:pt x="246" y="298"/>
                  </a:cubicBezTo>
                  <a:cubicBezTo>
                    <a:pt x="248" y="300"/>
                    <a:pt x="247" y="299"/>
                    <a:pt x="251" y="302"/>
                  </a:cubicBezTo>
                  <a:cubicBezTo>
                    <a:pt x="254" y="306"/>
                    <a:pt x="251" y="304"/>
                    <a:pt x="252" y="307"/>
                  </a:cubicBezTo>
                  <a:cubicBezTo>
                    <a:pt x="253" y="309"/>
                    <a:pt x="254" y="308"/>
                    <a:pt x="254" y="308"/>
                  </a:cubicBezTo>
                  <a:cubicBezTo>
                    <a:pt x="254" y="308"/>
                    <a:pt x="255" y="309"/>
                    <a:pt x="257" y="309"/>
                  </a:cubicBezTo>
                  <a:cubicBezTo>
                    <a:pt x="259" y="309"/>
                    <a:pt x="259" y="311"/>
                    <a:pt x="259" y="313"/>
                  </a:cubicBezTo>
                  <a:cubicBezTo>
                    <a:pt x="260" y="315"/>
                    <a:pt x="260" y="315"/>
                    <a:pt x="262" y="317"/>
                  </a:cubicBezTo>
                  <a:cubicBezTo>
                    <a:pt x="263" y="318"/>
                    <a:pt x="264" y="317"/>
                    <a:pt x="267" y="316"/>
                  </a:cubicBezTo>
                  <a:cubicBezTo>
                    <a:pt x="269" y="316"/>
                    <a:pt x="268" y="318"/>
                    <a:pt x="268" y="319"/>
                  </a:cubicBezTo>
                  <a:cubicBezTo>
                    <a:pt x="268" y="320"/>
                    <a:pt x="270" y="320"/>
                    <a:pt x="272" y="321"/>
                  </a:cubicBezTo>
                  <a:cubicBezTo>
                    <a:pt x="274" y="322"/>
                    <a:pt x="273" y="322"/>
                    <a:pt x="275" y="324"/>
                  </a:cubicBezTo>
                  <a:cubicBezTo>
                    <a:pt x="275" y="324"/>
                    <a:pt x="275" y="324"/>
                    <a:pt x="275" y="325"/>
                  </a:cubicBezTo>
                  <a:close/>
                  <a:moveTo>
                    <a:pt x="55" y="394"/>
                  </a:move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lose/>
                  <a:moveTo>
                    <a:pt x="128" y="400"/>
                  </a:move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lose/>
                  <a:moveTo>
                    <a:pt x="312" y="204"/>
                  </a:move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80">
              <a:extLst>
                <a:ext uri="{FF2B5EF4-FFF2-40B4-BE49-F238E27FC236}">
                  <a16:creationId xmlns:a16="http://schemas.microsoft.com/office/drawing/2014/main" id="{0AB4BA10-7C73-4B40-9A9A-350B8D06A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6816" y="3211661"/>
              <a:ext cx="1121419" cy="1240147"/>
            </a:xfrm>
            <a:custGeom>
              <a:avLst/>
              <a:gdLst>
                <a:gd name="T0" fmla="*/ 372 w 492"/>
                <a:gd name="T1" fmla="*/ 536 h 561"/>
                <a:gd name="T2" fmla="*/ 338 w 492"/>
                <a:gd name="T3" fmla="*/ 556 h 561"/>
                <a:gd name="T4" fmla="*/ 272 w 492"/>
                <a:gd name="T5" fmla="*/ 521 h 561"/>
                <a:gd name="T6" fmla="*/ 260 w 492"/>
                <a:gd name="T7" fmla="*/ 489 h 561"/>
                <a:gd name="T8" fmla="*/ 318 w 492"/>
                <a:gd name="T9" fmla="*/ 489 h 561"/>
                <a:gd name="T10" fmla="*/ 376 w 492"/>
                <a:gd name="T11" fmla="*/ 476 h 561"/>
                <a:gd name="T12" fmla="*/ 403 w 492"/>
                <a:gd name="T13" fmla="*/ 478 h 561"/>
                <a:gd name="T14" fmla="*/ 442 w 492"/>
                <a:gd name="T15" fmla="*/ 422 h 561"/>
                <a:gd name="T16" fmla="*/ 411 w 492"/>
                <a:gd name="T17" fmla="*/ 385 h 561"/>
                <a:gd name="T18" fmla="*/ 455 w 492"/>
                <a:gd name="T19" fmla="*/ 350 h 561"/>
                <a:gd name="T20" fmla="*/ 490 w 492"/>
                <a:gd name="T21" fmla="*/ 351 h 561"/>
                <a:gd name="T22" fmla="*/ 379 w 492"/>
                <a:gd name="T23" fmla="*/ 295 h 561"/>
                <a:gd name="T24" fmla="*/ 340 w 492"/>
                <a:gd name="T25" fmla="*/ 271 h 561"/>
                <a:gd name="T26" fmla="*/ 275 w 492"/>
                <a:gd name="T27" fmla="*/ 186 h 561"/>
                <a:gd name="T28" fmla="*/ 218 w 492"/>
                <a:gd name="T29" fmla="*/ 109 h 561"/>
                <a:gd name="T30" fmla="*/ 247 w 492"/>
                <a:gd name="T31" fmla="*/ 78 h 561"/>
                <a:gd name="T32" fmla="*/ 267 w 492"/>
                <a:gd name="T33" fmla="*/ 63 h 561"/>
                <a:gd name="T34" fmla="*/ 262 w 492"/>
                <a:gd name="T35" fmla="*/ 56 h 561"/>
                <a:gd name="T36" fmla="*/ 258 w 492"/>
                <a:gd name="T37" fmla="*/ 46 h 561"/>
                <a:gd name="T38" fmla="*/ 267 w 492"/>
                <a:gd name="T39" fmla="*/ 30 h 561"/>
                <a:gd name="T40" fmla="*/ 212 w 492"/>
                <a:gd name="T41" fmla="*/ 15 h 561"/>
                <a:gd name="T42" fmla="*/ 185 w 492"/>
                <a:gd name="T43" fmla="*/ 4 h 561"/>
                <a:gd name="T44" fmla="*/ 148 w 492"/>
                <a:gd name="T45" fmla="*/ 15 h 561"/>
                <a:gd name="T46" fmla="*/ 148 w 492"/>
                <a:gd name="T47" fmla="*/ 26 h 561"/>
                <a:gd name="T48" fmla="*/ 139 w 492"/>
                <a:gd name="T49" fmla="*/ 27 h 561"/>
                <a:gd name="T50" fmla="*/ 132 w 492"/>
                <a:gd name="T51" fmla="*/ 34 h 561"/>
                <a:gd name="T52" fmla="*/ 136 w 492"/>
                <a:gd name="T53" fmla="*/ 46 h 561"/>
                <a:gd name="T54" fmla="*/ 129 w 492"/>
                <a:gd name="T55" fmla="*/ 40 h 561"/>
                <a:gd name="T56" fmla="*/ 114 w 492"/>
                <a:gd name="T57" fmla="*/ 45 h 561"/>
                <a:gd name="T58" fmla="*/ 104 w 492"/>
                <a:gd name="T59" fmla="*/ 34 h 561"/>
                <a:gd name="T60" fmla="*/ 101 w 492"/>
                <a:gd name="T61" fmla="*/ 47 h 561"/>
                <a:gd name="T62" fmla="*/ 94 w 492"/>
                <a:gd name="T63" fmla="*/ 61 h 561"/>
                <a:gd name="T64" fmla="*/ 89 w 492"/>
                <a:gd name="T65" fmla="*/ 71 h 561"/>
                <a:gd name="T66" fmla="*/ 87 w 492"/>
                <a:gd name="T67" fmla="*/ 58 h 561"/>
                <a:gd name="T68" fmla="*/ 73 w 492"/>
                <a:gd name="T69" fmla="*/ 51 h 561"/>
                <a:gd name="T70" fmla="*/ 65 w 492"/>
                <a:gd name="T71" fmla="*/ 39 h 561"/>
                <a:gd name="T72" fmla="*/ 58 w 492"/>
                <a:gd name="T73" fmla="*/ 51 h 561"/>
                <a:gd name="T74" fmla="*/ 50 w 492"/>
                <a:gd name="T75" fmla="*/ 63 h 561"/>
                <a:gd name="T76" fmla="*/ 35 w 492"/>
                <a:gd name="T77" fmla="*/ 63 h 561"/>
                <a:gd name="T78" fmla="*/ 19 w 492"/>
                <a:gd name="T79" fmla="*/ 69 h 561"/>
                <a:gd name="T80" fmla="*/ 18 w 492"/>
                <a:gd name="T81" fmla="*/ 100 h 561"/>
                <a:gd name="T82" fmla="*/ 14 w 492"/>
                <a:gd name="T83" fmla="*/ 134 h 561"/>
                <a:gd name="T84" fmla="*/ 31 w 492"/>
                <a:gd name="T85" fmla="*/ 180 h 561"/>
                <a:gd name="T86" fmla="*/ 86 w 492"/>
                <a:gd name="T87" fmla="*/ 147 h 561"/>
                <a:gd name="T88" fmla="*/ 139 w 492"/>
                <a:gd name="T89" fmla="*/ 179 h 561"/>
                <a:gd name="T90" fmla="*/ 162 w 492"/>
                <a:gd name="T91" fmla="*/ 237 h 561"/>
                <a:gd name="T92" fmla="*/ 207 w 492"/>
                <a:gd name="T93" fmla="*/ 276 h 561"/>
                <a:gd name="T94" fmla="*/ 251 w 492"/>
                <a:gd name="T95" fmla="*/ 307 h 561"/>
                <a:gd name="T96" fmla="*/ 289 w 492"/>
                <a:gd name="T97" fmla="*/ 317 h 561"/>
                <a:gd name="T98" fmla="*/ 334 w 492"/>
                <a:gd name="T99" fmla="*/ 346 h 561"/>
                <a:gd name="T100" fmla="*/ 357 w 492"/>
                <a:gd name="T101" fmla="*/ 374 h 561"/>
                <a:gd name="T102" fmla="*/ 395 w 492"/>
                <a:gd name="T103" fmla="*/ 418 h 561"/>
                <a:gd name="T104" fmla="*/ 390 w 492"/>
                <a:gd name="T105" fmla="*/ 463 h 561"/>
                <a:gd name="T106" fmla="*/ 75 w 492"/>
                <a:gd name="T107" fmla="*/ 342 h 561"/>
                <a:gd name="T108" fmla="*/ 126 w 492"/>
                <a:gd name="T109" fmla="*/ 355 h 561"/>
                <a:gd name="T110" fmla="*/ 113 w 492"/>
                <a:gd name="T111" fmla="*/ 441 h 561"/>
                <a:gd name="T112" fmla="*/ 71 w 492"/>
                <a:gd name="T113" fmla="*/ 446 h 561"/>
                <a:gd name="T114" fmla="*/ 73 w 492"/>
                <a:gd name="T115" fmla="*/ 395 h 561"/>
                <a:gd name="T116" fmla="*/ 57 w 492"/>
                <a:gd name="T117" fmla="*/ 358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2" h="561">
                  <a:moveTo>
                    <a:pt x="376" y="476"/>
                  </a:moveTo>
                  <a:cubicBezTo>
                    <a:pt x="377" y="483"/>
                    <a:pt x="377" y="483"/>
                    <a:pt x="377" y="483"/>
                  </a:cubicBezTo>
                  <a:cubicBezTo>
                    <a:pt x="377" y="483"/>
                    <a:pt x="371" y="493"/>
                    <a:pt x="371" y="494"/>
                  </a:cubicBezTo>
                  <a:cubicBezTo>
                    <a:pt x="371" y="495"/>
                    <a:pt x="369" y="499"/>
                    <a:pt x="367" y="502"/>
                  </a:cubicBezTo>
                  <a:cubicBezTo>
                    <a:pt x="366" y="504"/>
                    <a:pt x="360" y="512"/>
                    <a:pt x="360" y="512"/>
                  </a:cubicBezTo>
                  <a:cubicBezTo>
                    <a:pt x="360" y="512"/>
                    <a:pt x="360" y="515"/>
                    <a:pt x="362" y="517"/>
                  </a:cubicBezTo>
                  <a:cubicBezTo>
                    <a:pt x="363" y="519"/>
                    <a:pt x="366" y="522"/>
                    <a:pt x="366" y="525"/>
                  </a:cubicBezTo>
                  <a:cubicBezTo>
                    <a:pt x="366" y="527"/>
                    <a:pt x="371" y="530"/>
                    <a:pt x="371" y="530"/>
                  </a:cubicBezTo>
                  <a:cubicBezTo>
                    <a:pt x="372" y="536"/>
                    <a:pt x="372" y="536"/>
                    <a:pt x="372" y="536"/>
                  </a:cubicBezTo>
                  <a:cubicBezTo>
                    <a:pt x="372" y="536"/>
                    <a:pt x="375" y="539"/>
                    <a:pt x="375" y="540"/>
                  </a:cubicBezTo>
                  <a:cubicBezTo>
                    <a:pt x="374" y="541"/>
                    <a:pt x="369" y="546"/>
                    <a:pt x="369" y="546"/>
                  </a:cubicBezTo>
                  <a:cubicBezTo>
                    <a:pt x="368" y="552"/>
                    <a:pt x="368" y="552"/>
                    <a:pt x="368" y="552"/>
                  </a:cubicBezTo>
                  <a:cubicBezTo>
                    <a:pt x="368" y="555"/>
                    <a:pt x="368" y="555"/>
                    <a:pt x="368" y="555"/>
                  </a:cubicBezTo>
                  <a:cubicBezTo>
                    <a:pt x="368" y="555"/>
                    <a:pt x="369" y="555"/>
                    <a:pt x="368" y="558"/>
                  </a:cubicBezTo>
                  <a:cubicBezTo>
                    <a:pt x="367" y="560"/>
                    <a:pt x="367" y="560"/>
                    <a:pt x="366" y="560"/>
                  </a:cubicBezTo>
                  <a:cubicBezTo>
                    <a:pt x="365" y="561"/>
                    <a:pt x="355" y="560"/>
                    <a:pt x="355" y="560"/>
                  </a:cubicBezTo>
                  <a:cubicBezTo>
                    <a:pt x="345" y="558"/>
                    <a:pt x="345" y="558"/>
                    <a:pt x="345" y="558"/>
                  </a:cubicBezTo>
                  <a:cubicBezTo>
                    <a:pt x="345" y="558"/>
                    <a:pt x="340" y="557"/>
                    <a:pt x="338" y="556"/>
                  </a:cubicBezTo>
                  <a:cubicBezTo>
                    <a:pt x="337" y="555"/>
                    <a:pt x="335" y="554"/>
                    <a:pt x="335" y="554"/>
                  </a:cubicBezTo>
                  <a:cubicBezTo>
                    <a:pt x="332" y="545"/>
                    <a:pt x="332" y="545"/>
                    <a:pt x="332" y="545"/>
                  </a:cubicBezTo>
                  <a:cubicBezTo>
                    <a:pt x="324" y="544"/>
                    <a:pt x="324" y="544"/>
                    <a:pt x="324" y="544"/>
                  </a:cubicBezTo>
                  <a:cubicBezTo>
                    <a:pt x="304" y="541"/>
                    <a:pt x="304" y="541"/>
                    <a:pt x="304" y="541"/>
                  </a:cubicBezTo>
                  <a:cubicBezTo>
                    <a:pt x="304" y="541"/>
                    <a:pt x="297" y="535"/>
                    <a:pt x="296" y="534"/>
                  </a:cubicBezTo>
                  <a:cubicBezTo>
                    <a:pt x="294" y="533"/>
                    <a:pt x="292" y="530"/>
                    <a:pt x="292" y="530"/>
                  </a:cubicBezTo>
                  <a:cubicBezTo>
                    <a:pt x="288" y="529"/>
                    <a:pt x="288" y="529"/>
                    <a:pt x="288" y="529"/>
                  </a:cubicBezTo>
                  <a:cubicBezTo>
                    <a:pt x="280" y="521"/>
                    <a:pt x="280" y="521"/>
                    <a:pt x="280" y="521"/>
                  </a:cubicBezTo>
                  <a:cubicBezTo>
                    <a:pt x="272" y="521"/>
                    <a:pt x="272" y="521"/>
                    <a:pt x="272" y="521"/>
                  </a:cubicBezTo>
                  <a:cubicBezTo>
                    <a:pt x="266" y="517"/>
                    <a:pt x="266" y="517"/>
                    <a:pt x="266" y="517"/>
                  </a:cubicBezTo>
                  <a:cubicBezTo>
                    <a:pt x="259" y="517"/>
                    <a:pt x="259" y="517"/>
                    <a:pt x="259" y="517"/>
                  </a:cubicBezTo>
                  <a:cubicBezTo>
                    <a:pt x="259" y="517"/>
                    <a:pt x="254" y="516"/>
                    <a:pt x="254" y="515"/>
                  </a:cubicBezTo>
                  <a:cubicBezTo>
                    <a:pt x="253" y="513"/>
                    <a:pt x="247" y="510"/>
                    <a:pt x="247" y="510"/>
                  </a:cubicBezTo>
                  <a:cubicBezTo>
                    <a:pt x="247" y="510"/>
                    <a:pt x="247" y="504"/>
                    <a:pt x="247" y="503"/>
                  </a:cubicBezTo>
                  <a:cubicBezTo>
                    <a:pt x="247" y="502"/>
                    <a:pt x="248" y="492"/>
                    <a:pt x="248" y="492"/>
                  </a:cubicBezTo>
                  <a:cubicBezTo>
                    <a:pt x="252" y="487"/>
                    <a:pt x="252" y="487"/>
                    <a:pt x="252" y="487"/>
                  </a:cubicBezTo>
                  <a:cubicBezTo>
                    <a:pt x="258" y="485"/>
                    <a:pt x="258" y="485"/>
                    <a:pt x="258" y="485"/>
                  </a:cubicBezTo>
                  <a:cubicBezTo>
                    <a:pt x="260" y="489"/>
                    <a:pt x="260" y="489"/>
                    <a:pt x="260" y="489"/>
                  </a:cubicBezTo>
                  <a:cubicBezTo>
                    <a:pt x="267" y="492"/>
                    <a:pt x="267" y="492"/>
                    <a:pt x="267" y="492"/>
                  </a:cubicBezTo>
                  <a:cubicBezTo>
                    <a:pt x="271" y="489"/>
                    <a:pt x="271" y="489"/>
                    <a:pt x="271" y="489"/>
                  </a:cubicBezTo>
                  <a:cubicBezTo>
                    <a:pt x="273" y="483"/>
                    <a:pt x="273" y="483"/>
                    <a:pt x="273" y="483"/>
                  </a:cubicBezTo>
                  <a:cubicBezTo>
                    <a:pt x="279" y="481"/>
                    <a:pt x="279" y="481"/>
                    <a:pt x="279" y="481"/>
                  </a:cubicBezTo>
                  <a:cubicBezTo>
                    <a:pt x="286" y="484"/>
                    <a:pt x="286" y="484"/>
                    <a:pt x="286" y="484"/>
                  </a:cubicBezTo>
                  <a:cubicBezTo>
                    <a:pt x="291" y="489"/>
                    <a:pt x="291" y="489"/>
                    <a:pt x="291" y="489"/>
                  </a:cubicBezTo>
                  <a:cubicBezTo>
                    <a:pt x="301" y="492"/>
                    <a:pt x="301" y="492"/>
                    <a:pt x="301" y="492"/>
                  </a:cubicBezTo>
                  <a:cubicBezTo>
                    <a:pt x="310" y="490"/>
                    <a:pt x="310" y="490"/>
                    <a:pt x="310" y="490"/>
                  </a:cubicBezTo>
                  <a:cubicBezTo>
                    <a:pt x="318" y="489"/>
                    <a:pt x="318" y="489"/>
                    <a:pt x="318" y="489"/>
                  </a:cubicBezTo>
                  <a:cubicBezTo>
                    <a:pt x="318" y="489"/>
                    <a:pt x="322" y="489"/>
                    <a:pt x="324" y="489"/>
                  </a:cubicBezTo>
                  <a:cubicBezTo>
                    <a:pt x="325" y="488"/>
                    <a:pt x="331" y="486"/>
                    <a:pt x="331" y="486"/>
                  </a:cubicBezTo>
                  <a:cubicBezTo>
                    <a:pt x="341" y="483"/>
                    <a:pt x="341" y="483"/>
                    <a:pt x="341" y="483"/>
                  </a:cubicBezTo>
                  <a:cubicBezTo>
                    <a:pt x="347" y="475"/>
                    <a:pt x="347" y="475"/>
                    <a:pt x="347" y="475"/>
                  </a:cubicBezTo>
                  <a:cubicBezTo>
                    <a:pt x="355" y="478"/>
                    <a:pt x="355" y="478"/>
                    <a:pt x="355" y="478"/>
                  </a:cubicBezTo>
                  <a:cubicBezTo>
                    <a:pt x="362" y="479"/>
                    <a:pt x="362" y="479"/>
                    <a:pt x="362" y="479"/>
                  </a:cubicBezTo>
                  <a:cubicBezTo>
                    <a:pt x="365" y="474"/>
                    <a:pt x="365" y="474"/>
                    <a:pt x="365" y="474"/>
                  </a:cubicBezTo>
                  <a:cubicBezTo>
                    <a:pt x="372" y="470"/>
                    <a:pt x="372" y="470"/>
                    <a:pt x="372" y="470"/>
                  </a:cubicBezTo>
                  <a:cubicBezTo>
                    <a:pt x="376" y="476"/>
                    <a:pt x="376" y="476"/>
                    <a:pt x="376" y="476"/>
                  </a:cubicBezTo>
                  <a:close/>
                  <a:moveTo>
                    <a:pt x="388" y="469"/>
                  </a:moveTo>
                  <a:cubicBezTo>
                    <a:pt x="388" y="469"/>
                    <a:pt x="388" y="469"/>
                    <a:pt x="388" y="469"/>
                  </a:cubicBezTo>
                  <a:cubicBezTo>
                    <a:pt x="384" y="473"/>
                    <a:pt x="384" y="473"/>
                    <a:pt x="384" y="473"/>
                  </a:cubicBezTo>
                  <a:cubicBezTo>
                    <a:pt x="380" y="476"/>
                    <a:pt x="380" y="476"/>
                    <a:pt x="380" y="476"/>
                  </a:cubicBezTo>
                  <a:cubicBezTo>
                    <a:pt x="380" y="476"/>
                    <a:pt x="381" y="480"/>
                    <a:pt x="381" y="482"/>
                  </a:cubicBezTo>
                  <a:cubicBezTo>
                    <a:pt x="382" y="484"/>
                    <a:pt x="385" y="489"/>
                    <a:pt x="385" y="489"/>
                  </a:cubicBezTo>
                  <a:cubicBezTo>
                    <a:pt x="395" y="489"/>
                    <a:pt x="395" y="489"/>
                    <a:pt x="395" y="489"/>
                  </a:cubicBezTo>
                  <a:cubicBezTo>
                    <a:pt x="402" y="485"/>
                    <a:pt x="402" y="485"/>
                    <a:pt x="402" y="485"/>
                  </a:cubicBezTo>
                  <a:cubicBezTo>
                    <a:pt x="403" y="478"/>
                    <a:pt x="403" y="478"/>
                    <a:pt x="403" y="478"/>
                  </a:cubicBezTo>
                  <a:cubicBezTo>
                    <a:pt x="406" y="471"/>
                    <a:pt x="406" y="471"/>
                    <a:pt x="406" y="471"/>
                  </a:cubicBezTo>
                  <a:cubicBezTo>
                    <a:pt x="412" y="467"/>
                    <a:pt x="412" y="467"/>
                    <a:pt x="412" y="467"/>
                  </a:cubicBezTo>
                  <a:cubicBezTo>
                    <a:pt x="417" y="462"/>
                    <a:pt x="417" y="462"/>
                    <a:pt x="417" y="462"/>
                  </a:cubicBezTo>
                  <a:cubicBezTo>
                    <a:pt x="420" y="457"/>
                    <a:pt x="420" y="457"/>
                    <a:pt x="420" y="457"/>
                  </a:cubicBezTo>
                  <a:cubicBezTo>
                    <a:pt x="421" y="444"/>
                    <a:pt x="421" y="444"/>
                    <a:pt x="421" y="444"/>
                  </a:cubicBezTo>
                  <a:cubicBezTo>
                    <a:pt x="424" y="434"/>
                    <a:pt x="424" y="434"/>
                    <a:pt x="424" y="434"/>
                  </a:cubicBezTo>
                  <a:cubicBezTo>
                    <a:pt x="440" y="428"/>
                    <a:pt x="440" y="428"/>
                    <a:pt x="440" y="428"/>
                  </a:cubicBezTo>
                  <a:cubicBezTo>
                    <a:pt x="443" y="426"/>
                    <a:pt x="443" y="426"/>
                    <a:pt x="443" y="426"/>
                  </a:cubicBezTo>
                  <a:cubicBezTo>
                    <a:pt x="443" y="426"/>
                    <a:pt x="443" y="424"/>
                    <a:pt x="442" y="422"/>
                  </a:cubicBezTo>
                  <a:cubicBezTo>
                    <a:pt x="442" y="421"/>
                    <a:pt x="439" y="418"/>
                    <a:pt x="439" y="418"/>
                  </a:cubicBezTo>
                  <a:cubicBezTo>
                    <a:pt x="439" y="418"/>
                    <a:pt x="440" y="415"/>
                    <a:pt x="440" y="414"/>
                  </a:cubicBezTo>
                  <a:cubicBezTo>
                    <a:pt x="440" y="413"/>
                    <a:pt x="439" y="406"/>
                    <a:pt x="439" y="406"/>
                  </a:cubicBezTo>
                  <a:cubicBezTo>
                    <a:pt x="437" y="399"/>
                    <a:pt x="437" y="399"/>
                    <a:pt x="437" y="399"/>
                  </a:cubicBezTo>
                  <a:cubicBezTo>
                    <a:pt x="437" y="399"/>
                    <a:pt x="435" y="399"/>
                    <a:pt x="432" y="397"/>
                  </a:cubicBezTo>
                  <a:cubicBezTo>
                    <a:pt x="429" y="396"/>
                    <a:pt x="424" y="393"/>
                    <a:pt x="424" y="393"/>
                  </a:cubicBezTo>
                  <a:cubicBezTo>
                    <a:pt x="419" y="391"/>
                    <a:pt x="419" y="391"/>
                    <a:pt x="419" y="391"/>
                  </a:cubicBezTo>
                  <a:cubicBezTo>
                    <a:pt x="413" y="390"/>
                    <a:pt x="413" y="390"/>
                    <a:pt x="413" y="390"/>
                  </a:cubicBezTo>
                  <a:cubicBezTo>
                    <a:pt x="411" y="385"/>
                    <a:pt x="411" y="385"/>
                    <a:pt x="411" y="385"/>
                  </a:cubicBezTo>
                  <a:cubicBezTo>
                    <a:pt x="415" y="371"/>
                    <a:pt x="415" y="371"/>
                    <a:pt x="415" y="371"/>
                  </a:cubicBezTo>
                  <a:cubicBezTo>
                    <a:pt x="412" y="364"/>
                    <a:pt x="412" y="364"/>
                    <a:pt x="412" y="364"/>
                  </a:cubicBezTo>
                  <a:cubicBezTo>
                    <a:pt x="421" y="354"/>
                    <a:pt x="421" y="354"/>
                    <a:pt x="421" y="354"/>
                  </a:cubicBezTo>
                  <a:cubicBezTo>
                    <a:pt x="425" y="347"/>
                    <a:pt x="425" y="347"/>
                    <a:pt x="425" y="347"/>
                  </a:cubicBezTo>
                  <a:cubicBezTo>
                    <a:pt x="430" y="343"/>
                    <a:pt x="430" y="343"/>
                    <a:pt x="430" y="343"/>
                  </a:cubicBezTo>
                  <a:cubicBezTo>
                    <a:pt x="438" y="345"/>
                    <a:pt x="438" y="345"/>
                    <a:pt x="438" y="345"/>
                  </a:cubicBezTo>
                  <a:cubicBezTo>
                    <a:pt x="441" y="349"/>
                    <a:pt x="441" y="349"/>
                    <a:pt x="441" y="349"/>
                  </a:cubicBezTo>
                  <a:cubicBezTo>
                    <a:pt x="446" y="350"/>
                    <a:pt x="446" y="350"/>
                    <a:pt x="446" y="350"/>
                  </a:cubicBezTo>
                  <a:cubicBezTo>
                    <a:pt x="455" y="350"/>
                    <a:pt x="455" y="350"/>
                    <a:pt x="455" y="350"/>
                  </a:cubicBezTo>
                  <a:cubicBezTo>
                    <a:pt x="465" y="352"/>
                    <a:pt x="465" y="352"/>
                    <a:pt x="465" y="352"/>
                  </a:cubicBezTo>
                  <a:cubicBezTo>
                    <a:pt x="469" y="358"/>
                    <a:pt x="469" y="358"/>
                    <a:pt x="469" y="358"/>
                  </a:cubicBezTo>
                  <a:cubicBezTo>
                    <a:pt x="473" y="365"/>
                    <a:pt x="473" y="365"/>
                    <a:pt x="473" y="365"/>
                  </a:cubicBezTo>
                  <a:cubicBezTo>
                    <a:pt x="473" y="365"/>
                    <a:pt x="475" y="368"/>
                    <a:pt x="476" y="369"/>
                  </a:cubicBezTo>
                  <a:cubicBezTo>
                    <a:pt x="476" y="369"/>
                    <a:pt x="480" y="372"/>
                    <a:pt x="481" y="372"/>
                  </a:cubicBezTo>
                  <a:cubicBezTo>
                    <a:pt x="482" y="373"/>
                    <a:pt x="488" y="374"/>
                    <a:pt x="488" y="374"/>
                  </a:cubicBezTo>
                  <a:cubicBezTo>
                    <a:pt x="488" y="374"/>
                    <a:pt x="488" y="367"/>
                    <a:pt x="489" y="365"/>
                  </a:cubicBezTo>
                  <a:cubicBezTo>
                    <a:pt x="490" y="364"/>
                    <a:pt x="492" y="360"/>
                    <a:pt x="492" y="359"/>
                  </a:cubicBezTo>
                  <a:cubicBezTo>
                    <a:pt x="492" y="358"/>
                    <a:pt x="490" y="351"/>
                    <a:pt x="490" y="351"/>
                  </a:cubicBezTo>
                  <a:cubicBezTo>
                    <a:pt x="483" y="343"/>
                    <a:pt x="483" y="343"/>
                    <a:pt x="483" y="343"/>
                  </a:cubicBezTo>
                  <a:cubicBezTo>
                    <a:pt x="476" y="338"/>
                    <a:pt x="476" y="338"/>
                    <a:pt x="476" y="338"/>
                  </a:cubicBezTo>
                  <a:cubicBezTo>
                    <a:pt x="459" y="327"/>
                    <a:pt x="459" y="327"/>
                    <a:pt x="459" y="327"/>
                  </a:cubicBezTo>
                  <a:cubicBezTo>
                    <a:pt x="435" y="319"/>
                    <a:pt x="435" y="319"/>
                    <a:pt x="435" y="319"/>
                  </a:cubicBezTo>
                  <a:cubicBezTo>
                    <a:pt x="419" y="309"/>
                    <a:pt x="419" y="309"/>
                    <a:pt x="419" y="309"/>
                  </a:cubicBezTo>
                  <a:cubicBezTo>
                    <a:pt x="406" y="306"/>
                    <a:pt x="406" y="306"/>
                    <a:pt x="406" y="306"/>
                  </a:cubicBezTo>
                  <a:cubicBezTo>
                    <a:pt x="406" y="306"/>
                    <a:pt x="392" y="299"/>
                    <a:pt x="391" y="299"/>
                  </a:cubicBezTo>
                  <a:cubicBezTo>
                    <a:pt x="390" y="299"/>
                    <a:pt x="387" y="298"/>
                    <a:pt x="387" y="298"/>
                  </a:cubicBezTo>
                  <a:cubicBezTo>
                    <a:pt x="387" y="298"/>
                    <a:pt x="379" y="296"/>
                    <a:pt x="379" y="295"/>
                  </a:cubicBezTo>
                  <a:cubicBezTo>
                    <a:pt x="378" y="294"/>
                    <a:pt x="377" y="291"/>
                    <a:pt x="376" y="290"/>
                  </a:cubicBezTo>
                  <a:cubicBezTo>
                    <a:pt x="376" y="289"/>
                    <a:pt x="377" y="286"/>
                    <a:pt x="377" y="286"/>
                  </a:cubicBezTo>
                  <a:cubicBezTo>
                    <a:pt x="381" y="282"/>
                    <a:pt x="381" y="282"/>
                    <a:pt x="381" y="282"/>
                  </a:cubicBezTo>
                  <a:cubicBezTo>
                    <a:pt x="381" y="282"/>
                    <a:pt x="385" y="278"/>
                    <a:pt x="385" y="277"/>
                  </a:cubicBezTo>
                  <a:cubicBezTo>
                    <a:pt x="385" y="276"/>
                    <a:pt x="386" y="270"/>
                    <a:pt x="386" y="270"/>
                  </a:cubicBezTo>
                  <a:cubicBezTo>
                    <a:pt x="381" y="268"/>
                    <a:pt x="381" y="268"/>
                    <a:pt x="381" y="268"/>
                  </a:cubicBezTo>
                  <a:cubicBezTo>
                    <a:pt x="369" y="269"/>
                    <a:pt x="369" y="269"/>
                    <a:pt x="369" y="269"/>
                  </a:cubicBezTo>
                  <a:cubicBezTo>
                    <a:pt x="350" y="271"/>
                    <a:pt x="350" y="271"/>
                    <a:pt x="350" y="271"/>
                  </a:cubicBezTo>
                  <a:cubicBezTo>
                    <a:pt x="340" y="271"/>
                    <a:pt x="340" y="271"/>
                    <a:pt x="340" y="271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09" y="250"/>
                    <a:pt x="309" y="250"/>
                    <a:pt x="309" y="250"/>
                  </a:cubicBezTo>
                  <a:cubicBezTo>
                    <a:pt x="299" y="239"/>
                    <a:pt x="299" y="239"/>
                    <a:pt x="299" y="239"/>
                  </a:cubicBezTo>
                  <a:cubicBezTo>
                    <a:pt x="294" y="232"/>
                    <a:pt x="294" y="232"/>
                    <a:pt x="294" y="232"/>
                  </a:cubicBezTo>
                  <a:cubicBezTo>
                    <a:pt x="294" y="232"/>
                    <a:pt x="291" y="222"/>
                    <a:pt x="290" y="218"/>
                  </a:cubicBezTo>
                  <a:cubicBezTo>
                    <a:pt x="289" y="215"/>
                    <a:pt x="281" y="204"/>
                    <a:pt x="281" y="204"/>
                  </a:cubicBezTo>
                  <a:cubicBezTo>
                    <a:pt x="281" y="204"/>
                    <a:pt x="277" y="195"/>
                    <a:pt x="277" y="194"/>
                  </a:cubicBezTo>
                  <a:cubicBezTo>
                    <a:pt x="277" y="193"/>
                    <a:pt x="275" y="186"/>
                    <a:pt x="275" y="186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45" y="170"/>
                    <a:pt x="245" y="170"/>
                    <a:pt x="245" y="170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24" y="119"/>
                    <a:pt x="224" y="119"/>
                    <a:pt x="224" y="119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18" y="109"/>
                    <a:pt x="218" y="109"/>
                    <a:pt x="218" y="109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5" y="101"/>
                    <a:pt x="215" y="101"/>
                    <a:pt x="215" y="101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9" y="92"/>
                    <a:pt x="222" y="88"/>
                    <a:pt x="226" y="88"/>
                  </a:cubicBezTo>
                  <a:cubicBezTo>
                    <a:pt x="230" y="88"/>
                    <a:pt x="233" y="84"/>
                    <a:pt x="233" y="84"/>
                  </a:cubicBezTo>
                  <a:cubicBezTo>
                    <a:pt x="233" y="84"/>
                    <a:pt x="236" y="81"/>
                    <a:pt x="237" y="81"/>
                  </a:cubicBezTo>
                  <a:cubicBezTo>
                    <a:pt x="239" y="81"/>
                    <a:pt x="241" y="80"/>
                    <a:pt x="243" y="79"/>
                  </a:cubicBezTo>
                  <a:cubicBezTo>
                    <a:pt x="244" y="79"/>
                    <a:pt x="247" y="78"/>
                    <a:pt x="247" y="78"/>
                  </a:cubicBezTo>
                  <a:cubicBezTo>
                    <a:pt x="247" y="77"/>
                    <a:pt x="248" y="70"/>
                    <a:pt x="249" y="70"/>
                  </a:cubicBezTo>
                  <a:cubicBezTo>
                    <a:pt x="250" y="70"/>
                    <a:pt x="252" y="74"/>
                    <a:pt x="255" y="74"/>
                  </a:cubicBezTo>
                  <a:cubicBezTo>
                    <a:pt x="256" y="74"/>
                    <a:pt x="258" y="76"/>
                    <a:pt x="259" y="75"/>
                  </a:cubicBezTo>
                  <a:cubicBezTo>
                    <a:pt x="261" y="74"/>
                    <a:pt x="262" y="71"/>
                    <a:pt x="262" y="71"/>
                  </a:cubicBezTo>
                  <a:cubicBezTo>
                    <a:pt x="263" y="70"/>
                    <a:pt x="264" y="69"/>
                    <a:pt x="267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7" y="68"/>
                    <a:pt x="265" y="67"/>
                    <a:pt x="265" y="67"/>
                  </a:cubicBezTo>
                  <a:cubicBezTo>
                    <a:pt x="265" y="66"/>
                    <a:pt x="265" y="66"/>
                    <a:pt x="266" y="65"/>
                  </a:cubicBezTo>
                  <a:cubicBezTo>
                    <a:pt x="266" y="64"/>
                    <a:pt x="266" y="64"/>
                    <a:pt x="267" y="63"/>
                  </a:cubicBezTo>
                  <a:cubicBezTo>
                    <a:pt x="267" y="63"/>
                    <a:pt x="267" y="61"/>
                    <a:pt x="267" y="61"/>
                  </a:cubicBezTo>
                  <a:cubicBezTo>
                    <a:pt x="267" y="61"/>
                    <a:pt x="268" y="60"/>
                    <a:pt x="267" y="60"/>
                  </a:cubicBezTo>
                  <a:cubicBezTo>
                    <a:pt x="267" y="59"/>
                    <a:pt x="266" y="58"/>
                    <a:pt x="266" y="58"/>
                  </a:cubicBezTo>
                  <a:cubicBezTo>
                    <a:pt x="266" y="58"/>
                    <a:pt x="266" y="58"/>
                    <a:pt x="265" y="5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2" y="58"/>
                    <a:pt x="262" y="58"/>
                  </a:cubicBezTo>
                  <a:cubicBezTo>
                    <a:pt x="261" y="58"/>
                    <a:pt x="261" y="58"/>
                    <a:pt x="261" y="57"/>
                  </a:cubicBezTo>
                  <a:cubicBezTo>
                    <a:pt x="261" y="57"/>
                    <a:pt x="262" y="56"/>
                    <a:pt x="262" y="56"/>
                  </a:cubicBezTo>
                  <a:cubicBezTo>
                    <a:pt x="262" y="56"/>
                    <a:pt x="261" y="55"/>
                    <a:pt x="261" y="55"/>
                  </a:cubicBezTo>
                  <a:cubicBezTo>
                    <a:pt x="261" y="55"/>
                    <a:pt x="262" y="53"/>
                    <a:pt x="263" y="53"/>
                  </a:cubicBezTo>
                  <a:cubicBezTo>
                    <a:pt x="264" y="52"/>
                    <a:pt x="266" y="50"/>
                    <a:pt x="266" y="50"/>
                  </a:cubicBezTo>
                  <a:cubicBezTo>
                    <a:pt x="267" y="48"/>
                    <a:pt x="267" y="48"/>
                    <a:pt x="267" y="48"/>
                  </a:cubicBezTo>
                  <a:cubicBezTo>
                    <a:pt x="266" y="47"/>
                    <a:pt x="266" y="47"/>
                    <a:pt x="266" y="47"/>
                  </a:cubicBezTo>
                  <a:cubicBezTo>
                    <a:pt x="266" y="47"/>
                    <a:pt x="265" y="48"/>
                    <a:pt x="265" y="48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58" y="46"/>
                    <a:pt x="258" y="46"/>
                    <a:pt x="258" y="46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9" y="38"/>
                    <a:pt x="259" y="38"/>
                  </a:cubicBezTo>
                  <a:cubicBezTo>
                    <a:pt x="260" y="37"/>
                    <a:pt x="262" y="36"/>
                    <a:pt x="262" y="36"/>
                  </a:cubicBezTo>
                  <a:cubicBezTo>
                    <a:pt x="263" y="34"/>
                    <a:pt x="263" y="34"/>
                    <a:pt x="263" y="34"/>
                  </a:cubicBezTo>
                  <a:cubicBezTo>
                    <a:pt x="263" y="34"/>
                    <a:pt x="264" y="33"/>
                    <a:pt x="265" y="33"/>
                  </a:cubicBezTo>
                  <a:cubicBezTo>
                    <a:pt x="266" y="33"/>
                    <a:pt x="266" y="34"/>
                    <a:pt x="266" y="33"/>
                  </a:cubicBezTo>
                  <a:cubicBezTo>
                    <a:pt x="267" y="33"/>
                    <a:pt x="267" y="31"/>
                    <a:pt x="267" y="30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62" y="28"/>
                    <a:pt x="257" y="27"/>
                    <a:pt x="254" y="27"/>
                  </a:cubicBezTo>
                  <a:cubicBezTo>
                    <a:pt x="250" y="27"/>
                    <a:pt x="242" y="25"/>
                    <a:pt x="242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26" y="22"/>
                    <a:pt x="226" y="22"/>
                    <a:pt x="226" y="22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21"/>
                    <a:pt x="216" y="19"/>
                    <a:pt x="215" y="18"/>
                  </a:cubicBezTo>
                  <a:cubicBezTo>
                    <a:pt x="215" y="17"/>
                    <a:pt x="212" y="15"/>
                    <a:pt x="212" y="15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204" y="1"/>
                    <a:pt x="202" y="1"/>
                  </a:cubicBezTo>
                  <a:cubicBezTo>
                    <a:pt x="201" y="2"/>
                    <a:pt x="195" y="3"/>
                    <a:pt x="195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6" y="15"/>
                    <a:pt x="145" y="16"/>
                    <a:pt x="145" y="16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1"/>
                    <a:pt x="145" y="22"/>
                    <a:pt x="144" y="23"/>
                  </a:cubicBezTo>
                  <a:cubicBezTo>
                    <a:pt x="143" y="23"/>
                    <a:pt x="145" y="25"/>
                    <a:pt x="145" y="25"/>
                  </a:cubicBezTo>
                  <a:cubicBezTo>
                    <a:pt x="145" y="25"/>
                    <a:pt x="146" y="25"/>
                    <a:pt x="148" y="26"/>
                  </a:cubicBezTo>
                  <a:cubicBezTo>
                    <a:pt x="149" y="27"/>
                    <a:pt x="148" y="27"/>
                    <a:pt x="148" y="27"/>
                  </a:cubicBezTo>
                  <a:cubicBezTo>
                    <a:pt x="148" y="28"/>
                    <a:pt x="148" y="29"/>
                    <a:pt x="147" y="29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30"/>
                    <a:pt x="143" y="31"/>
                    <a:pt x="143" y="30"/>
                  </a:cubicBezTo>
                  <a:cubicBezTo>
                    <a:pt x="142" y="30"/>
                    <a:pt x="143" y="30"/>
                    <a:pt x="143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7"/>
                    <a:pt x="138" y="26"/>
                    <a:pt x="138" y="26"/>
                  </a:cubicBezTo>
                  <a:cubicBezTo>
                    <a:pt x="137" y="26"/>
                    <a:pt x="137" y="27"/>
                    <a:pt x="137" y="27"/>
                  </a:cubicBezTo>
                  <a:cubicBezTo>
                    <a:pt x="136" y="27"/>
                    <a:pt x="135" y="27"/>
                    <a:pt x="134" y="27"/>
                  </a:cubicBezTo>
                  <a:cubicBezTo>
                    <a:pt x="134" y="27"/>
                    <a:pt x="134" y="28"/>
                    <a:pt x="133" y="28"/>
                  </a:cubicBezTo>
                  <a:cubicBezTo>
                    <a:pt x="133" y="29"/>
                    <a:pt x="133" y="29"/>
                    <a:pt x="133" y="30"/>
                  </a:cubicBezTo>
                  <a:cubicBezTo>
                    <a:pt x="132" y="30"/>
                    <a:pt x="132" y="31"/>
                    <a:pt x="132" y="31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4"/>
                    <a:pt x="132" y="36"/>
                    <a:pt x="132" y="36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3" y="38"/>
                    <a:pt x="134" y="37"/>
                    <a:pt x="134" y="37"/>
                  </a:cubicBezTo>
                  <a:cubicBezTo>
                    <a:pt x="134" y="37"/>
                    <a:pt x="135" y="38"/>
                    <a:pt x="135" y="39"/>
                  </a:cubicBezTo>
                  <a:cubicBezTo>
                    <a:pt x="136" y="39"/>
                    <a:pt x="135" y="40"/>
                    <a:pt x="135" y="40"/>
                  </a:cubicBezTo>
                  <a:cubicBezTo>
                    <a:pt x="135" y="40"/>
                    <a:pt x="134" y="41"/>
                    <a:pt x="134" y="41"/>
                  </a:cubicBezTo>
                  <a:cubicBezTo>
                    <a:pt x="133" y="41"/>
                    <a:pt x="133" y="41"/>
                    <a:pt x="134" y="42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6" y="46"/>
                    <a:pt x="136" y="46"/>
                  </a:cubicBezTo>
                  <a:cubicBezTo>
                    <a:pt x="136" y="47"/>
                    <a:pt x="135" y="48"/>
                    <a:pt x="135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4" y="48"/>
                    <a:pt x="134" y="48"/>
                    <a:pt x="134" y="49"/>
                  </a:cubicBezTo>
                  <a:cubicBezTo>
                    <a:pt x="134" y="49"/>
                    <a:pt x="132" y="49"/>
                    <a:pt x="132" y="49"/>
                  </a:cubicBezTo>
                  <a:cubicBezTo>
                    <a:pt x="132" y="49"/>
                    <a:pt x="133" y="47"/>
                    <a:pt x="132" y="47"/>
                  </a:cubicBezTo>
                  <a:cubicBezTo>
                    <a:pt x="132" y="46"/>
                    <a:pt x="131" y="46"/>
                    <a:pt x="130" y="45"/>
                  </a:cubicBezTo>
                  <a:cubicBezTo>
                    <a:pt x="129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29" y="42"/>
                  </a:cubicBezTo>
                  <a:cubicBezTo>
                    <a:pt x="129" y="41"/>
                    <a:pt x="129" y="40"/>
                    <a:pt x="129" y="40"/>
                  </a:cubicBezTo>
                  <a:cubicBezTo>
                    <a:pt x="129" y="40"/>
                    <a:pt x="127" y="40"/>
                    <a:pt x="126" y="40"/>
                  </a:cubicBezTo>
                  <a:cubicBezTo>
                    <a:pt x="124" y="40"/>
                    <a:pt x="125" y="41"/>
                    <a:pt x="125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3" y="41"/>
                    <a:pt x="122" y="42"/>
                    <a:pt x="122" y="42"/>
                  </a:cubicBezTo>
                  <a:cubicBezTo>
                    <a:pt x="121" y="43"/>
                    <a:pt x="121" y="42"/>
                    <a:pt x="120" y="42"/>
                  </a:cubicBezTo>
                  <a:cubicBezTo>
                    <a:pt x="120" y="42"/>
                    <a:pt x="119" y="42"/>
                    <a:pt x="119" y="42"/>
                  </a:cubicBezTo>
                  <a:cubicBezTo>
                    <a:pt x="119" y="42"/>
                    <a:pt x="118" y="43"/>
                    <a:pt x="119" y="44"/>
                  </a:cubicBezTo>
                  <a:cubicBezTo>
                    <a:pt x="119" y="45"/>
                    <a:pt x="119" y="45"/>
                    <a:pt x="118" y="45"/>
                  </a:cubicBezTo>
                  <a:cubicBezTo>
                    <a:pt x="118" y="46"/>
                    <a:pt x="116" y="45"/>
                    <a:pt x="114" y="45"/>
                  </a:cubicBezTo>
                  <a:cubicBezTo>
                    <a:pt x="111" y="45"/>
                    <a:pt x="113" y="44"/>
                    <a:pt x="112" y="44"/>
                  </a:cubicBezTo>
                  <a:cubicBezTo>
                    <a:pt x="112" y="43"/>
                    <a:pt x="110" y="43"/>
                    <a:pt x="110" y="42"/>
                  </a:cubicBezTo>
                  <a:cubicBezTo>
                    <a:pt x="110" y="40"/>
                    <a:pt x="110" y="40"/>
                    <a:pt x="110" y="39"/>
                  </a:cubicBezTo>
                  <a:cubicBezTo>
                    <a:pt x="110" y="38"/>
                    <a:pt x="109" y="37"/>
                    <a:pt x="109" y="37"/>
                  </a:cubicBezTo>
                  <a:cubicBezTo>
                    <a:pt x="108" y="36"/>
                    <a:pt x="109" y="35"/>
                    <a:pt x="110" y="35"/>
                  </a:cubicBezTo>
                  <a:cubicBezTo>
                    <a:pt x="110" y="34"/>
                    <a:pt x="109" y="34"/>
                    <a:pt x="109" y="34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5" y="34"/>
                    <a:pt x="104" y="34"/>
                  </a:cubicBezTo>
                  <a:cubicBezTo>
                    <a:pt x="104" y="33"/>
                    <a:pt x="103" y="34"/>
                    <a:pt x="103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2" y="43"/>
                    <a:pt x="102" y="44"/>
                    <a:pt x="102" y="44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1" y="46"/>
                    <a:pt x="101" y="47"/>
                  </a:cubicBezTo>
                  <a:cubicBezTo>
                    <a:pt x="101" y="47"/>
                    <a:pt x="101" y="48"/>
                    <a:pt x="101" y="49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50"/>
                    <a:pt x="99" y="51"/>
                    <a:pt x="99" y="52"/>
                  </a:cubicBezTo>
                  <a:cubicBezTo>
                    <a:pt x="99" y="52"/>
                    <a:pt x="97" y="52"/>
                    <a:pt x="97" y="52"/>
                  </a:cubicBezTo>
                  <a:cubicBezTo>
                    <a:pt x="97" y="52"/>
                    <a:pt x="96" y="54"/>
                    <a:pt x="95" y="54"/>
                  </a:cubicBezTo>
                  <a:cubicBezTo>
                    <a:pt x="95" y="54"/>
                    <a:pt x="95" y="56"/>
                    <a:pt x="95" y="57"/>
                  </a:cubicBezTo>
                  <a:cubicBezTo>
                    <a:pt x="95" y="57"/>
                    <a:pt x="95" y="58"/>
                    <a:pt x="95" y="58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4" y="61"/>
                    <a:pt x="94" y="61"/>
                  </a:cubicBezTo>
                  <a:cubicBezTo>
                    <a:pt x="94" y="62"/>
                    <a:pt x="93" y="62"/>
                    <a:pt x="93" y="62"/>
                  </a:cubicBezTo>
                  <a:cubicBezTo>
                    <a:pt x="92" y="63"/>
                    <a:pt x="93" y="63"/>
                    <a:pt x="93" y="64"/>
                  </a:cubicBezTo>
                  <a:cubicBezTo>
                    <a:pt x="92" y="65"/>
                    <a:pt x="93" y="65"/>
                    <a:pt x="93" y="65"/>
                  </a:cubicBezTo>
                  <a:cubicBezTo>
                    <a:pt x="93" y="66"/>
                    <a:pt x="96" y="67"/>
                    <a:pt x="96" y="67"/>
                  </a:cubicBezTo>
                  <a:cubicBezTo>
                    <a:pt x="96" y="67"/>
                    <a:pt x="96" y="67"/>
                    <a:pt x="95" y="68"/>
                  </a:cubicBezTo>
                  <a:cubicBezTo>
                    <a:pt x="93" y="69"/>
                    <a:pt x="94" y="71"/>
                    <a:pt x="94" y="71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3" y="72"/>
                    <a:pt x="92" y="71"/>
                    <a:pt x="91" y="71"/>
                  </a:cubicBezTo>
                  <a:cubicBezTo>
                    <a:pt x="91" y="71"/>
                    <a:pt x="91" y="71"/>
                    <a:pt x="89" y="71"/>
                  </a:cubicBezTo>
                  <a:cubicBezTo>
                    <a:pt x="87" y="71"/>
                    <a:pt x="89" y="70"/>
                    <a:pt x="89" y="70"/>
                  </a:cubicBezTo>
                  <a:cubicBezTo>
                    <a:pt x="89" y="70"/>
                    <a:pt x="89" y="68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6"/>
                    <a:pt x="88" y="65"/>
                  </a:cubicBezTo>
                  <a:cubicBezTo>
                    <a:pt x="88" y="64"/>
                    <a:pt x="87" y="64"/>
                    <a:pt x="87" y="64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5" y="60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9"/>
                    <a:pt x="86" y="59"/>
                    <a:pt x="87" y="58"/>
                  </a:cubicBezTo>
                  <a:cubicBezTo>
                    <a:pt x="87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7"/>
                    <a:pt x="82" y="56"/>
                  </a:cubicBezTo>
                  <a:cubicBezTo>
                    <a:pt x="81" y="56"/>
                    <a:pt x="79" y="56"/>
                    <a:pt x="79" y="55"/>
                  </a:cubicBezTo>
                  <a:cubicBezTo>
                    <a:pt x="79" y="55"/>
                    <a:pt x="78" y="55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5" y="54"/>
                    <a:pt x="74" y="53"/>
                    <a:pt x="74" y="53"/>
                  </a:cubicBezTo>
                  <a:cubicBezTo>
                    <a:pt x="74" y="52"/>
                    <a:pt x="73" y="51"/>
                    <a:pt x="73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1" y="49"/>
                    <a:pt x="70" y="49"/>
                  </a:cubicBezTo>
                  <a:cubicBezTo>
                    <a:pt x="70" y="49"/>
                    <a:pt x="70" y="48"/>
                    <a:pt x="70" y="48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69" y="46"/>
                    <a:pt x="69" y="45"/>
                  </a:cubicBezTo>
                  <a:cubicBezTo>
                    <a:pt x="69" y="45"/>
                    <a:pt x="70" y="43"/>
                    <a:pt x="70" y="43"/>
                  </a:cubicBezTo>
                  <a:cubicBezTo>
                    <a:pt x="70" y="43"/>
                    <a:pt x="69" y="41"/>
                    <a:pt x="69" y="40"/>
                  </a:cubicBezTo>
                  <a:cubicBezTo>
                    <a:pt x="69" y="39"/>
                    <a:pt x="70" y="37"/>
                    <a:pt x="70" y="37"/>
                  </a:cubicBezTo>
                  <a:cubicBezTo>
                    <a:pt x="70" y="37"/>
                    <a:pt x="66" y="38"/>
                    <a:pt x="65" y="39"/>
                  </a:cubicBezTo>
                  <a:cubicBezTo>
                    <a:pt x="64" y="39"/>
                    <a:pt x="64" y="40"/>
                    <a:pt x="64" y="40"/>
                  </a:cubicBezTo>
                  <a:cubicBezTo>
                    <a:pt x="64" y="40"/>
                    <a:pt x="64" y="41"/>
                    <a:pt x="64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3" y="42"/>
                    <a:pt x="61" y="44"/>
                    <a:pt x="60" y="44"/>
                  </a:cubicBezTo>
                  <a:cubicBezTo>
                    <a:pt x="60" y="45"/>
                    <a:pt x="60" y="45"/>
                    <a:pt x="59" y="45"/>
                  </a:cubicBezTo>
                  <a:cubicBezTo>
                    <a:pt x="58" y="45"/>
                    <a:pt x="57" y="46"/>
                    <a:pt x="57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4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9"/>
                    <a:pt x="54" y="60"/>
                  </a:cubicBezTo>
                  <a:cubicBezTo>
                    <a:pt x="54" y="60"/>
                    <a:pt x="54" y="61"/>
                    <a:pt x="53" y="62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1" y="63"/>
                    <a:pt x="50" y="63"/>
                  </a:cubicBezTo>
                  <a:cubicBezTo>
                    <a:pt x="49" y="63"/>
                    <a:pt x="49" y="64"/>
                    <a:pt x="48" y="64"/>
                  </a:cubicBezTo>
                  <a:cubicBezTo>
                    <a:pt x="46" y="64"/>
                    <a:pt x="47" y="65"/>
                    <a:pt x="47" y="66"/>
                  </a:cubicBezTo>
                  <a:cubicBezTo>
                    <a:pt x="47" y="66"/>
                    <a:pt x="47" y="66"/>
                    <a:pt x="47" y="67"/>
                  </a:cubicBezTo>
                  <a:cubicBezTo>
                    <a:pt x="46" y="67"/>
                    <a:pt x="44" y="67"/>
                    <a:pt x="44" y="66"/>
                  </a:cubicBezTo>
                  <a:cubicBezTo>
                    <a:pt x="43" y="66"/>
                    <a:pt x="43" y="66"/>
                    <a:pt x="42" y="66"/>
                  </a:cubicBezTo>
                  <a:cubicBezTo>
                    <a:pt x="42" y="67"/>
                    <a:pt x="41" y="65"/>
                    <a:pt x="41" y="65"/>
                  </a:cubicBezTo>
                  <a:cubicBezTo>
                    <a:pt x="41" y="65"/>
                    <a:pt x="40" y="64"/>
                    <a:pt x="40" y="64"/>
                  </a:cubicBezTo>
                  <a:cubicBezTo>
                    <a:pt x="40" y="63"/>
                    <a:pt x="38" y="64"/>
                    <a:pt x="38" y="64"/>
                  </a:cubicBezTo>
                  <a:cubicBezTo>
                    <a:pt x="37" y="63"/>
                    <a:pt x="35" y="63"/>
                    <a:pt x="35" y="63"/>
                  </a:cubicBezTo>
                  <a:cubicBezTo>
                    <a:pt x="34" y="63"/>
                    <a:pt x="35" y="64"/>
                    <a:pt x="35" y="64"/>
                  </a:cubicBezTo>
                  <a:cubicBezTo>
                    <a:pt x="35" y="64"/>
                    <a:pt x="34" y="64"/>
                    <a:pt x="33" y="64"/>
                  </a:cubicBezTo>
                  <a:cubicBezTo>
                    <a:pt x="32" y="64"/>
                    <a:pt x="32" y="65"/>
                    <a:pt x="32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29" y="67"/>
                    <a:pt x="28" y="67"/>
                  </a:cubicBezTo>
                  <a:cubicBezTo>
                    <a:pt x="27" y="67"/>
                    <a:pt x="26" y="66"/>
                    <a:pt x="25" y="66"/>
                  </a:cubicBezTo>
                  <a:cubicBezTo>
                    <a:pt x="24" y="66"/>
                    <a:pt x="23" y="67"/>
                    <a:pt x="23" y="67"/>
                  </a:cubicBezTo>
                  <a:cubicBezTo>
                    <a:pt x="23" y="67"/>
                    <a:pt x="21" y="68"/>
                    <a:pt x="21" y="68"/>
                  </a:cubicBezTo>
                  <a:cubicBezTo>
                    <a:pt x="21" y="68"/>
                    <a:pt x="20" y="69"/>
                    <a:pt x="19" y="69"/>
                  </a:cubicBezTo>
                  <a:cubicBezTo>
                    <a:pt x="18" y="69"/>
                    <a:pt x="18" y="68"/>
                    <a:pt x="18" y="68"/>
                  </a:cubicBezTo>
                  <a:cubicBezTo>
                    <a:pt x="18" y="68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11" y="79"/>
                    <a:pt x="9" y="81"/>
                    <a:pt x="18" y="85"/>
                  </a:cubicBezTo>
                  <a:cubicBezTo>
                    <a:pt x="19" y="85"/>
                    <a:pt x="21" y="90"/>
                    <a:pt x="21" y="90"/>
                  </a:cubicBezTo>
                  <a:cubicBezTo>
                    <a:pt x="21" y="91"/>
                    <a:pt x="19" y="99"/>
                    <a:pt x="18" y="100"/>
                  </a:cubicBezTo>
                  <a:cubicBezTo>
                    <a:pt x="16" y="101"/>
                    <a:pt x="14" y="105"/>
                    <a:pt x="14" y="105"/>
                  </a:cubicBezTo>
                  <a:cubicBezTo>
                    <a:pt x="14" y="105"/>
                    <a:pt x="10" y="109"/>
                    <a:pt x="9" y="109"/>
                  </a:cubicBezTo>
                  <a:cubicBezTo>
                    <a:pt x="8" y="109"/>
                    <a:pt x="5" y="110"/>
                    <a:pt x="4" y="110"/>
                  </a:cubicBezTo>
                  <a:cubicBezTo>
                    <a:pt x="4" y="110"/>
                    <a:pt x="0" y="110"/>
                    <a:pt x="1" y="111"/>
                  </a:cubicBezTo>
                  <a:cubicBezTo>
                    <a:pt x="1" y="111"/>
                    <a:pt x="1" y="113"/>
                    <a:pt x="1" y="113"/>
                  </a:cubicBezTo>
                  <a:cubicBezTo>
                    <a:pt x="2" y="114"/>
                    <a:pt x="5" y="118"/>
                    <a:pt x="5" y="118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6" y="145"/>
                    <a:pt x="8" y="142"/>
                    <a:pt x="9" y="149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7" y="157"/>
                    <a:pt x="17" y="157"/>
                    <a:pt x="17" y="157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0" y="180"/>
                  </a:cubicBezTo>
                  <a:cubicBezTo>
                    <a:pt x="30" y="180"/>
                    <a:pt x="31" y="181"/>
                    <a:pt x="34" y="182"/>
                  </a:cubicBezTo>
                  <a:cubicBezTo>
                    <a:pt x="36" y="182"/>
                    <a:pt x="36" y="184"/>
                    <a:pt x="39" y="183"/>
                  </a:cubicBezTo>
                  <a:cubicBezTo>
                    <a:pt x="42" y="182"/>
                    <a:pt x="46" y="181"/>
                    <a:pt x="47" y="180"/>
                  </a:cubicBezTo>
                  <a:cubicBezTo>
                    <a:pt x="48" y="178"/>
                    <a:pt x="50" y="177"/>
                    <a:pt x="51" y="176"/>
                  </a:cubicBezTo>
                  <a:cubicBezTo>
                    <a:pt x="52" y="174"/>
                    <a:pt x="58" y="167"/>
                    <a:pt x="59" y="167"/>
                  </a:cubicBezTo>
                  <a:cubicBezTo>
                    <a:pt x="59" y="167"/>
                    <a:pt x="65" y="159"/>
                    <a:pt x="66" y="158"/>
                  </a:cubicBezTo>
                  <a:cubicBezTo>
                    <a:pt x="67" y="157"/>
                    <a:pt x="75" y="151"/>
                    <a:pt x="75" y="151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6" y="147"/>
                    <a:pt x="91" y="152"/>
                    <a:pt x="92" y="153"/>
                  </a:cubicBezTo>
                  <a:cubicBezTo>
                    <a:pt x="93" y="153"/>
                    <a:pt x="104" y="158"/>
                    <a:pt x="104" y="158"/>
                  </a:cubicBezTo>
                  <a:cubicBezTo>
                    <a:pt x="104" y="158"/>
                    <a:pt x="111" y="161"/>
                    <a:pt x="112" y="162"/>
                  </a:cubicBezTo>
                  <a:cubicBezTo>
                    <a:pt x="112" y="163"/>
                    <a:pt x="118" y="168"/>
                    <a:pt x="118" y="168"/>
                  </a:cubicBezTo>
                  <a:cubicBezTo>
                    <a:pt x="122" y="170"/>
                    <a:pt x="122" y="170"/>
                    <a:pt x="122" y="170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29" y="169"/>
                    <a:pt x="129" y="169"/>
                    <a:pt x="129" y="169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9" y="179"/>
                    <a:pt x="141" y="187"/>
                    <a:pt x="141" y="190"/>
                  </a:cubicBezTo>
                  <a:cubicBezTo>
                    <a:pt x="141" y="193"/>
                    <a:pt x="142" y="198"/>
                    <a:pt x="142" y="198"/>
                  </a:cubicBezTo>
                  <a:cubicBezTo>
                    <a:pt x="151" y="202"/>
                    <a:pt x="151" y="202"/>
                    <a:pt x="151" y="202"/>
                  </a:cubicBezTo>
                  <a:cubicBezTo>
                    <a:pt x="151" y="202"/>
                    <a:pt x="151" y="211"/>
                    <a:pt x="151" y="212"/>
                  </a:cubicBezTo>
                  <a:cubicBezTo>
                    <a:pt x="151" y="214"/>
                    <a:pt x="152" y="217"/>
                    <a:pt x="152" y="220"/>
                  </a:cubicBezTo>
                  <a:cubicBezTo>
                    <a:pt x="152" y="223"/>
                    <a:pt x="152" y="226"/>
                    <a:pt x="152" y="226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72" y="246"/>
                    <a:pt x="172" y="246"/>
                    <a:pt x="172" y="246"/>
                  </a:cubicBezTo>
                  <a:cubicBezTo>
                    <a:pt x="177" y="251"/>
                    <a:pt x="177" y="251"/>
                    <a:pt x="177" y="251"/>
                  </a:cubicBezTo>
                  <a:cubicBezTo>
                    <a:pt x="177" y="255"/>
                    <a:pt x="177" y="255"/>
                    <a:pt x="177" y="255"/>
                  </a:cubicBezTo>
                  <a:cubicBezTo>
                    <a:pt x="177" y="255"/>
                    <a:pt x="177" y="257"/>
                    <a:pt x="179" y="257"/>
                  </a:cubicBezTo>
                  <a:cubicBezTo>
                    <a:pt x="181" y="257"/>
                    <a:pt x="188" y="256"/>
                    <a:pt x="188" y="256"/>
                  </a:cubicBezTo>
                  <a:cubicBezTo>
                    <a:pt x="195" y="262"/>
                    <a:pt x="195" y="262"/>
                    <a:pt x="195" y="262"/>
                  </a:cubicBezTo>
                  <a:cubicBezTo>
                    <a:pt x="203" y="269"/>
                    <a:pt x="203" y="269"/>
                    <a:pt x="203" y="269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21" y="283"/>
                    <a:pt x="221" y="283"/>
                    <a:pt x="221" y="283"/>
                  </a:cubicBezTo>
                  <a:cubicBezTo>
                    <a:pt x="224" y="290"/>
                    <a:pt x="224" y="290"/>
                    <a:pt x="224" y="290"/>
                  </a:cubicBezTo>
                  <a:cubicBezTo>
                    <a:pt x="231" y="297"/>
                    <a:pt x="231" y="297"/>
                    <a:pt x="231" y="297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41" y="305"/>
                    <a:pt x="241" y="305"/>
                    <a:pt x="241" y="305"/>
                  </a:cubicBezTo>
                  <a:cubicBezTo>
                    <a:pt x="245" y="306"/>
                    <a:pt x="245" y="306"/>
                    <a:pt x="245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5" y="311"/>
                    <a:pt x="257" y="313"/>
                    <a:pt x="257" y="314"/>
                  </a:cubicBezTo>
                  <a:cubicBezTo>
                    <a:pt x="257" y="316"/>
                    <a:pt x="255" y="317"/>
                    <a:pt x="258" y="317"/>
                  </a:cubicBezTo>
                  <a:cubicBezTo>
                    <a:pt x="261" y="317"/>
                    <a:pt x="264" y="316"/>
                    <a:pt x="264" y="316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4" y="315"/>
                    <a:pt x="274" y="315"/>
                    <a:pt x="274" y="315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85" y="314"/>
                    <a:pt x="285" y="314"/>
                    <a:pt x="285" y="314"/>
                  </a:cubicBezTo>
                  <a:cubicBezTo>
                    <a:pt x="289" y="317"/>
                    <a:pt x="289" y="317"/>
                    <a:pt x="289" y="317"/>
                  </a:cubicBezTo>
                  <a:cubicBezTo>
                    <a:pt x="300" y="330"/>
                    <a:pt x="300" y="330"/>
                    <a:pt x="300" y="330"/>
                  </a:cubicBezTo>
                  <a:cubicBezTo>
                    <a:pt x="300" y="330"/>
                    <a:pt x="303" y="335"/>
                    <a:pt x="303" y="337"/>
                  </a:cubicBezTo>
                  <a:cubicBezTo>
                    <a:pt x="303" y="338"/>
                    <a:pt x="307" y="337"/>
                    <a:pt x="308" y="337"/>
                  </a:cubicBezTo>
                  <a:cubicBezTo>
                    <a:pt x="309" y="337"/>
                    <a:pt x="317" y="337"/>
                    <a:pt x="317" y="337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19" y="346"/>
                    <a:pt x="319" y="346"/>
                    <a:pt x="319" y="346"/>
                  </a:cubicBezTo>
                  <a:cubicBezTo>
                    <a:pt x="325" y="349"/>
                    <a:pt x="325" y="349"/>
                    <a:pt x="325" y="349"/>
                  </a:cubicBezTo>
                  <a:cubicBezTo>
                    <a:pt x="328" y="345"/>
                    <a:pt x="328" y="345"/>
                    <a:pt x="328" y="345"/>
                  </a:cubicBezTo>
                  <a:cubicBezTo>
                    <a:pt x="334" y="346"/>
                    <a:pt x="334" y="346"/>
                    <a:pt x="334" y="346"/>
                  </a:cubicBezTo>
                  <a:cubicBezTo>
                    <a:pt x="339" y="350"/>
                    <a:pt x="339" y="350"/>
                    <a:pt x="339" y="350"/>
                  </a:cubicBezTo>
                  <a:cubicBezTo>
                    <a:pt x="340" y="353"/>
                    <a:pt x="340" y="353"/>
                    <a:pt x="340" y="353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2" y="360"/>
                    <a:pt x="342" y="360"/>
                    <a:pt x="342" y="360"/>
                  </a:cubicBezTo>
                  <a:cubicBezTo>
                    <a:pt x="342" y="363"/>
                    <a:pt x="342" y="363"/>
                    <a:pt x="342" y="363"/>
                  </a:cubicBezTo>
                  <a:cubicBezTo>
                    <a:pt x="344" y="367"/>
                    <a:pt x="344" y="367"/>
                    <a:pt x="344" y="367"/>
                  </a:cubicBezTo>
                  <a:cubicBezTo>
                    <a:pt x="349" y="369"/>
                    <a:pt x="349" y="369"/>
                    <a:pt x="349" y="369"/>
                  </a:cubicBezTo>
                  <a:cubicBezTo>
                    <a:pt x="354" y="372"/>
                    <a:pt x="354" y="372"/>
                    <a:pt x="354" y="372"/>
                  </a:cubicBezTo>
                  <a:cubicBezTo>
                    <a:pt x="357" y="374"/>
                    <a:pt x="357" y="374"/>
                    <a:pt x="357" y="374"/>
                  </a:cubicBezTo>
                  <a:cubicBezTo>
                    <a:pt x="361" y="374"/>
                    <a:pt x="361" y="374"/>
                    <a:pt x="361" y="374"/>
                  </a:cubicBezTo>
                  <a:cubicBezTo>
                    <a:pt x="367" y="373"/>
                    <a:pt x="367" y="373"/>
                    <a:pt x="367" y="373"/>
                  </a:cubicBezTo>
                  <a:cubicBezTo>
                    <a:pt x="374" y="374"/>
                    <a:pt x="374" y="374"/>
                    <a:pt x="374" y="374"/>
                  </a:cubicBezTo>
                  <a:cubicBezTo>
                    <a:pt x="380" y="384"/>
                    <a:pt x="380" y="384"/>
                    <a:pt x="380" y="384"/>
                  </a:cubicBezTo>
                  <a:cubicBezTo>
                    <a:pt x="383" y="393"/>
                    <a:pt x="383" y="393"/>
                    <a:pt x="383" y="393"/>
                  </a:cubicBezTo>
                  <a:cubicBezTo>
                    <a:pt x="387" y="401"/>
                    <a:pt x="387" y="401"/>
                    <a:pt x="387" y="401"/>
                  </a:cubicBezTo>
                  <a:cubicBezTo>
                    <a:pt x="390" y="406"/>
                    <a:pt x="390" y="406"/>
                    <a:pt x="390" y="406"/>
                  </a:cubicBezTo>
                  <a:cubicBezTo>
                    <a:pt x="392" y="414"/>
                    <a:pt x="392" y="414"/>
                    <a:pt x="392" y="414"/>
                  </a:cubicBezTo>
                  <a:cubicBezTo>
                    <a:pt x="395" y="418"/>
                    <a:pt x="395" y="418"/>
                    <a:pt x="395" y="418"/>
                  </a:cubicBezTo>
                  <a:cubicBezTo>
                    <a:pt x="400" y="428"/>
                    <a:pt x="400" y="428"/>
                    <a:pt x="400" y="428"/>
                  </a:cubicBezTo>
                  <a:cubicBezTo>
                    <a:pt x="402" y="432"/>
                    <a:pt x="402" y="432"/>
                    <a:pt x="402" y="432"/>
                  </a:cubicBezTo>
                  <a:cubicBezTo>
                    <a:pt x="400" y="437"/>
                    <a:pt x="400" y="437"/>
                    <a:pt x="400" y="437"/>
                  </a:cubicBezTo>
                  <a:cubicBezTo>
                    <a:pt x="400" y="437"/>
                    <a:pt x="398" y="442"/>
                    <a:pt x="397" y="442"/>
                  </a:cubicBezTo>
                  <a:cubicBezTo>
                    <a:pt x="397" y="443"/>
                    <a:pt x="394" y="444"/>
                    <a:pt x="393" y="444"/>
                  </a:cubicBezTo>
                  <a:cubicBezTo>
                    <a:pt x="392" y="445"/>
                    <a:pt x="391" y="445"/>
                    <a:pt x="390" y="446"/>
                  </a:cubicBezTo>
                  <a:cubicBezTo>
                    <a:pt x="389" y="447"/>
                    <a:pt x="388" y="450"/>
                    <a:pt x="388" y="450"/>
                  </a:cubicBezTo>
                  <a:cubicBezTo>
                    <a:pt x="391" y="456"/>
                    <a:pt x="391" y="456"/>
                    <a:pt x="391" y="456"/>
                  </a:cubicBezTo>
                  <a:cubicBezTo>
                    <a:pt x="390" y="463"/>
                    <a:pt x="390" y="463"/>
                    <a:pt x="390" y="463"/>
                  </a:cubicBezTo>
                  <a:cubicBezTo>
                    <a:pt x="388" y="469"/>
                    <a:pt x="388" y="469"/>
                    <a:pt x="388" y="469"/>
                  </a:cubicBezTo>
                  <a:close/>
                  <a:moveTo>
                    <a:pt x="57" y="345"/>
                  </a:moveTo>
                  <a:cubicBezTo>
                    <a:pt x="57" y="345"/>
                    <a:pt x="57" y="345"/>
                    <a:pt x="57" y="345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42"/>
                    <a:pt x="62" y="342"/>
                    <a:pt x="62" y="342"/>
                  </a:cubicBezTo>
                  <a:cubicBezTo>
                    <a:pt x="62" y="342"/>
                    <a:pt x="70" y="345"/>
                    <a:pt x="71" y="345"/>
                  </a:cubicBezTo>
                  <a:cubicBezTo>
                    <a:pt x="72" y="345"/>
                    <a:pt x="73" y="343"/>
                    <a:pt x="75" y="342"/>
                  </a:cubicBezTo>
                  <a:cubicBezTo>
                    <a:pt x="76" y="341"/>
                    <a:pt x="83" y="341"/>
                    <a:pt x="83" y="341"/>
                  </a:cubicBezTo>
                  <a:cubicBezTo>
                    <a:pt x="83" y="341"/>
                    <a:pt x="84" y="338"/>
                    <a:pt x="85" y="336"/>
                  </a:cubicBezTo>
                  <a:cubicBezTo>
                    <a:pt x="86" y="334"/>
                    <a:pt x="91" y="329"/>
                    <a:pt x="92" y="328"/>
                  </a:cubicBezTo>
                  <a:cubicBezTo>
                    <a:pt x="93" y="328"/>
                    <a:pt x="95" y="326"/>
                    <a:pt x="96" y="326"/>
                  </a:cubicBezTo>
                  <a:cubicBezTo>
                    <a:pt x="97" y="325"/>
                    <a:pt x="102" y="323"/>
                    <a:pt x="102" y="323"/>
                  </a:cubicBezTo>
                  <a:cubicBezTo>
                    <a:pt x="115" y="328"/>
                    <a:pt x="115" y="328"/>
                    <a:pt x="115" y="328"/>
                  </a:cubicBezTo>
                  <a:cubicBezTo>
                    <a:pt x="117" y="336"/>
                    <a:pt x="117" y="336"/>
                    <a:pt x="117" y="336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26" y="355"/>
                    <a:pt x="126" y="355"/>
                    <a:pt x="126" y="355"/>
                  </a:cubicBezTo>
                  <a:cubicBezTo>
                    <a:pt x="126" y="355"/>
                    <a:pt x="129" y="358"/>
                    <a:pt x="128" y="361"/>
                  </a:cubicBezTo>
                  <a:cubicBezTo>
                    <a:pt x="127" y="365"/>
                    <a:pt x="121" y="375"/>
                    <a:pt x="121" y="375"/>
                  </a:cubicBezTo>
                  <a:cubicBezTo>
                    <a:pt x="121" y="381"/>
                    <a:pt x="121" y="381"/>
                    <a:pt x="121" y="381"/>
                  </a:cubicBezTo>
                  <a:cubicBezTo>
                    <a:pt x="125" y="389"/>
                    <a:pt x="125" y="389"/>
                    <a:pt x="125" y="389"/>
                  </a:cubicBezTo>
                  <a:cubicBezTo>
                    <a:pt x="119" y="404"/>
                    <a:pt x="119" y="404"/>
                    <a:pt x="119" y="404"/>
                  </a:cubicBezTo>
                  <a:cubicBezTo>
                    <a:pt x="122" y="415"/>
                    <a:pt x="122" y="415"/>
                    <a:pt x="122" y="415"/>
                  </a:cubicBezTo>
                  <a:cubicBezTo>
                    <a:pt x="120" y="430"/>
                    <a:pt x="120" y="430"/>
                    <a:pt x="120" y="430"/>
                  </a:cubicBezTo>
                  <a:cubicBezTo>
                    <a:pt x="119" y="438"/>
                    <a:pt x="119" y="438"/>
                    <a:pt x="119" y="438"/>
                  </a:cubicBezTo>
                  <a:cubicBezTo>
                    <a:pt x="119" y="438"/>
                    <a:pt x="115" y="442"/>
                    <a:pt x="113" y="441"/>
                  </a:cubicBezTo>
                  <a:cubicBezTo>
                    <a:pt x="111" y="440"/>
                    <a:pt x="101" y="433"/>
                    <a:pt x="101" y="433"/>
                  </a:cubicBezTo>
                  <a:cubicBezTo>
                    <a:pt x="97" y="432"/>
                    <a:pt x="97" y="432"/>
                    <a:pt x="97" y="432"/>
                  </a:cubicBezTo>
                  <a:cubicBezTo>
                    <a:pt x="94" y="439"/>
                    <a:pt x="94" y="439"/>
                    <a:pt x="94" y="439"/>
                  </a:cubicBezTo>
                  <a:cubicBezTo>
                    <a:pt x="95" y="444"/>
                    <a:pt x="95" y="444"/>
                    <a:pt x="95" y="444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85" y="453"/>
                    <a:pt x="85" y="453"/>
                    <a:pt x="85" y="453"/>
                  </a:cubicBezTo>
                  <a:cubicBezTo>
                    <a:pt x="79" y="451"/>
                    <a:pt x="79" y="451"/>
                    <a:pt x="79" y="451"/>
                  </a:cubicBezTo>
                  <a:cubicBezTo>
                    <a:pt x="73" y="443"/>
                    <a:pt x="73" y="443"/>
                    <a:pt x="73" y="443"/>
                  </a:cubicBezTo>
                  <a:cubicBezTo>
                    <a:pt x="73" y="443"/>
                    <a:pt x="73" y="445"/>
                    <a:pt x="71" y="446"/>
                  </a:cubicBezTo>
                  <a:cubicBezTo>
                    <a:pt x="69" y="446"/>
                    <a:pt x="66" y="445"/>
                    <a:pt x="66" y="445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6" y="432"/>
                    <a:pt x="66" y="432"/>
                    <a:pt x="66" y="432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68" y="415"/>
                    <a:pt x="68" y="415"/>
                    <a:pt x="68" y="415"/>
                  </a:cubicBezTo>
                  <a:cubicBezTo>
                    <a:pt x="70" y="411"/>
                    <a:pt x="70" y="411"/>
                    <a:pt x="70" y="411"/>
                  </a:cubicBezTo>
                  <a:cubicBezTo>
                    <a:pt x="71" y="406"/>
                    <a:pt x="71" y="406"/>
                    <a:pt x="71" y="406"/>
                  </a:cubicBezTo>
                  <a:cubicBezTo>
                    <a:pt x="74" y="400"/>
                    <a:pt x="74" y="400"/>
                    <a:pt x="74" y="400"/>
                  </a:cubicBezTo>
                  <a:cubicBezTo>
                    <a:pt x="73" y="395"/>
                    <a:pt x="73" y="395"/>
                    <a:pt x="73" y="395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5" y="390"/>
                    <a:pt x="65" y="390"/>
                    <a:pt x="65" y="390"/>
                  </a:cubicBezTo>
                  <a:cubicBezTo>
                    <a:pt x="65" y="390"/>
                    <a:pt x="67" y="388"/>
                    <a:pt x="69" y="386"/>
                  </a:cubicBezTo>
                  <a:cubicBezTo>
                    <a:pt x="71" y="384"/>
                    <a:pt x="71" y="383"/>
                    <a:pt x="71" y="381"/>
                  </a:cubicBezTo>
                  <a:cubicBezTo>
                    <a:pt x="71" y="379"/>
                    <a:pt x="70" y="374"/>
                    <a:pt x="69" y="374"/>
                  </a:cubicBezTo>
                  <a:cubicBezTo>
                    <a:pt x="68" y="373"/>
                    <a:pt x="66" y="371"/>
                    <a:pt x="66" y="371"/>
                  </a:cubicBezTo>
                  <a:cubicBezTo>
                    <a:pt x="66" y="365"/>
                    <a:pt x="66" y="365"/>
                    <a:pt x="66" y="365"/>
                  </a:cubicBezTo>
                  <a:cubicBezTo>
                    <a:pt x="66" y="365"/>
                    <a:pt x="65" y="362"/>
                    <a:pt x="64" y="362"/>
                  </a:cubicBezTo>
                  <a:cubicBezTo>
                    <a:pt x="62" y="361"/>
                    <a:pt x="57" y="358"/>
                    <a:pt x="57" y="358"/>
                  </a:cubicBezTo>
                  <a:cubicBezTo>
                    <a:pt x="58" y="351"/>
                    <a:pt x="58" y="351"/>
                    <a:pt x="58" y="351"/>
                  </a:cubicBezTo>
                  <a:cubicBezTo>
                    <a:pt x="56" y="349"/>
                    <a:pt x="56" y="349"/>
                    <a:pt x="56" y="349"/>
                  </a:cubicBezTo>
                  <a:lnTo>
                    <a:pt x="57" y="345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86">
              <a:extLst>
                <a:ext uri="{FF2B5EF4-FFF2-40B4-BE49-F238E27FC236}">
                  <a16:creationId xmlns:a16="http://schemas.microsoft.com/office/drawing/2014/main" id="{231021B2-8BCE-C944-B665-94C82A6B2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4411" y="2909082"/>
              <a:ext cx="841064" cy="588111"/>
            </a:xfrm>
            <a:custGeom>
              <a:avLst/>
              <a:gdLst>
                <a:gd name="T0" fmla="*/ 59 w 369"/>
                <a:gd name="T1" fmla="*/ 73 h 266"/>
                <a:gd name="T2" fmla="*/ 59 w 369"/>
                <a:gd name="T3" fmla="*/ 83 h 266"/>
                <a:gd name="T4" fmla="*/ 59 w 369"/>
                <a:gd name="T5" fmla="*/ 83 h 266"/>
                <a:gd name="T6" fmla="*/ 58 w 369"/>
                <a:gd name="T7" fmla="*/ 84 h 266"/>
                <a:gd name="T8" fmla="*/ 58 w 369"/>
                <a:gd name="T9" fmla="*/ 84 h 266"/>
                <a:gd name="T10" fmla="*/ 56 w 369"/>
                <a:gd name="T11" fmla="*/ 84 h 266"/>
                <a:gd name="T12" fmla="*/ 56 w 369"/>
                <a:gd name="T13" fmla="*/ 85 h 266"/>
                <a:gd name="T14" fmla="*/ 56 w 369"/>
                <a:gd name="T15" fmla="*/ 85 h 266"/>
                <a:gd name="T16" fmla="*/ 56 w 369"/>
                <a:gd name="T17" fmla="*/ 85 h 266"/>
                <a:gd name="T18" fmla="*/ 51 w 369"/>
                <a:gd name="T19" fmla="*/ 97 h 266"/>
                <a:gd name="T20" fmla="*/ 50 w 369"/>
                <a:gd name="T21" fmla="*/ 106 h 266"/>
                <a:gd name="T22" fmla="*/ 50 w 369"/>
                <a:gd name="T23" fmla="*/ 106 h 266"/>
                <a:gd name="T24" fmla="*/ 50 w 369"/>
                <a:gd name="T25" fmla="*/ 106 h 266"/>
                <a:gd name="T26" fmla="*/ 50 w 369"/>
                <a:gd name="T27" fmla="*/ 107 h 266"/>
                <a:gd name="T28" fmla="*/ 50 w 369"/>
                <a:gd name="T29" fmla="*/ 107 h 266"/>
                <a:gd name="T30" fmla="*/ 50 w 369"/>
                <a:gd name="T31" fmla="*/ 107 h 266"/>
                <a:gd name="T32" fmla="*/ 50 w 369"/>
                <a:gd name="T33" fmla="*/ 108 h 266"/>
                <a:gd name="T34" fmla="*/ 49 w 369"/>
                <a:gd name="T35" fmla="*/ 109 h 266"/>
                <a:gd name="T36" fmla="*/ 42 w 369"/>
                <a:gd name="T37" fmla="*/ 131 h 266"/>
                <a:gd name="T38" fmla="*/ 26 w 369"/>
                <a:gd name="T39" fmla="*/ 154 h 266"/>
                <a:gd name="T40" fmla="*/ 6 w 369"/>
                <a:gd name="T41" fmla="*/ 161 h 266"/>
                <a:gd name="T42" fmla="*/ 2 w 369"/>
                <a:gd name="T43" fmla="*/ 161 h 266"/>
                <a:gd name="T44" fmla="*/ 1 w 369"/>
                <a:gd name="T45" fmla="*/ 161 h 266"/>
                <a:gd name="T46" fmla="*/ 0 w 369"/>
                <a:gd name="T47" fmla="*/ 161 h 266"/>
                <a:gd name="T48" fmla="*/ 0 w 369"/>
                <a:gd name="T49" fmla="*/ 161 h 266"/>
                <a:gd name="T50" fmla="*/ 14 w 369"/>
                <a:gd name="T51" fmla="*/ 169 h 266"/>
                <a:gd name="T52" fmla="*/ 28 w 369"/>
                <a:gd name="T53" fmla="*/ 190 h 266"/>
                <a:gd name="T54" fmla="*/ 52 w 369"/>
                <a:gd name="T55" fmla="*/ 201 h 266"/>
                <a:gd name="T56" fmla="*/ 64 w 369"/>
                <a:gd name="T57" fmla="*/ 216 h 266"/>
                <a:gd name="T58" fmla="*/ 69 w 369"/>
                <a:gd name="T59" fmla="*/ 229 h 266"/>
                <a:gd name="T60" fmla="*/ 90 w 369"/>
                <a:gd name="T61" fmla="*/ 232 h 266"/>
                <a:gd name="T62" fmla="*/ 113 w 369"/>
                <a:gd name="T63" fmla="*/ 227 h 266"/>
                <a:gd name="T64" fmla="*/ 107 w 369"/>
                <a:gd name="T65" fmla="*/ 240 h 266"/>
                <a:gd name="T66" fmla="*/ 128 w 369"/>
                <a:gd name="T67" fmla="*/ 250 h 266"/>
                <a:gd name="T68" fmla="*/ 241 w 369"/>
                <a:gd name="T69" fmla="*/ 249 h 266"/>
                <a:gd name="T70" fmla="*/ 346 w 369"/>
                <a:gd name="T71" fmla="*/ 215 h 266"/>
                <a:gd name="T72" fmla="*/ 361 w 369"/>
                <a:gd name="T73" fmla="*/ 123 h 266"/>
                <a:gd name="T74" fmla="*/ 350 w 369"/>
                <a:gd name="T75" fmla="*/ 120 h 266"/>
                <a:gd name="T76" fmla="*/ 302 w 369"/>
                <a:gd name="T77" fmla="*/ 127 h 266"/>
                <a:gd name="T78" fmla="*/ 300 w 369"/>
                <a:gd name="T79" fmla="*/ 118 h 266"/>
                <a:gd name="T80" fmla="*/ 293 w 369"/>
                <a:gd name="T81" fmla="*/ 101 h 266"/>
                <a:gd name="T82" fmla="*/ 293 w 369"/>
                <a:gd name="T83" fmla="*/ 88 h 266"/>
                <a:gd name="T84" fmla="*/ 290 w 369"/>
                <a:gd name="T85" fmla="*/ 74 h 266"/>
                <a:gd name="T86" fmla="*/ 280 w 369"/>
                <a:gd name="T87" fmla="*/ 57 h 266"/>
                <a:gd name="T88" fmla="*/ 264 w 369"/>
                <a:gd name="T89" fmla="*/ 44 h 266"/>
                <a:gd name="T90" fmla="*/ 251 w 369"/>
                <a:gd name="T91" fmla="*/ 33 h 266"/>
                <a:gd name="T92" fmla="*/ 242 w 369"/>
                <a:gd name="T93" fmla="*/ 26 h 266"/>
                <a:gd name="T94" fmla="*/ 237 w 369"/>
                <a:gd name="T95" fmla="*/ 17 h 266"/>
                <a:gd name="T96" fmla="*/ 232 w 369"/>
                <a:gd name="T97" fmla="*/ 11 h 266"/>
                <a:gd name="T98" fmla="*/ 224 w 369"/>
                <a:gd name="T99" fmla="*/ 5 h 266"/>
                <a:gd name="T100" fmla="*/ 217 w 369"/>
                <a:gd name="T101" fmla="*/ 1 h 266"/>
                <a:gd name="T102" fmla="*/ 199 w 369"/>
                <a:gd name="T103" fmla="*/ 7 h 266"/>
                <a:gd name="T104" fmla="*/ 150 w 369"/>
                <a:gd name="T105" fmla="*/ 40 h 266"/>
                <a:gd name="T106" fmla="*/ 110 w 369"/>
                <a:gd name="T107" fmla="*/ 38 h 266"/>
                <a:gd name="T108" fmla="*/ 85 w 369"/>
                <a:gd name="T109" fmla="*/ 50 h 266"/>
                <a:gd name="T110" fmla="*/ 81 w 369"/>
                <a:gd name="T111" fmla="*/ 54 h 266"/>
                <a:gd name="T112" fmla="*/ 81 w 369"/>
                <a:gd name="T113" fmla="*/ 54 h 266"/>
                <a:gd name="T114" fmla="*/ 77 w 369"/>
                <a:gd name="T115" fmla="*/ 56 h 266"/>
                <a:gd name="T116" fmla="*/ 77 w 369"/>
                <a:gd name="T117" fmla="*/ 5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9" h="266">
                  <a:moveTo>
                    <a:pt x="69" y="61"/>
                  </a:moveTo>
                  <a:cubicBezTo>
                    <a:pt x="69" y="61"/>
                    <a:pt x="69" y="61"/>
                    <a:pt x="69" y="61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8"/>
                    <a:pt x="59" y="82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7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9"/>
                    <a:pt x="50" y="109"/>
                    <a:pt x="49" y="109"/>
                  </a:cubicBezTo>
                  <a:cubicBezTo>
                    <a:pt x="47" y="110"/>
                    <a:pt x="46" y="112"/>
                    <a:pt x="46" y="112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45" y="121"/>
                    <a:pt x="45" y="121"/>
                    <a:pt x="45" y="121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40" y="140"/>
                    <a:pt x="40" y="140"/>
                    <a:pt x="40" y="140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37" y="148"/>
                    <a:pt x="37" y="148"/>
                    <a:pt x="37" y="148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6" y="154"/>
                    <a:pt x="26" y="154"/>
                    <a:pt x="26" y="154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3" y="157"/>
                    <a:pt x="21" y="159"/>
                  </a:cubicBezTo>
                  <a:cubicBezTo>
                    <a:pt x="19" y="160"/>
                    <a:pt x="15" y="161"/>
                    <a:pt x="15" y="161"/>
                  </a:cubicBezTo>
                  <a:cubicBezTo>
                    <a:pt x="13" y="161"/>
                    <a:pt x="13" y="161"/>
                    <a:pt x="13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5" y="160"/>
                    <a:pt x="4" y="161"/>
                  </a:cubicBezTo>
                  <a:cubicBezTo>
                    <a:pt x="4" y="161"/>
                    <a:pt x="3" y="161"/>
                    <a:pt x="3" y="161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1" y="162"/>
                    <a:pt x="2" y="162"/>
                  </a:cubicBezTo>
                  <a:cubicBezTo>
                    <a:pt x="4" y="163"/>
                    <a:pt x="5" y="166"/>
                    <a:pt x="6" y="166"/>
                  </a:cubicBezTo>
                  <a:cubicBezTo>
                    <a:pt x="8" y="167"/>
                    <a:pt x="10" y="167"/>
                    <a:pt x="11" y="167"/>
                  </a:cubicBezTo>
                  <a:cubicBezTo>
                    <a:pt x="12" y="168"/>
                    <a:pt x="14" y="169"/>
                    <a:pt x="14" y="169"/>
                  </a:cubicBezTo>
                  <a:cubicBezTo>
                    <a:pt x="14" y="169"/>
                    <a:pt x="19" y="174"/>
                    <a:pt x="20" y="174"/>
                  </a:cubicBezTo>
                  <a:cubicBezTo>
                    <a:pt x="21" y="174"/>
                    <a:pt x="21" y="174"/>
                    <a:pt x="22" y="176"/>
                  </a:cubicBezTo>
                  <a:cubicBezTo>
                    <a:pt x="23" y="177"/>
                    <a:pt x="26" y="176"/>
                    <a:pt x="26" y="176"/>
                  </a:cubicBezTo>
                  <a:cubicBezTo>
                    <a:pt x="26" y="176"/>
                    <a:pt x="27" y="179"/>
                    <a:pt x="26" y="180"/>
                  </a:cubicBezTo>
                  <a:cubicBezTo>
                    <a:pt x="26" y="181"/>
                    <a:pt x="26" y="184"/>
                    <a:pt x="26" y="184"/>
                  </a:cubicBezTo>
                  <a:cubicBezTo>
                    <a:pt x="26" y="184"/>
                    <a:pt x="26" y="185"/>
                    <a:pt x="26" y="186"/>
                  </a:cubicBezTo>
                  <a:cubicBezTo>
                    <a:pt x="27" y="188"/>
                    <a:pt x="28" y="188"/>
                    <a:pt x="28" y="190"/>
                  </a:cubicBezTo>
                  <a:cubicBezTo>
                    <a:pt x="29" y="191"/>
                    <a:pt x="28" y="191"/>
                    <a:pt x="29" y="192"/>
                  </a:cubicBezTo>
                  <a:cubicBezTo>
                    <a:pt x="30" y="193"/>
                    <a:pt x="31" y="195"/>
                    <a:pt x="32" y="195"/>
                  </a:cubicBezTo>
                  <a:cubicBezTo>
                    <a:pt x="33" y="195"/>
                    <a:pt x="34" y="195"/>
                    <a:pt x="37" y="196"/>
                  </a:cubicBezTo>
                  <a:cubicBezTo>
                    <a:pt x="40" y="198"/>
                    <a:pt x="41" y="198"/>
                    <a:pt x="42" y="199"/>
                  </a:cubicBezTo>
                  <a:cubicBezTo>
                    <a:pt x="44" y="200"/>
                    <a:pt x="43" y="199"/>
                    <a:pt x="46" y="200"/>
                  </a:cubicBezTo>
                  <a:cubicBezTo>
                    <a:pt x="50" y="201"/>
                    <a:pt x="49" y="200"/>
                    <a:pt x="50" y="201"/>
                  </a:cubicBezTo>
                  <a:cubicBezTo>
                    <a:pt x="51" y="201"/>
                    <a:pt x="50" y="200"/>
                    <a:pt x="52" y="201"/>
                  </a:cubicBezTo>
                  <a:cubicBezTo>
                    <a:pt x="55" y="201"/>
                    <a:pt x="57" y="202"/>
                    <a:pt x="57" y="202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1"/>
                    <a:pt x="53" y="211"/>
                    <a:pt x="55" y="212"/>
                  </a:cubicBezTo>
                  <a:cubicBezTo>
                    <a:pt x="57" y="213"/>
                    <a:pt x="61" y="214"/>
                    <a:pt x="61" y="214"/>
                  </a:cubicBezTo>
                  <a:cubicBezTo>
                    <a:pt x="64" y="216"/>
                    <a:pt x="64" y="216"/>
                    <a:pt x="64" y="216"/>
                  </a:cubicBezTo>
                  <a:cubicBezTo>
                    <a:pt x="64" y="216"/>
                    <a:pt x="62" y="219"/>
                    <a:pt x="61" y="220"/>
                  </a:cubicBezTo>
                  <a:cubicBezTo>
                    <a:pt x="60" y="220"/>
                    <a:pt x="57" y="220"/>
                    <a:pt x="57" y="220"/>
                  </a:cubicBezTo>
                  <a:cubicBezTo>
                    <a:pt x="57" y="220"/>
                    <a:pt x="56" y="223"/>
                    <a:pt x="58" y="223"/>
                  </a:cubicBezTo>
                  <a:cubicBezTo>
                    <a:pt x="59" y="224"/>
                    <a:pt x="61" y="224"/>
                    <a:pt x="62" y="224"/>
                  </a:cubicBezTo>
                  <a:cubicBezTo>
                    <a:pt x="63" y="224"/>
                    <a:pt x="65" y="225"/>
                    <a:pt x="65" y="225"/>
                  </a:cubicBezTo>
                  <a:cubicBezTo>
                    <a:pt x="65" y="225"/>
                    <a:pt x="66" y="225"/>
                    <a:pt x="67" y="226"/>
                  </a:cubicBezTo>
                  <a:cubicBezTo>
                    <a:pt x="67" y="228"/>
                    <a:pt x="68" y="229"/>
                    <a:pt x="69" y="229"/>
                  </a:cubicBezTo>
                  <a:cubicBezTo>
                    <a:pt x="70" y="229"/>
                    <a:pt x="72" y="229"/>
                    <a:pt x="73" y="229"/>
                  </a:cubicBezTo>
                  <a:cubicBezTo>
                    <a:pt x="74" y="229"/>
                    <a:pt x="74" y="228"/>
                    <a:pt x="75" y="228"/>
                  </a:cubicBezTo>
                  <a:cubicBezTo>
                    <a:pt x="76" y="229"/>
                    <a:pt x="82" y="228"/>
                    <a:pt x="82" y="228"/>
                  </a:cubicBezTo>
                  <a:cubicBezTo>
                    <a:pt x="82" y="228"/>
                    <a:pt x="82" y="228"/>
                    <a:pt x="83" y="230"/>
                  </a:cubicBezTo>
                  <a:cubicBezTo>
                    <a:pt x="85" y="233"/>
                    <a:pt x="88" y="234"/>
                    <a:pt x="88" y="234"/>
                  </a:cubicBezTo>
                  <a:cubicBezTo>
                    <a:pt x="88" y="234"/>
                    <a:pt x="89" y="235"/>
                    <a:pt x="89" y="234"/>
                  </a:cubicBezTo>
                  <a:cubicBezTo>
                    <a:pt x="89" y="233"/>
                    <a:pt x="90" y="232"/>
                    <a:pt x="90" y="232"/>
                  </a:cubicBezTo>
                  <a:cubicBezTo>
                    <a:pt x="90" y="232"/>
                    <a:pt x="92" y="229"/>
                    <a:pt x="92" y="228"/>
                  </a:cubicBezTo>
                  <a:cubicBezTo>
                    <a:pt x="93" y="227"/>
                    <a:pt x="94" y="224"/>
                    <a:pt x="95" y="224"/>
                  </a:cubicBezTo>
                  <a:cubicBezTo>
                    <a:pt x="96" y="223"/>
                    <a:pt x="99" y="221"/>
                    <a:pt x="99" y="221"/>
                  </a:cubicBezTo>
                  <a:cubicBezTo>
                    <a:pt x="99" y="221"/>
                    <a:pt x="99" y="220"/>
                    <a:pt x="101" y="221"/>
                  </a:cubicBezTo>
                  <a:cubicBezTo>
                    <a:pt x="102" y="223"/>
                    <a:pt x="105" y="225"/>
                    <a:pt x="105" y="225"/>
                  </a:cubicBezTo>
                  <a:cubicBezTo>
                    <a:pt x="110" y="225"/>
                    <a:pt x="110" y="225"/>
                    <a:pt x="110" y="225"/>
                  </a:cubicBezTo>
                  <a:cubicBezTo>
                    <a:pt x="110" y="225"/>
                    <a:pt x="113" y="226"/>
                    <a:pt x="113" y="227"/>
                  </a:cubicBezTo>
                  <a:cubicBezTo>
                    <a:pt x="113" y="228"/>
                    <a:pt x="112" y="228"/>
                    <a:pt x="110" y="229"/>
                  </a:cubicBezTo>
                  <a:cubicBezTo>
                    <a:pt x="109" y="229"/>
                    <a:pt x="106" y="226"/>
                    <a:pt x="106" y="227"/>
                  </a:cubicBezTo>
                  <a:cubicBezTo>
                    <a:pt x="105" y="228"/>
                    <a:pt x="105" y="230"/>
                    <a:pt x="105" y="230"/>
                  </a:cubicBezTo>
                  <a:cubicBezTo>
                    <a:pt x="101" y="232"/>
                    <a:pt x="101" y="232"/>
                    <a:pt x="101" y="232"/>
                  </a:cubicBezTo>
                  <a:cubicBezTo>
                    <a:pt x="102" y="234"/>
                    <a:pt x="102" y="234"/>
                    <a:pt x="102" y="234"/>
                  </a:cubicBezTo>
                  <a:cubicBezTo>
                    <a:pt x="102" y="234"/>
                    <a:pt x="107" y="236"/>
                    <a:pt x="107" y="237"/>
                  </a:cubicBezTo>
                  <a:cubicBezTo>
                    <a:pt x="107" y="238"/>
                    <a:pt x="107" y="240"/>
                    <a:pt x="107" y="240"/>
                  </a:cubicBezTo>
                  <a:cubicBezTo>
                    <a:pt x="110" y="241"/>
                    <a:pt x="110" y="241"/>
                    <a:pt x="110" y="241"/>
                  </a:cubicBezTo>
                  <a:cubicBezTo>
                    <a:pt x="112" y="240"/>
                    <a:pt x="112" y="240"/>
                    <a:pt x="112" y="240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9" y="246"/>
                    <a:pt x="125" y="250"/>
                    <a:pt x="128" y="250"/>
                  </a:cubicBezTo>
                  <a:cubicBezTo>
                    <a:pt x="134" y="251"/>
                    <a:pt x="121" y="258"/>
                    <a:pt x="123" y="258"/>
                  </a:cubicBezTo>
                  <a:cubicBezTo>
                    <a:pt x="125" y="257"/>
                    <a:pt x="123" y="263"/>
                    <a:pt x="126" y="264"/>
                  </a:cubicBezTo>
                  <a:cubicBezTo>
                    <a:pt x="131" y="265"/>
                    <a:pt x="135" y="261"/>
                    <a:pt x="141" y="261"/>
                  </a:cubicBezTo>
                  <a:cubicBezTo>
                    <a:pt x="146" y="260"/>
                    <a:pt x="152" y="263"/>
                    <a:pt x="154" y="261"/>
                  </a:cubicBezTo>
                  <a:cubicBezTo>
                    <a:pt x="158" y="256"/>
                    <a:pt x="174" y="266"/>
                    <a:pt x="182" y="261"/>
                  </a:cubicBezTo>
                  <a:cubicBezTo>
                    <a:pt x="187" y="257"/>
                    <a:pt x="207" y="255"/>
                    <a:pt x="214" y="255"/>
                  </a:cubicBezTo>
                  <a:cubicBezTo>
                    <a:pt x="232" y="254"/>
                    <a:pt x="233" y="254"/>
                    <a:pt x="241" y="249"/>
                  </a:cubicBezTo>
                  <a:cubicBezTo>
                    <a:pt x="241" y="249"/>
                    <a:pt x="246" y="238"/>
                    <a:pt x="249" y="233"/>
                  </a:cubicBezTo>
                  <a:cubicBezTo>
                    <a:pt x="251" y="229"/>
                    <a:pt x="257" y="227"/>
                    <a:pt x="263" y="223"/>
                  </a:cubicBezTo>
                  <a:cubicBezTo>
                    <a:pt x="268" y="219"/>
                    <a:pt x="281" y="215"/>
                    <a:pt x="284" y="214"/>
                  </a:cubicBezTo>
                  <a:cubicBezTo>
                    <a:pt x="287" y="214"/>
                    <a:pt x="308" y="215"/>
                    <a:pt x="308" y="215"/>
                  </a:cubicBezTo>
                  <a:cubicBezTo>
                    <a:pt x="319" y="212"/>
                    <a:pt x="319" y="212"/>
                    <a:pt x="319" y="212"/>
                  </a:cubicBezTo>
                  <a:cubicBezTo>
                    <a:pt x="319" y="212"/>
                    <a:pt x="321" y="220"/>
                    <a:pt x="324" y="221"/>
                  </a:cubicBezTo>
                  <a:cubicBezTo>
                    <a:pt x="337" y="223"/>
                    <a:pt x="345" y="222"/>
                    <a:pt x="346" y="215"/>
                  </a:cubicBezTo>
                  <a:cubicBezTo>
                    <a:pt x="347" y="210"/>
                    <a:pt x="342" y="201"/>
                    <a:pt x="341" y="194"/>
                  </a:cubicBezTo>
                  <a:cubicBezTo>
                    <a:pt x="340" y="186"/>
                    <a:pt x="344" y="178"/>
                    <a:pt x="344" y="171"/>
                  </a:cubicBezTo>
                  <a:cubicBezTo>
                    <a:pt x="344" y="170"/>
                    <a:pt x="342" y="168"/>
                    <a:pt x="348" y="160"/>
                  </a:cubicBezTo>
                  <a:cubicBezTo>
                    <a:pt x="353" y="152"/>
                    <a:pt x="367" y="156"/>
                    <a:pt x="369" y="151"/>
                  </a:cubicBezTo>
                  <a:cubicBezTo>
                    <a:pt x="363" y="123"/>
                    <a:pt x="363" y="123"/>
                    <a:pt x="363" y="123"/>
                  </a:cubicBezTo>
                  <a:cubicBezTo>
                    <a:pt x="362" y="123"/>
                    <a:pt x="362" y="123"/>
                    <a:pt x="362" y="123"/>
                  </a:cubicBezTo>
                  <a:cubicBezTo>
                    <a:pt x="361" y="123"/>
                    <a:pt x="361" y="123"/>
                    <a:pt x="361" y="123"/>
                  </a:cubicBezTo>
                  <a:cubicBezTo>
                    <a:pt x="359" y="122"/>
                    <a:pt x="359" y="122"/>
                    <a:pt x="359" y="122"/>
                  </a:cubicBezTo>
                  <a:cubicBezTo>
                    <a:pt x="357" y="122"/>
                    <a:pt x="357" y="122"/>
                    <a:pt x="357" y="122"/>
                  </a:cubicBezTo>
                  <a:cubicBezTo>
                    <a:pt x="355" y="121"/>
                    <a:pt x="355" y="121"/>
                    <a:pt x="355" y="121"/>
                  </a:cubicBezTo>
                  <a:cubicBezTo>
                    <a:pt x="353" y="120"/>
                    <a:pt x="353" y="120"/>
                    <a:pt x="353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0" y="120"/>
                    <a:pt x="350" y="120"/>
                    <a:pt x="350" y="120"/>
                  </a:cubicBezTo>
                  <a:cubicBezTo>
                    <a:pt x="343" y="119"/>
                    <a:pt x="334" y="135"/>
                    <a:pt x="334" y="135"/>
                  </a:cubicBezTo>
                  <a:cubicBezTo>
                    <a:pt x="330" y="142"/>
                    <a:pt x="330" y="142"/>
                    <a:pt x="330" y="142"/>
                  </a:cubicBezTo>
                  <a:cubicBezTo>
                    <a:pt x="320" y="140"/>
                    <a:pt x="310" y="139"/>
                    <a:pt x="303" y="131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2" y="127"/>
                    <a:pt x="302" y="127"/>
                    <a:pt x="302" y="127"/>
                  </a:cubicBezTo>
                  <a:cubicBezTo>
                    <a:pt x="302" y="127"/>
                    <a:pt x="301" y="127"/>
                    <a:pt x="301" y="127"/>
                  </a:cubicBezTo>
                  <a:cubicBezTo>
                    <a:pt x="300" y="127"/>
                    <a:pt x="299" y="126"/>
                    <a:pt x="299" y="126"/>
                  </a:cubicBezTo>
                  <a:cubicBezTo>
                    <a:pt x="300" y="124"/>
                    <a:pt x="300" y="124"/>
                    <a:pt x="300" y="124"/>
                  </a:cubicBezTo>
                  <a:cubicBezTo>
                    <a:pt x="300" y="124"/>
                    <a:pt x="301" y="123"/>
                    <a:pt x="301" y="123"/>
                  </a:cubicBezTo>
                  <a:cubicBezTo>
                    <a:pt x="302" y="123"/>
                    <a:pt x="301" y="123"/>
                    <a:pt x="301" y="122"/>
                  </a:cubicBezTo>
                  <a:cubicBezTo>
                    <a:pt x="301" y="122"/>
                    <a:pt x="301" y="120"/>
                    <a:pt x="301" y="119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0" y="118"/>
                    <a:pt x="299" y="116"/>
                    <a:pt x="298" y="115"/>
                  </a:cubicBezTo>
                  <a:cubicBezTo>
                    <a:pt x="297" y="115"/>
                    <a:pt x="298" y="114"/>
                    <a:pt x="298" y="114"/>
                  </a:cubicBezTo>
                  <a:cubicBezTo>
                    <a:pt x="297" y="113"/>
                    <a:pt x="298" y="113"/>
                    <a:pt x="298" y="112"/>
                  </a:cubicBezTo>
                  <a:cubicBezTo>
                    <a:pt x="298" y="112"/>
                    <a:pt x="297" y="110"/>
                    <a:pt x="297" y="110"/>
                  </a:cubicBezTo>
                  <a:cubicBezTo>
                    <a:pt x="297" y="110"/>
                    <a:pt x="295" y="107"/>
                    <a:pt x="294" y="105"/>
                  </a:cubicBezTo>
                  <a:cubicBezTo>
                    <a:pt x="294" y="104"/>
                    <a:pt x="294" y="103"/>
                    <a:pt x="294" y="103"/>
                  </a:cubicBezTo>
                  <a:cubicBezTo>
                    <a:pt x="295" y="102"/>
                    <a:pt x="293" y="101"/>
                    <a:pt x="293" y="101"/>
                  </a:cubicBezTo>
                  <a:cubicBezTo>
                    <a:pt x="293" y="101"/>
                    <a:pt x="293" y="99"/>
                    <a:pt x="293" y="99"/>
                  </a:cubicBezTo>
                  <a:cubicBezTo>
                    <a:pt x="293" y="99"/>
                    <a:pt x="293" y="97"/>
                    <a:pt x="293" y="97"/>
                  </a:cubicBezTo>
                  <a:cubicBezTo>
                    <a:pt x="294" y="96"/>
                    <a:pt x="293" y="95"/>
                    <a:pt x="293" y="94"/>
                  </a:cubicBezTo>
                  <a:cubicBezTo>
                    <a:pt x="293" y="94"/>
                    <a:pt x="291" y="93"/>
                    <a:pt x="291" y="93"/>
                  </a:cubicBezTo>
                  <a:cubicBezTo>
                    <a:pt x="292" y="91"/>
                    <a:pt x="292" y="91"/>
                    <a:pt x="292" y="91"/>
                  </a:cubicBezTo>
                  <a:cubicBezTo>
                    <a:pt x="292" y="90"/>
                    <a:pt x="292" y="90"/>
                    <a:pt x="292" y="90"/>
                  </a:cubicBezTo>
                  <a:cubicBezTo>
                    <a:pt x="292" y="90"/>
                    <a:pt x="293" y="88"/>
                    <a:pt x="293" y="88"/>
                  </a:cubicBezTo>
                  <a:cubicBezTo>
                    <a:pt x="294" y="87"/>
                    <a:pt x="293" y="86"/>
                    <a:pt x="292" y="86"/>
                  </a:cubicBezTo>
                  <a:cubicBezTo>
                    <a:pt x="291" y="86"/>
                    <a:pt x="292" y="85"/>
                    <a:pt x="292" y="85"/>
                  </a:cubicBezTo>
                  <a:cubicBezTo>
                    <a:pt x="293" y="83"/>
                    <a:pt x="293" y="83"/>
                    <a:pt x="293" y="83"/>
                  </a:cubicBezTo>
                  <a:cubicBezTo>
                    <a:pt x="292" y="80"/>
                    <a:pt x="292" y="80"/>
                    <a:pt x="292" y="80"/>
                  </a:cubicBezTo>
                  <a:cubicBezTo>
                    <a:pt x="292" y="79"/>
                    <a:pt x="292" y="79"/>
                    <a:pt x="292" y="79"/>
                  </a:cubicBezTo>
                  <a:cubicBezTo>
                    <a:pt x="292" y="79"/>
                    <a:pt x="291" y="77"/>
                    <a:pt x="291" y="77"/>
                  </a:cubicBezTo>
                  <a:cubicBezTo>
                    <a:pt x="291" y="76"/>
                    <a:pt x="290" y="74"/>
                    <a:pt x="290" y="74"/>
                  </a:cubicBezTo>
                  <a:cubicBezTo>
                    <a:pt x="290" y="74"/>
                    <a:pt x="290" y="73"/>
                    <a:pt x="290" y="73"/>
                  </a:cubicBezTo>
                  <a:cubicBezTo>
                    <a:pt x="290" y="72"/>
                    <a:pt x="290" y="72"/>
                    <a:pt x="290" y="72"/>
                  </a:cubicBezTo>
                  <a:cubicBezTo>
                    <a:pt x="290" y="71"/>
                    <a:pt x="289" y="70"/>
                    <a:pt x="288" y="69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5" y="65"/>
                    <a:pt x="284" y="64"/>
                  </a:cubicBezTo>
                  <a:cubicBezTo>
                    <a:pt x="284" y="62"/>
                    <a:pt x="284" y="62"/>
                    <a:pt x="283" y="61"/>
                  </a:cubicBezTo>
                  <a:cubicBezTo>
                    <a:pt x="283" y="59"/>
                    <a:pt x="281" y="57"/>
                    <a:pt x="280" y="57"/>
                  </a:cubicBezTo>
                  <a:cubicBezTo>
                    <a:pt x="280" y="57"/>
                    <a:pt x="279" y="54"/>
                    <a:pt x="279" y="53"/>
                  </a:cubicBezTo>
                  <a:cubicBezTo>
                    <a:pt x="278" y="53"/>
                    <a:pt x="276" y="52"/>
                    <a:pt x="276" y="52"/>
                  </a:cubicBezTo>
                  <a:cubicBezTo>
                    <a:pt x="275" y="52"/>
                    <a:pt x="273" y="51"/>
                    <a:pt x="273" y="51"/>
                  </a:cubicBezTo>
                  <a:cubicBezTo>
                    <a:pt x="270" y="50"/>
                    <a:pt x="270" y="50"/>
                    <a:pt x="270" y="50"/>
                  </a:cubicBezTo>
                  <a:cubicBezTo>
                    <a:pt x="267" y="47"/>
                    <a:pt x="267" y="47"/>
                    <a:pt x="267" y="47"/>
                  </a:cubicBezTo>
                  <a:cubicBezTo>
                    <a:pt x="267" y="47"/>
                    <a:pt x="266" y="47"/>
                    <a:pt x="265" y="46"/>
                  </a:cubicBezTo>
                  <a:cubicBezTo>
                    <a:pt x="265" y="46"/>
                    <a:pt x="264" y="44"/>
                    <a:pt x="264" y="44"/>
                  </a:cubicBezTo>
                  <a:cubicBezTo>
                    <a:pt x="263" y="42"/>
                    <a:pt x="263" y="42"/>
                    <a:pt x="263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6" y="38"/>
                    <a:pt x="256" y="38"/>
                  </a:cubicBezTo>
                  <a:cubicBezTo>
                    <a:pt x="256" y="37"/>
                    <a:pt x="255" y="37"/>
                    <a:pt x="255" y="36"/>
                  </a:cubicBezTo>
                  <a:cubicBezTo>
                    <a:pt x="255" y="35"/>
                    <a:pt x="254" y="35"/>
                    <a:pt x="254" y="34"/>
                  </a:cubicBezTo>
                  <a:cubicBezTo>
                    <a:pt x="254" y="33"/>
                    <a:pt x="253" y="33"/>
                    <a:pt x="253" y="33"/>
                  </a:cubicBezTo>
                  <a:cubicBezTo>
                    <a:pt x="252" y="33"/>
                    <a:pt x="251" y="33"/>
                    <a:pt x="251" y="33"/>
                  </a:cubicBezTo>
                  <a:cubicBezTo>
                    <a:pt x="251" y="33"/>
                    <a:pt x="250" y="32"/>
                    <a:pt x="250" y="32"/>
                  </a:cubicBezTo>
                  <a:cubicBezTo>
                    <a:pt x="250" y="32"/>
                    <a:pt x="248" y="30"/>
                    <a:pt x="247" y="30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9"/>
                    <a:pt x="247" y="29"/>
                    <a:pt x="246" y="29"/>
                  </a:cubicBezTo>
                  <a:cubicBezTo>
                    <a:pt x="245" y="29"/>
                    <a:pt x="245" y="29"/>
                    <a:pt x="245" y="28"/>
                  </a:cubicBezTo>
                  <a:cubicBezTo>
                    <a:pt x="244" y="28"/>
                    <a:pt x="244" y="26"/>
                    <a:pt x="243" y="26"/>
                  </a:cubicBezTo>
                  <a:cubicBezTo>
                    <a:pt x="243" y="26"/>
                    <a:pt x="243" y="26"/>
                    <a:pt x="242" y="26"/>
                  </a:cubicBezTo>
                  <a:cubicBezTo>
                    <a:pt x="241" y="26"/>
                    <a:pt x="240" y="24"/>
                    <a:pt x="240" y="24"/>
                  </a:cubicBezTo>
                  <a:cubicBezTo>
                    <a:pt x="239" y="24"/>
                    <a:pt x="240" y="23"/>
                    <a:pt x="240" y="22"/>
                  </a:cubicBezTo>
                  <a:cubicBezTo>
                    <a:pt x="240" y="21"/>
                    <a:pt x="239" y="21"/>
                    <a:pt x="239" y="21"/>
                  </a:cubicBezTo>
                  <a:cubicBezTo>
                    <a:pt x="239" y="21"/>
                    <a:pt x="239" y="21"/>
                    <a:pt x="239" y="21"/>
                  </a:cubicBezTo>
                  <a:cubicBezTo>
                    <a:pt x="239" y="21"/>
                    <a:pt x="238" y="21"/>
                    <a:pt x="238" y="20"/>
                  </a:cubicBezTo>
                  <a:cubicBezTo>
                    <a:pt x="238" y="20"/>
                    <a:pt x="237" y="19"/>
                    <a:pt x="237" y="18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237" y="17"/>
                    <a:pt x="236" y="16"/>
                    <a:pt x="236" y="16"/>
                  </a:cubicBezTo>
                  <a:cubicBezTo>
                    <a:pt x="235" y="15"/>
                    <a:pt x="235" y="15"/>
                    <a:pt x="235" y="15"/>
                  </a:cubicBezTo>
                  <a:cubicBezTo>
                    <a:pt x="235" y="14"/>
                    <a:pt x="235" y="14"/>
                    <a:pt x="235" y="14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233" y="14"/>
                    <a:pt x="233" y="13"/>
                    <a:pt x="233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2" y="11"/>
                    <a:pt x="232" y="11"/>
                    <a:pt x="232" y="11"/>
                  </a:cubicBezTo>
                  <a:cubicBezTo>
                    <a:pt x="231" y="10"/>
                    <a:pt x="231" y="10"/>
                    <a:pt x="231" y="10"/>
                  </a:cubicBezTo>
                  <a:cubicBezTo>
                    <a:pt x="230" y="9"/>
                    <a:pt x="230" y="9"/>
                    <a:pt x="230" y="9"/>
                  </a:cubicBezTo>
                  <a:cubicBezTo>
                    <a:pt x="230" y="9"/>
                    <a:pt x="229" y="8"/>
                    <a:pt x="229" y="8"/>
                  </a:cubicBezTo>
                  <a:cubicBezTo>
                    <a:pt x="228" y="7"/>
                    <a:pt x="227" y="6"/>
                    <a:pt x="227" y="6"/>
                  </a:cubicBezTo>
                  <a:cubicBezTo>
                    <a:pt x="227" y="6"/>
                    <a:pt x="227" y="5"/>
                    <a:pt x="227" y="5"/>
                  </a:cubicBezTo>
                  <a:cubicBezTo>
                    <a:pt x="227" y="5"/>
                    <a:pt x="226" y="5"/>
                    <a:pt x="226" y="5"/>
                  </a:cubicBezTo>
                  <a:cubicBezTo>
                    <a:pt x="224" y="5"/>
                    <a:pt x="224" y="5"/>
                    <a:pt x="224" y="5"/>
                  </a:cubicBezTo>
                  <a:cubicBezTo>
                    <a:pt x="224" y="3"/>
                    <a:pt x="224" y="3"/>
                    <a:pt x="224" y="3"/>
                  </a:cubicBezTo>
                  <a:cubicBezTo>
                    <a:pt x="224" y="3"/>
                    <a:pt x="224" y="3"/>
                    <a:pt x="223" y="3"/>
                  </a:cubicBezTo>
                  <a:cubicBezTo>
                    <a:pt x="222" y="3"/>
                    <a:pt x="222" y="2"/>
                    <a:pt x="222" y="2"/>
                  </a:cubicBezTo>
                  <a:cubicBezTo>
                    <a:pt x="222" y="1"/>
                    <a:pt x="222" y="1"/>
                    <a:pt x="222" y="1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7" y="1"/>
                    <a:pt x="217" y="1"/>
                  </a:cubicBezTo>
                  <a:cubicBezTo>
                    <a:pt x="217" y="0"/>
                    <a:pt x="216" y="0"/>
                    <a:pt x="216" y="0"/>
                  </a:cubicBezTo>
                  <a:cubicBezTo>
                    <a:pt x="215" y="1"/>
                    <a:pt x="215" y="1"/>
                    <a:pt x="215" y="1"/>
                  </a:cubicBezTo>
                  <a:cubicBezTo>
                    <a:pt x="213" y="1"/>
                    <a:pt x="213" y="1"/>
                    <a:pt x="213" y="1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08" y="1"/>
                    <a:pt x="207" y="1"/>
                    <a:pt x="207" y="1"/>
                  </a:cubicBezTo>
                  <a:cubicBezTo>
                    <a:pt x="204" y="2"/>
                    <a:pt x="199" y="5"/>
                    <a:pt x="199" y="7"/>
                  </a:cubicBezTo>
                  <a:cubicBezTo>
                    <a:pt x="198" y="9"/>
                    <a:pt x="199" y="14"/>
                    <a:pt x="197" y="15"/>
                  </a:cubicBezTo>
                  <a:cubicBezTo>
                    <a:pt x="194" y="15"/>
                    <a:pt x="191" y="20"/>
                    <a:pt x="190" y="20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5"/>
                    <a:pt x="174" y="28"/>
                    <a:pt x="170" y="28"/>
                  </a:cubicBezTo>
                  <a:cubicBezTo>
                    <a:pt x="166" y="29"/>
                    <a:pt x="163" y="32"/>
                    <a:pt x="163" y="32"/>
                  </a:cubicBezTo>
                  <a:cubicBezTo>
                    <a:pt x="158" y="39"/>
                    <a:pt x="158" y="39"/>
                    <a:pt x="158" y="39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2" y="37"/>
                    <a:pt x="142" y="37"/>
                    <a:pt x="142" y="37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27" y="36"/>
                    <a:pt x="127" y="36"/>
                    <a:pt x="127" y="36"/>
                  </a:cubicBezTo>
                  <a:cubicBezTo>
                    <a:pt x="121" y="39"/>
                    <a:pt x="121" y="39"/>
                    <a:pt x="121" y="39"/>
                  </a:cubicBezTo>
                  <a:cubicBezTo>
                    <a:pt x="110" y="38"/>
                    <a:pt x="110" y="38"/>
                    <a:pt x="110" y="38"/>
                  </a:cubicBezTo>
                  <a:cubicBezTo>
                    <a:pt x="110" y="38"/>
                    <a:pt x="102" y="39"/>
                    <a:pt x="100" y="39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5" y="38"/>
                    <a:pt x="93" y="36"/>
                    <a:pt x="93" y="36"/>
                  </a:cubicBezTo>
                  <a:cubicBezTo>
                    <a:pt x="93" y="36"/>
                    <a:pt x="89" y="37"/>
                    <a:pt x="88" y="38"/>
                  </a:cubicBezTo>
                  <a:cubicBezTo>
                    <a:pt x="87" y="39"/>
                    <a:pt x="83" y="44"/>
                    <a:pt x="83" y="44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5"/>
                    <a:pt x="80" y="55"/>
                    <a:pt x="79" y="55"/>
                  </a:cubicBezTo>
                  <a:cubicBezTo>
                    <a:pt x="79" y="56"/>
                    <a:pt x="78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9" y="61"/>
                    <a:pt x="69" y="61"/>
                    <a:pt x="69" y="6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90">
              <a:extLst>
                <a:ext uri="{FF2B5EF4-FFF2-40B4-BE49-F238E27FC236}">
                  <a16:creationId xmlns:a16="http://schemas.microsoft.com/office/drawing/2014/main" id="{98B79B2E-DBAF-0640-A9DA-2AA8DDB38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453" y="2278355"/>
              <a:ext cx="1400674" cy="943961"/>
            </a:xfrm>
            <a:custGeom>
              <a:avLst/>
              <a:gdLst>
                <a:gd name="T0" fmla="*/ 166 w 614"/>
                <a:gd name="T1" fmla="*/ 283 h 427"/>
                <a:gd name="T2" fmla="*/ 173 w 614"/>
                <a:gd name="T3" fmla="*/ 277 h 427"/>
                <a:gd name="T4" fmla="*/ 185 w 614"/>
                <a:gd name="T5" fmla="*/ 270 h 427"/>
                <a:gd name="T6" fmla="*/ 195 w 614"/>
                <a:gd name="T7" fmla="*/ 267 h 427"/>
                <a:gd name="T8" fmla="*/ 207 w 614"/>
                <a:gd name="T9" fmla="*/ 270 h 427"/>
                <a:gd name="T10" fmla="*/ 208 w 614"/>
                <a:gd name="T11" fmla="*/ 270 h 427"/>
                <a:gd name="T12" fmla="*/ 208 w 614"/>
                <a:gd name="T13" fmla="*/ 270 h 427"/>
                <a:gd name="T14" fmla="*/ 209 w 614"/>
                <a:gd name="T15" fmla="*/ 270 h 427"/>
                <a:gd name="T16" fmla="*/ 210 w 614"/>
                <a:gd name="T17" fmla="*/ 270 h 427"/>
                <a:gd name="T18" fmla="*/ 210 w 614"/>
                <a:gd name="T19" fmla="*/ 270 h 427"/>
                <a:gd name="T20" fmla="*/ 211 w 614"/>
                <a:gd name="T21" fmla="*/ 270 h 427"/>
                <a:gd name="T22" fmla="*/ 213 w 614"/>
                <a:gd name="T23" fmla="*/ 273 h 427"/>
                <a:gd name="T24" fmla="*/ 223 w 614"/>
                <a:gd name="T25" fmla="*/ 273 h 427"/>
                <a:gd name="T26" fmla="*/ 227 w 614"/>
                <a:gd name="T27" fmla="*/ 278 h 427"/>
                <a:gd name="T28" fmla="*/ 249 w 614"/>
                <a:gd name="T29" fmla="*/ 280 h 427"/>
                <a:gd name="T30" fmla="*/ 259 w 614"/>
                <a:gd name="T31" fmla="*/ 288 h 427"/>
                <a:gd name="T32" fmla="*/ 268 w 614"/>
                <a:gd name="T33" fmla="*/ 305 h 427"/>
                <a:gd name="T34" fmla="*/ 280 w 614"/>
                <a:gd name="T35" fmla="*/ 312 h 427"/>
                <a:gd name="T36" fmla="*/ 287 w 614"/>
                <a:gd name="T37" fmla="*/ 326 h 427"/>
                <a:gd name="T38" fmla="*/ 302 w 614"/>
                <a:gd name="T39" fmla="*/ 337 h 427"/>
                <a:gd name="T40" fmla="*/ 305 w 614"/>
                <a:gd name="T41" fmla="*/ 349 h 427"/>
                <a:gd name="T42" fmla="*/ 292 w 614"/>
                <a:gd name="T43" fmla="*/ 353 h 427"/>
                <a:gd name="T44" fmla="*/ 281 w 614"/>
                <a:gd name="T45" fmla="*/ 356 h 427"/>
                <a:gd name="T46" fmla="*/ 271 w 614"/>
                <a:gd name="T47" fmla="*/ 366 h 427"/>
                <a:gd name="T48" fmla="*/ 270 w 614"/>
                <a:gd name="T49" fmla="*/ 387 h 427"/>
                <a:gd name="T50" fmla="*/ 268 w 614"/>
                <a:gd name="T51" fmla="*/ 405 h 427"/>
                <a:gd name="T52" fmla="*/ 255 w 614"/>
                <a:gd name="T53" fmla="*/ 414 h 427"/>
                <a:gd name="T54" fmla="*/ 314 w 614"/>
                <a:gd name="T55" fmla="*/ 376 h 427"/>
                <a:gd name="T56" fmla="*/ 377 w 614"/>
                <a:gd name="T57" fmla="*/ 333 h 427"/>
                <a:gd name="T58" fmla="*/ 407 w 614"/>
                <a:gd name="T59" fmla="*/ 375 h 427"/>
                <a:gd name="T60" fmla="*/ 478 w 614"/>
                <a:gd name="T61" fmla="*/ 393 h 427"/>
                <a:gd name="T62" fmla="*/ 548 w 614"/>
                <a:gd name="T63" fmla="*/ 335 h 427"/>
                <a:gd name="T64" fmla="*/ 481 w 614"/>
                <a:gd name="T65" fmla="*/ 326 h 427"/>
                <a:gd name="T66" fmla="*/ 450 w 614"/>
                <a:gd name="T67" fmla="*/ 310 h 427"/>
                <a:gd name="T68" fmla="*/ 518 w 614"/>
                <a:gd name="T69" fmla="*/ 261 h 427"/>
                <a:gd name="T70" fmla="*/ 572 w 614"/>
                <a:gd name="T71" fmla="*/ 207 h 427"/>
                <a:gd name="T72" fmla="*/ 606 w 614"/>
                <a:gd name="T73" fmla="*/ 147 h 427"/>
                <a:gd name="T74" fmla="*/ 586 w 614"/>
                <a:gd name="T75" fmla="*/ 102 h 427"/>
                <a:gd name="T76" fmla="*/ 567 w 614"/>
                <a:gd name="T77" fmla="*/ 72 h 427"/>
                <a:gd name="T78" fmla="*/ 512 w 614"/>
                <a:gd name="T79" fmla="*/ 67 h 427"/>
                <a:gd name="T80" fmla="*/ 472 w 614"/>
                <a:gd name="T81" fmla="*/ 70 h 427"/>
                <a:gd name="T82" fmla="*/ 436 w 614"/>
                <a:gd name="T83" fmla="*/ 77 h 427"/>
                <a:gd name="T84" fmla="*/ 386 w 614"/>
                <a:gd name="T85" fmla="*/ 51 h 427"/>
                <a:gd name="T86" fmla="*/ 361 w 614"/>
                <a:gd name="T87" fmla="*/ 26 h 427"/>
                <a:gd name="T88" fmla="*/ 307 w 614"/>
                <a:gd name="T89" fmla="*/ 17 h 427"/>
                <a:gd name="T90" fmla="*/ 258 w 614"/>
                <a:gd name="T91" fmla="*/ 44 h 427"/>
                <a:gd name="T92" fmla="*/ 243 w 614"/>
                <a:gd name="T93" fmla="*/ 94 h 427"/>
                <a:gd name="T94" fmla="*/ 202 w 614"/>
                <a:gd name="T95" fmla="*/ 96 h 427"/>
                <a:gd name="T96" fmla="*/ 166 w 614"/>
                <a:gd name="T97" fmla="*/ 97 h 427"/>
                <a:gd name="T98" fmla="*/ 118 w 614"/>
                <a:gd name="T99" fmla="*/ 102 h 427"/>
                <a:gd name="T100" fmla="*/ 44 w 614"/>
                <a:gd name="T101" fmla="*/ 111 h 427"/>
                <a:gd name="T102" fmla="*/ 30 w 614"/>
                <a:gd name="T103" fmla="*/ 130 h 427"/>
                <a:gd name="T104" fmla="*/ 27 w 614"/>
                <a:gd name="T105" fmla="*/ 152 h 427"/>
                <a:gd name="T106" fmla="*/ 46 w 614"/>
                <a:gd name="T107" fmla="*/ 182 h 427"/>
                <a:gd name="T108" fmla="*/ 33 w 614"/>
                <a:gd name="T109" fmla="*/ 207 h 427"/>
                <a:gd name="T110" fmla="*/ 14 w 614"/>
                <a:gd name="T111" fmla="*/ 261 h 427"/>
                <a:gd name="T112" fmla="*/ 15 w 614"/>
                <a:gd name="T113" fmla="*/ 273 h 427"/>
                <a:gd name="T114" fmla="*/ 6 w 614"/>
                <a:gd name="T115" fmla="*/ 282 h 427"/>
                <a:gd name="T116" fmla="*/ 1 w 614"/>
                <a:gd name="T117" fmla="*/ 297 h 427"/>
                <a:gd name="T118" fmla="*/ 0 w 614"/>
                <a:gd name="T119" fmla="*/ 311 h 427"/>
                <a:gd name="T120" fmla="*/ 22 w 614"/>
                <a:gd name="T121" fmla="*/ 321 h 427"/>
                <a:gd name="T122" fmla="*/ 61 w 614"/>
                <a:gd name="T123" fmla="*/ 323 h 427"/>
                <a:gd name="T124" fmla="*/ 114 w 614"/>
                <a:gd name="T125" fmla="*/ 31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4" h="427">
                  <a:moveTo>
                    <a:pt x="141" y="305"/>
                  </a:moveTo>
                  <a:cubicBezTo>
                    <a:pt x="142" y="305"/>
                    <a:pt x="145" y="300"/>
                    <a:pt x="148" y="300"/>
                  </a:cubicBezTo>
                  <a:cubicBezTo>
                    <a:pt x="150" y="299"/>
                    <a:pt x="149" y="294"/>
                    <a:pt x="150" y="292"/>
                  </a:cubicBezTo>
                  <a:cubicBezTo>
                    <a:pt x="151" y="290"/>
                    <a:pt x="156" y="286"/>
                    <a:pt x="159" y="285"/>
                  </a:cubicBezTo>
                  <a:cubicBezTo>
                    <a:pt x="160" y="285"/>
                    <a:pt x="160" y="285"/>
                    <a:pt x="160" y="285"/>
                  </a:cubicBezTo>
                  <a:cubicBezTo>
                    <a:pt x="160" y="283"/>
                    <a:pt x="160" y="283"/>
                    <a:pt x="160" y="283"/>
                  </a:cubicBezTo>
                  <a:cubicBezTo>
                    <a:pt x="160" y="283"/>
                    <a:pt x="163" y="282"/>
                    <a:pt x="163" y="281"/>
                  </a:cubicBezTo>
                  <a:cubicBezTo>
                    <a:pt x="164" y="281"/>
                    <a:pt x="164" y="282"/>
                    <a:pt x="164" y="282"/>
                  </a:cubicBezTo>
                  <a:cubicBezTo>
                    <a:pt x="164" y="282"/>
                    <a:pt x="165" y="283"/>
                    <a:pt x="166" y="283"/>
                  </a:cubicBezTo>
                  <a:cubicBezTo>
                    <a:pt x="166" y="283"/>
                    <a:pt x="167" y="282"/>
                    <a:pt x="167" y="282"/>
                  </a:cubicBezTo>
                  <a:cubicBezTo>
                    <a:pt x="167" y="281"/>
                    <a:pt x="167" y="280"/>
                    <a:pt x="167" y="280"/>
                  </a:cubicBezTo>
                  <a:cubicBezTo>
                    <a:pt x="166" y="279"/>
                    <a:pt x="166" y="278"/>
                    <a:pt x="166" y="278"/>
                  </a:cubicBezTo>
                  <a:cubicBezTo>
                    <a:pt x="166" y="278"/>
                    <a:pt x="166" y="278"/>
                    <a:pt x="166" y="278"/>
                  </a:cubicBezTo>
                  <a:cubicBezTo>
                    <a:pt x="166" y="278"/>
                    <a:pt x="167" y="278"/>
                    <a:pt x="167" y="278"/>
                  </a:cubicBezTo>
                  <a:cubicBezTo>
                    <a:pt x="167" y="278"/>
                    <a:pt x="168" y="277"/>
                    <a:pt x="168" y="277"/>
                  </a:cubicBezTo>
                  <a:cubicBezTo>
                    <a:pt x="170" y="278"/>
                    <a:pt x="170" y="278"/>
                    <a:pt x="170" y="278"/>
                  </a:cubicBezTo>
                  <a:cubicBezTo>
                    <a:pt x="170" y="278"/>
                    <a:pt x="171" y="278"/>
                    <a:pt x="171" y="278"/>
                  </a:cubicBezTo>
                  <a:cubicBezTo>
                    <a:pt x="172" y="279"/>
                    <a:pt x="173" y="277"/>
                    <a:pt x="173" y="277"/>
                  </a:cubicBezTo>
                  <a:cubicBezTo>
                    <a:pt x="174" y="276"/>
                    <a:pt x="174" y="276"/>
                    <a:pt x="174" y="276"/>
                  </a:cubicBezTo>
                  <a:cubicBezTo>
                    <a:pt x="174" y="276"/>
                    <a:pt x="174" y="276"/>
                    <a:pt x="174" y="275"/>
                  </a:cubicBezTo>
                  <a:cubicBezTo>
                    <a:pt x="174" y="275"/>
                    <a:pt x="175" y="275"/>
                    <a:pt x="176" y="275"/>
                  </a:cubicBezTo>
                  <a:cubicBezTo>
                    <a:pt x="176" y="275"/>
                    <a:pt x="178" y="275"/>
                    <a:pt x="179" y="275"/>
                  </a:cubicBezTo>
                  <a:cubicBezTo>
                    <a:pt x="180" y="275"/>
                    <a:pt x="180" y="275"/>
                    <a:pt x="180" y="275"/>
                  </a:cubicBezTo>
                  <a:cubicBezTo>
                    <a:pt x="182" y="274"/>
                    <a:pt x="182" y="274"/>
                    <a:pt x="182" y="274"/>
                  </a:cubicBezTo>
                  <a:cubicBezTo>
                    <a:pt x="182" y="274"/>
                    <a:pt x="183" y="273"/>
                    <a:pt x="183" y="273"/>
                  </a:cubicBezTo>
                  <a:cubicBezTo>
                    <a:pt x="183" y="272"/>
                    <a:pt x="183" y="271"/>
                    <a:pt x="183" y="271"/>
                  </a:cubicBezTo>
                  <a:cubicBezTo>
                    <a:pt x="183" y="270"/>
                    <a:pt x="185" y="270"/>
                    <a:pt x="185" y="270"/>
                  </a:cubicBezTo>
                  <a:cubicBezTo>
                    <a:pt x="185" y="270"/>
                    <a:pt x="185" y="270"/>
                    <a:pt x="185" y="270"/>
                  </a:cubicBezTo>
                  <a:cubicBezTo>
                    <a:pt x="186" y="270"/>
                    <a:pt x="186" y="271"/>
                    <a:pt x="186" y="271"/>
                  </a:cubicBezTo>
                  <a:cubicBezTo>
                    <a:pt x="186" y="271"/>
                    <a:pt x="187" y="270"/>
                    <a:pt x="187" y="270"/>
                  </a:cubicBezTo>
                  <a:cubicBezTo>
                    <a:pt x="187" y="269"/>
                    <a:pt x="188" y="269"/>
                    <a:pt x="188" y="269"/>
                  </a:cubicBezTo>
                  <a:cubicBezTo>
                    <a:pt x="188" y="269"/>
                    <a:pt x="190" y="268"/>
                    <a:pt x="190" y="267"/>
                  </a:cubicBezTo>
                  <a:cubicBezTo>
                    <a:pt x="191" y="266"/>
                    <a:pt x="191" y="267"/>
                    <a:pt x="191" y="265"/>
                  </a:cubicBezTo>
                  <a:cubicBezTo>
                    <a:pt x="191" y="264"/>
                    <a:pt x="192" y="265"/>
                    <a:pt x="192" y="266"/>
                  </a:cubicBezTo>
                  <a:cubicBezTo>
                    <a:pt x="192" y="266"/>
                    <a:pt x="192" y="266"/>
                    <a:pt x="193" y="267"/>
                  </a:cubicBezTo>
                  <a:cubicBezTo>
                    <a:pt x="193" y="267"/>
                    <a:pt x="193" y="267"/>
                    <a:pt x="195" y="267"/>
                  </a:cubicBezTo>
                  <a:cubicBezTo>
                    <a:pt x="196" y="268"/>
                    <a:pt x="196" y="266"/>
                    <a:pt x="198" y="266"/>
                  </a:cubicBezTo>
                  <a:cubicBezTo>
                    <a:pt x="200" y="266"/>
                    <a:pt x="199" y="266"/>
                    <a:pt x="200" y="267"/>
                  </a:cubicBezTo>
                  <a:cubicBezTo>
                    <a:pt x="201" y="267"/>
                    <a:pt x="201" y="267"/>
                    <a:pt x="202" y="267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03" y="268"/>
                    <a:pt x="204" y="268"/>
                    <a:pt x="205" y="269"/>
                  </a:cubicBezTo>
                  <a:cubicBezTo>
                    <a:pt x="205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2" y="271"/>
                    <a:pt x="212" y="271"/>
                    <a:pt x="212" y="271"/>
                  </a:cubicBezTo>
                  <a:cubicBezTo>
                    <a:pt x="212" y="271"/>
                    <a:pt x="212" y="273"/>
                    <a:pt x="213" y="273"/>
                  </a:cubicBezTo>
                  <a:cubicBezTo>
                    <a:pt x="213" y="274"/>
                    <a:pt x="213" y="274"/>
                    <a:pt x="214" y="274"/>
                  </a:cubicBezTo>
                  <a:cubicBezTo>
                    <a:pt x="214" y="274"/>
                    <a:pt x="215" y="272"/>
                    <a:pt x="215" y="271"/>
                  </a:cubicBezTo>
                  <a:cubicBezTo>
                    <a:pt x="215" y="271"/>
                    <a:pt x="216" y="272"/>
                    <a:pt x="216" y="272"/>
                  </a:cubicBezTo>
                  <a:cubicBezTo>
                    <a:pt x="216" y="272"/>
                    <a:pt x="216" y="274"/>
                    <a:pt x="217" y="274"/>
                  </a:cubicBezTo>
                  <a:cubicBezTo>
                    <a:pt x="217" y="273"/>
                    <a:pt x="218" y="273"/>
                    <a:pt x="218" y="273"/>
                  </a:cubicBezTo>
                  <a:cubicBezTo>
                    <a:pt x="219" y="273"/>
                    <a:pt x="218" y="272"/>
                    <a:pt x="218" y="272"/>
                  </a:cubicBezTo>
                  <a:cubicBezTo>
                    <a:pt x="218" y="272"/>
                    <a:pt x="219" y="271"/>
                    <a:pt x="219" y="271"/>
                  </a:cubicBezTo>
                  <a:cubicBezTo>
                    <a:pt x="220" y="271"/>
                    <a:pt x="222" y="271"/>
                    <a:pt x="222" y="271"/>
                  </a:cubicBezTo>
                  <a:cubicBezTo>
                    <a:pt x="223" y="271"/>
                    <a:pt x="223" y="273"/>
                    <a:pt x="223" y="273"/>
                  </a:cubicBezTo>
                  <a:cubicBezTo>
                    <a:pt x="223" y="273"/>
                    <a:pt x="222" y="275"/>
                    <a:pt x="222" y="275"/>
                  </a:cubicBezTo>
                  <a:cubicBezTo>
                    <a:pt x="222" y="275"/>
                    <a:pt x="221" y="276"/>
                    <a:pt x="221" y="277"/>
                  </a:cubicBezTo>
                  <a:cubicBezTo>
                    <a:pt x="221" y="277"/>
                    <a:pt x="221" y="277"/>
                    <a:pt x="222" y="276"/>
                  </a:cubicBezTo>
                  <a:cubicBezTo>
                    <a:pt x="224" y="276"/>
                    <a:pt x="223" y="275"/>
                    <a:pt x="223" y="275"/>
                  </a:cubicBezTo>
                  <a:cubicBezTo>
                    <a:pt x="224" y="273"/>
                    <a:pt x="224" y="273"/>
                    <a:pt x="224" y="273"/>
                  </a:cubicBezTo>
                  <a:cubicBezTo>
                    <a:pt x="224" y="273"/>
                    <a:pt x="226" y="274"/>
                    <a:pt x="226" y="275"/>
                  </a:cubicBezTo>
                  <a:cubicBezTo>
                    <a:pt x="226" y="275"/>
                    <a:pt x="226" y="276"/>
                    <a:pt x="226" y="276"/>
                  </a:cubicBezTo>
                  <a:cubicBezTo>
                    <a:pt x="226" y="277"/>
                    <a:pt x="227" y="277"/>
                    <a:pt x="227" y="278"/>
                  </a:cubicBezTo>
                  <a:cubicBezTo>
                    <a:pt x="228" y="279"/>
                    <a:pt x="227" y="278"/>
                    <a:pt x="227" y="278"/>
                  </a:cubicBezTo>
                  <a:cubicBezTo>
                    <a:pt x="227" y="277"/>
                    <a:pt x="228" y="275"/>
                    <a:pt x="228" y="275"/>
                  </a:cubicBezTo>
                  <a:cubicBezTo>
                    <a:pt x="229" y="273"/>
                    <a:pt x="229" y="273"/>
                    <a:pt x="229" y="273"/>
                  </a:cubicBezTo>
                  <a:cubicBezTo>
                    <a:pt x="229" y="273"/>
                    <a:pt x="233" y="273"/>
                    <a:pt x="237" y="273"/>
                  </a:cubicBezTo>
                  <a:cubicBezTo>
                    <a:pt x="241" y="273"/>
                    <a:pt x="238" y="272"/>
                    <a:pt x="238" y="272"/>
                  </a:cubicBezTo>
                  <a:cubicBezTo>
                    <a:pt x="240" y="272"/>
                    <a:pt x="240" y="272"/>
                    <a:pt x="240" y="272"/>
                  </a:cubicBezTo>
                  <a:cubicBezTo>
                    <a:pt x="241" y="276"/>
                    <a:pt x="241" y="276"/>
                    <a:pt x="241" y="276"/>
                  </a:cubicBezTo>
                  <a:cubicBezTo>
                    <a:pt x="241" y="276"/>
                    <a:pt x="243" y="278"/>
                    <a:pt x="244" y="278"/>
                  </a:cubicBezTo>
                  <a:cubicBezTo>
                    <a:pt x="245" y="279"/>
                    <a:pt x="245" y="279"/>
                    <a:pt x="247" y="280"/>
                  </a:cubicBezTo>
                  <a:cubicBezTo>
                    <a:pt x="250" y="280"/>
                    <a:pt x="249" y="280"/>
                    <a:pt x="249" y="280"/>
                  </a:cubicBezTo>
                  <a:cubicBezTo>
                    <a:pt x="250" y="280"/>
                    <a:pt x="250" y="278"/>
                    <a:pt x="251" y="277"/>
                  </a:cubicBezTo>
                  <a:cubicBezTo>
                    <a:pt x="251" y="276"/>
                    <a:pt x="252" y="276"/>
                    <a:pt x="252" y="276"/>
                  </a:cubicBezTo>
                  <a:cubicBezTo>
                    <a:pt x="252" y="276"/>
                    <a:pt x="254" y="278"/>
                    <a:pt x="254" y="278"/>
                  </a:cubicBezTo>
                  <a:cubicBezTo>
                    <a:pt x="255" y="279"/>
                    <a:pt x="255" y="280"/>
                    <a:pt x="255" y="280"/>
                  </a:cubicBezTo>
                  <a:cubicBezTo>
                    <a:pt x="258" y="281"/>
                    <a:pt x="258" y="281"/>
                    <a:pt x="258" y="281"/>
                  </a:cubicBezTo>
                  <a:cubicBezTo>
                    <a:pt x="258" y="282"/>
                    <a:pt x="258" y="282"/>
                    <a:pt x="258" y="282"/>
                  </a:cubicBezTo>
                  <a:cubicBezTo>
                    <a:pt x="258" y="285"/>
                    <a:pt x="258" y="285"/>
                    <a:pt x="258" y="285"/>
                  </a:cubicBezTo>
                  <a:cubicBezTo>
                    <a:pt x="260" y="286"/>
                    <a:pt x="260" y="286"/>
                    <a:pt x="260" y="286"/>
                  </a:cubicBezTo>
                  <a:cubicBezTo>
                    <a:pt x="259" y="288"/>
                    <a:pt x="259" y="288"/>
                    <a:pt x="259" y="288"/>
                  </a:cubicBezTo>
                  <a:cubicBezTo>
                    <a:pt x="259" y="288"/>
                    <a:pt x="260" y="290"/>
                    <a:pt x="260" y="291"/>
                  </a:cubicBezTo>
                  <a:cubicBezTo>
                    <a:pt x="260" y="291"/>
                    <a:pt x="261" y="293"/>
                    <a:pt x="261" y="293"/>
                  </a:cubicBezTo>
                  <a:cubicBezTo>
                    <a:pt x="261" y="296"/>
                    <a:pt x="261" y="296"/>
                    <a:pt x="261" y="296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61" y="299"/>
                    <a:pt x="261" y="299"/>
                    <a:pt x="261" y="299"/>
                  </a:cubicBezTo>
                  <a:cubicBezTo>
                    <a:pt x="261" y="299"/>
                    <a:pt x="261" y="302"/>
                    <a:pt x="262" y="303"/>
                  </a:cubicBezTo>
                  <a:cubicBezTo>
                    <a:pt x="263" y="305"/>
                    <a:pt x="264" y="302"/>
                    <a:pt x="264" y="302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68" y="305"/>
                    <a:pt x="268" y="305"/>
                    <a:pt x="268" y="305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1" y="306"/>
                    <a:pt x="271" y="306"/>
                    <a:pt x="271" y="306"/>
                  </a:cubicBezTo>
                  <a:cubicBezTo>
                    <a:pt x="272" y="309"/>
                    <a:pt x="272" y="309"/>
                    <a:pt x="272" y="309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5" y="305"/>
                    <a:pt x="275" y="305"/>
                    <a:pt x="275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9" y="306"/>
                    <a:pt x="279" y="306"/>
                    <a:pt x="279" y="306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10"/>
                    <a:pt x="280" y="311"/>
                    <a:pt x="280" y="312"/>
                  </a:cubicBezTo>
                  <a:cubicBezTo>
                    <a:pt x="280" y="312"/>
                    <a:pt x="280" y="314"/>
                    <a:pt x="280" y="314"/>
                  </a:cubicBezTo>
                  <a:cubicBezTo>
                    <a:pt x="281" y="316"/>
                    <a:pt x="281" y="316"/>
                    <a:pt x="281" y="316"/>
                  </a:cubicBezTo>
                  <a:cubicBezTo>
                    <a:pt x="278" y="317"/>
                    <a:pt x="278" y="317"/>
                    <a:pt x="278" y="317"/>
                  </a:cubicBezTo>
                  <a:cubicBezTo>
                    <a:pt x="280" y="318"/>
                    <a:pt x="280" y="318"/>
                    <a:pt x="280" y="318"/>
                  </a:cubicBezTo>
                  <a:cubicBezTo>
                    <a:pt x="280" y="318"/>
                    <a:pt x="282" y="318"/>
                    <a:pt x="283" y="318"/>
                  </a:cubicBezTo>
                  <a:cubicBezTo>
                    <a:pt x="284" y="318"/>
                    <a:pt x="284" y="321"/>
                    <a:pt x="284" y="321"/>
                  </a:cubicBezTo>
                  <a:cubicBezTo>
                    <a:pt x="284" y="321"/>
                    <a:pt x="284" y="322"/>
                    <a:pt x="283" y="323"/>
                  </a:cubicBezTo>
                  <a:cubicBezTo>
                    <a:pt x="283" y="323"/>
                    <a:pt x="283" y="324"/>
                    <a:pt x="283" y="325"/>
                  </a:cubicBezTo>
                  <a:cubicBezTo>
                    <a:pt x="284" y="325"/>
                    <a:pt x="286" y="326"/>
                    <a:pt x="287" y="326"/>
                  </a:cubicBezTo>
                  <a:cubicBezTo>
                    <a:pt x="289" y="326"/>
                    <a:pt x="289" y="326"/>
                    <a:pt x="289" y="326"/>
                  </a:cubicBezTo>
                  <a:cubicBezTo>
                    <a:pt x="291" y="326"/>
                    <a:pt x="291" y="326"/>
                    <a:pt x="291" y="326"/>
                  </a:cubicBezTo>
                  <a:cubicBezTo>
                    <a:pt x="291" y="326"/>
                    <a:pt x="292" y="327"/>
                    <a:pt x="293" y="327"/>
                  </a:cubicBezTo>
                  <a:cubicBezTo>
                    <a:pt x="293" y="326"/>
                    <a:pt x="295" y="326"/>
                    <a:pt x="295" y="326"/>
                  </a:cubicBezTo>
                  <a:cubicBezTo>
                    <a:pt x="297" y="328"/>
                    <a:pt x="297" y="328"/>
                    <a:pt x="297" y="328"/>
                  </a:cubicBezTo>
                  <a:cubicBezTo>
                    <a:pt x="299" y="327"/>
                    <a:pt x="299" y="327"/>
                    <a:pt x="299" y="327"/>
                  </a:cubicBezTo>
                  <a:cubicBezTo>
                    <a:pt x="299" y="329"/>
                    <a:pt x="299" y="329"/>
                    <a:pt x="299" y="329"/>
                  </a:cubicBezTo>
                  <a:cubicBezTo>
                    <a:pt x="299" y="329"/>
                    <a:pt x="301" y="333"/>
                    <a:pt x="301" y="333"/>
                  </a:cubicBezTo>
                  <a:cubicBezTo>
                    <a:pt x="302" y="334"/>
                    <a:pt x="302" y="336"/>
                    <a:pt x="302" y="337"/>
                  </a:cubicBezTo>
                  <a:cubicBezTo>
                    <a:pt x="302" y="338"/>
                    <a:pt x="303" y="340"/>
                    <a:pt x="303" y="340"/>
                  </a:cubicBezTo>
                  <a:cubicBezTo>
                    <a:pt x="303" y="340"/>
                    <a:pt x="302" y="340"/>
                    <a:pt x="301" y="341"/>
                  </a:cubicBezTo>
                  <a:cubicBezTo>
                    <a:pt x="300" y="342"/>
                    <a:pt x="302" y="343"/>
                    <a:pt x="302" y="343"/>
                  </a:cubicBezTo>
                  <a:cubicBezTo>
                    <a:pt x="304" y="343"/>
                    <a:pt x="304" y="343"/>
                    <a:pt x="304" y="343"/>
                  </a:cubicBezTo>
                  <a:cubicBezTo>
                    <a:pt x="304" y="343"/>
                    <a:pt x="306" y="345"/>
                    <a:pt x="306" y="346"/>
                  </a:cubicBezTo>
                  <a:cubicBezTo>
                    <a:pt x="307" y="347"/>
                    <a:pt x="309" y="346"/>
                    <a:pt x="310" y="346"/>
                  </a:cubicBezTo>
                  <a:cubicBezTo>
                    <a:pt x="311" y="345"/>
                    <a:pt x="313" y="346"/>
                    <a:pt x="313" y="347"/>
                  </a:cubicBezTo>
                  <a:cubicBezTo>
                    <a:pt x="313" y="347"/>
                    <a:pt x="310" y="348"/>
                    <a:pt x="309" y="348"/>
                  </a:cubicBezTo>
                  <a:cubicBezTo>
                    <a:pt x="308" y="349"/>
                    <a:pt x="305" y="349"/>
                    <a:pt x="305" y="349"/>
                  </a:cubicBezTo>
                  <a:cubicBezTo>
                    <a:pt x="304" y="352"/>
                    <a:pt x="304" y="352"/>
                    <a:pt x="304" y="352"/>
                  </a:cubicBezTo>
                  <a:cubicBezTo>
                    <a:pt x="302" y="353"/>
                    <a:pt x="302" y="353"/>
                    <a:pt x="302" y="353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7" y="347"/>
                    <a:pt x="297" y="347"/>
                    <a:pt x="297" y="347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5" y="351"/>
                    <a:pt x="295" y="351"/>
                    <a:pt x="295" y="351"/>
                  </a:cubicBezTo>
                  <a:cubicBezTo>
                    <a:pt x="295" y="351"/>
                    <a:pt x="295" y="352"/>
                    <a:pt x="295" y="353"/>
                  </a:cubicBezTo>
                  <a:cubicBezTo>
                    <a:pt x="295" y="354"/>
                    <a:pt x="294" y="354"/>
                    <a:pt x="294" y="354"/>
                  </a:cubicBezTo>
                  <a:cubicBezTo>
                    <a:pt x="292" y="353"/>
                    <a:pt x="292" y="353"/>
                    <a:pt x="292" y="353"/>
                  </a:cubicBezTo>
                  <a:cubicBezTo>
                    <a:pt x="292" y="353"/>
                    <a:pt x="290" y="353"/>
                    <a:pt x="289" y="353"/>
                  </a:cubicBezTo>
                  <a:cubicBezTo>
                    <a:pt x="288" y="353"/>
                    <a:pt x="288" y="351"/>
                    <a:pt x="288" y="351"/>
                  </a:cubicBezTo>
                  <a:cubicBezTo>
                    <a:pt x="287" y="352"/>
                    <a:pt x="287" y="352"/>
                    <a:pt x="287" y="352"/>
                  </a:cubicBezTo>
                  <a:cubicBezTo>
                    <a:pt x="287" y="352"/>
                    <a:pt x="287" y="353"/>
                    <a:pt x="286" y="354"/>
                  </a:cubicBezTo>
                  <a:cubicBezTo>
                    <a:pt x="286" y="355"/>
                    <a:pt x="286" y="354"/>
                    <a:pt x="284" y="354"/>
                  </a:cubicBezTo>
                  <a:cubicBezTo>
                    <a:pt x="283" y="355"/>
                    <a:pt x="283" y="353"/>
                    <a:pt x="282" y="352"/>
                  </a:cubicBezTo>
                  <a:cubicBezTo>
                    <a:pt x="282" y="350"/>
                    <a:pt x="282" y="352"/>
                    <a:pt x="281" y="352"/>
                  </a:cubicBezTo>
                  <a:cubicBezTo>
                    <a:pt x="280" y="352"/>
                    <a:pt x="282" y="355"/>
                    <a:pt x="282" y="355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1" y="356"/>
                    <a:pt x="281" y="358"/>
                    <a:pt x="279" y="359"/>
                  </a:cubicBezTo>
                  <a:cubicBezTo>
                    <a:pt x="278" y="359"/>
                    <a:pt x="279" y="357"/>
                    <a:pt x="279" y="357"/>
                  </a:cubicBezTo>
                  <a:cubicBezTo>
                    <a:pt x="279" y="353"/>
                    <a:pt x="279" y="353"/>
                    <a:pt x="279" y="353"/>
                  </a:cubicBezTo>
                  <a:cubicBezTo>
                    <a:pt x="277" y="348"/>
                    <a:pt x="277" y="348"/>
                    <a:pt x="277" y="348"/>
                  </a:cubicBezTo>
                  <a:cubicBezTo>
                    <a:pt x="277" y="348"/>
                    <a:pt x="273" y="352"/>
                    <a:pt x="272" y="352"/>
                  </a:cubicBezTo>
                  <a:cubicBezTo>
                    <a:pt x="272" y="353"/>
                    <a:pt x="270" y="357"/>
                    <a:pt x="269" y="357"/>
                  </a:cubicBezTo>
                  <a:cubicBezTo>
                    <a:pt x="269" y="358"/>
                    <a:pt x="269" y="360"/>
                    <a:pt x="269" y="360"/>
                  </a:cubicBezTo>
                  <a:cubicBezTo>
                    <a:pt x="271" y="363"/>
                    <a:pt x="271" y="363"/>
                    <a:pt x="271" y="363"/>
                  </a:cubicBezTo>
                  <a:cubicBezTo>
                    <a:pt x="271" y="366"/>
                    <a:pt x="271" y="366"/>
                    <a:pt x="271" y="366"/>
                  </a:cubicBezTo>
                  <a:cubicBezTo>
                    <a:pt x="273" y="368"/>
                    <a:pt x="273" y="368"/>
                    <a:pt x="273" y="368"/>
                  </a:cubicBezTo>
                  <a:cubicBezTo>
                    <a:pt x="273" y="368"/>
                    <a:pt x="275" y="368"/>
                    <a:pt x="276" y="369"/>
                  </a:cubicBezTo>
                  <a:cubicBezTo>
                    <a:pt x="277" y="369"/>
                    <a:pt x="276" y="371"/>
                    <a:pt x="276" y="371"/>
                  </a:cubicBezTo>
                  <a:cubicBezTo>
                    <a:pt x="275" y="375"/>
                    <a:pt x="275" y="375"/>
                    <a:pt x="275" y="375"/>
                  </a:cubicBezTo>
                  <a:cubicBezTo>
                    <a:pt x="275" y="375"/>
                    <a:pt x="276" y="376"/>
                    <a:pt x="277" y="377"/>
                  </a:cubicBezTo>
                  <a:cubicBezTo>
                    <a:pt x="277" y="378"/>
                    <a:pt x="275" y="380"/>
                    <a:pt x="275" y="380"/>
                  </a:cubicBezTo>
                  <a:cubicBezTo>
                    <a:pt x="274" y="380"/>
                    <a:pt x="271" y="383"/>
                    <a:pt x="271" y="383"/>
                  </a:cubicBezTo>
                  <a:cubicBezTo>
                    <a:pt x="271" y="383"/>
                    <a:pt x="270" y="384"/>
                    <a:pt x="269" y="384"/>
                  </a:cubicBezTo>
                  <a:cubicBezTo>
                    <a:pt x="268" y="384"/>
                    <a:pt x="270" y="387"/>
                    <a:pt x="270" y="387"/>
                  </a:cubicBezTo>
                  <a:cubicBezTo>
                    <a:pt x="271" y="390"/>
                    <a:pt x="271" y="390"/>
                    <a:pt x="271" y="390"/>
                  </a:cubicBezTo>
                  <a:cubicBezTo>
                    <a:pt x="271" y="390"/>
                    <a:pt x="270" y="391"/>
                    <a:pt x="270" y="391"/>
                  </a:cubicBezTo>
                  <a:cubicBezTo>
                    <a:pt x="269" y="392"/>
                    <a:pt x="269" y="394"/>
                    <a:pt x="269" y="394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66" y="396"/>
                    <a:pt x="266" y="396"/>
                    <a:pt x="266" y="396"/>
                  </a:cubicBezTo>
                  <a:cubicBezTo>
                    <a:pt x="266" y="396"/>
                    <a:pt x="266" y="399"/>
                    <a:pt x="265" y="399"/>
                  </a:cubicBezTo>
                  <a:cubicBezTo>
                    <a:pt x="264" y="399"/>
                    <a:pt x="265" y="401"/>
                    <a:pt x="265" y="401"/>
                  </a:cubicBezTo>
                  <a:cubicBezTo>
                    <a:pt x="264" y="403"/>
                    <a:pt x="264" y="403"/>
                    <a:pt x="264" y="403"/>
                  </a:cubicBezTo>
                  <a:cubicBezTo>
                    <a:pt x="268" y="405"/>
                    <a:pt x="268" y="405"/>
                    <a:pt x="268" y="405"/>
                  </a:cubicBezTo>
                  <a:cubicBezTo>
                    <a:pt x="267" y="407"/>
                    <a:pt x="267" y="407"/>
                    <a:pt x="267" y="407"/>
                  </a:cubicBezTo>
                  <a:cubicBezTo>
                    <a:pt x="267" y="409"/>
                    <a:pt x="267" y="409"/>
                    <a:pt x="267" y="409"/>
                  </a:cubicBezTo>
                  <a:cubicBezTo>
                    <a:pt x="268" y="409"/>
                    <a:pt x="268" y="409"/>
                    <a:pt x="268" y="409"/>
                  </a:cubicBezTo>
                  <a:cubicBezTo>
                    <a:pt x="268" y="409"/>
                    <a:pt x="266" y="410"/>
                    <a:pt x="265" y="410"/>
                  </a:cubicBezTo>
                  <a:cubicBezTo>
                    <a:pt x="264" y="411"/>
                    <a:pt x="263" y="410"/>
                    <a:pt x="262" y="411"/>
                  </a:cubicBezTo>
                  <a:cubicBezTo>
                    <a:pt x="261" y="411"/>
                    <a:pt x="258" y="412"/>
                    <a:pt x="258" y="412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5" y="416"/>
                    <a:pt x="255" y="416"/>
                    <a:pt x="255" y="416"/>
                  </a:cubicBezTo>
                  <a:cubicBezTo>
                    <a:pt x="255" y="414"/>
                    <a:pt x="255" y="414"/>
                    <a:pt x="255" y="414"/>
                  </a:cubicBezTo>
                  <a:cubicBezTo>
                    <a:pt x="254" y="413"/>
                    <a:pt x="254" y="413"/>
                    <a:pt x="254" y="413"/>
                  </a:cubicBezTo>
                  <a:cubicBezTo>
                    <a:pt x="254" y="415"/>
                    <a:pt x="254" y="416"/>
                    <a:pt x="254" y="416"/>
                  </a:cubicBezTo>
                  <a:cubicBezTo>
                    <a:pt x="264" y="423"/>
                    <a:pt x="264" y="423"/>
                    <a:pt x="264" y="423"/>
                  </a:cubicBezTo>
                  <a:cubicBezTo>
                    <a:pt x="281" y="427"/>
                    <a:pt x="281" y="427"/>
                    <a:pt x="281" y="427"/>
                  </a:cubicBezTo>
                  <a:cubicBezTo>
                    <a:pt x="285" y="420"/>
                    <a:pt x="285" y="420"/>
                    <a:pt x="285" y="420"/>
                  </a:cubicBezTo>
                  <a:cubicBezTo>
                    <a:pt x="285" y="420"/>
                    <a:pt x="294" y="404"/>
                    <a:pt x="301" y="405"/>
                  </a:cubicBezTo>
                  <a:cubicBezTo>
                    <a:pt x="306" y="406"/>
                    <a:pt x="313" y="408"/>
                    <a:pt x="314" y="408"/>
                  </a:cubicBezTo>
                  <a:cubicBezTo>
                    <a:pt x="313" y="402"/>
                    <a:pt x="302" y="392"/>
                    <a:pt x="304" y="390"/>
                  </a:cubicBezTo>
                  <a:cubicBezTo>
                    <a:pt x="306" y="387"/>
                    <a:pt x="311" y="380"/>
                    <a:pt x="314" y="376"/>
                  </a:cubicBezTo>
                  <a:cubicBezTo>
                    <a:pt x="316" y="372"/>
                    <a:pt x="326" y="369"/>
                    <a:pt x="326" y="369"/>
                  </a:cubicBezTo>
                  <a:cubicBezTo>
                    <a:pt x="334" y="354"/>
                    <a:pt x="334" y="354"/>
                    <a:pt x="334" y="354"/>
                  </a:cubicBezTo>
                  <a:cubicBezTo>
                    <a:pt x="332" y="331"/>
                    <a:pt x="330" y="325"/>
                    <a:pt x="354" y="322"/>
                  </a:cubicBezTo>
                  <a:cubicBezTo>
                    <a:pt x="358" y="321"/>
                    <a:pt x="363" y="318"/>
                    <a:pt x="363" y="318"/>
                  </a:cubicBezTo>
                  <a:cubicBezTo>
                    <a:pt x="371" y="315"/>
                    <a:pt x="371" y="315"/>
                    <a:pt x="371" y="315"/>
                  </a:cubicBezTo>
                  <a:cubicBezTo>
                    <a:pt x="386" y="313"/>
                    <a:pt x="386" y="313"/>
                    <a:pt x="386" y="313"/>
                  </a:cubicBezTo>
                  <a:cubicBezTo>
                    <a:pt x="374" y="320"/>
                    <a:pt x="374" y="320"/>
                    <a:pt x="374" y="320"/>
                  </a:cubicBezTo>
                  <a:cubicBezTo>
                    <a:pt x="365" y="330"/>
                    <a:pt x="365" y="330"/>
                    <a:pt x="365" y="330"/>
                  </a:cubicBezTo>
                  <a:cubicBezTo>
                    <a:pt x="377" y="333"/>
                    <a:pt x="377" y="333"/>
                    <a:pt x="377" y="333"/>
                  </a:cubicBezTo>
                  <a:cubicBezTo>
                    <a:pt x="377" y="333"/>
                    <a:pt x="377" y="342"/>
                    <a:pt x="383" y="340"/>
                  </a:cubicBezTo>
                  <a:cubicBezTo>
                    <a:pt x="388" y="338"/>
                    <a:pt x="400" y="333"/>
                    <a:pt x="402" y="333"/>
                  </a:cubicBezTo>
                  <a:cubicBezTo>
                    <a:pt x="404" y="332"/>
                    <a:pt x="415" y="329"/>
                    <a:pt x="418" y="329"/>
                  </a:cubicBezTo>
                  <a:cubicBezTo>
                    <a:pt x="421" y="329"/>
                    <a:pt x="437" y="327"/>
                    <a:pt x="437" y="327"/>
                  </a:cubicBezTo>
                  <a:cubicBezTo>
                    <a:pt x="439" y="336"/>
                    <a:pt x="439" y="336"/>
                    <a:pt x="439" y="336"/>
                  </a:cubicBezTo>
                  <a:cubicBezTo>
                    <a:pt x="432" y="345"/>
                    <a:pt x="432" y="345"/>
                    <a:pt x="432" y="345"/>
                  </a:cubicBezTo>
                  <a:cubicBezTo>
                    <a:pt x="423" y="354"/>
                    <a:pt x="423" y="354"/>
                    <a:pt x="423" y="354"/>
                  </a:cubicBezTo>
                  <a:cubicBezTo>
                    <a:pt x="409" y="367"/>
                    <a:pt x="409" y="367"/>
                    <a:pt x="409" y="367"/>
                  </a:cubicBezTo>
                  <a:cubicBezTo>
                    <a:pt x="409" y="367"/>
                    <a:pt x="405" y="374"/>
                    <a:pt x="407" y="375"/>
                  </a:cubicBezTo>
                  <a:cubicBezTo>
                    <a:pt x="409" y="376"/>
                    <a:pt x="424" y="374"/>
                    <a:pt x="424" y="374"/>
                  </a:cubicBezTo>
                  <a:cubicBezTo>
                    <a:pt x="441" y="375"/>
                    <a:pt x="441" y="375"/>
                    <a:pt x="441" y="375"/>
                  </a:cubicBezTo>
                  <a:cubicBezTo>
                    <a:pt x="441" y="375"/>
                    <a:pt x="444" y="376"/>
                    <a:pt x="446" y="382"/>
                  </a:cubicBezTo>
                  <a:cubicBezTo>
                    <a:pt x="449" y="389"/>
                    <a:pt x="451" y="392"/>
                    <a:pt x="452" y="394"/>
                  </a:cubicBezTo>
                  <a:cubicBezTo>
                    <a:pt x="454" y="397"/>
                    <a:pt x="458" y="403"/>
                    <a:pt x="458" y="403"/>
                  </a:cubicBezTo>
                  <a:cubicBezTo>
                    <a:pt x="458" y="403"/>
                    <a:pt x="454" y="407"/>
                    <a:pt x="459" y="406"/>
                  </a:cubicBezTo>
                  <a:cubicBezTo>
                    <a:pt x="465" y="406"/>
                    <a:pt x="469" y="405"/>
                    <a:pt x="469" y="405"/>
                  </a:cubicBezTo>
                  <a:cubicBezTo>
                    <a:pt x="469" y="405"/>
                    <a:pt x="470" y="399"/>
                    <a:pt x="472" y="397"/>
                  </a:cubicBezTo>
                  <a:cubicBezTo>
                    <a:pt x="475" y="396"/>
                    <a:pt x="478" y="393"/>
                    <a:pt x="478" y="393"/>
                  </a:cubicBezTo>
                  <a:cubicBezTo>
                    <a:pt x="478" y="393"/>
                    <a:pt x="477" y="387"/>
                    <a:pt x="480" y="385"/>
                  </a:cubicBezTo>
                  <a:cubicBezTo>
                    <a:pt x="483" y="384"/>
                    <a:pt x="487" y="383"/>
                    <a:pt x="491" y="382"/>
                  </a:cubicBezTo>
                  <a:cubicBezTo>
                    <a:pt x="495" y="380"/>
                    <a:pt x="499" y="373"/>
                    <a:pt x="499" y="373"/>
                  </a:cubicBezTo>
                  <a:cubicBezTo>
                    <a:pt x="504" y="369"/>
                    <a:pt x="504" y="369"/>
                    <a:pt x="504" y="369"/>
                  </a:cubicBezTo>
                  <a:cubicBezTo>
                    <a:pt x="516" y="365"/>
                    <a:pt x="516" y="365"/>
                    <a:pt x="516" y="365"/>
                  </a:cubicBezTo>
                  <a:cubicBezTo>
                    <a:pt x="515" y="355"/>
                    <a:pt x="515" y="355"/>
                    <a:pt x="515" y="355"/>
                  </a:cubicBezTo>
                  <a:cubicBezTo>
                    <a:pt x="515" y="355"/>
                    <a:pt x="516" y="353"/>
                    <a:pt x="519" y="353"/>
                  </a:cubicBezTo>
                  <a:cubicBezTo>
                    <a:pt x="521" y="352"/>
                    <a:pt x="542" y="345"/>
                    <a:pt x="542" y="345"/>
                  </a:cubicBezTo>
                  <a:cubicBezTo>
                    <a:pt x="548" y="335"/>
                    <a:pt x="548" y="335"/>
                    <a:pt x="548" y="335"/>
                  </a:cubicBezTo>
                  <a:cubicBezTo>
                    <a:pt x="548" y="325"/>
                    <a:pt x="548" y="325"/>
                    <a:pt x="548" y="325"/>
                  </a:cubicBezTo>
                  <a:cubicBezTo>
                    <a:pt x="548" y="325"/>
                    <a:pt x="550" y="319"/>
                    <a:pt x="546" y="319"/>
                  </a:cubicBezTo>
                  <a:cubicBezTo>
                    <a:pt x="542" y="319"/>
                    <a:pt x="532" y="329"/>
                    <a:pt x="532" y="329"/>
                  </a:cubicBezTo>
                  <a:cubicBezTo>
                    <a:pt x="521" y="330"/>
                    <a:pt x="521" y="330"/>
                    <a:pt x="521" y="330"/>
                  </a:cubicBezTo>
                  <a:cubicBezTo>
                    <a:pt x="521" y="330"/>
                    <a:pt x="516" y="339"/>
                    <a:pt x="514" y="339"/>
                  </a:cubicBezTo>
                  <a:cubicBezTo>
                    <a:pt x="512" y="340"/>
                    <a:pt x="506" y="342"/>
                    <a:pt x="504" y="341"/>
                  </a:cubicBezTo>
                  <a:cubicBezTo>
                    <a:pt x="502" y="341"/>
                    <a:pt x="505" y="352"/>
                    <a:pt x="498" y="339"/>
                  </a:cubicBezTo>
                  <a:cubicBezTo>
                    <a:pt x="491" y="326"/>
                    <a:pt x="488" y="326"/>
                    <a:pt x="488" y="326"/>
                  </a:cubicBezTo>
                  <a:cubicBezTo>
                    <a:pt x="481" y="326"/>
                    <a:pt x="481" y="326"/>
                    <a:pt x="481" y="326"/>
                  </a:cubicBezTo>
                  <a:cubicBezTo>
                    <a:pt x="481" y="326"/>
                    <a:pt x="475" y="329"/>
                    <a:pt x="474" y="327"/>
                  </a:cubicBezTo>
                  <a:cubicBezTo>
                    <a:pt x="474" y="325"/>
                    <a:pt x="471" y="319"/>
                    <a:pt x="471" y="319"/>
                  </a:cubicBezTo>
                  <a:cubicBezTo>
                    <a:pt x="461" y="319"/>
                    <a:pt x="461" y="319"/>
                    <a:pt x="461" y="319"/>
                  </a:cubicBezTo>
                  <a:cubicBezTo>
                    <a:pt x="457" y="321"/>
                    <a:pt x="457" y="321"/>
                    <a:pt x="457" y="321"/>
                  </a:cubicBezTo>
                  <a:cubicBezTo>
                    <a:pt x="442" y="320"/>
                    <a:pt x="442" y="320"/>
                    <a:pt x="442" y="320"/>
                  </a:cubicBezTo>
                  <a:cubicBezTo>
                    <a:pt x="436" y="316"/>
                    <a:pt x="436" y="316"/>
                    <a:pt x="436" y="316"/>
                  </a:cubicBezTo>
                  <a:cubicBezTo>
                    <a:pt x="444" y="312"/>
                    <a:pt x="444" y="312"/>
                    <a:pt x="444" y="312"/>
                  </a:cubicBezTo>
                  <a:cubicBezTo>
                    <a:pt x="444" y="312"/>
                    <a:pt x="447" y="315"/>
                    <a:pt x="448" y="315"/>
                  </a:cubicBezTo>
                  <a:cubicBezTo>
                    <a:pt x="450" y="314"/>
                    <a:pt x="448" y="311"/>
                    <a:pt x="450" y="310"/>
                  </a:cubicBezTo>
                  <a:cubicBezTo>
                    <a:pt x="453" y="309"/>
                    <a:pt x="456" y="306"/>
                    <a:pt x="459" y="308"/>
                  </a:cubicBezTo>
                  <a:cubicBezTo>
                    <a:pt x="462" y="309"/>
                    <a:pt x="459" y="315"/>
                    <a:pt x="464" y="311"/>
                  </a:cubicBezTo>
                  <a:cubicBezTo>
                    <a:pt x="469" y="307"/>
                    <a:pt x="474" y="308"/>
                    <a:pt x="474" y="308"/>
                  </a:cubicBezTo>
                  <a:cubicBezTo>
                    <a:pt x="480" y="298"/>
                    <a:pt x="480" y="298"/>
                    <a:pt x="480" y="298"/>
                  </a:cubicBezTo>
                  <a:cubicBezTo>
                    <a:pt x="484" y="289"/>
                    <a:pt x="484" y="289"/>
                    <a:pt x="484" y="289"/>
                  </a:cubicBezTo>
                  <a:cubicBezTo>
                    <a:pt x="484" y="289"/>
                    <a:pt x="486" y="290"/>
                    <a:pt x="488" y="291"/>
                  </a:cubicBezTo>
                  <a:cubicBezTo>
                    <a:pt x="491" y="291"/>
                    <a:pt x="498" y="279"/>
                    <a:pt x="498" y="279"/>
                  </a:cubicBezTo>
                  <a:cubicBezTo>
                    <a:pt x="498" y="279"/>
                    <a:pt x="499" y="267"/>
                    <a:pt x="501" y="267"/>
                  </a:cubicBezTo>
                  <a:cubicBezTo>
                    <a:pt x="503" y="266"/>
                    <a:pt x="518" y="261"/>
                    <a:pt x="518" y="261"/>
                  </a:cubicBezTo>
                  <a:cubicBezTo>
                    <a:pt x="528" y="255"/>
                    <a:pt x="528" y="255"/>
                    <a:pt x="528" y="255"/>
                  </a:cubicBezTo>
                  <a:cubicBezTo>
                    <a:pt x="528" y="255"/>
                    <a:pt x="533" y="248"/>
                    <a:pt x="535" y="247"/>
                  </a:cubicBezTo>
                  <a:cubicBezTo>
                    <a:pt x="537" y="247"/>
                    <a:pt x="539" y="243"/>
                    <a:pt x="541" y="238"/>
                  </a:cubicBezTo>
                  <a:cubicBezTo>
                    <a:pt x="544" y="234"/>
                    <a:pt x="546" y="231"/>
                    <a:pt x="546" y="231"/>
                  </a:cubicBezTo>
                  <a:cubicBezTo>
                    <a:pt x="546" y="231"/>
                    <a:pt x="558" y="228"/>
                    <a:pt x="557" y="227"/>
                  </a:cubicBezTo>
                  <a:cubicBezTo>
                    <a:pt x="557" y="225"/>
                    <a:pt x="552" y="221"/>
                    <a:pt x="558" y="221"/>
                  </a:cubicBezTo>
                  <a:cubicBezTo>
                    <a:pt x="564" y="221"/>
                    <a:pt x="564" y="221"/>
                    <a:pt x="567" y="219"/>
                  </a:cubicBezTo>
                  <a:cubicBezTo>
                    <a:pt x="569" y="218"/>
                    <a:pt x="568" y="217"/>
                    <a:pt x="569" y="214"/>
                  </a:cubicBezTo>
                  <a:cubicBezTo>
                    <a:pt x="571" y="212"/>
                    <a:pt x="572" y="209"/>
                    <a:pt x="572" y="207"/>
                  </a:cubicBezTo>
                  <a:cubicBezTo>
                    <a:pt x="571" y="205"/>
                    <a:pt x="566" y="197"/>
                    <a:pt x="566" y="195"/>
                  </a:cubicBezTo>
                  <a:cubicBezTo>
                    <a:pt x="565" y="192"/>
                    <a:pt x="566" y="186"/>
                    <a:pt x="566" y="186"/>
                  </a:cubicBezTo>
                  <a:cubicBezTo>
                    <a:pt x="566" y="186"/>
                    <a:pt x="569" y="185"/>
                    <a:pt x="572" y="184"/>
                  </a:cubicBezTo>
                  <a:cubicBezTo>
                    <a:pt x="574" y="182"/>
                    <a:pt x="578" y="175"/>
                    <a:pt x="578" y="175"/>
                  </a:cubicBezTo>
                  <a:cubicBezTo>
                    <a:pt x="579" y="170"/>
                    <a:pt x="579" y="170"/>
                    <a:pt x="579" y="170"/>
                  </a:cubicBezTo>
                  <a:cubicBezTo>
                    <a:pt x="579" y="170"/>
                    <a:pt x="583" y="167"/>
                    <a:pt x="584" y="167"/>
                  </a:cubicBezTo>
                  <a:cubicBezTo>
                    <a:pt x="586" y="166"/>
                    <a:pt x="602" y="160"/>
                    <a:pt x="603" y="160"/>
                  </a:cubicBezTo>
                  <a:cubicBezTo>
                    <a:pt x="604" y="160"/>
                    <a:pt x="614" y="161"/>
                    <a:pt x="611" y="156"/>
                  </a:cubicBezTo>
                  <a:cubicBezTo>
                    <a:pt x="608" y="152"/>
                    <a:pt x="607" y="150"/>
                    <a:pt x="606" y="147"/>
                  </a:cubicBezTo>
                  <a:cubicBezTo>
                    <a:pt x="605" y="144"/>
                    <a:pt x="605" y="137"/>
                    <a:pt x="605" y="136"/>
                  </a:cubicBezTo>
                  <a:cubicBezTo>
                    <a:pt x="606" y="135"/>
                    <a:pt x="614" y="132"/>
                    <a:pt x="605" y="131"/>
                  </a:cubicBezTo>
                  <a:cubicBezTo>
                    <a:pt x="596" y="130"/>
                    <a:pt x="603" y="127"/>
                    <a:pt x="601" y="125"/>
                  </a:cubicBezTo>
                  <a:cubicBezTo>
                    <a:pt x="598" y="123"/>
                    <a:pt x="592" y="119"/>
                    <a:pt x="592" y="119"/>
                  </a:cubicBezTo>
                  <a:cubicBezTo>
                    <a:pt x="589" y="119"/>
                    <a:pt x="589" y="119"/>
                    <a:pt x="589" y="119"/>
                  </a:cubicBezTo>
                  <a:cubicBezTo>
                    <a:pt x="590" y="109"/>
                    <a:pt x="590" y="109"/>
                    <a:pt x="590" y="109"/>
                  </a:cubicBezTo>
                  <a:cubicBezTo>
                    <a:pt x="590" y="109"/>
                    <a:pt x="593" y="105"/>
                    <a:pt x="594" y="105"/>
                  </a:cubicBezTo>
                  <a:cubicBezTo>
                    <a:pt x="595" y="104"/>
                    <a:pt x="596" y="100"/>
                    <a:pt x="594" y="100"/>
                  </a:cubicBezTo>
                  <a:cubicBezTo>
                    <a:pt x="592" y="101"/>
                    <a:pt x="586" y="102"/>
                    <a:pt x="586" y="102"/>
                  </a:cubicBezTo>
                  <a:cubicBezTo>
                    <a:pt x="586" y="102"/>
                    <a:pt x="581" y="102"/>
                    <a:pt x="582" y="100"/>
                  </a:cubicBezTo>
                  <a:cubicBezTo>
                    <a:pt x="582" y="97"/>
                    <a:pt x="584" y="97"/>
                    <a:pt x="587" y="94"/>
                  </a:cubicBezTo>
                  <a:cubicBezTo>
                    <a:pt x="590" y="91"/>
                    <a:pt x="591" y="89"/>
                    <a:pt x="591" y="89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83"/>
                    <a:pt x="590" y="79"/>
                    <a:pt x="589" y="79"/>
                  </a:cubicBezTo>
                  <a:cubicBezTo>
                    <a:pt x="589" y="78"/>
                    <a:pt x="583" y="66"/>
                    <a:pt x="583" y="66"/>
                  </a:cubicBezTo>
                  <a:cubicBezTo>
                    <a:pt x="583" y="66"/>
                    <a:pt x="577" y="64"/>
                    <a:pt x="576" y="66"/>
                  </a:cubicBezTo>
                  <a:cubicBezTo>
                    <a:pt x="576" y="68"/>
                    <a:pt x="574" y="72"/>
                    <a:pt x="574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63" y="69"/>
                    <a:pt x="563" y="69"/>
                    <a:pt x="563" y="69"/>
                  </a:cubicBezTo>
                  <a:cubicBezTo>
                    <a:pt x="555" y="67"/>
                    <a:pt x="555" y="67"/>
                    <a:pt x="555" y="67"/>
                  </a:cubicBezTo>
                  <a:cubicBezTo>
                    <a:pt x="555" y="67"/>
                    <a:pt x="554" y="68"/>
                    <a:pt x="553" y="69"/>
                  </a:cubicBezTo>
                  <a:cubicBezTo>
                    <a:pt x="553" y="70"/>
                    <a:pt x="545" y="65"/>
                    <a:pt x="545" y="65"/>
                  </a:cubicBezTo>
                  <a:cubicBezTo>
                    <a:pt x="545" y="65"/>
                    <a:pt x="542" y="69"/>
                    <a:pt x="541" y="70"/>
                  </a:cubicBezTo>
                  <a:cubicBezTo>
                    <a:pt x="541" y="70"/>
                    <a:pt x="533" y="68"/>
                    <a:pt x="533" y="68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2" y="67"/>
                    <a:pt x="512" y="67"/>
                    <a:pt x="512" y="67"/>
                  </a:cubicBezTo>
                  <a:cubicBezTo>
                    <a:pt x="510" y="70"/>
                    <a:pt x="510" y="70"/>
                    <a:pt x="510" y="70"/>
                  </a:cubicBezTo>
                  <a:cubicBezTo>
                    <a:pt x="511" y="75"/>
                    <a:pt x="511" y="75"/>
                    <a:pt x="511" y="75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0" y="74"/>
                    <a:pt x="500" y="74"/>
                    <a:pt x="500" y="74"/>
                  </a:cubicBezTo>
                  <a:cubicBezTo>
                    <a:pt x="495" y="73"/>
                    <a:pt x="495" y="73"/>
                    <a:pt x="495" y="73"/>
                  </a:cubicBezTo>
                  <a:cubicBezTo>
                    <a:pt x="488" y="66"/>
                    <a:pt x="488" y="66"/>
                    <a:pt x="488" y="66"/>
                  </a:cubicBezTo>
                  <a:cubicBezTo>
                    <a:pt x="482" y="64"/>
                    <a:pt x="482" y="64"/>
                    <a:pt x="482" y="64"/>
                  </a:cubicBezTo>
                  <a:cubicBezTo>
                    <a:pt x="476" y="61"/>
                    <a:pt x="476" y="61"/>
                    <a:pt x="476" y="61"/>
                  </a:cubicBezTo>
                  <a:cubicBezTo>
                    <a:pt x="476" y="61"/>
                    <a:pt x="473" y="69"/>
                    <a:pt x="472" y="70"/>
                  </a:cubicBezTo>
                  <a:cubicBezTo>
                    <a:pt x="471" y="70"/>
                    <a:pt x="466" y="72"/>
                    <a:pt x="465" y="72"/>
                  </a:cubicBezTo>
                  <a:cubicBezTo>
                    <a:pt x="463" y="73"/>
                    <a:pt x="462" y="78"/>
                    <a:pt x="462" y="78"/>
                  </a:cubicBezTo>
                  <a:cubicBezTo>
                    <a:pt x="457" y="81"/>
                    <a:pt x="457" y="81"/>
                    <a:pt x="457" y="81"/>
                  </a:cubicBezTo>
                  <a:cubicBezTo>
                    <a:pt x="457" y="81"/>
                    <a:pt x="454" y="79"/>
                    <a:pt x="452" y="79"/>
                  </a:cubicBezTo>
                  <a:cubicBezTo>
                    <a:pt x="451" y="79"/>
                    <a:pt x="450" y="80"/>
                    <a:pt x="450" y="80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7" y="83"/>
                    <a:pt x="444" y="81"/>
                  </a:cubicBezTo>
                  <a:cubicBezTo>
                    <a:pt x="442" y="80"/>
                    <a:pt x="439" y="78"/>
                    <a:pt x="439" y="78"/>
                  </a:cubicBezTo>
                  <a:cubicBezTo>
                    <a:pt x="436" y="77"/>
                    <a:pt x="436" y="77"/>
                    <a:pt x="436" y="77"/>
                  </a:cubicBezTo>
                  <a:cubicBezTo>
                    <a:pt x="436" y="77"/>
                    <a:pt x="427" y="81"/>
                    <a:pt x="426" y="82"/>
                  </a:cubicBezTo>
                  <a:cubicBezTo>
                    <a:pt x="426" y="83"/>
                    <a:pt x="424" y="86"/>
                    <a:pt x="424" y="86"/>
                  </a:cubicBezTo>
                  <a:cubicBezTo>
                    <a:pt x="419" y="82"/>
                    <a:pt x="419" y="82"/>
                    <a:pt x="419" y="82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2" y="71"/>
                    <a:pt x="412" y="71"/>
                    <a:pt x="412" y="71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51"/>
                    <a:pt x="399" y="51"/>
                    <a:pt x="399" y="51"/>
                  </a:cubicBezTo>
                  <a:cubicBezTo>
                    <a:pt x="391" y="45"/>
                    <a:pt x="391" y="45"/>
                    <a:pt x="391" y="45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70" y="52"/>
                    <a:pt x="370" y="52"/>
                    <a:pt x="370" y="52"/>
                  </a:cubicBezTo>
                  <a:cubicBezTo>
                    <a:pt x="370" y="52"/>
                    <a:pt x="365" y="57"/>
                    <a:pt x="365" y="55"/>
                  </a:cubicBezTo>
                  <a:cubicBezTo>
                    <a:pt x="364" y="53"/>
                    <a:pt x="366" y="49"/>
                    <a:pt x="366" y="47"/>
                  </a:cubicBezTo>
                  <a:cubicBezTo>
                    <a:pt x="365" y="46"/>
                    <a:pt x="360" y="49"/>
                    <a:pt x="361" y="45"/>
                  </a:cubicBezTo>
                  <a:cubicBezTo>
                    <a:pt x="362" y="43"/>
                    <a:pt x="361" y="40"/>
                    <a:pt x="360" y="39"/>
                  </a:cubicBezTo>
                  <a:cubicBezTo>
                    <a:pt x="358" y="37"/>
                    <a:pt x="352" y="37"/>
                    <a:pt x="354" y="33"/>
                  </a:cubicBezTo>
                  <a:cubicBezTo>
                    <a:pt x="356" y="30"/>
                    <a:pt x="361" y="28"/>
                    <a:pt x="361" y="28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6" y="17"/>
                    <a:pt x="345" y="11"/>
                    <a:pt x="343" y="11"/>
                  </a:cubicBezTo>
                  <a:cubicBezTo>
                    <a:pt x="342" y="10"/>
                    <a:pt x="339" y="7"/>
                    <a:pt x="339" y="7"/>
                  </a:cubicBezTo>
                  <a:cubicBezTo>
                    <a:pt x="339" y="7"/>
                    <a:pt x="336" y="3"/>
                    <a:pt x="332" y="2"/>
                  </a:cubicBezTo>
                  <a:cubicBezTo>
                    <a:pt x="328" y="0"/>
                    <a:pt x="325" y="9"/>
                    <a:pt x="325" y="9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13" y="8"/>
                    <a:pt x="313" y="8"/>
                    <a:pt x="313" y="8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288" y="21"/>
                    <a:pt x="288" y="21"/>
                    <a:pt x="288" y="21"/>
                  </a:cubicBezTo>
                  <a:cubicBezTo>
                    <a:pt x="286" y="27"/>
                    <a:pt x="286" y="27"/>
                    <a:pt x="286" y="27"/>
                  </a:cubicBezTo>
                  <a:cubicBezTo>
                    <a:pt x="287" y="33"/>
                    <a:pt x="287" y="33"/>
                    <a:pt x="287" y="33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62" y="38"/>
                    <a:pt x="262" y="38"/>
                    <a:pt x="262" y="38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40" y="78"/>
                    <a:pt x="240" y="78"/>
                    <a:pt x="240" y="78"/>
                  </a:cubicBezTo>
                  <a:cubicBezTo>
                    <a:pt x="243" y="85"/>
                    <a:pt x="243" y="85"/>
                    <a:pt x="243" y="85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2" y="90"/>
                    <a:pt x="222" y="90"/>
                    <a:pt x="222" y="90"/>
                  </a:cubicBezTo>
                  <a:cubicBezTo>
                    <a:pt x="215" y="92"/>
                    <a:pt x="215" y="92"/>
                    <a:pt x="215" y="92"/>
                  </a:cubicBezTo>
                  <a:cubicBezTo>
                    <a:pt x="213" y="92"/>
                    <a:pt x="213" y="92"/>
                    <a:pt x="213" y="92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05" y="99"/>
                    <a:pt x="205" y="99"/>
                    <a:pt x="205" y="99"/>
                  </a:cubicBezTo>
                  <a:cubicBezTo>
                    <a:pt x="205" y="99"/>
                    <a:pt x="203" y="97"/>
                    <a:pt x="202" y="96"/>
                  </a:cubicBezTo>
                  <a:cubicBezTo>
                    <a:pt x="201" y="95"/>
                    <a:pt x="198" y="93"/>
                    <a:pt x="198" y="93"/>
                  </a:cubicBezTo>
                  <a:cubicBezTo>
                    <a:pt x="198" y="93"/>
                    <a:pt x="197" y="91"/>
                    <a:pt x="196" y="90"/>
                  </a:cubicBezTo>
                  <a:cubicBezTo>
                    <a:pt x="195" y="90"/>
                    <a:pt x="189" y="94"/>
                    <a:pt x="189" y="94"/>
                  </a:cubicBezTo>
                  <a:cubicBezTo>
                    <a:pt x="189" y="94"/>
                    <a:pt x="184" y="97"/>
                    <a:pt x="184" y="98"/>
                  </a:cubicBezTo>
                  <a:cubicBezTo>
                    <a:pt x="185" y="98"/>
                    <a:pt x="184" y="103"/>
                    <a:pt x="184" y="103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2" y="101"/>
                    <a:pt x="172" y="101"/>
                    <a:pt x="172" y="101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6" y="97"/>
                    <a:pt x="166" y="97"/>
                    <a:pt x="166" y="97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4" y="104"/>
                    <a:pt x="143" y="104"/>
                  </a:cubicBezTo>
                  <a:cubicBezTo>
                    <a:pt x="142" y="104"/>
                    <a:pt x="139" y="108"/>
                    <a:pt x="139" y="108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30" y="101"/>
                    <a:pt x="119" y="102"/>
                    <a:pt x="118" y="102"/>
                  </a:cubicBezTo>
                  <a:cubicBezTo>
                    <a:pt x="117" y="102"/>
                    <a:pt x="110" y="101"/>
                    <a:pt x="110" y="101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6" y="124"/>
                    <a:pt x="34" y="126"/>
                    <a:pt x="33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28"/>
                    <a:pt x="30" y="127"/>
                    <a:pt x="30" y="129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27" y="131"/>
                    <a:pt x="22" y="129"/>
                    <a:pt x="22" y="129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3"/>
                    <a:pt x="17" y="134"/>
                    <a:pt x="18" y="134"/>
                  </a:cubicBezTo>
                  <a:cubicBezTo>
                    <a:pt x="19" y="135"/>
                    <a:pt x="19" y="135"/>
                    <a:pt x="19" y="136"/>
                  </a:cubicBezTo>
                  <a:cubicBezTo>
                    <a:pt x="20" y="136"/>
                    <a:pt x="20" y="137"/>
                    <a:pt x="20" y="137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6"/>
                    <a:pt x="22" y="146"/>
                    <a:pt x="22" y="146"/>
                  </a:cubicBezTo>
                  <a:cubicBezTo>
                    <a:pt x="22" y="146"/>
                    <a:pt x="22" y="149"/>
                    <a:pt x="24" y="149"/>
                  </a:cubicBezTo>
                  <a:cubicBezTo>
                    <a:pt x="26" y="149"/>
                    <a:pt x="27" y="150"/>
                    <a:pt x="27" y="152"/>
                  </a:cubicBezTo>
                  <a:cubicBezTo>
                    <a:pt x="27" y="154"/>
                    <a:pt x="32" y="156"/>
                    <a:pt x="32" y="156"/>
                  </a:cubicBezTo>
                  <a:cubicBezTo>
                    <a:pt x="32" y="156"/>
                    <a:pt x="32" y="160"/>
                    <a:pt x="33" y="161"/>
                  </a:cubicBezTo>
                  <a:cubicBezTo>
                    <a:pt x="35" y="162"/>
                    <a:pt x="37" y="163"/>
                    <a:pt x="40" y="163"/>
                  </a:cubicBezTo>
                  <a:cubicBezTo>
                    <a:pt x="43" y="164"/>
                    <a:pt x="42" y="168"/>
                    <a:pt x="44" y="169"/>
                  </a:cubicBezTo>
                  <a:cubicBezTo>
                    <a:pt x="46" y="170"/>
                    <a:pt x="48" y="172"/>
                    <a:pt x="46" y="172"/>
                  </a:cubicBezTo>
                  <a:cubicBezTo>
                    <a:pt x="45" y="173"/>
                    <a:pt x="42" y="173"/>
                    <a:pt x="42" y="173"/>
                  </a:cubicBezTo>
                  <a:cubicBezTo>
                    <a:pt x="42" y="173"/>
                    <a:pt x="41" y="174"/>
                    <a:pt x="41" y="176"/>
                  </a:cubicBezTo>
                  <a:cubicBezTo>
                    <a:pt x="42" y="177"/>
                    <a:pt x="42" y="177"/>
                    <a:pt x="42" y="177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6" y="188"/>
                    <a:pt x="46" y="190"/>
                    <a:pt x="46" y="192"/>
                  </a:cubicBezTo>
                  <a:cubicBezTo>
                    <a:pt x="46" y="193"/>
                    <a:pt x="45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1" y="196"/>
                    <a:pt x="41" y="198"/>
                    <a:pt x="40" y="198"/>
                  </a:cubicBezTo>
                  <a:cubicBezTo>
                    <a:pt x="39" y="199"/>
                    <a:pt x="37" y="196"/>
                    <a:pt x="36" y="199"/>
                  </a:cubicBezTo>
                  <a:cubicBezTo>
                    <a:pt x="35" y="203"/>
                    <a:pt x="33" y="206"/>
                    <a:pt x="33" y="207"/>
                  </a:cubicBezTo>
                  <a:cubicBezTo>
                    <a:pt x="32" y="208"/>
                    <a:pt x="29" y="209"/>
                    <a:pt x="29" y="211"/>
                  </a:cubicBezTo>
                  <a:cubicBezTo>
                    <a:pt x="28" y="213"/>
                    <a:pt x="28" y="211"/>
                    <a:pt x="26" y="216"/>
                  </a:cubicBezTo>
                  <a:cubicBezTo>
                    <a:pt x="24" y="221"/>
                    <a:pt x="23" y="223"/>
                    <a:pt x="23" y="223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14" y="235"/>
                    <a:pt x="9" y="243"/>
                    <a:pt x="9" y="244"/>
                  </a:cubicBezTo>
                  <a:cubicBezTo>
                    <a:pt x="9" y="245"/>
                    <a:pt x="9" y="249"/>
                    <a:pt x="9" y="24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13" y="257"/>
                    <a:pt x="13" y="257"/>
                    <a:pt x="13" y="257"/>
                  </a:cubicBezTo>
                  <a:cubicBezTo>
                    <a:pt x="13" y="257"/>
                    <a:pt x="13" y="260"/>
                    <a:pt x="14" y="261"/>
                  </a:cubicBezTo>
                  <a:cubicBezTo>
                    <a:pt x="15" y="261"/>
                    <a:pt x="15" y="261"/>
                    <a:pt x="15" y="261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4" y="264"/>
                    <a:pt x="15" y="267"/>
                    <a:pt x="16" y="267"/>
                  </a:cubicBezTo>
                  <a:cubicBezTo>
                    <a:pt x="16" y="267"/>
                    <a:pt x="18" y="268"/>
                    <a:pt x="18" y="268"/>
                  </a:cubicBezTo>
                  <a:cubicBezTo>
                    <a:pt x="18" y="268"/>
                    <a:pt x="20" y="270"/>
                    <a:pt x="20" y="270"/>
                  </a:cubicBezTo>
                  <a:cubicBezTo>
                    <a:pt x="21" y="271"/>
                    <a:pt x="20" y="273"/>
                    <a:pt x="20" y="273"/>
                  </a:cubicBezTo>
                  <a:cubicBezTo>
                    <a:pt x="20" y="273"/>
                    <a:pt x="20" y="274"/>
                    <a:pt x="19" y="274"/>
                  </a:cubicBezTo>
                  <a:cubicBezTo>
                    <a:pt x="18" y="274"/>
                    <a:pt x="18" y="274"/>
                    <a:pt x="16" y="274"/>
                  </a:cubicBezTo>
                  <a:cubicBezTo>
                    <a:pt x="16" y="273"/>
                    <a:pt x="16" y="273"/>
                    <a:pt x="15" y="273"/>
                  </a:cubicBezTo>
                  <a:cubicBezTo>
                    <a:pt x="13" y="273"/>
                    <a:pt x="13" y="273"/>
                    <a:pt x="13" y="273"/>
                  </a:cubicBezTo>
                  <a:cubicBezTo>
                    <a:pt x="12" y="273"/>
                    <a:pt x="12" y="273"/>
                    <a:pt x="11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9" y="273"/>
                    <a:pt x="9" y="273"/>
                    <a:pt x="8" y="274"/>
                  </a:cubicBezTo>
                  <a:cubicBezTo>
                    <a:pt x="8" y="275"/>
                    <a:pt x="8" y="275"/>
                    <a:pt x="8" y="275"/>
                  </a:cubicBezTo>
                  <a:cubicBezTo>
                    <a:pt x="8" y="275"/>
                    <a:pt x="7" y="276"/>
                    <a:pt x="7" y="277"/>
                  </a:cubicBezTo>
                  <a:cubicBezTo>
                    <a:pt x="6" y="277"/>
                    <a:pt x="6" y="279"/>
                    <a:pt x="6" y="279"/>
                  </a:cubicBezTo>
                  <a:cubicBezTo>
                    <a:pt x="6" y="279"/>
                    <a:pt x="6" y="280"/>
                    <a:pt x="6" y="280"/>
                  </a:cubicBezTo>
                  <a:cubicBezTo>
                    <a:pt x="6" y="280"/>
                    <a:pt x="6" y="282"/>
                    <a:pt x="6" y="282"/>
                  </a:cubicBezTo>
                  <a:cubicBezTo>
                    <a:pt x="5" y="284"/>
                    <a:pt x="5" y="284"/>
                    <a:pt x="5" y="284"/>
                  </a:cubicBezTo>
                  <a:cubicBezTo>
                    <a:pt x="5" y="284"/>
                    <a:pt x="4" y="285"/>
                    <a:pt x="5" y="286"/>
                  </a:cubicBezTo>
                  <a:cubicBezTo>
                    <a:pt x="5" y="286"/>
                    <a:pt x="5" y="287"/>
                    <a:pt x="5" y="287"/>
                  </a:cubicBezTo>
                  <a:cubicBezTo>
                    <a:pt x="6" y="288"/>
                    <a:pt x="6" y="288"/>
                    <a:pt x="6" y="288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4" y="292"/>
                    <a:pt x="4" y="292"/>
                    <a:pt x="4" y="292"/>
                  </a:cubicBezTo>
                  <a:cubicBezTo>
                    <a:pt x="4" y="292"/>
                    <a:pt x="5" y="293"/>
                    <a:pt x="4" y="294"/>
                  </a:cubicBezTo>
                  <a:cubicBezTo>
                    <a:pt x="4" y="294"/>
                    <a:pt x="3" y="295"/>
                    <a:pt x="3" y="295"/>
                  </a:cubicBezTo>
                  <a:cubicBezTo>
                    <a:pt x="3" y="295"/>
                    <a:pt x="1" y="297"/>
                    <a:pt x="1" y="297"/>
                  </a:cubicBezTo>
                  <a:cubicBezTo>
                    <a:pt x="1" y="297"/>
                    <a:pt x="1" y="298"/>
                    <a:pt x="1" y="298"/>
                  </a:cubicBezTo>
                  <a:cubicBezTo>
                    <a:pt x="1" y="298"/>
                    <a:pt x="0" y="300"/>
                    <a:pt x="0" y="300"/>
                  </a:cubicBezTo>
                  <a:cubicBezTo>
                    <a:pt x="0" y="300"/>
                    <a:pt x="0" y="303"/>
                    <a:pt x="0" y="303"/>
                  </a:cubicBezTo>
                  <a:cubicBezTo>
                    <a:pt x="0" y="303"/>
                    <a:pt x="1" y="304"/>
                    <a:pt x="1" y="304"/>
                  </a:cubicBezTo>
                  <a:cubicBezTo>
                    <a:pt x="1" y="304"/>
                    <a:pt x="1" y="305"/>
                    <a:pt x="1" y="306"/>
                  </a:cubicBezTo>
                  <a:cubicBezTo>
                    <a:pt x="0" y="306"/>
                    <a:pt x="1" y="307"/>
                    <a:pt x="1" y="308"/>
                  </a:cubicBezTo>
                  <a:cubicBezTo>
                    <a:pt x="1" y="308"/>
                    <a:pt x="1" y="309"/>
                    <a:pt x="1" y="309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" y="314"/>
                    <a:pt x="2" y="314"/>
                    <a:pt x="2" y="31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8" y="311"/>
                    <a:pt x="8" y="311"/>
                    <a:pt x="8" y="311"/>
                  </a:cubicBezTo>
                  <a:cubicBezTo>
                    <a:pt x="11" y="314"/>
                    <a:pt x="11" y="314"/>
                    <a:pt x="11" y="314"/>
                  </a:cubicBezTo>
                  <a:cubicBezTo>
                    <a:pt x="14" y="317"/>
                    <a:pt x="14" y="317"/>
                    <a:pt x="14" y="317"/>
                  </a:cubicBezTo>
                  <a:cubicBezTo>
                    <a:pt x="19" y="317"/>
                    <a:pt x="19" y="317"/>
                    <a:pt x="19" y="317"/>
                  </a:cubicBezTo>
                  <a:cubicBezTo>
                    <a:pt x="22" y="321"/>
                    <a:pt x="22" y="321"/>
                    <a:pt x="22" y="321"/>
                  </a:cubicBezTo>
                  <a:cubicBezTo>
                    <a:pt x="25" y="324"/>
                    <a:pt x="25" y="324"/>
                    <a:pt x="25" y="324"/>
                  </a:cubicBezTo>
                  <a:cubicBezTo>
                    <a:pt x="30" y="323"/>
                    <a:pt x="30" y="323"/>
                    <a:pt x="30" y="323"/>
                  </a:cubicBezTo>
                  <a:cubicBezTo>
                    <a:pt x="35" y="326"/>
                    <a:pt x="35" y="326"/>
                    <a:pt x="35" y="326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8" y="324"/>
                    <a:pt x="39" y="323"/>
                  </a:cubicBezTo>
                  <a:cubicBezTo>
                    <a:pt x="40" y="322"/>
                    <a:pt x="44" y="321"/>
                    <a:pt x="44" y="321"/>
                  </a:cubicBezTo>
                  <a:cubicBezTo>
                    <a:pt x="44" y="321"/>
                    <a:pt x="46" y="323"/>
                    <a:pt x="48" y="324"/>
                  </a:cubicBezTo>
                  <a:cubicBezTo>
                    <a:pt x="51" y="324"/>
                    <a:pt x="51" y="324"/>
                    <a:pt x="51" y="324"/>
                  </a:cubicBezTo>
                  <a:cubicBezTo>
                    <a:pt x="53" y="324"/>
                    <a:pt x="61" y="323"/>
                    <a:pt x="61" y="323"/>
                  </a:cubicBezTo>
                  <a:cubicBezTo>
                    <a:pt x="72" y="324"/>
                    <a:pt x="72" y="324"/>
                    <a:pt x="72" y="324"/>
                  </a:cubicBezTo>
                  <a:cubicBezTo>
                    <a:pt x="78" y="321"/>
                    <a:pt x="78" y="321"/>
                    <a:pt x="78" y="321"/>
                  </a:cubicBezTo>
                  <a:cubicBezTo>
                    <a:pt x="90" y="322"/>
                    <a:pt x="90" y="322"/>
                    <a:pt x="90" y="322"/>
                  </a:cubicBezTo>
                  <a:cubicBezTo>
                    <a:pt x="92" y="321"/>
                    <a:pt x="92" y="321"/>
                    <a:pt x="92" y="321"/>
                  </a:cubicBezTo>
                  <a:cubicBezTo>
                    <a:pt x="93" y="322"/>
                    <a:pt x="93" y="322"/>
                    <a:pt x="93" y="322"/>
                  </a:cubicBezTo>
                  <a:cubicBezTo>
                    <a:pt x="97" y="321"/>
                    <a:pt x="97" y="321"/>
                    <a:pt x="97" y="321"/>
                  </a:cubicBezTo>
                  <a:cubicBezTo>
                    <a:pt x="101" y="325"/>
                    <a:pt x="101" y="325"/>
                    <a:pt x="101" y="325"/>
                  </a:cubicBezTo>
                  <a:cubicBezTo>
                    <a:pt x="109" y="324"/>
                    <a:pt x="109" y="324"/>
                    <a:pt x="109" y="324"/>
                  </a:cubicBezTo>
                  <a:cubicBezTo>
                    <a:pt x="114" y="317"/>
                    <a:pt x="114" y="317"/>
                    <a:pt x="114" y="317"/>
                  </a:cubicBezTo>
                  <a:cubicBezTo>
                    <a:pt x="114" y="317"/>
                    <a:pt x="117" y="314"/>
                    <a:pt x="121" y="313"/>
                  </a:cubicBezTo>
                  <a:cubicBezTo>
                    <a:pt x="125" y="313"/>
                    <a:pt x="132" y="310"/>
                    <a:pt x="132" y="310"/>
                  </a:cubicBezTo>
                  <a:lnTo>
                    <a:pt x="141" y="305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92">
              <a:extLst>
                <a:ext uri="{FF2B5EF4-FFF2-40B4-BE49-F238E27FC236}">
                  <a16:creationId xmlns:a16="http://schemas.microsoft.com/office/drawing/2014/main" id="{8B23E4C6-D413-AD48-9C55-943302188F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8738" y="538527"/>
              <a:ext cx="643167" cy="1694015"/>
            </a:xfrm>
            <a:custGeom>
              <a:avLst/>
              <a:gdLst>
                <a:gd name="T0" fmla="*/ 246 w 282"/>
                <a:gd name="T1" fmla="*/ 59 h 766"/>
                <a:gd name="T2" fmla="*/ 210 w 282"/>
                <a:gd name="T3" fmla="*/ 30 h 766"/>
                <a:gd name="T4" fmla="*/ 183 w 282"/>
                <a:gd name="T5" fmla="*/ 8 h 766"/>
                <a:gd name="T6" fmla="*/ 167 w 282"/>
                <a:gd name="T7" fmla="*/ 32 h 766"/>
                <a:gd name="T8" fmla="*/ 123 w 282"/>
                <a:gd name="T9" fmla="*/ 69 h 766"/>
                <a:gd name="T10" fmla="*/ 100 w 282"/>
                <a:gd name="T11" fmla="*/ 111 h 766"/>
                <a:gd name="T12" fmla="*/ 65 w 282"/>
                <a:gd name="T13" fmla="*/ 180 h 766"/>
                <a:gd name="T14" fmla="*/ 52 w 282"/>
                <a:gd name="T15" fmla="*/ 265 h 766"/>
                <a:gd name="T16" fmla="*/ 15 w 282"/>
                <a:gd name="T17" fmla="*/ 333 h 766"/>
                <a:gd name="T18" fmla="*/ 25 w 282"/>
                <a:gd name="T19" fmla="*/ 418 h 766"/>
                <a:gd name="T20" fmla="*/ 27 w 282"/>
                <a:gd name="T21" fmla="*/ 466 h 766"/>
                <a:gd name="T22" fmla="*/ 29 w 282"/>
                <a:gd name="T23" fmla="*/ 515 h 766"/>
                <a:gd name="T24" fmla="*/ 13 w 282"/>
                <a:gd name="T25" fmla="*/ 535 h 766"/>
                <a:gd name="T26" fmla="*/ 8 w 282"/>
                <a:gd name="T27" fmla="*/ 567 h 766"/>
                <a:gd name="T28" fmla="*/ 10 w 282"/>
                <a:gd name="T29" fmla="*/ 603 h 766"/>
                <a:gd name="T30" fmla="*/ 12 w 282"/>
                <a:gd name="T31" fmla="*/ 616 h 766"/>
                <a:gd name="T32" fmla="*/ 19 w 282"/>
                <a:gd name="T33" fmla="*/ 636 h 766"/>
                <a:gd name="T34" fmla="*/ 25 w 282"/>
                <a:gd name="T35" fmla="*/ 655 h 766"/>
                <a:gd name="T36" fmla="*/ 46 w 282"/>
                <a:gd name="T37" fmla="*/ 685 h 766"/>
                <a:gd name="T38" fmla="*/ 50 w 282"/>
                <a:gd name="T39" fmla="*/ 705 h 766"/>
                <a:gd name="T40" fmla="*/ 60 w 282"/>
                <a:gd name="T41" fmla="*/ 739 h 766"/>
                <a:gd name="T42" fmla="*/ 64 w 282"/>
                <a:gd name="T43" fmla="*/ 764 h 766"/>
                <a:gd name="T44" fmla="*/ 93 w 282"/>
                <a:gd name="T45" fmla="*/ 758 h 766"/>
                <a:gd name="T46" fmla="*/ 107 w 282"/>
                <a:gd name="T47" fmla="*/ 752 h 766"/>
                <a:gd name="T48" fmla="*/ 114 w 282"/>
                <a:gd name="T49" fmla="*/ 729 h 766"/>
                <a:gd name="T50" fmla="*/ 122 w 282"/>
                <a:gd name="T51" fmla="*/ 717 h 766"/>
                <a:gd name="T52" fmla="*/ 158 w 282"/>
                <a:gd name="T53" fmla="*/ 688 h 766"/>
                <a:gd name="T54" fmla="*/ 165 w 282"/>
                <a:gd name="T55" fmla="*/ 629 h 766"/>
                <a:gd name="T56" fmla="*/ 163 w 282"/>
                <a:gd name="T57" fmla="*/ 590 h 766"/>
                <a:gd name="T58" fmla="*/ 182 w 282"/>
                <a:gd name="T59" fmla="*/ 559 h 766"/>
                <a:gd name="T60" fmla="*/ 191 w 282"/>
                <a:gd name="T61" fmla="*/ 558 h 766"/>
                <a:gd name="T62" fmla="*/ 205 w 282"/>
                <a:gd name="T63" fmla="*/ 541 h 766"/>
                <a:gd name="T64" fmla="*/ 207 w 282"/>
                <a:gd name="T65" fmla="*/ 514 h 766"/>
                <a:gd name="T66" fmla="*/ 199 w 282"/>
                <a:gd name="T67" fmla="*/ 493 h 766"/>
                <a:gd name="T68" fmla="*/ 180 w 282"/>
                <a:gd name="T69" fmla="*/ 467 h 766"/>
                <a:gd name="T70" fmla="*/ 161 w 282"/>
                <a:gd name="T71" fmla="*/ 459 h 766"/>
                <a:gd name="T72" fmla="*/ 151 w 282"/>
                <a:gd name="T73" fmla="*/ 424 h 766"/>
                <a:gd name="T74" fmla="*/ 157 w 282"/>
                <a:gd name="T75" fmla="*/ 407 h 766"/>
                <a:gd name="T76" fmla="*/ 154 w 282"/>
                <a:gd name="T77" fmla="*/ 369 h 766"/>
                <a:gd name="T78" fmla="*/ 168 w 282"/>
                <a:gd name="T79" fmla="*/ 350 h 766"/>
                <a:gd name="T80" fmla="*/ 182 w 282"/>
                <a:gd name="T81" fmla="*/ 325 h 766"/>
                <a:gd name="T82" fmla="*/ 196 w 282"/>
                <a:gd name="T83" fmla="*/ 307 h 766"/>
                <a:gd name="T84" fmla="*/ 210 w 282"/>
                <a:gd name="T85" fmla="*/ 295 h 766"/>
                <a:gd name="T86" fmla="*/ 225 w 282"/>
                <a:gd name="T87" fmla="*/ 266 h 766"/>
                <a:gd name="T88" fmla="*/ 229 w 282"/>
                <a:gd name="T89" fmla="*/ 238 h 766"/>
                <a:gd name="T90" fmla="*/ 225 w 282"/>
                <a:gd name="T91" fmla="*/ 219 h 766"/>
                <a:gd name="T92" fmla="*/ 229 w 282"/>
                <a:gd name="T93" fmla="*/ 198 h 766"/>
                <a:gd name="T94" fmla="*/ 242 w 282"/>
                <a:gd name="T95" fmla="*/ 187 h 766"/>
                <a:gd name="T96" fmla="*/ 258 w 282"/>
                <a:gd name="T97" fmla="*/ 170 h 766"/>
                <a:gd name="T98" fmla="*/ 269 w 282"/>
                <a:gd name="T99" fmla="*/ 173 h 766"/>
                <a:gd name="T100" fmla="*/ 275 w 282"/>
                <a:gd name="T101" fmla="*/ 169 h 766"/>
                <a:gd name="T102" fmla="*/ 279 w 282"/>
                <a:gd name="T103" fmla="*/ 165 h 766"/>
                <a:gd name="T104" fmla="*/ 266 w 282"/>
                <a:gd name="T105" fmla="*/ 119 h 766"/>
                <a:gd name="T106" fmla="*/ 164 w 282"/>
                <a:gd name="T107" fmla="*/ 699 h 766"/>
                <a:gd name="T108" fmla="*/ 174 w 282"/>
                <a:gd name="T109" fmla="*/ 650 h 766"/>
                <a:gd name="T110" fmla="*/ 175 w 282"/>
                <a:gd name="T111" fmla="*/ 673 h 766"/>
                <a:gd name="T112" fmla="*/ 165 w 282"/>
                <a:gd name="T113" fmla="*/ 710 h 766"/>
                <a:gd name="T114" fmla="*/ 210 w 282"/>
                <a:gd name="T115" fmla="*/ 625 h 766"/>
                <a:gd name="T116" fmla="*/ 229 w 282"/>
                <a:gd name="T117" fmla="*/ 607 h 766"/>
                <a:gd name="T118" fmla="*/ 224 w 282"/>
                <a:gd name="T119" fmla="*/ 631 h 766"/>
                <a:gd name="T120" fmla="*/ 216 w 282"/>
                <a:gd name="T121" fmla="*/ 66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2" h="766">
                  <a:moveTo>
                    <a:pt x="255" y="88"/>
                  </a:moveTo>
                  <a:cubicBezTo>
                    <a:pt x="255" y="87"/>
                    <a:pt x="255" y="87"/>
                    <a:pt x="255" y="87"/>
                  </a:cubicBezTo>
                  <a:cubicBezTo>
                    <a:pt x="255" y="87"/>
                    <a:pt x="253" y="83"/>
                    <a:pt x="254" y="81"/>
                  </a:cubicBezTo>
                  <a:cubicBezTo>
                    <a:pt x="254" y="81"/>
                    <a:pt x="254" y="81"/>
                    <a:pt x="254" y="80"/>
                  </a:cubicBezTo>
                  <a:cubicBezTo>
                    <a:pt x="254" y="79"/>
                    <a:pt x="254" y="79"/>
                    <a:pt x="254" y="79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47" y="76"/>
                    <a:pt x="247" y="76"/>
                    <a:pt x="247" y="76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246" y="59"/>
                    <a:pt x="246" y="59"/>
                    <a:pt x="246" y="59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2" y="50"/>
                    <a:pt x="242" y="50"/>
                    <a:pt x="242" y="50"/>
                  </a:cubicBezTo>
                  <a:cubicBezTo>
                    <a:pt x="238" y="44"/>
                    <a:pt x="238" y="44"/>
                    <a:pt x="238" y="44"/>
                  </a:cubicBezTo>
                  <a:cubicBezTo>
                    <a:pt x="238" y="44"/>
                    <a:pt x="237" y="46"/>
                    <a:pt x="236" y="45"/>
                  </a:cubicBezTo>
                  <a:cubicBezTo>
                    <a:pt x="235" y="44"/>
                    <a:pt x="230" y="36"/>
                    <a:pt x="230" y="36"/>
                  </a:cubicBezTo>
                  <a:cubicBezTo>
                    <a:pt x="221" y="33"/>
                    <a:pt x="221" y="33"/>
                    <a:pt x="221" y="33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1" y="32"/>
                    <a:pt x="210" y="30"/>
                  </a:cubicBezTo>
                  <a:cubicBezTo>
                    <a:pt x="209" y="28"/>
                    <a:pt x="207" y="26"/>
                    <a:pt x="207" y="26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200" y="23"/>
                    <a:pt x="199" y="23"/>
                    <a:pt x="198" y="23"/>
                  </a:cubicBezTo>
                  <a:cubicBezTo>
                    <a:pt x="197" y="22"/>
                    <a:pt x="195" y="21"/>
                    <a:pt x="195" y="21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83" y="12"/>
                    <a:pt x="183" y="12"/>
                    <a:pt x="183" y="12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4"/>
                    <a:pt x="175" y="2"/>
                    <a:pt x="176" y="2"/>
                  </a:cubicBezTo>
                  <a:cubicBezTo>
                    <a:pt x="177" y="1"/>
                    <a:pt x="180" y="1"/>
                    <a:pt x="182" y="1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8" y="5"/>
                    <a:pt x="166" y="6"/>
                    <a:pt x="166" y="7"/>
                  </a:cubicBezTo>
                  <a:cubicBezTo>
                    <a:pt x="167" y="8"/>
                    <a:pt x="169" y="17"/>
                    <a:pt x="170" y="19"/>
                  </a:cubicBezTo>
                  <a:cubicBezTo>
                    <a:pt x="171" y="20"/>
                    <a:pt x="171" y="27"/>
                    <a:pt x="167" y="32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67" y="41"/>
                    <a:pt x="167" y="41"/>
                    <a:pt x="167" y="41"/>
                  </a:cubicBezTo>
                  <a:cubicBezTo>
                    <a:pt x="161" y="42"/>
                    <a:pt x="161" y="42"/>
                    <a:pt x="161" y="42"/>
                  </a:cubicBezTo>
                  <a:cubicBezTo>
                    <a:pt x="161" y="42"/>
                    <a:pt x="155" y="41"/>
                    <a:pt x="154" y="40"/>
                  </a:cubicBezTo>
                  <a:cubicBezTo>
                    <a:pt x="153" y="39"/>
                    <a:pt x="148" y="37"/>
                    <a:pt x="147" y="37"/>
                  </a:cubicBezTo>
                  <a:cubicBezTo>
                    <a:pt x="145" y="38"/>
                    <a:pt x="131" y="37"/>
                    <a:pt x="131" y="37"/>
                  </a:cubicBezTo>
                  <a:cubicBezTo>
                    <a:pt x="128" y="41"/>
                    <a:pt x="129" y="62"/>
                    <a:pt x="130" y="65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05" y="76"/>
                    <a:pt x="105" y="78"/>
                  </a:cubicBezTo>
                  <a:cubicBezTo>
                    <a:pt x="105" y="79"/>
                    <a:pt x="103" y="83"/>
                    <a:pt x="103" y="83"/>
                  </a:cubicBezTo>
                  <a:cubicBezTo>
                    <a:pt x="103" y="84"/>
                    <a:pt x="103" y="91"/>
                    <a:pt x="103" y="91"/>
                  </a:cubicBezTo>
                  <a:cubicBezTo>
                    <a:pt x="101" y="95"/>
                    <a:pt x="101" y="95"/>
                    <a:pt x="101" y="95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104"/>
                    <a:pt x="98" y="110"/>
                    <a:pt x="100" y="111"/>
                  </a:cubicBezTo>
                  <a:cubicBezTo>
                    <a:pt x="101" y="113"/>
                    <a:pt x="103" y="121"/>
                    <a:pt x="103" y="121"/>
                  </a:cubicBezTo>
                  <a:cubicBezTo>
                    <a:pt x="103" y="121"/>
                    <a:pt x="100" y="128"/>
                    <a:pt x="99" y="130"/>
                  </a:cubicBezTo>
                  <a:cubicBezTo>
                    <a:pt x="98" y="132"/>
                    <a:pt x="90" y="142"/>
                    <a:pt x="90" y="142"/>
                  </a:cubicBezTo>
                  <a:cubicBezTo>
                    <a:pt x="85" y="155"/>
                    <a:pt x="85" y="155"/>
                    <a:pt x="85" y="15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68" y="177"/>
                    <a:pt x="68" y="177"/>
                    <a:pt x="68" y="177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7" y="212"/>
                    <a:pt x="65" y="218"/>
                    <a:pt x="66" y="219"/>
                  </a:cubicBezTo>
                  <a:cubicBezTo>
                    <a:pt x="67" y="221"/>
                    <a:pt x="68" y="225"/>
                    <a:pt x="68" y="225"/>
                  </a:cubicBezTo>
                  <a:cubicBezTo>
                    <a:pt x="64" y="228"/>
                    <a:pt x="64" y="228"/>
                    <a:pt x="64" y="228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50" y="260"/>
                    <a:pt x="50" y="260"/>
                    <a:pt x="50" y="260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61" y="267"/>
                    <a:pt x="61" y="267"/>
                    <a:pt x="61" y="267"/>
                  </a:cubicBezTo>
                  <a:cubicBezTo>
                    <a:pt x="62" y="283"/>
                    <a:pt x="62" y="283"/>
                    <a:pt x="62" y="283"/>
                  </a:cubicBezTo>
                  <a:cubicBezTo>
                    <a:pt x="59" y="290"/>
                    <a:pt x="59" y="290"/>
                    <a:pt x="59" y="290"/>
                  </a:cubicBezTo>
                  <a:cubicBezTo>
                    <a:pt x="58" y="292"/>
                    <a:pt x="58" y="292"/>
                    <a:pt x="58" y="292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21" y="310"/>
                    <a:pt x="21" y="310"/>
                    <a:pt x="21" y="310"/>
                  </a:cubicBezTo>
                  <a:cubicBezTo>
                    <a:pt x="19" y="320"/>
                    <a:pt x="19" y="320"/>
                    <a:pt x="19" y="320"/>
                  </a:cubicBezTo>
                  <a:cubicBezTo>
                    <a:pt x="18" y="327"/>
                    <a:pt x="18" y="327"/>
                    <a:pt x="18" y="327"/>
                  </a:cubicBezTo>
                  <a:cubicBezTo>
                    <a:pt x="18" y="327"/>
                    <a:pt x="15" y="331"/>
                    <a:pt x="15" y="333"/>
                  </a:cubicBezTo>
                  <a:cubicBezTo>
                    <a:pt x="15" y="334"/>
                    <a:pt x="15" y="340"/>
                    <a:pt x="15" y="340"/>
                  </a:cubicBezTo>
                  <a:cubicBezTo>
                    <a:pt x="19" y="348"/>
                    <a:pt x="19" y="348"/>
                    <a:pt x="19" y="348"/>
                  </a:cubicBezTo>
                  <a:cubicBezTo>
                    <a:pt x="19" y="354"/>
                    <a:pt x="19" y="354"/>
                    <a:pt x="19" y="354"/>
                  </a:cubicBezTo>
                  <a:cubicBezTo>
                    <a:pt x="17" y="357"/>
                    <a:pt x="17" y="357"/>
                    <a:pt x="17" y="357"/>
                  </a:cubicBezTo>
                  <a:cubicBezTo>
                    <a:pt x="18" y="364"/>
                    <a:pt x="18" y="364"/>
                    <a:pt x="18" y="364"/>
                  </a:cubicBezTo>
                  <a:cubicBezTo>
                    <a:pt x="18" y="364"/>
                    <a:pt x="19" y="366"/>
                    <a:pt x="18" y="367"/>
                  </a:cubicBezTo>
                  <a:cubicBezTo>
                    <a:pt x="16" y="369"/>
                    <a:pt x="16" y="371"/>
                    <a:pt x="17" y="373"/>
                  </a:cubicBezTo>
                  <a:cubicBezTo>
                    <a:pt x="17" y="374"/>
                    <a:pt x="24" y="387"/>
                    <a:pt x="24" y="387"/>
                  </a:cubicBezTo>
                  <a:cubicBezTo>
                    <a:pt x="25" y="418"/>
                    <a:pt x="25" y="418"/>
                    <a:pt x="25" y="418"/>
                  </a:cubicBezTo>
                  <a:cubicBezTo>
                    <a:pt x="28" y="426"/>
                    <a:pt x="28" y="426"/>
                    <a:pt x="28" y="426"/>
                  </a:cubicBezTo>
                  <a:cubicBezTo>
                    <a:pt x="35" y="431"/>
                    <a:pt x="35" y="431"/>
                    <a:pt x="35" y="431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2" y="445"/>
                    <a:pt x="42" y="445"/>
                    <a:pt x="42" y="445"/>
                  </a:cubicBezTo>
                  <a:cubicBezTo>
                    <a:pt x="42" y="445"/>
                    <a:pt x="40" y="452"/>
                    <a:pt x="40" y="453"/>
                  </a:cubicBezTo>
                  <a:cubicBezTo>
                    <a:pt x="41" y="454"/>
                    <a:pt x="35" y="454"/>
                    <a:pt x="35" y="454"/>
                  </a:cubicBezTo>
                  <a:cubicBezTo>
                    <a:pt x="30" y="455"/>
                    <a:pt x="30" y="455"/>
                    <a:pt x="30" y="455"/>
                  </a:cubicBezTo>
                  <a:cubicBezTo>
                    <a:pt x="25" y="460"/>
                    <a:pt x="25" y="460"/>
                    <a:pt x="25" y="460"/>
                  </a:cubicBezTo>
                  <a:cubicBezTo>
                    <a:pt x="27" y="466"/>
                    <a:pt x="27" y="466"/>
                    <a:pt x="27" y="466"/>
                  </a:cubicBezTo>
                  <a:cubicBezTo>
                    <a:pt x="30" y="475"/>
                    <a:pt x="30" y="475"/>
                    <a:pt x="30" y="475"/>
                  </a:cubicBezTo>
                  <a:cubicBezTo>
                    <a:pt x="36" y="482"/>
                    <a:pt x="36" y="482"/>
                    <a:pt x="36" y="482"/>
                  </a:cubicBezTo>
                  <a:cubicBezTo>
                    <a:pt x="38" y="488"/>
                    <a:pt x="38" y="488"/>
                    <a:pt x="38" y="488"/>
                  </a:cubicBezTo>
                  <a:cubicBezTo>
                    <a:pt x="35" y="494"/>
                    <a:pt x="35" y="494"/>
                    <a:pt x="35" y="494"/>
                  </a:cubicBezTo>
                  <a:cubicBezTo>
                    <a:pt x="33" y="497"/>
                    <a:pt x="33" y="497"/>
                    <a:pt x="33" y="497"/>
                  </a:cubicBezTo>
                  <a:cubicBezTo>
                    <a:pt x="35" y="502"/>
                    <a:pt x="35" y="502"/>
                    <a:pt x="35" y="502"/>
                  </a:cubicBezTo>
                  <a:cubicBezTo>
                    <a:pt x="35" y="507"/>
                    <a:pt x="35" y="507"/>
                    <a:pt x="35" y="507"/>
                  </a:cubicBezTo>
                  <a:cubicBezTo>
                    <a:pt x="35" y="507"/>
                    <a:pt x="33" y="510"/>
                    <a:pt x="33" y="511"/>
                  </a:cubicBezTo>
                  <a:cubicBezTo>
                    <a:pt x="33" y="512"/>
                    <a:pt x="29" y="515"/>
                    <a:pt x="29" y="515"/>
                  </a:cubicBezTo>
                  <a:cubicBezTo>
                    <a:pt x="26" y="518"/>
                    <a:pt x="26" y="518"/>
                    <a:pt x="26" y="518"/>
                  </a:cubicBezTo>
                  <a:cubicBezTo>
                    <a:pt x="23" y="519"/>
                    <a:pt x="23" y="519"/>
                    <a:pt x="23" y="519"/>
                  </a:cubicBezTo>
                  <a:cubicBezTo>
                    <a:pt x="23" y="519"/>
                    <a:pt x="21" y="518"/>
                    <a:pt x="20" y="519"/>
                  </a:cubicBezTo>
                  <a:cubicBezTo>
                    <a:pt x="20" y="519"/>
                    <a:pt x="18" y="521"/>
                    <a:pt x="18" y="521"/>
                  </a:cubicBezTo>
                  <a:cubicBezTo>
                    <a:pt x="18" y="524"/>
                    <a:pt x="18" y="524"/>
                    <a:pt x="18" y="524"/>
                  </a:cubicBezTo>
                  <a:cubicBezTo>
                    <a:pt x="20" y="526"/>
                    <a:pt x="20" y="526"/>
                    <a:pt x="20" y="526"/>
                  </a:cubicBezTo>
                  <a:cubicBezTo>
                    <a:pt x="19" y="531"/>
                    <a:pt x="19" y="531"/>
                    <a:pt x="19" y="531"/>
                  </a:cubicBezTo>
                  <a:cubicBezTo>
                    <a:pt x="16" y="534"/>
                    <a:pt x="16" y="534"/>
                    <a:pt x="16" y="534"/>
                  </a:cubicBezTo>
                  <a:cubicBezTo>
                    <a:pt x="13" y="535"/>
                    <a:pt x="13" y="535"/>
                    <a:pt x="13" y="535"/>
                  </a:cubicBezTo>
                  <a:cubicBezTo>
                    <a:pt x="15" y="541"/>
                    <a:pt x="15" y="541"/>
                    <a:pt x="15" y="541"/>
                  </a:cubicBezTo>
                  <a:cubicBezTo>
                    <a:pt x="19" y="548"/>
                    <a:pt x="19" y="548"/>
                    <a:pt x="19" y="548"/>
                  </a:cubicBezTo>
                  <a:cubicBezTo>
                    <a:pt x="19" y="554"/>
                    <a:pt x="19" y="554"/>
                    <a:pt x="19" y="554"/>
                  </a:cubicBezTo>
                  <a:cubicBezTo>
                    <a:pt x="16" y="560"/>
                    <a:pt x="16" y="560"/>
                    <a:pt x="16" y="560"/>
                  </a:cubicBezTo>
                  <a:cubicBezTo>
                    <a:pt x="15" y="567"/>
                    <a:pt x="15" y="567"/>
                    <a:pt x="15" y="567"/>
                  </a:cubicBezTo>
                  <a:cubicBezTo>
                    <a:pt x="14" y="573"/>
                    <a:pt x="14" y="573"/>
                    <a:pt x="14" y="573"/>
                  </a:cubicBezTo>
                  <a:cubicBezTo>
                    <a:pt x="12" y="574"/>
                    <a:pt x="12" y="574"/>
                    <a:pt x="12" y="574"/>
                  </a:cubicBezTo>
                  <a:cubicBezTo>
                    <a:pt x="9" y="574"/>
                    <a:pt x="9" y="574"/>
                    <a:pt x="9" y="574"/>
                  </a:cubicBezTo>
                  <a:cubicBezTo>
                    <a:pt x="9" y="574"/>
                    <a:pt x="9" y="568"/>
                    <a:pt x="8" y="567"/>
                  </a:cubicBezTo>
                  <a:cubicBezTo>
                    <a:pt x="8" y="567"/>
                    <a:pt x="1" y="561"/>
                    <a:pt x="1" y="561"/>
                  </a:cubicBezTo>
                  <a:cubicBezTo>
                    <a:pt x="1" y="567"/>
                    <a:pt x="1" y="567"/>
                    <a:pt x="1" y="567"/>
                  </a:cubicBezTo>
                  <a:cubicBezTo>
                    <a:pt x="0" y="574"/>
                    <a:pt x="0" y="574"/>
                    <a:pt x="0" y="574"/>
                  </a:cubicBezTo>
                  <a:cubicBezTo>
                    <a:pt x="0" y="574"/>
                    <a:pt x="1" y="578"/>
                    <a:pt x="2" y="579"/>
                  </a:cubicBezTo>
                  <a:cubicBezTo>
                    <a:pt x="3" y="580"/>
                    <a:pt x="4" y="587"/>
                    <a:pt x="4" y="587"/>
                  </a:cubicBezTo>
                  <a:cubicBezTo>
                    <a:pt x="3" y="594"/>
                    <a:pt x="3" y="594"/>
                    <a:pt x="3" y="594"/>
                  </a:cubicBezTo>
                  <a:cubicBezTo>
                    <a:pt x="3" y="594"/>
                    <a:pt x="5" y="599"/>
                    <a:pt x="5" y="599"/>
                  </a:cubicBezTo>
                  <a:cubicBezTo>
                    <a:pt x="5" y="600"/>
                    <a:pt x="6" y="604"/>
                    <a:pt x="6" y="604"/>
                  </a:cubicBezTo>
                  <a:cubicBezTo>
                    <a:pt x="10" y="603"/>
                    <a:pt x="10" y="603"/>
                    <a:pt x="10" y="603"/>
                  </a:cubicBezTo>
                  <a:cubicBezTo>
                    <a:pt x="9" y="600"/>
                    <a:pt x="9" y="600"/>
                    <a:pt x="9" y="600"/>
                  </a:cubicBezTo>
                  <a:cubicBezTo>
                    <a:pt x="12" y="604"/>
                    <a:pt x="12" y="604"/>
                    <a:pt x="12" y="604"/>
                  </a:cubicBezTo>
                  <a:cubicBezTo>
                    <a:pt x="12" y="604"/>
                    <a:pt x="10" y="605"/>
                    <a:pt x="12" y="604"/>
                  </a:cubicBezTo>
                  <a:cubicBezTo>
                    <a:pt x="13" y="604"/>
                    <a:pt x="15" y="602"/>
                    <a:pt x="15" y="602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2" y="609"/>
                    <a:pt x="12" y="609"/>
                    <a:pt x="12" y="609"/>
                  </a:cubicBezTo>
                  <a:cubicBezTo>
                    <a:pt x="13" y="610"/>
                    <a:pt x="13" y="610"/>
                    <a:pt x="13" y="610"/>
                  </a:cubicBezTo>
                  <a:cubicBezTo>
                    <a:pt x="16" y="611"/>
                    <a:pt x="16" y="611"/>
                    <a:pt x="16" y="611"/>
                  </a:cubicBezTo>
                  <a:cubicBezTo>
                    <a:pt x="12" y="616"/>
                    <a:pt x="12" y="616"/>
                    <a:pt x="12" y="616"/>
                  </a:cubicBezTo>
                  <a:cubicBezTo>
                    <a:pt x="12" y="616"/>
                    <a:pt x="14" y="619"/>
                    <a:pt x="15" y="620"/>
                  </a:cubicBezTo>
                  <a:cubicBezTo>
                    <a:pt x="15" y="620"/>
                    <a:pt x="19" y="617"/>
                    <a:pt x="19" y="617"/>
                  </a:cubicBezTo>
                  <a:cubicBezTo>
                    <a:pt x="19" y="617"/>
                    <a:pt x="19" y="618"/>
                    <a:pt x="19" y="619"/>
                  </a:cubicBezTo>
                  <a:cubicBezTo>
                    <a:pt x="19" y="619"/>
                    <a:pt x="16" y="622"/>
                    <a:pt x="16" y="624"/>
                  </a:cubicBezTo>
                  <a:cubicBezTo>
                    <a:pt x="17" y="625"/>
                    <a:pt x="22" y="623"/>
                    <a:pt x="21" y="624"/>
                  </a:cubicBezTo>
                  <a:cubicBezTo>
                    <a:pt x="20" y="625"/>
                    <a:pt x="20" y="627"/>
                    <a:pt x="20" y="627"/>
                  </a:cubicBezTo>
                  <a:cubicBezTo>
                    <a:pt x="20" y="627"/>
                    <a:pt x="17" y="630"/>
                    <a:pt x="19" y="631"/>
                  </a:cubicBezTo>
                  <a:cubicBezTo>
                    <a:pt x="20" y="632"/>
                    <a:pt x="23" y="633"/>
                    <a:pt x="22" y="633"/>
                  </a:cubicBezTo>
                  <a:cubicBezTo>
                    <a:pt x="22" y="634"/>
                    <a:pt x="19" y="636"/>
                    <a:pt x="19" y="636"/>
                  </a:cubicBezTo>
                  <a:cubicBezTo>
                    <a:pt x="19" y="636"/>
                    <a:pt x="18" y="638"/>
                    <a:pt x="19" y="639"/>
                  </a:cubicBezTo>
                  <a:cubicBezTo>
                    <a:pt x="20" y="640"/>
                    <a:pt x="23" y="640"/>
                    <a:pt x="23" y="640"/>
                  </a:cubicBezTo>
                  <a:cubicBezTo>
                    <a:pt x="23" y="640"/>
                    <a:pt x="23" y="638"/>
                    <a:pt x="23" y="639"/>
                  </a:cubicBezTo>
                  <a:cubicBezTo>
                    <a:pt x="23" y="640"/>
                    <a:pt x="22" y="642"/>
                    <a:pt x="22" y="642"/>
                  </a:cubicBezTo>
                  <a:cubicBezTo>
                    <a:pt x="22" y="642"/>
                    <a:pt x="21" y="644"/>
                    <a:pt x="22" y="645"/>
                  </a:cubicBezTo>
                  <a:cubicBezTo>
                    <a:pt x="23" y="645"/>
                    <a:pt x="25" y="645"/>
                    <a:pt x="25" y="645"/>
                  </a:cubicBezTo>
                  <a:cubicBezTo>
                    <a:pt x="25" y="645"/>
                    <a:pt x="25" y="646"/>
                    <a:pt x="25" y="648"/>
                  </a:cubicBezTo>
                  <a:cubicBezTo>
                    <a:pt x="25" y="649"/>
                    <a:pt x="25" y="652"/>
                    <a:pt x="25" y="652"/>
                  </a:cubicBezTo>
                  <a:cubicBezTo>
                    <a:pt x="25" y="653"/>
                    <a:pt x="25" y="655"/>
                    <a:pt x="25" y="655"/>
                  </a:cubicBezTo>
                  <a:cubicBezTo>
                    <a:pt x="25" y="655"/>
                    <a:pt x="24" y="656"/>
                    <a:pt x="27" y="656"/>
                  </a:cubicBezTo>
                  <a:cubicBezTo>
                    <a:pt x="29" y="656"/>
                    <a:pt x="29" y="655"/>
                    <a:pt x="30" y="655"/>
                  </a:cubicBezTo>
                  <a:cubicBezTo>
                    <a:pt x="31" y="655"/>
                    <a:pt x="31" y="656"/>
                    <a:pt x="32" y="657"/>
                  </a:cubicBezTo>
                  <a:cubicBezTo>
                    <a:pt x="32" y="659"/>
                    <a:pt x="32" y="660"/>
                    <a:pt x="32" y="661"/>
                  </a:cubicBezTo>
                  <a:cubicBezTo>
                    <a:pt x="33" y="662"/>
                    <a:pt x="37" y="672"/>
                    <a:pt x="37" y="672"/>
                  </a:cubicBezTo>
                  <a:cubicBezTo>
                    <a:pt x="37" y="672"/>
                    <a:pt x="38" y="676"/>
                    <a:pt x="39" y="677"/>
                  </a:cubicBezTo>
                  <a:cubicBezTo>
                    <a:pt x="39" y="678"/>
                    <a:pt x="40" y="679"/>
                    <a:pt x="41" y="680"/>
                  </a:cubicBezTo>
                  <a:cubicBezTo>
                    <a:pt x="41" y="680"/>
                    <a:pt x="43" y="683"/>
                    <a:pt x="43" y="683"/>
                  </a:cubicBezTo>
                  <a:cubicBezTo>
                    <a:pt x="46" y="685"/>
                    <a:pt x="46" y="685"/>
                    <a:pt x="46" y="685"/>
                  </a:cubicBezTo>
                  <a:cubicBezTo>
                    <a:pt x="50" y="692"/>
                    <a:pt x="50" y="692"/>
                    <a:pt x="50" y="692"/>
                  </a:cubicBezTo>
                  <a:cubicBezTo>
                    <a:pt x="50" y="692"/>
                    <a:pt x="53" y="695"/>
                    <a:pt x="53" y="695"/>
                  </a:cubicBezTo>
                  <a:cubicBezTo>
                    <a:pt x="54" y="695"/>
                    <a:pt x="56" y="693"/>
                    <a:pt x="56" y="693"/>
                  </a:cubicBezTo>
                  <a:cubicBezTo>
                    <a:pt x="56" y="693"/>
                    <a:pt x="59" y="694"/>
                    <a:pt x="59" y="695"/>
                  </a:cubicBezTo>
                  <a:cubicBezTo>
                    <a:pt x="58" y="695"/>
                    <a:pt x="57" y="699"/>
                    <a:pt x="57" y="700"/>
                  </a:cubicBezTo>
                  <a:cubicBezTo>
                    <a:pt x="58" y="701"/>
                    <a:pt x="58" y="703"/>
                    <a:pt x="58" y="703"/>
                  </a:cubicBezTo>
                  <a:cubicBezTo>
                    <a:pt x="56" y="704"/>
                    <a:pt x="56" y="704"/>
                    <a:pt x="56" y="704"/>
                  </a:cubicBezTo>
                  <a:cubicBezTo>
                    <a:pt x="54" y="705"/>
                    <a:pt x="54" y="705"/>
                    <a:pt x="54" y="705"/>
                  </a:cubicBezTo>
                  <a:cubicBezTo>
                    <a:pt x="50" y="705"/>
                    <a:pt x="50" y="705"/>
                    <a:pt x="50" y="705"/>
                  </a:cubicBezTo>
                  <a:cubicBezTo>
                    <a:pt x="49" y="709"/>
                    <a:pt x="49" y="709"/>
                    <a:pt x="49" y="709"/>
                  </a:cubicBezTo>
                  <a:cubicBezTo>
                    <a:pt x="53" y="711"/>
                    <a:pt x="53" y="711"/>
                    <a:pt x="53" y="711"/>
                  </a:cubicBezTo>
                  <a:cubicBezTo>
                    <a:pt x="53" y="711"/>
                    <a:pt x="55" y="713"/>
                    <a:pt x="56" y="713"/>
                  </a:cubicBezTo>
                  <a:cubicBezTo>
                    <a:pt x="56" y="714"/>
                    <a:pt x="56" y="718"/>
                    <a:pt x="56" y="718"/>
                  </a:cubicBezTo>
                  <a:cubicBezTo>
                    <a:pt x="55" y="718"/>
                    <a:pt x="51" y="718"/>
                    <a:pt x="51" y="718"/>
                  </a:cubicBezTo>
                  <a:cubicBezTo>
                    <a:pt x="51" y="718"/>
                    <a:pt x="49" y="721"/>
                    <a:pt x="49" y="721"/>
                  </a:cubicBezTo>
                  <a:cubicBezTo>
                    <a:pt x="49" y="722"/>
                    <a:pt x="48" y="722"/>
                    <a:pt x="50" y="725"/>
                  </a:cubicBezTo>
                  <a:cubicBezTo>
                    <a:pt x="51" y="727"/>
                    <a:pt x="56" y="733"/>
                    <a:pt x="56" y="733"/>
                  </a:cubicBezTo>
                  <a:cubicBezTo>
                    <a:pt x="56" y="733"/>
                    <a:pt x="60" y="739"/>
                    <a:pt x="60" y="739"/>
                  </a:cubicBezTo>
                  <a:cubicBezTo>
                    <a:pt x="60" y="740"/>
                    <a:pt x="63" y="744"/>
                    <a:pt x="63" y="744"/>
                  </a:cubicBezTo>
                  <a:cubicBezTo>
                    <a:pt x="64" y="744"/>
                    <a:pt x="64" y="748"/>
                    <a:pt x="64" y="748"/>
                  </a:cubicBezTo>
                  <a:cubicBezTo>
                    <a:pt x="63" y="750"/>
                    <a:pt x="63" y="750"/>
                    <a:pt x="63" y="750"/>
                  </a:cubicBezTo>
                  <a:cubicBezTo>
                    <a:pt x="62" y="753"/>
                    <a:pt x="62" y="753"/>
                    <a:pt x="62" y="753"/>
                  </a:cubicBezTo>
                  <a:cubicBezTo>
                    <a:pt x="61" y="756"/>
                    <a:pt x="61" y="756"/>
                    <a:pt x="61" y="756"/>
                  </a:cubicBezTo>
                  <a:cubicBezTo>
                    <a:pt x="62" y="758"/>
                    <a:pt x="62" y="758"/>
                    <a:pt x="62" y="758"/>
                  </a:cubicBezTo>
                  <a:cubicBezTo>
                    <a:pt x="61" y="760"/>
                    <a:pt x="61" y="760"/>
                    <a:pt x="61" y="760"/>
                  </a:cubicBezTo>
                  <a:cubicBezTo>
                    <a:pt x="59" y="763"/>
                    <a:pt x="59" y="763"/>
                    <a:pt x="59" y="763"/>
                  </a:cubicBezTo>
                  <a:cubicBezTo>
                    <a:pt x="64" y="764"/>
                    <a:pt x="64" y="764"/>
                    <a:pt x="64" y="764"/>
                  </a:cubicBezTo>
                  <a:cubicBezTo>
                    <a:pt x="70" y="763"/>
                    <a:pt x="70" y="763"/>
                    <a:pt x="70" y="763"/>
                  </a:cubicBezTo>
                  <a:cubicBezTo>
                    <a:pt x="70" y="763"/>
                    <a:pt x="71" y="765"/>
                    <a:pt x="71" y="765"/>
                  </a:cubicBezTo>
                  <a:cubicBezTo>
                    <a:pt x="72" y="766"/>
                    <a:pt x="77" y="765"/>
                    <a:pt x="77" y="765"/>
                  </a:cubicBezTo>
                  <a:cubicBezTo>
                    <a:pt x="81" y="763"/>
                    <a:pt x="81" y="763"/>
                    <a:pt x="81" y="763"/>
                  </a:cubicBezTo>
                  <a:cubicBezTo>
                    <a:pt x="84" y="761"/>
                    <a:pt x="84" y="761"/>
                    <a:pt x="84" y="761"/>
                  </a:cubicBezTo>
                  <a:cubicBezTo>
                    <a:pt x="84" y="759"/>
                    <a:pt x="84" y="759"/>
                    <a:pt x="84" y="759"/>
                  </a:cubicBezTo>
                  <a:cubicBezTo>
                    <a:pt x="84" y="759"/>
                    <a:pt x="86" y="756"/>
                    <a:pt x="86" y="756"/>
                  </a:cubicBezTo>
                  <a:cubicBezTo>
                    <a:pt x="87" y="756"/>
                    <a:pt x="90" y="757"/>
                    <a:pt x="90" y="757"/>
                  </a:cubicBezTo>
                  <a:cubicBezTo>
                    <a:pt x="90" y="757"/>
                    <a:pt x="93" y="757"/>
                    <a:pt x="93" y="758"/>
                  </a:cubicBezTo>
                  <a:cubicBezTo>
                    <a:pt x="93" y="759"/>
                    <a:pt x="95" y="760"/>
                    <a:pt x="95" y="760"/>
                  </a:cubicBezTo>
                  <a:cubicBezTo>
                    <a:pt x="98" y="760"/>
                    <a:pt x="98" y="760"/>
                    <a:pt x="98" y="760"/>
                  </a:cubicBezTo>
                  <a:cubicBezTo>
                    <a:pt x="101" y="759"/>
                    <a:pt x="101" y="759"/>
                    <a:pt x="101" y="759"/>
                  </a:cubicBezTo>
                  <a:cubicBezTo>
                    <a:pt x="105" y="758"/>
                    <a:pt x="105" y="758"/>
                    <a:pt x="105" y="758"/>
                  </a:cubicBezTo>
                  <a:cubicBezTo>
                    <a:pt x="105" y="758"/>
                    <a:pt x="104" y="756"/>
                    <a:pt x="105" y="756"/>
                  </a:cubicBezTo>
                  <a:cubicBezTo>
                    <a:pt x="106" y="756"/>
                    <a:pt x="109" y="756"/>
                    <a:pt x="109" y="756"/>
                  </a:cubicBezTo>
                  <a:cubicBezTo>
                    <a:pt x="109" y="756"/>
                    <a:pt x="110" y="758"/>
                    <a:pt x="111" y="758"/>
                  </a:cubicBezTo>
                  <a:cubicBezTo>
                    <a:pt x="111" y="758"/>
                    <a:pt x="113" y="756"/>
                    <a:pt x="112" y="755"/>
                  </a:cubicBezTo>
                  <a:cubicBezTo>
                    <a:pt x="111" y="754"/>
                    <a:pt x="107" y="752"/>
                    <a:pt x="107" y="752"/>
                  </a:cubicBezTo>
                  <a:cubicBezTo>
                    <a:pt x="107" y="752"/>
                    <a:pt x="105" y="749"/>
                    <a:pt x="105" y="748"/>
                  </a:cubicBezTo>
                  <a:cubicBezTo>
                    <a:pt x="104" y="747"/>
                    <a:pt x="104" y="744"/>
                    <a:pt x="103" y="743"/>
                  </a:cubicBezTo>
                  <a:cubicBezTo>
                    <a:pt x="102" y="743"/>
                    <a:pt x="101" y="742"/>
                    <a:pt x="101" y="740"/>
                  </a:cubicBezTo>
                  <a:cubicBezTo>
                    <a:pt x="102" y="737"/>
                    <a:pt x="102" y="736"/>
                    <a:pt x="102" y="736"/>
                  </a:cubicBezTo>
                  <a:cubicBezTo>
                    <a:pt x="102" y="735"/>
                    <a:pt x="102" y="731"/>
                    <a:pt x="102" y="731"/>
                  </a:cubicBezTo>
                  <a:cubicBezTo>
                    <a:pt x="102" y="731"/>
                    <a:pt x="101" y="729"/>
                    <a:pt x="104" y="727"/>
                  </a:cubicBezTo>
                  <a:cubicBezTo>
                    <a:pt x="107" y="725"/>
                    <a:pt x="107" y="723"/>
                    <a:pt x="108" y="724"/>
                  </a:cubicBezTo>
                  <a:cubicBezTo>
                    <a:pt x="109" y="725"/>
                    <a:pt x="111" y="727"/>
                    <a:pt x="112" y="727"/>
                  </a:cubicBezTo>
                  <a:cubicBezTo>
                    <a:pt x="112" y="728"/>
                    <a:pt x="113" y="728"/>
                    <a:pt x="114" y="729"/>
                  </a:cubicBezTo>
                  <a:cubicBezTo>
                    <a:pt x="114" y="730"/>
                    <a:pt x="113" y="731"/>
                    <a:pt x="115" y="731"/>
                  </a:cubicBezTo>
                  <a:cubicBezTo>
                    <a:pt x="116" y="731"/>
                    <a:pt x="118" y="731"/>
                    <a:pt x="118" y="731"/>
                  </a:cubicBezTo>
                  <a:cubicBezTo>
                    <a:pt x="118" y="731"/>
                    <a:pt x="119" y="731"/>
                    <a:pt x="119" y="730"/>
                  </a:cubicBezTo>
                  <a:cubicBezTo>
                    <a:pt x="119" y="729"/>
                    <a:pt x="119" y="726"/>
                    <a:pt x="118" y="726"/>
                  </a:cubicBezTo>
                  <a:cubicBezTo>
                    <a:pt x="117" y="725"/>
                    <a:pt x="116" y="724"/>
                    <a:pt x="116" y="724"/>
                  </a:cubicBezTo>
                  <a:cubicBezTo>
                    <a:pt x="116" y="724"/>
                    <a:pt x="118" y="723"/>
                    <a:pt x="115" y="722"/>
                  </a:cubicBezTo>
                  <a:cubicBezTo>
                    <a:pt x="112" y="720"/>
                    <a:pt x="112" y="719"/>
                    <a:pt x="113" y="718"/>
                  </a:cubicBezTo>
                  <a:cubicBezTo>
                    <a:pt x="115" y="717"/>
                    <a:pt x="119" y="718"/>
                    <a:pt x="119" y="718"/>
                  </a:cubicBezTo>
                  <a:cubicBezTo>
                    <a:pt x="122" y="717"/>
                    <a:pt x="122" y="717"/>
                    <a:pt x="122" y="717"/>
                  </a:cubicBezTo>
                  <a:cubicBezTo>
                    <a:pt x="122" y="717"/>
                    <a:pt x="124" y="715"/>
                    <a:pt x="126" y="716"/>
                  </a:cubicBezTo>
                  <a:cubicBezTo>
                    <a:pt x="127" y="717"/>
                    <a:pt x="131" y="716"/>
                    <a:pt x="131" y="716"/>
                  </a:cubicBezTo>
                  <a:cubicBezTo>
                    <a:pt x="136" y="717"/>
                    <a:pt x="136" y="717"/>
                    <a:pt x="136" y="717"/>
                  </a:cubicBezTo>
                  <a:cubicBezTo>
                    <a:pt x="138" y="715"/>
                    <a:pt x="138" y="715"/>
                    <a:pt x="138" y="715"/>
                  </a:cubicBezTo>
                  <a:cubicBezTo>
                    <a:pt x="143" y="717"/>
                    <a:pt x="143" y="717"/>
                    <a:pt x="143" y="717"/>
                  </a:cubicBezTo>
                  <a:cubicBezTo>
                    <a:pt x="143" y="717"/>
                    <a:pt x="142" y="717"/>
                    <a:pt x="145" y="718"/>
                  </a:cubicBezTo>
                  <a:cubicBezTo>
                    <a:pt x="147" y="718"/>
                    <a:pt x="150" y="716"/>
                    <a:pt x="150" y="715"/>
                  </a:cubicBezTo>
                  <a:cubicBezTo>
                    <a:pt x="151" y="715"/>
                    <a:pt x="155" y="708"/>
                    <a:pt x="155" y="708"/>
                  </a:cubicBezTo>
                  <a:cubicBezTo>
                    <a:pt x="158" y="688"/>
                    <a:pt x="158" y="688"/>
                    <a:pt x="158" y="688"/>
                  </a:cubicBezTo>
                  <a:cubicBezTo>
                    <a:pt x="158" y="688"/>
                    <a:pt x="162" y="685"/>
                    <a:pt x="161" y="685"/>
                  </a:cubicBezTo>
                  <a:cubicBezTo>
                    <a:pt x="161" y="684"/>
                    <a:pt x="161" y="677"/>
                    <a:pt x="161" y="676"/>
                  </a:cubicBezTo>
                  <a:cubicBezTo>
                    <a:pt x="161" y="675"/>
                    <a:pt x="163" y="668"/>
                    <a:pt x="163" y="668"/>
                  </a:cubicBezTo>
                  <a:cubicBezTo>
                    <a:pt x="163" y="668"/>
                    <a:pt x="167" y="665"/>
                    <a:pt x="165" y="662"/>
                  </a:cubicBezTo>
                  <a:cubicBezTo>
                    <a:pt x="164" y="659"/>
                    <a:pt x="163" y="654"/>
                    <a:pt x="163" y="654"/>
                  </a:cubicBezTo>
                  <a:cubicBezTo>
                    <a:pt x="163" y="654"/>
                    <a:pt x="162" y="649"/>
                    <a:pt x="162" y="648"/>
                  </a:cubicBezTo>
                  <a:cubicBezTo>
                    <a:pt x="162" y="647"/>
                    <a:pt x="166" y="642"/>
                    <a:pt x="166" y="642"/>
                  </a:cubicBezTo>
                  <a:cubicBezTo>
                    <a:pt x="163" y="633"/>
                    <a:pt x="163" y="633"/>
                    <a:pt x="163" y="633"/>
                  </a:cubicBezTo>
                  <a:cubicBezTo>
                    <a:pt x="163" y="633"/>
                    <a:pt x="165" y="630"/>
                    <a:pt x="165" y="629"/>
                  </a:cubicBezTo>
                  <a:cubicBezTo>
                    <a:pt x="165" y="628"/>
                    <a:pt x="163" y="619"/>
                    <a:pt x="163" y="619"/>
                  </a:cubicBezTo>
                  <a:cubicBezTo>
                    <a:pt x="163" y="617"/>
                    <a:pt x="163" y="617"/>
                    <a:pt x="163" y="617"/>
                  </a:cubicBezTo>
                  <a:cubicBezTo>
                    <a:pt x="163" y="617"/>
                    <a:pt x="166" y="612"/>
                    <a:pt x="165" y="611"/>
                  </a:cubicBezTo>
                  <a:cubicBezTo>
                    <a:pt x="165" y="610"/>
                    <a:pt x="165" y="605"/>
                    <a:pt x="165" y="605"/>
                  </a:cubicBezTo>
                  <a:cubicBezTo>
                    <a:pt x="163" y="599"/>
                    <a:pt x="163" y="599"/>
                    <a:pt x="163" y="599"/>
                  </a:cubicBezTo>
                  <a:cubicBezTo>
                    <a:pt x="163" y="599"/>
                    <a:pt x="165" y="598"/>
                    <a:pt x="164" y="597"/>
                  </a:cubicBezTo>
                  <a:cubicBezTo>
                    <a:pt x="163" y="595"/>
                    <a:pt x="162" y="594"/>
                    <a:pt x="162" y="594"/>
                  </a:cubicBezTo>
                  <a:cubicBezTo>
                    <a:pt x="162" y="592"/>
                    <a:pt x="162" y="592"/>
                    <a:pt x="162" y="592"/>
                  </a:cubicBezTo>
                  <a:cubicBezTo>
                    <a:pt x="163" y="590"/>
                    <a:pt x="163" y="590"/>
                    <a:pt x="163" y="590"/>
                  </a:cubicBezTo>
                  <a:cubicBezTo>
                    <a:pt x="165" y="588"/>
                    <a:pt x="165" y="588"/>
                    <a:pt x="165" y="588"/>
                  </a:cubicBezTo>
                  <a:cubicBezTo>
                    <a:pt x="164" y="582"/>
                    <a:pt x="164" y="582"/>
                    <a:pt x="164" y="582"/>
                  </a:cubicBezTo>
                  <a:cubicBezTo>
                    <a:pt x="160" y="581"/>
                    <a:pt x="160" y="581"/>
                    <a:pt x="160" y="581"/>
                  </a:cubicBezTo>
                  <a:cubicBezTo>
                    <a:pt x="160" y="581"/>
                    <a:pt x="160" y="579"/>
                    <a:pt x="161" y="579"/>
                  </a:cubicBezTo>
                  <a:cubicBezTo>
                    <a:pt x="163" y="578"/>
                    <a:pt x="170" y="575"/>
                    <a:pt x="170" y="575"/>
                  </a:cubicBezTo>
                  <a:cubicBezTo>
                    <a:pt x="170" y="575"/>
                    <a:pt x="172" y="572"/>
                    <a:pt x="173" y="572"/>
                  </a:cubicBezTo>
                  <a:cubicBezTo>
                    <a:pt x="173" y="571"/>
                    <a:pt x="181" y="566"/>
                    <a:pt x="181" y="566"/>
                  </a:cubicBezTo>
                  <a:cubicBezTo>
                    <a:pt x="181" y="566"/>
                    <a:pt x="181" y="563"/>
                    <a:pt x="181" y="562"/>
                  </a:cubicBezTo>
                  <a:cubicBezTo>
                    <a:pt x="182" y="562"/>
                    <a:pt x="182" y="561"/>
                    <a:pt x="182" y="559"/>
                  </a:cubicBezTo>
                  <a:cubicBezTo>
                    <a:pt x="183" y="559"/>
                    <a:pt x="181" y="550"/>
                    <a:pt x="181" y="547"/>
                  </a:cubicBezTo>
                  <a:cubicBezTo>
                    <a:pt x="182" y="545"/>
                    <a:pt x="184" y="549"/>
                    <a:pt x="184" y="549"/>
                  </a:cubicBezTo>
                  <a:cubicBezTo>
                    <a:pt x="185" y="552"/>
                    <a:pt x="185" y="552"/>
                    <a:pt x="185" y="552"/>
                  </a:cubicBezTo>
                  <a:cubicBezTo>
                    <a:pt x="185" y="558"/>
                    <a:pt x="185" y="558"/>
                    <a:pt x="185" y="558"/>
                  </a:cubicBezTo>
                  <a:cubicBezTo>
                    <a:pt x="188" y="559"/>
                    <a:pt x="188" y="559"/>
                    <a:pt x="188" y="559"/>
                  </a:cubicBezTo>
                  <a:cubicBezTo>
                    <a:pt x="189" y="562"/>
                    <a:pt x="189" y="562"/>
                    <a:pt x="189" y="562"/>
                  </a:cubicBezTo>
                  <a:cubicBezTo>
                    <a:pt x="189" y="562"/>
                    <a:pt x="188" y="565"/>
                    <a:pt x="189" y="565"/>
                  </a:cubicBezTo>
                  <a:cubicBezTo>
                    <a:pt x="190" y="564"/>
                    <a:pt x="190" y="564"/>
                    <a:pt x="190" y="564"/>
                  </a:cubicBezTo>
                  <a:cubicBezTo>
                    <a:pt x="191" y="558"/>
                    <a:pt x="191" y="558"/>
                    <a:pt x="191" y="558"/>
                  </a:cubicBezTo>
                  <a:cubicBezTo>
                    <a:pt x="191" y="558"/>
                    <a:pt x="195" y="558"/>
                    <a:pt x="194" y="556"/>
                  </a:cubicBezTo>
                  <a:cubicBezTo>
                    <a:pt x="194" y="555"/>
                    <a:pt x="193" y="553"/>
                    <a:pt x="194" y="553"/>
                  </a:cubicBezTo>
                  <a:cubicBezTo>
                    <a:pt x="200" y="552"/>
                    <a:pt x="198" y="552"/>
                    <a:pt x="201" y="550"/>
                  </a:cubicBezTo>
                  <a:cubicBezTo>
                    <a:pt x="201" y="550"/>
                    <a:pt x="203" y="546"/>
                    <a:pt x="203" y="546"/>
                  </a:cubicBezTo>
                  <a:cubicBezTo>
                    <a:pt x="203" y="545"/>
                    <a:pt x="204" y="543"/>
                    <a:pt x="204" y="543"/>
                  </a:cubicBezTo>
                  <a:cubicBezTo>
                    <a:pt x="202" y="542"/>
                    <a:pt x="202" y="542"/>
                    <a:pt x="202" y="542"/>
                  </a:cubicBezTo>
                  <a:cubicBezTo>
                    <a:pt x="201" y="539"/>
                    <a:pt x="201" y="539"/>
                    <a:pt x="201" y="539"/>
                  </a:cubicBezTo>
                  <a:cubicBezTo>
                    <a:pt x="201" y="539"/>
                    <a:pt x="202" y="537"/>
                    <a:pt x="203" y="538"/>
                  </a:cubicBezTo>
                  <a:cubicBezTo>
                    <a:pt x="203" y="539"/>
                    <a:pt x="204" y="541"/>
                    <a:pt x="205" y="541"/>
                  </a:cubicBezTo>
                  <a:cubicBezTo>
                    <a:pt x="206" y="541"/>
                    <a:pt x="209" y="538"/>
                    <a:pt x="209" y="538"/>
                  </a:cubicBezTo>
                  <a:cubicBezTo>
                    <a:pt x="209" y="535"/>
                    <a:pt x="202" y="531"/>
                    <a:pt x="200" y="530"/>
                  </a:cubicBezTo>
                  <a:cubicBezTo>
                    <a:pt x="200" y="526"/>
                    <a:pt x="210" y="521"/>
                    <a:pt x="210" y="520"/>
                  </a:cubicBezTo>
                  <a:cubicBezTo>
                    <a:pt x="211" y="519"/>
                    <a:pt x="211" y="519"/>
                    <a:pt x="211" y="518"/>
                  </a:cubicBezTo>
                  <a:cubicBezTo>
                    <a:pt x="211" y="517"/>
                    <a:pt x="210" y="516"/>
                    <a:pt x="209" y="517"/>
                  </a:cubicBezTo>
                  <a:cubicBezTo>
                    <a:pt x="209" y="517"/>
                    <a:pt x="208" y="519"/>
                    <a:pt x="207" y="519"/>
                  </a:cubicBezTo>
                  <a:cubicBezTo>
                    <a:pt x="207" y="519"/>
                    <a:pt x="205" y="519"/>
                    <a:pt x="205" y="519"/>
                  </a:cubicBezTo>
                  <a:cubicBezTo>
                    <a:pt x="205" y="519"/>
                    <a:pt x="204" y="517"/>
                    <a:pt x="205" y="516"/>
                  </a:cubicBezTo>
                  <a:cubicBezTo>
                    <a:pt x="206" y="515"/>
                    <a:pt x="205" y="515"/>
                    <a:pt x="207" y="514"/>
                  </a:cubicBezTo>
                  <a:cubicBezTo>
                    <a:pt x="208" y="513"/>
                    <a:pt x="209" y="513"/>
                    <a:pt x="210" y="513"/>
                  </a:cubicBezTo>
                  <a:cubicBezTo>
                    <a:pt x="210" y="512"/>
                    <a:pt x="211" y="511"/>
                    <a:pt x="212" y="511"/>
                  </a:cubicBezTo>
                  <a:cubicBezTo>
                    <a:pt x="213" y="511"/>
                    <a:pt x="218" y="508"/>
                    <a:pt x="218" y="508"/>
                  </a:cubicBezTo>
                  <a:cubicBezTo>
                    <a:pt x="219" y="506"/>
                    <a:pt x="219" y="506"/>
                    <a:pt x="219" y="506"/>
                  </a:cubicBezTo>
                  <a:cubicBezTo>
                    <a:pt x="219" y="506"/>
                    <a:pt x="216" y="503"/>
                    <a:pt x="216" y="503"/>
                  </a:cubicBezTo>
                  <a:cubicBezTo>
                    <a:pt x="216" y="503"/>
                    <a:pt x="211" y="499"/>
                    <a:pt x="211" y="499"/>
                  </a:cubicBezTo>
                  <a:cubicBezTo>
                    <a:pt x="211" y="499"/>
                    <a:pt x="209" y="499"/>
                    <a:pt x="209" y="498"/>
                  </a:cubicBezTo>
                  <a:cubicBezTo>
                    <a:pt x="209" y="498"/>
                    <a:pt x="207" y="496"/>
                    <a:pt x="207" y="496"/>
                  </a:cubicBezTo>
                  <a:cubicBezTo>
                    <a:pt x="205" y="491"/>
                    <a:pt x="203" y="495"/>
                    <a:pt x="199" y="493"/>
                  </a:cubicBezTo>
                  <a:cubicBezTo>
                    <a:pt x="199" y="493"/>
                    <a:pt x="197" y="489"/>
                    <a:pt x="197" y="489"/>
                  </a:cubicBezTo>
                  <a:cubicBezTo>
                    <a:pt x="197" y="489"/>
                    <a:pt x="199" y="489"/>
                    <a:pt x="199" y="488"/>
                  </a:cubicBezTo>
                  <a:cubicBezTo>
                    <a:pt x="199" y="486"/>
                    <a:pt x="197" y="484"/>
                    <a:pt x="197" y="484"/>
                  </a:cubicBezTo>
                  <a:cubicBezTo>
                    <a:pt x="195" y="482"/>
                    <a:pt x="195" y="482"/>
                    <a:pt x="195" y="482"/>
                  </a:cubicBezTo>
                  <a:cubicBezTo>
                    <a:pt x="191" y="478"/>
                    <a:pt x="192" y="487"/>
                    <a:pt x="189" y="479"/>
                  </a:cubicBezTo>
                  <a:cubicBezTo>
                    <a:pt x="189" y="479"/>
                    <a:pt x="188" y="479"/>
                    <a:pt x="187" y="477"/>
                  </a:cubicBezTo>
                  <a:cubicBezTo>
                    <a:pt x="186" y="476"/>
                    <a:pt x="183" y="473"/>
                    <a:pt x="183" y="473"/>
                  </a:cubicBezTo>
                  <a:cubicBezTo>
                    <a:pt x="183" y="473"/>
                    <a:pt x="182" y="470"/>
                    <a:pt x="182" y="470"/>
                  </a:cubicBezTo>
                  <a:cubicBezTo>
                    <a:pt x="181" y="470"/>
                    <a:pt x="180" y="467"/>
                    <a:pt x="180" y="467"/>
                  </a:cubicBezTo>
                  <a:cubicBezTo>
                    <a:pt x="175" y="470"/>
                    <a:pt x="175" y="470"/>
                    <a:pt x="175" y="470"/>
                  </a:cubicBezTo>
                  <a:cubicBezTo>
                    <a:pt x="172" y="473"/>
                    <a:pt x="172" y="473"/>
                    <a:pt x="172" y="473"/>
                  </a:cubicBezTo>
                  <a:cubicBezTo>
                    <a:pt x="172" y="473"/>
                    <a:pt x="171" y="471"/>
                    <a:pt x="171" y="471"/>
                  </a:cubicBezTo>
                  <a:cubicBezTo>
                    <a:pt x="171" y="471"/>
                    <a:pt x="171" y="467"/>
                    <a:pt x="171" y="467"/>
                  </a:cubicBezTo>
                  <a:cubicBezTo>
                    <a:pt x="171" y="467"/>
                    <a:pt x="168" y="466"/>
                    <a:pt x="167" y="466"/>
                  </a:cubicBezTo>
                  <a:cubicBezTo>
                    <a:pt x="167" y="466"/>
                    <a:pt x="164" y="466"/>
                    <a:pt x="164" y="466"/>
                  </a:cubicBezTo>
                  <a:cubicBezTo>
                    <a:pt x="160" y="465"/>
                    <a:pt x="160" y="465"/>
                    <a:pt x="160" y="465"/>
                  </a:cubicBezTo>
                  <a:cubicBezTo>
                    <a:pt x="160" y="462"/>
                    <a:pt x="160" y="462"/>
                    <a:pt x="160" y="462"/>
                  </a:cubicBezTo>
                  <a:cubicBezTo>
                    <a:pt x="160" y="462"/>
                    <a:pt x="162" y="460"/>
                    <a:pt x="161" y="459"/>
                  </a:cubicBezTo>
                  <a:cubicBezTo>
                    <a:pt x="161" y="458"/>
                    <a:pt x="158" y="456"/>
                    <a:pt x="158" y="456"/>
                  </a:cubicBezTo>
                  <a:cubicBezTo>
                    <a:pt x="158" y="454"/>
                    <a:pt x="158" y="454"/>
                    <a:pt x="158" y="454"/>
                  </a:cubicBezTo>
                  <a:cubicBezTo>
                    <a:pt x="155" y="450"/>
                    <a:pt x="155" y="450"/>
                    <a:pt x="155" y="450"/>
                  </a:cubicBezTo>
                  <a:cubicBezTo>
                    <a:pt x="155" y="450"/>
                    <a:pt x="157" y="447"/>
                    <a:pt x="157" y="447"/>
                  </a:cubicBezTo>
                  <a:cubicBezTo>
                    <a:pt x="157" y="446"/>
                    <a:pt x="153" y="437"/>
                    <a:pt x="153" y="437"/>
                  </a:cubicBezTo>
                  <a:cubicBezTo>
                    <a:pt x="153" y="437"/>
                    <a:pt x="155" y="433"/>
                    <a:pt x="155" y="432"/>
                  </a:cubicBezTo>
                  <a:cubicBezTo>
                    <a:pt x="155" y="432"/>
                    <a:pt x="153" y="428"/>
                    <a:pt x="153" y="428"/>
                  </a:cubicBezTo>
                  <a:cubicBezTo>
                    <a:pt x="151" y="428"/>
                    <a:pt x="151" y="428"/>
                    <a:pt x="151" y="428"/>
                  </a:cubicBezTo>
                  <a:cubicBezTo>
                    <a:pt x="151" y="424"/>
                    <a:pt x="151" y="424"/>
                    <a:pt x="151" y="424"/>
                  </a:cubicBezTo>
                  <a:cubicBezTo>
                    <a:pt x="152" y="421"/>
                    <a:pt x="152" y="421"/>
                    <a:pt x="152" y="421"/>
                  </a:cubicBezTo>
                  <a:cubicBezTo>
                    <a:pt x="150" y="419"/>
                    <a:pt x="150" y="419"/>
                    <a:pt x="150" y="419"/>
                  </a:cubicBezTo>
                  <a:cubicBezTo>
                    <a:pt x="150" y="419"/>
                    <a:pt x="151" y="417"/>
                    <a:pt x="152" y="417"/>
                  </a:cubicBezTo>
                  <a:cubicBezTo>
                    <a:pt x="152" y="417"/>
                    <a:pt x="152" y="413"/>
                    <a:pt x="152" y="413"/>
                  </a:cubicBezTo>
                  <a:cubicBezTo>
                    <a:pt x="152" y="413"/>
                    <a:pt x="153" y="411"/>
                    <a:pt x="154" y="411"/>
                  </a:cubicBezTo>
                  <a:cubicBezTo>
                    <a:pt x="154" y="411"/>
                    <a:pt x="157" y="413"/>
                    <a:pt x="157" y="413"/>
                  </a:cubicBezTo>
                  <a:cubicBezTo>
                    <a:pt x="157" y="413"/>
                    <a:pt x="160" y="414"/>
                    <a:pt x="160" y="413"/>
                  </a:cubicBezTo>
                  <a:cubicBezTo>
                    <a:pt x="160" y="413"/>
                    <a:pt x="159" y="410"/>
                    <a:pt x="159" y="410"/>
                  </a:cubicBezTo>
                  <a:cubicBezTo>
                    <a:pt x="159" y="409"/>
                    <a:pt x="157" y="407"/>
                    <a:pt x="157" y="407"/>
                  </a:cubicBezTo>
                  <a:cubicBezTo>
                    <a:pt x="156" y="406"/>
                    <a:pt x="156" y="401"/>
                    <a:pt x="156" y="401"/>
                  </a:cubicBezTo>
                  <a:cubicBezTo>
                    <a:pt x="156" y="401"/>
                    <a:pt x="154" y="397"/>
                    <a:pt x="155" y="397"/>
                  </a:cubicBezTo>
                  <a:cubicBezTo>
                    <a:pt x="155" y="397"/>
                    <a:pt x="156" y="395"/>
                    <a:pt x="156" y="395"/>
                  </a:cubicBezTo>
                  <a:cubicBezTo>
                    <a:pt x="157" y="388"/>
                    <a:pt x="157" y="388"/>
                    <a:pt x="157" y="388"/>
                  </a:cubicBezTo>
                  <a:cubicBezTo>
                    <a:pt x="158" y="382"/>
                    <a:pt x="158" y="382"/>
                    <a:pt x="158" y="382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54" y="377"/>
                    <a:pt x="154" y="377"/>
                    <a:pt x="154" y="377"/>
                  </a:cubicBezTo>
                  <a:cubicBezTo>
                    <a:pt x="152" y="375"/>
                    <a:pt x="152" y="375"/>
                    <a:pt x="152" y="375"/>
                  </a:cubicBezTo>
                  <a:cubicBezTo>
                    <a:pt x="154" y="369"/>
                    <a:pt x="154" y="369"/>
                    <a:pt x="154" y="369"/>
                  </a:cubicBezTo>
                  <a:cubicBezTo>
                    <a:pt x="158" y="369"/>
                    <a:pt x="158" y="369"/>
                    <a:pt x="158" y="369"/>
                  </a:cubicBezTo>
                  <a:cubicBezTo>
                    <a:pt x="160" y="366"/>
                    <a:pt x="160" y="366"/>
                    <a:pt x="160" y="366"/>
                  </a:cubicBezTo>
                  <a:cubicBezTo>
                    <a:pt x="160" y="366"/>
                    <a:pt x="163" y="364"/>
                    <a:pt x="163" y="363"/>
                  </a:cubicBezTo>
                  <a:cubicBezTo>
                    <a:pt x="163" y="363"/>
                    <a:pt x="164" y="359"/>
                    <a:pt x="164" y="359"/>
                  </a:cubicBezTo>
                  <a:cubicBezTo>
                    <a:pt x="163" y="356"/>
                    <a:pt x="163" y="356"/>
                    <a:pt x="163" y="356"/>
                  </a:cubicBezTo>
                  <a:cubicBezTo>
                    <a:pt x="165" y="357"/>
                    <a:pt x="165" y="357"/>
                    <a:pt x="165" y="357"/>
                  </a:cubicBezTo>
                  <a:cubicBezTo>
                    <a:pt x="165" y="354"/>
                    <a:pt x="165" y="354"/>
                    <a:pt x="165" y="354"/>
                  </a:cubicBezTo>
                  <a:cubicBezTo>
                    <a:pt x="165" y="354"/>
                    <a:pt x="166" y="351"/>
                    <a:pt x="166" y="351"/>
                  </a:cubicBezTo>
                  <a:cubicBezTo>
                    <a:pt x="167" y="351"/>
                    <a:pt x="168" y="350"/>
                    <a:pt x="168" y="350"/>
                  </a:cubicBezTo>
                  <a:cubicBezTo>
                    <a:pt x="168" y="350"/>
                    <a:pt x="170" y="346"/>
                    <a:pt x="170" y="346"/>
                  </a:cubicBezTo>
                  <a:cubicBezTo>
                    <a:pt x="170" y="346"/>
                    <a:pt x="171" y="347"/>
                    <a:pt x="172" y="346"/>
                  </a:cubicBezTo>
                  <a:cubicBezTo>
                    <a:pt x="173" y="345"/>
                    <a:pt x="173" y="345"/>
                    <a:pt x="173" y="344"/>
                  </a:cubicBezTo>
                  <a:cubicBezTo>
                    <a:pt x="174" y="342"/>
                    <a:pt x="176" y="338"/>
                    <a:pt x="176" y="338"/>
                  </a:cubicBezTo>
                  <a:cubicBezTo>
                    <a:pt x="176" y="338"/>
                    <a:pt x="176" y="337"/>
                    <a:pt x="176" y="336"/>
                  </a:cubicBezTo>
                  <a:cubicBezTo>
                    <a:pt x="177" y="336"/>
                    <a:pt x="179" y="336"/>
                    <a:pt x="179" y="335"/>
                  </a:cubicBezTo>
                  <a:cubicBezTo>
                    <a:pt x="178" y="334"/>
                    <a:pt x="176" y="331"/>
                    <a:pt x="176" y="331"/>
                  </a:cubicBezTo>
                  <a:cubicBezTo>
                    <a:pt x="179" y="328"/>
                    <a:pt x="179" y="328"/>
                    <a:pt x="179" y="328"/>
                  </a:cubicBezTo>
                  <a:cubicBezTo>
                    <a:pt x="179" y="328"/>
                    <a:pt x="182" y="325"/>
                    <a:pt x="182" y="325"/>
                  </a:cubicBezTo>
                  <a:cubicBezTo>
                    <a:pt x="182" y="326"/>
                    <a:pt x="183" y="326"/>
                    <a:pt x="184" y="325"/>
                  </a:cubicBezTo>
                  <a:cubicBezTo>
                    <a:pt x="184" y="325"/>
                    <a:pt x="185" y="324"/>
                    <a:pt x="186" y="323"/>
                  </a:cubicBezTo>
                  <a:cubicBezTo>
                    <a:pt x="186" y="323"/>
                    <a:pt x="187" y="322"/>
                    <a:pt x="188" y="322"/>
                  </a:cubicBezTo>
                  <a:cubicBezTo>
                    <a:pt x="188" y="321"/>
                    <a:pt x="189" y="319"/>
                    <a:pt x="189" y="318"/>
                  </a:cubicBezTo>
                  <a:cubicBezTo>
                    <a:pt x="189" y="318"/>
                    <a:pt x="191" y="313"/>
                    <a:pt x="191" y="313"/>
                  </a:cubicBezTo>
                  <a:cubicBezTo>
                    <a:pt x="191" y="310"/>
                    <a:pt x="191" y="310"/>
                    <a:pt x="191" y="310"/>
                  </a:cubicBezTo>
                  <a:cubicBezTo>
                    <a:pt x="192" y="309"/>
                    <a:pt x="192" y="309"/>
                    <a:pt x="192" y="309"/>
                  </a:cubicBezTo>
                  <a:cubicBezTo>
                    <a:pt x="194" y="307"/>
                    <a:pt x="194" y="307"/>
                    <a:pt x="194" y="307"/>
                  </a:cubicBezTo>
                  <a:cubicBezTo>
                    <a:pt x="194" y="307"/>
                    <a:pt x="196" y="306"/>
                    <a:pt x="196" y="307"/>
                  </a:cubicBezTo>
                  <a:cubicBezTo>
                    <a:pt x="196" y="307"/>
                    <a:pt x="195" y="309"/>
                    <a:pt x="195" y="309"/>
                  </a:cubicBezTo>
                  <a:cubicBezTo>
                    <a:pt x="198" y="309"/>
                    <a:pt x="198" y="309"/>
                    <a:pt x="198" y="309"/>
                  </a:cubicBezTo>
                  <a:cubicBezTo>
                    <a:pt x="198" y="309"/>
                    <a:pt x="198" y="307"/>
                    <a:pt x="198" y="308"/>
                  </a:cubicBezTo>
                  <a:cubicBezTo>
                    <a:pt x="199" y="308"/>
                    <a:pt x="200" y="309"/>
                    <a:pt x="200" y="309"/>
                  </a:cubicBezTo>
                  <a:cubicBezTo>
                    <a:pt x="200" y="308"/>
                    <a:pt x="201" y="306"/>
                    <a:pt x="201" y="306"/>
                  </a:cubicBezTo>
                  <a:cubicBezTo>
                    <a:pt x="201" y="303"/>
                    <a:pt x="201" y="303"/>
                    <a:pt x="201" y="303"/>
                  </a:cubicBezTo>
                  <a:cubicBezTo>
                    <a:pt x="201" y="303"/>
                    <a:pt x="203" y="301"/>
                    <a:pt x="204" y="300"/>
                  </a:cubicBezTo>
                  <a:cubicBezTo>
                    <a:pt x="204" y="299"/>
                    <a:pt x="207" y="296"/>
                    <a:pt x="207" y="296"/>
                  </a:cubicBezTo>
                  <a:cubicBezTo>
                    <a:pt x="210" y="295"/>
                    <a:pt x="210" y="295"/>
                    <a:pt x="210" y="295"/>
                  </a:cubicBezTo>
                  <a:cubicBezTo>
                    <a:pt x="210" y="295"/>
                    <a:pt x="211" y="294"/>
                    <a:pt x="212" y="294"/>
                  </a:cubicBezTo>
                  <a:cubicBezTo>
                    <a:pt x="212" y="294"/>
                    <a:pt x="215" y="290"/>
                    <a:pt x="215" y="290"/>
                  </a:cubicBezTo>
                  <a:cubicBezTo>
                    <a:pt x="215" y="290"/>
                    <a:pt x="215" y="289"/>
                    <a:pt x="216" y="288"/>
                  </a:cubicBezTo>
                  <a:cubicBezTo>
                    <a:pt x="216" y="287"/>
                    <a:pt x="218" y="287"/>
                    <a:pt x="218" y="286"/>
                  </a:cubicBezTo>
                  <a:cubicBezTo>
                    <a:pt x="219" y="286"/>
                    <a:pt x="221" y="281"/>
                    <a:pt x="221" y="281"/>
                  </a:cubicBezTo>
                  <a:cubicBezTo>
                    <a:pt x="221" y="281"/>
                    <a:pt x="222" y="281"/>
                    <a:pt x="222" y="280"/>
                  </a:cubicBezTo>
                  <a:cubicBezTo>
                    <a:pt x="222" y="278"/>
                    <a:pt x="223" y="276"/>
                    <a:pt x="223" y="276"/>
                  </a:cubicBezTo>
                  <a:cubicBezTo>
                    <a:pt x="225" y="272"/>
                    <a:pt x="225" y="272"/>
                    <a:pt x="225" y="272"/>
                  </a:cubicBezTo>
                  <a:cubicBezTo>
                    <a:pt x="225" y="266"/>
                    <a:pt x="225" y="266"/>
                    <a:pt x="225" y="266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1"/>
                    <a:pt x="228" y="260"/>
                    <a:pt x="228" y="259"/>
                  </a:cubicBezTo>
                  <a:cubicBezTo>
                    <a:pt x="229" y="259"/>
                    <a:pt x="230" y="256"/>
                    <a:pt x="230" y="256"/>
                  </a:cubicBezTo>
                  <a:cubicBezTo>
                    <a:pt x="230" y="256"/>
                    <a:pt x="233" y="252"/>
                    <a:pt x="233" y="252"/>
                  </a:cubicBezTo>
                  <a:cubicBezTo>
                    <a:pt x="233" y="252"/>
                    <a:pt x="234" y="249"/>
                    <a:pt x="234" y="248"/>
                  </a:cubicBezTo>
                  <a:cubicBezTo>
                    <a:pt x="235" y="248"/>
                    <a:pt x="235" y="248"/>
                    <a:pt x="235" y="248"/>
                  </a:cubicBezTo>
                  <a:cubicBezTo>
                    <a:pt x="235" y="245"/>
                    <a:pt x="235" y="245"/>
                    <a:pt x="235" y="245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29" y="238"/>
                    <a:pt x="229" y="238"/>
                    <a:pt x="229" y="238"/>
                  </a:cubicBezTo>
                  <a:cubicBezTo>
                    <a:pt x="226" y="238"/>
                    <a:pt x="226" y="238"/>
                    <a:pt x="226" y="238"/>
                  </a:cubicBezTo>
                  <a:cubicBezTo>
                    <a:pt x="224" y="236"/>
                    <a:pt x="224" y="236"/>
                    <a:pt x="224" y="236"/>
                  </a:cubicBezTo>
                  <a:cubicBezTo>
                    <a:pt x="225" y="234"/>
                    <a:pt x="225" y="234"/>
                    <a:pt x="225" y="234"/>
                  </a:cubicBezTo>
                  <a:cubicBezTo>
                    <a:pt x="223" y="231"/>
                    <a:pt x="223" y="231"/>
                    <a:pt x="223" y="231"/>
                  </a:cubicBezTo>
                  <a:cubicBezTo>
                    <a:pt x="222" y="229"/>
                    <a:pt x="222" y="229"/>
                    <a:pt x="222" y="229"/>
                  </a:cubicBezTo>
                  <a:cubicBezTo>
                    <a:pt x="220" y="227"/>
                    <a:pt x="220" y="227"/>
                    <a:pt x="220" y="227"/>
                  </a:cubicBezTo>
                  <a:cubicBezTo>
                    <a:pt x="220" y="227"/>
                    <a:pt x="222" y="224"/>
                    <a:pt x="222" y="224"/>
                  </a:cubicBezTo>
                  <a:cubicBezTo>
                    <a:pt x="222" y="224"/>
                    <a:pt x="223" y="223"/>
                    <a:pt x="223" y="222"/>
                  </a:cubicBezTo>
                  <a:cubicBezTo>
                    <a:pt x="223" y="222"/>
                    <a:pt x="225" y="219"/>
                    <a:pt x="225" y="219"/>
                  </a:cubicBezTo>
                  <a:cubicBezTo>
                    <a:pt x="225" y="219"/>
                    <a:pt x="227" y="216"/>
                    <a:pt x="227" y="216"/>
                  </a:cubicBezTo>
                  <a:cubicBezTo>
                    <a:pt x="227" y="216"/>
                    <a:pt x="228" y="215"/>
                    <a:pt x="228" y="214"/>
                  </a:cubicBezTo>
                  <a:cubicBezTo>
                    <a:pt x="228" y="213"/>
                    <a:pt x="227" y="209"/>
                    <a:pt x="227" y="209"/>
                  </a:cubicBezTo>
                  <a:cubicBezTo>
                    <a:pt x="227" y="209"/>
                    <a:pt x="227" y="206"/>
                    <a:pt x="228" y="206"/>
                  </a:cubicBezTo>
                  <a:cubicBezTo>
                    <a:pt x="228" y="205"/>
                    <a:pt x="229" y="204"/>
                    <a:pt x="229" y="204"/>
                  </a:cubicBezTo>
                  <a:cubicBezTo>
                    <a:pt x="229" y="204"/>
                    <a:pt x="230" y="204"/>
                    <a:pt x="231" y="205"/>
                  </a:cubicBezTo>
                  <a:cubicBezTo>
                    <a:pt x="232" y="205"/>
                    <a:pt x="232" y="203"/>
                    <a:pt x="232" y="203"/>
                  </a:cubicBezTo>
                  <a:cubicBezTo>
                    <a:pt x="232" y="203"/>
                    <a:pt x="232" y="200"/>
                    <a:pt x="231" y="200"/>
                  </a:cubicBezTo>
                  <a:cubicBezTo>
                    <a:pt x="230" y="200"/>
                    <a:pt x="229" y="198"/>
                    <a:pt x="229" y="198"/>
                  </a:cubicBezTo>
                  <a:cubicBezTo>
                    <a:pt x="229" y="198"/>
                    <a:pt x="230" y="197"/>
                    <a:pt x="230" y="197"/>
                  </a:cubicBezTo>
                  <a:cubicBezTo>
                    <a:pt x="230" y="196"/>
                    <a:pt x="232" y="195"/>
                    <a:pt x="232" y="195"/>
                  </a:cubicBezTo>
                  <a:cubicBezTo>
                    <a:pt x="235" y="194"/>
                    <a:pt x="235" y="194"/>
                    <a:pt x="235" y="194"/>
                  </a:cubicBezTo>
                  <a:cubicBezTo>
                    <a:pt x="234" y="191"/>
                    <a:pt x="234" y="191"/>
                    <a:pt x="234" y="191"/>
                  </a:cubicBezTo>
                  <a:cubicBezTo>
                    <a:pt x="234" y="188"/>
                    <a:pt x="234" y="188"/>
                    <a:pt x="234" y="188"/>
                  </a:cubicBezTo>
                  <a:cubicBezTo>
                    <a:pt x="234" y="188"/>
                    <a:pt x="238" y="189"/>
                    <a:pt x="238" y="189"/>
                  </a:cubicBezTo>
                  <a:cubicBezTo>
                    <a:pt x="238" y="190"/>
                    <a:pt x="239" y="192"/>
                    <a:pt x="240" y="192"/>
                  </a:cubicBezTo>
                  <a:cubicBezTo>
                    <a:pt x="240" y="191"/>
                    <a:pt x="240" y="189"/>
                    <a:pt x="240" y="189"/>
                  </a:cubicBezTo>
                  <a:cubicBezTo>
                    <a:pt x="240" y="189"/>
                    <a:pt x="241" y="186"/>
                    <a:pt x="242" y="187"/>
                  </a:cubicBezTo>
                  <a:cubicBezTo>
                    <a:pt x="244" y="188"/>
                    <a:pt x="245" y="186"/>
                    <a:pt x="246" y="186"/>
                  </a:cubicBezTo>
                  <a:cubicBezTo>
                    <a:pt x="246" y="185"/>
                    <a:pt x="247" y="183"/>
                    <a:pt x="247" y="183"/>
                  </a:cubicBezTo>
                  <a:cubicBezTo>
                    <a:pt x="247" y="183"/>
                    <a:pt x="248" y="180"/>
                    <a:pt x="247" y="179"/>
                  </a:cubicBezTo>
                  <a:cubicBezTo>
                    <a:pt x="246" y="179"/>
                    <a:pt x="245" y="179"/>
                    <a:pt x="245" y="178"/>
                  </a:cubicBezTo>
                  <a:cubicBezTo>
                    <a:pt x="245" y="178"/>
                    <a:pt x="246" y="176"/>
                    <a:pt x="247" y="176"/>
                  </a:cubicBezTo>
                  <a:cubicBezTo>
                    <a:pt x="248" y="176"/>
                    <a:pt x="248" y="176"/>
                    <a:pt x="250" y="175"/>
                  </a:cubicBezTo>
                  <a:cubicBezTo>
                    <a:pt x="251" y="174"/>
                    <a:pt x="251" y="173"/>
                    <a:pt x="251" y="173"/>
                  </a:cubicBezTo>
                  <a:cubicBezTo>
                    <a:pt x="251" y="173"/>
                    <a:pt x="254" y="172"/>
                    <a:pt x="254" y="172"/>
                  </a:cubicBezTo>
                  <a:cubicBezTo>
                    <a:pt x="258" y="170"/>
                    <a:pt x="258" y="170"/>
                    <a:pt x="258" y="170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58" y="168"/>
                    <a:pt x="260" y="168"/>
                    <a:pt x="260" y="168"/>
                  </a:cubicBezTo>
                  <a:cubicBezTo>
                    <a:pt x="261" y="168"/>
                    <a:pt x="262" y="169"/>
                    <a:pt x="262" y="169"/>
                  </a:cubicBezTo>
                  <a:cubicBezTo>
                    <a:pt x="262" y="169"/>
                    <a:pt x="264" y="169"/>
                    <a:pt x="264" y="169"/>
                  </a:cubicBezTo>
                  <a:cubicBezTo>
                    <a:pt x="264" y="168"/>
                    <a:pt x="263" y="167"/>
                    <a:pt x="264" y="167"/>
                  </a:cubicBezTo>
                  <a:cubicBezTo>
                    <a:pt x="265" y="168"/>
                    <a:pt x="265" y="168"/>
                    <a:pt x="265" y="169"/>
                  </a:cubicBezTo>
                  <a:cubicBezTo>
                    <a:pt x="266" y="169"/>
                    <a:pt x="266" y="169"/>
                    <a:pt x="266" y="169"/>
                  </a:cubicBezTo>
                  <a:cubicBezTo>
                    <a:pt x="267" y="169"/>
                    <a:pt x="268" y="170"/>
                    <a:pt x="269" y="171"/>
                  </a:cubicBezTo>
                  <a:cubicBezTo>
                    <a:pt x="269" y="171"/>
                    <a:pt x="269" y="172"/>
                    <a:pt x="269" y="173"/>
                  </a:cubicBezTo>
                  <a:cubicBezTo>
                    <a:pt x="269" y="174"/>
                    <a:pt x="269" y="174"/>
                    <a:pt x="269" y="175"/>
                  </a:cubicBezTo>
                  <a:cubicBezTo>
                    <a:pt x="269" y="176"/>
                    <a:pt x="269" y="176"/>
                    <a:pt x="269" y="176"/>
                  </a:cubicBezTo>
                  <a:cubicBezTo>
                    <a:pt x="269" y="176"/>
                    <a:pt x="272" y="178"/>
                    <a:pt x="272" y="177"/>
                  </a:cubicBezTo>
                  <a:cubicBezTo>
                    <a:pt x="272" y="176"/>
                    <a:pt x="272" y="177"/>
                    <a:pt x="272" y="175"/>
                  </a:cubicBezTo>
                  <a:cubicBezTo>
                    <a:pt x="271" y="174"/>
                    <a:pt x="272" y="173"/>
                    <a:pt x="272" y="172"/>
                  </a:cubicBezTo>
                  <a:cubicBezTo>
                    <a:pt x="271" y="171"/>
                    <a:pt x="270" y="169"/>
                    <a:pt x="270" y="168"/>
                  </a:cubicBezTo>
                  <a:cubicBezTo>
                    <a:pt x="270" y="168"/>
                    <a:pt x="271" y="167"/>
                    <a:pt x="272" y="167"/>
                  </a:cubicBezTo>
                  <a:cubicBezTo>
                    <a:pt x="273" y="167"/>
                    <a:pt x="272" y="166"/>
                    <a:pt x="273" y="167"/>
                  </a:cubicBezTo>
                  <a:cubicBezTo>
                    <a:pt x="274" y="168"/>
                    <a:pt x="274" y="169"/>
                    <a:pt x="275" y="169"/>
                  </a:cubicBezTo>
                  <a:cubicBezTo>
                    <a:pt x="276" y="169"/>
                    <a:pt x="276" y="169"/>
                    <a:pt x="276" y="169"/>
                  </a:cubicBezTo>
                  <a:cubicBezTo>
                    <a:pt x="276" y="170"/>
                    <a:pt x="277" y="171"/>
                    <a:pt x="277" y="172"/>
                  </a:cubicBezTo>
                  <a:cubicBezTo>
                    <a:pt x="277" y="173"/>
                    <a:pt x="277" y="173"/>
                    <a:pt x="277" y="174"/>
                  </a:cubicBezTo>
                  <a:cubicBezTo>
                    <a:pt x="277" y="174"/>
                    <a:pt x="279" y="177"/>
                    <a:pt x="279" y="177"/>
                  </a:cubicBezTo>
                  <a:cubicBezTo>
                    <a:pt x="279" y="177"/>
                    <a:pt x="281" y="175"/>
                    <a:pt x="281" y="175"/>
                  </a:cubicBezTo>
                  <a:cubicBezTo>
                    <a:pt x="281" y="174"/>
                    <a:pt x="281" y="173"/>
                    <a:pt x="281" y="173"/>
                  </a:cubicBezTo>
                  <a:cubicBezTo>
                    <a:pt x="281" y="172"/>
                    <a:pt x="281" y="171"/>
                    <a:pt x="281" y="171"/>
                  </a:cubicBezTo>
                  <a:cubicBezTo>
                    <a:pt x="281" y="170"/>
                    <a:pt x="278" y="167"/>
                    <a:pt x="278" y="167"/>
                  </a:cubicBezTo>
                  <a:cubicBezTo>
                    <a:pt x="278" y="167"/>
                    <a:pt x="278" y="166"/>
                    <a:pt x="279" y="165"/>
                  </a:cubicBezTo>
                  <a:cubicBezTo>
                    <a:pt x="279" y="165"/>
                    <a:pt x="280" y="164"/>
                    <a:pt x="282" y="163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38"/>
                    <a:pt x="266" y="138"/>
                    <a:pt x="266" y="138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3" y="134"/>
                    <a:pt x="264" y="131"/>
                    <a:pt x="264" y="130"/>
                  </a:cubicBezTo>
                  <a:cubicBezTo>
                    <a:pt x="265" y="129"/>
                    <a:pt x="267" y="124"/>
                    <a:pt x="267" y="124"/>
                  </a:cubicBezTo>
                  <a:cubicBezTo>
                    <a:pt x="267" y="124"/>
                    <a:pt x="266" y="120"/>
                    <a:pt x="266" y="119"/>
                  </a:cubicBezTo>
                  <a:cubicBezTo>
                    <a:pt x="266" y="118"/>
                    <a:pt x="267" y="113"/>
                    <a:pt x="267" y="113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54" y="94"/>
                    <a:pt x="254" y="94"/>
                    <a:pt x="254" y="94"/>
                  </a:cubicBezTo>
                  <a:cubicBezTo>
                    <a:pt x="255" y="88"/>
                    <a:pt x="255" y="88"/>
                    <a:pt x="255" y="88"/>
                  </a:cubicBezTo>
                  <a:cubicBezTo>
                    <a:pt x="255" y="88"/>
                    <a:pt x="255" y="88"/>
                    <a:pt x="255" y="88"/>
                  </a:cubicBezTo>
                  <a:close/>
                  <a:moveTo>
                    <a:pt x="165" y="710"/>
                  </a:moveTo>
                  <a:cubicBezTo>
                    <a:pt x="165" y="710"/>
                    <a:pt x="165" y="710"/>
                    <a:pt x="165" y="710"/>
                  </a:cubicBezTo>
                  <a:cubicBezTo>
                    <a:pt x="166" y="702"/>
                    <a:pt x="166" y="702"/>
                    <a:pt x="166" y="702"/>
                  </a:cubicBezTo>
                  <a:cubicBezTo>
                    <a:pt x="166" y="702"/>
                    <a:pt x="164" y="699"/>
                    <a:pt x="164" y="699"/>
                  </a:cubicBezTo>
                  <a:cubicBezTo>
                    <a:pt x="164" y="698"/>
                    <a:pt x="163" y="696"/>
                    <a:pt x="163" y="693"/>
                  </a:cubicBezTo>
                  <a:cubicBezTo>
                    <a:pt x="164" y="690"/>
                    <a:pt x="164" y="689"/>
                    <a:pt x="165" y="687"/>
                  </a:cubicBezTo>
                  <a:cubicBezTo>
                    <a:pt x="165" y="685"/>
                    <a:pt x="167" y="684"/>
                    <a:pt x="167" y="682"/>
                  </a:cubicBezTo>
                  <a:cubicBezTo>
                    <a:pt x="167" y="679"/>
                    <a:pt x="167" y="678"/>
                    <a:pt x="168" y="676"/>
                  </a:cubicBezTo>
                  <a:cubicBezTo>
                    <a:pt x="168" y="674"/>
                    <a:pt x="169" y="672"/>
                    <a:pt x="170" y="672"/>
                  </a:cubicBezTo>
                  <a:cubicBezTo>
                    <a:pt x="170" y="671"/>
                    <a:pt x="172" y="667"/>
                    <a:pt x="172" y="667"/>
                  </a:cubicBezTo>
                  <a:cubicBezTo>
                    <a:pt x="173" y="662"/>
                    <a:pt x="173" y="662"/>
                    <a:pt x="173" y="662"/>
                  </a:cubicBezTo>
                  <a:cubicBezTo>
                    <a:pt x="173" y="662"/>
                    <a:pt x="175" y="657"/>
                    <a:pt x="175" y="656"/>
                  </a:cubicBezTo>
                  <a:cubicBezTo>
                    <a:pt x="175" y="655"/>
                    <a:pt x="174" y="651"/>
                    <a:pt x="174" y="650"/>
                  </a:cubicBezTo>
                  <a:cubicBezTo>
                    <a:pt x="175" y="649"/>
                    <a:pt x="177" y="647"/>
                    <a:pt x="177" y="647"/>
                  </a:cubicBezTo>
                  <a:cubicBezTo>
                    <a:pt x="180" y="647"/>
                    <a:pt x="180" y="647"/>
                    <a:pt x="180" y="647"/>
                  </a:cubicBezTo>
                  <a:cubicBezTo>
                    <a:pt x="180" y="647"/>
                    <a:pt x="180" y="650"/>
                    <a:pt x="179" y="651"/>
                  </a:cubicBezTo>
                  <a:cubicBezTo>
                    <a:pt x="178" y="651"/>
                    <a:pt x="177" y="652"/>
                    <a:pt x="177" y="652"/>
                  </a:cubicBezTo>
                  <a:cubicBezTo>
                    <a:pt x="177" y="653"/>
                    <a:pt x="179" y="655"/>
                    <a:pt x="179" y="655"/>
                  </a:cubicBezTo>
                  <a:cubicBezTo>
                    <a:pt x="179" y="659"/>
                    <a:pt x="179" y="659"/>
                    <a:pt x="179" y="659"/>
                  </a:cubicBezTo>
                  <a:cubicBezTo>
                    <a:pt x="177" y="663"/>
                    <a:pt x="177" y="663"/>
                    <a:pt x="177" y="663"/>
                  </a:cubicBezTo>
                  <a:cubicBezTo>
                    <a:pt x="175" y="668"/>
                    <a:pt x="175" y="668"/>
                    <a:pt x="175" y="668"/>
                  </a:cubicBezTo>
                  <a:cubicBezTo>
                    <a:pt x="175" y="673"/>
                    <a:pt x="175" y="673"/>
                    <a:pt x="175" y="673"/>
                  </a:cubicBezTo>
                  <a:cubicBezTo>
                    <a:pt x="174" y="676"/>
                    <a:pt x="174" y="676"/>
                    <a:pt x="174" y="676"/>
                  </a:cubicBezTo>
                  <a:cubicBezTo>
                    <a:pt x="173" y="679"/>
                    <a:pt x="173" y="679"/>
                    <a:pt x="173" y="679"/>
                  </a:cubicBezTo>
                  <a:cubicBezTo>
                    <a:pt x="171" y="685"/>
                    <a:pt x="171" y="685"/>
                    <a:pt x="171" y="685"/>
                  </a:cubicBezTo>
                  <a:cubicBezTo>
                    <a:pt x="172" y="690"/>
                    <a:pt x="172" y="690"/>
                    <a:pt x="172" y="690"/>
                  </a:cubicBezTo>
                  <a:cubicBezTo>
                    <a:pt x="169" y="696"/>
                    <a:pt x="169" y="696"/>
                    <a:pt x="169" y="696"/>
                  </a:cubicBezTo>
                  <a:cubicBezTo>
                    <a:pt x="169" y="696"/>
                    <a:pt x="169" y="699"/>
                    <a:pt x="169" y="700"/>
                  </a:cubicBezTo>
                  <a:cubicBezTo>
                    <a:pt x="169" y="701"/>
                    <a:pt x="169" y="707"/>
                    <a:pt x="169" y="707"/>
                  </a:cubicBezTo>
                  <a:cubicBezTo>
                    <a:pt x="169" y="707"/>
                    <a:pt x="169" y="710"/>
                    <a:pt x="168" y="710"/>
                  </a:cubicBezTo>
                  <a:cubicBezTo>
                    <a:pt x="167" y="710"/>
                    <a:pt x="165" y="710"/>
                    <a:pt x="165" y="710"/>
                  </a:cubicBezTo>
                  <a:close/>
                  <a:moveTo>
                    <a:pt x="206" y="649"/>
                  </a:moveTo>
                  <a:cubicBezTo>
                    <a:pt x="206" y="649"/>
                    <a:pt x="206" y="649"/>
                    <a:pt x="206" y="649"/>
                  </a:cubicBezTo>
                  <a:cubicBezTo>
                    <a:pt x="205" y="647"/>
                    <a:pt x="205" y="647"/>
                    <a:pt x="205" y="647"/>
                  </a:cubicBezTo>
                  <a:cubicBezTo>
                    <a:pt x="208" y="646"/>
                    <a:pt x="208" y="646"/>
                    <a:pt x="208" y="646"/>
                  </a:cubicBezTo>
                  <a:cubicBezTo>
                    <a:pt x="208" y="646"/>
                    <a:pt x="207" y="642"/>
                    <a:pt x="207" y="641"/>
                  </a:cubicBezTo>
                  <a:cubicBezTo>
                    <a:pt x="207" y="640"/>
                    <a:pt x="206" y="641"/>
                    <a:pt x="205" y="639"/>
                  </a:cubicBezTo>
                  <a:cubicBezTo>
                    <a:pt x="204" y="638"/>
                    <a:pt x="204" y="635"/>
                    <a:pt x="204" y="635"/>
                  </a:cubicBezTo>
                  <a:cubicBezTo>
                    <a:pt x="204" y="634"/>
                    <a:pt x="205" y="631"/>
                    <a:pt x="205" y="631"/>
                  </a:cubicBezTo>
                  <a:cubicBezTo>
                    <a:pt x="205" y="631"/>
                    <a:pt x="208" y="627"/>
                    <a:pt x="210" y="625"/>
                  </a:cubicBezTo>
                  <a:cubicBezTo>
                    <a:pt x="213" y="622"/>
                    <a:pt x="212" y="622"/>
                    <a:pt x="212" y="620"/>
                  </a:cubicBezTo>
                  <a:cubicBezTo>
                    <a:pt x="211" y="619"/>
                    <a:pt x="213" y="618"/>
                    <a:pt x="213" y="618"/>
                  </a:cubicBezTo>
                  <a:cubicBezTo>
                    <a:pt x="216" y="615"/>
                    <a:pt x="216" y="615"/>
                    <a:pt x="216" y="615"/>
                  </a:cubicBezTo>
                  <a:cubicBezTo>
                    <a:pt x="218" y="610"/>
                    <a:pt x="218" y="610"/>
                    <a:pt x="218" y="610"/>
                  </a:cubicBezTo>
                  <a:cubicBezTo>
                    <a:pt x="218" y="610"/>
                    <a:pt x="221" y="613"/>
                    <a:pt x="221" y="613"/>
                  </a:cubicBezTo>
                  <a:cubicBezTo>
                    <a:pt x="222" y="613"/>
                    <a:pt x="222" y="612"/>
                    <a:pt x="222" y="611"/>
                  </a:cubicBezTo>
                  <a:cubicBezTo>
                    <a:pt x="222" y="610"/>
                    <a:pt x="224" y="610"/>
                    <a:pt x="224" y="610"/>
                  </a:cubicBezTo>
                  <a:cubicBezTo>
                    <a:pt x="225" y="610"/>
                    <a:pt x="228" y="609"/>
                    <a:pt x="228" y="609"/>
                  </a:cubicBezTo>
                  <a:cubicBezTo>
                    <a:pt x="229" y="607"/>
                    <a:pt x="229" y="607"/>
                    <a:pt x="229" y="607"/>
                  </a:cubicBezTo>
                  <a:cubicBezTo>
                    <a:pt x="229" y="607"/>
                    <a:pt x="233" y="606"/>
                    <a:pt x="235" y="607"/>
                  </a:cubicBezTo>
                  <a:cubicBezTo>
                    <a:pt x="236" y="608"/>
                    <a:pt x="234" y="608"/>
                    <a:pt x="234" y="609"/>
                  </a:cubicBezTo>
                  <a:cubicBezTo>
                    <a:pt x="234" y="610"/>
                    <a:pt x="234" y="610"/>
                    <a:pt x="234" y="611"/>
                  </a:cubicBezTo>
                  <a:cubicBezTo>
                    <a:pt x="234" y="612"/>
                    <a:pt x="233" y="613"/>
                    <a:pt x="230" y="613"/>
                  </a:cubicBezTo>
                  <a:cubicBezTo>
                    <a:pt x="227" y="614"/>
                    <a:pt x="229" y="616"/>
                    <a:pt x="229" y="616"/>
                  </a:cubicBezTo>
                  <a:cubicBezTo>
                    <a:pt x="229" y="616"/>
                    <a:pt x="229" y="620"/>
                    <a:pt x="229" y="620"/>
                  </a:cubicBezTo>
                  <a:cubicBezTo>
                    <a:pt x="228" y="621"/>
                    <a:pt x="226" y="623"/>
                    <a:pt x="224" y="623"/>
                  </a:cubicBezTo>
                  <a:cubicBezTo>
                    <a:pt x="223" y="624"/>
                    <a:pt x="223" y="626"/>
                    <a:pt x="223" y="626"/>
                  </a:cubicBezTo>
                  <a:cubicBezTo>
                    <a:pt x="223" y="627"/>
                    <a:pt x="224" y="629"/>
                    <a:pt x="224" y="631"/>
                  </a:cubicBezTo>
                  <a:cubicBezTo>
                    <a:pt x="224" y="632"/>
                    <a:pt x="224" y="632"/>
                    <a:pt x="225" y="634"/>
                  </a:cubicBezTo>
                  <a:cubicBezTo>
                    <a:pt x="225" y="635"/>
                    <a:pt x="227" y="635"/>
                    <a:pt x="228" y="635"/>
                  </a:cubicBezTo>
                  <a:cubicBezTo>
                    <a:pt x="228" y="636"/>
                    <a:pt x="230" y="638"/>
                    <a:pt x="229" y="639"/>
                  </a:cubicBezTo>
                  <a:cubicBezTo>
                    <a:pt x="228" y="640"/>
                    <a:pt x="227" y="641"/>
                    <a:pt x="226" y="641"/>
                  </a:cubicBezTo>
                  <a:cubicBezTo>
                    <a:pt x="226" y="642"/>
                    <a:pt x="224" y="645"/>
                    <a:pt x="224" y="645"/>
                  </a:cubicBezTo>
                  <a:cubicBezTo>
                    <a:pt x="224" y="645"/>
                    <a:pt x="225" y="647"/>
                    <a:pt x="224" y="649"/>
                  </a:cubicBezTo>
                  <a:cubicBezTo>
                    <a:pt x="224" y="651"/>
                    <a:pt x="222" y="650"/>
                    <a:pt x="221" y="651"/>
                  </a:cubicBezTo>
                  <a:cubicBezTo>
                    <a:pt x="221" y="651"/>
                    <a:pt x="218" y="654"/>
                    <a:pt x="218" y="654"/>
                  </a:cubicBezTo>
                  <a:cubicBezTo>
                    <a:pt x="217" y="654"/>
                    <a:pt x="216" y="658"/>
                    <a:pt x="216" y="660"/>
                  </a:cubicBezTo>
                  <a:cubicBezTo>
                    <a:pt x="216" y="661"/>
                    <a:pt x="216" y="663"/>
                    <a:pt x="216" y="664"/>
                  </a:cubicBezTo>
                  <a:cubicBezTo>
                    <a:pt x="216" y="665"/>
                    <a:pt x="216" y="664"/>
                    <a:pt x="214" y="667"/>
                  </a:cubicBezTo>
                  <a:cubicBezTo>
                    <a:pt x="211" y="670"/>
                    <a:pt x="212" y="668"/>
                    <a:pt x="209" y="667"/>
                  </a:cubicBezTo>
                  <a:cubicBezTo>
                    <a:pt x="205" y="667"/>
                    <a:pt x="209" y="666"/>
                    <a:pt x="210" y="664"/>
                  </a:cubicBezTo>
                  <a:cubicBezTo>
                    <a:pt x="211" y="662"/>
                    <a:pt x="212" y="660"/>
                    <a:pt x="212" y="660"/>
                  </a:cubicBezTo>
                  <a:cubicBezTo>
                    <a:pt x="211" y="656"/>
                    <a:pt x="211" y="656"/>
                    <a:pt x="211" y="656"/>
                  </a:cubicBezTo>
                  <a:cubicBezTo>
                    <a:pt x="209" y="653"/>
                    <a:pt x="209" y="653"/>
                    <a:pt x="209" y="653"/>
                  </a:cubicBezTo>
                  <a:lnTo>
                    <a:pt x="206" y="64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96">
              <a:extLst>
                <a:ext uri="{FF2B5EF4-FFF2-40B4-BE49-F238E27FC236}">
                  <a16:creationId xmlns:a16="http://schemas.microsoft.com/office/drawing/2014/main" id="{C2E056CD-D008-7D4D-A4E6-B76C3135DC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6242" y="235948"/>
              <a:ext cx="1226964" cy="1680165"/>
            </a:xfrm>
            <a:custGeom>
              <a:avLst/>
              <a:gdLst>
                <a:gd name="T0" fmla="*/ 383 w 538"/>
                <a:gd name="T1" fmla="*/ 61 h 760"/>
                <a:gd name="T2" fmla="*/ 367 w 538"/>
                <a:gd name="T3" fmla="*/ 127 h 760"/>
                <a:gd name="T4" fmla="*/ 435 w 538"/>
                <a:gd name="T5" fmla="*/ 150 h 760"/>
                <a:gd name="T6" fmla="*/ 438 w 538"/>
                <a:gd name="T7" fmla="*/ 149 h 760"/>
                <a:gd name="T8" fmla="*/ 438 w 538"/>
                <a:gd name="T9" fmla="*/ 148 h 760"/>
                <a:gd name="T10" fmla="*/ 443 w 538"/>
                <a:gd name="T11" fmla="*/ 86 h 760"/>
                <a:gd name="T12" fmla="*/ 500 w 538"/>
                <a:gd name="T13" fmla="*/ 70 h 760"/>
                <a:gd name="T14" fmla="*/ 509 w 538"/>
                <a:gd name="T15" fmla="*/ 106 h 760"/>
                <a:gd name="T16" fmla="*/ 499 w 538"/>
                <a:gd name="T17" fmla="*/ 50 h 760"/>
                <a:gd name="T18" fmla="*/ 468 w 538"/>
                <a:gd name="T19" fmla="*/ 9 h 760"/>
                <a:gd name="T20" fmla="*/ 444 w 538"/>
                <a:gd name="T21" fmla="*/ 21 h 760"/>
                <a:gd name="T22" fmla="*/ 425 w 538"/>
                <a:gd name="T23" fmla="*/ 23 h 760"/>
                <a:gd name="T24" fmla="*/ 400 w 538"/>
                <a:gd name="T25" fmla="*/ 33 h 760"/>
                <a:gd name="T26" fmla="*/ 377 w 538"/>
                <a:gd name="T27" fmla="*/ 69 h 760"/>
                <a:gd name="T28" fmla="*/ 361 w 538"/>
                <a:gd name="T29" fmla="*/ 85 h 760"/>
                <a:gd name="T30" fmla="*/ 328 w 538"/>
                <a:gd name="T31" fmla="*/ 96 h 760"/>
                <a:gd name="T32" fmla="*/ 298 w 538"/>
                <a:gd name="T33" fmla="*/ 115 h 760"/>
                <a:gd name="T34" fmla="*/ 281 w 538"/>
                <a:gd name="T35" fmla="*/ 161 h 760"/>
                <a:gd name="T36" fmla="*/ 241 w 538"/>
                <a:gd name="T37" fmla="*/ 187 h 760"/>
                <a:gd name="T38" fmla="*/ 235 w 538"/>
                <a:gd name="T39" fmla="*/ 201 h 760"/>
                <a:gd name="T40" fmla="*/ 241 w 538"/>
                <a:gd name="T41" fmla="*/ 223 h 760"/>
                <a:gd name="T42" fmla="*/ 235 w 538"/>
                <a:gd name="T43" fmla="*/ 256 h 760"/>
                <a:gd name="T44" fmla="*/ 219 w 538"/>
                <a:gd name="T45" fmla="*/ 306 h 760"/>
                <a:gd name="T46" fmla="*/ 193 w 538"/>
                <a:gd name="T47" fmla="*/ 362 h 760"/>
                <a:gd name="T48" fmla="*/ 174 w 538"/>
                <a:gd name="T49" fmla="*/ 390 h 760"/>
                <a:gd name="T50" fmla="*/ 145 w 538"/>
                <a:gd name="T51" fmla="*/ 436 h 760"/>
                <a:gd name="T52" fmla="*/ 139 w 538"/>
                <a:gd name="T53" fmla="*/ 456 h 760"/>
                <a:gd name="T54" fmla="*/ 97 w 538"/>
                <a:gd name="T55" fmla="*/ 474 h 760"/>
                <a:gd name="T56" fmla="*/ 59 w 538"/>
                <a:gd name="T57" fmla="*/ 500 h 760"/>
                <a:gd name="T58" fmla="*/ 24 w 538"/>
                <a:gd name="T59" fmla="*/ 527 h 760"/>
                <a:gd name="T60" fmla="*/ 14 w 538"/>
                <a:gd name="T61" fmla="*/ 551 h 760"/>
                <a:gd name="T62" fmla="*/ 4 w 538"/>
                <a:gd name="T63" fmla="*/ 599 h 760"/>
                <a:gd name="T64" fmla="*/ 13 w 538"/>
                <a:gd name="T65" fmla="*/ 650 h 760"/>
                <a:gd name="T66" fmla="*/ 22 w 538"/>
                <a:gd name="T67" fmla="*/ 686 h 760"/>
                <a:gd name="T68" fmla="*/ 33 w 538"/>
                <a:gd name="T69" fmla="*/ 742 h 760"/>
                <a:gd name="T70" fmla="*/ 96 w 538"/>
                <a:gd name="T71" fmla="*/ 747 h 760"/>
                <a:gd name="T72" fmla="*/ 173 w 538"/>
                <a:gd name="T73" fmla="*/ 704 h 760"/>
                <a:gd name="T74" fmla="*/ 188 w 538"/>
                <a:gd name="T75" fmla="*/ 671 h 760"/>
                <a:gd name="T76" fmla="*/ 193 w 538"/>
                <a:gd name="T77" fmla="*/ 655 h 760"/>
                <a:gd name="T78" fmla="*/ 193 w 538"/>
                <a:gd name="T79" fmla="*/ 655 h 760"/>
                <a:gd name="T80" fmla="*/ 207 w 538"/>
                <a:gd name="T81" fmla="*/ 644 h 760"/>
                <a:gd name="T82" fmla="*/ 212 w 538"/>
                <a:gd name="T83" fmla="*/ 590 h 760"/>
                <a:gd name="T84" fmla="*/ 213 w 538"/>
                <a:gd name="T85" fmla="*/ 589 h 760"/>
                <a:gd name="T86" fmla="*/ 213 w 538"/>
                <a:gd name="T87" fmla="*/ 586 h 760"/>
                <a:gd name="T88" fmla="*/ 213 w 538"/>
                <a:gd name="T89" fmla="*/ 584 h 760"/>
                <a:gd name="T90" fmla="*/ 214 w 538"/>
                <a:gd name="T91" fmla="*/ 582 h 760"/>
                <a:gd name="T92" fmla="*/ 189 w 538"/>
                <a:gd name="T93" fmla="*/ 510 h 760"/>
                <a:gd name="T94" fmla="*/ 231 w 538"/>
                <a:gd name="T95" fmla="*/ 427 h 760"/>
                <a:gd name="T96" fmla="*/ 240 w 538"/>
                <a:gd name="T97" fmla="*/ 314 h 760"/>
                <a:gd name="T98" fmla="*/ 275 w 538"/>
                <a:gd name="T99" fmla="*/ 228 h 760"/>
                <a:gd name="T100" fmla="*/ 275 w 538"/>
                <a:gd name="T101" fmla="*/ 220 h 760"/>
                <a:gd name="T102" fmla="*/ 275 w 538"/>
                <a:gd name="T103" fmla="*/ 218 h 760"/>
                <a:gd name="T104" fmla="*/ 276 w 538"/>
                <a:gd name="T105" fmla="*/ 217 h 760"/>
                <a:gd name="T106" fmla="*/ 277 w 538"/>
                <a:gd name="T107" fmla="*/ 215 h 760"/>
                <a:gd name="T108" fmla="*/ 302 w 538"/>
                <a:gd name="T109" fmla="*/ 202 h 760"/>
                <a:gd name="T110" fmla="*/ 342 w 538"/>
                <a:gd name="T111" fmla="*/ 142 h 760"/>
                <a:gd name="T112" fmla="*/ 360 w 538"/>
                <a:gd name="T113" fmla="*/ 125 h 760"/>
                <a:gd name="T114" fmla="*/ 361 w 538"/>
                <a:gd name="T115" fmla="*/ 125 h 760"/>
                <a:gd name="T116" fmla="*/ 363 w 538"/>
                <a:gd name="T117" fmla="*/ 125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8" h="760">
                  <a:moveTo>
                    <a:pt x="370" y="57"/>
                  </a:moveTo>
                  <a:cubicBezTo>
                    <a:pt x="368" y="57"/>
                    <a:pt x="365" y="58"/>
                    <a:pt x="365" y="56"/>
                  </a:cubicBezTo>
                  <a:cubicBezTo>
                    <a:pt x="365" y="55"/>
                    <a:pt x="362" y="52"/>
                    <a:pt x="362" y="52"/>
                  </a:cubicBezTo>
                  <a:cubicBezTo>
                    <a:pt x="362" y="51"/>
                    <a:pt x="360" y="49"/>
                    <a:pt x="363" y="48"/>
                  </a:cubicBezTo>
                  <a:cubicBezTo>
                    <a:pt x="365" y="46"/>
                    <a:pt x="372" y="43"/>
                    <a:pt x="373" y="43"/>
                  </a:cubicBezTo>
                  <a:cubicBezTo>
                    <a:pt x="373" y="43"/>
                    <a:pt x="376" y="38"/>
                    <a:pt x="377" y="37"/>
                  </a:cubicBezTo>
                  <a:cubicBezTo>
                    <a:pt x="378" y="37"/>
                    <a:pt x="384" y="37"/>
                    <a:pt x="384" y="37"/>
                  </a:cubicBezTo>
                  <a:cubicBezTo>
                    <a:pt x="384" y="37"/>
                    <a:pt x="385" y="38"/>
                    <a:pt x="387" y="38"/>
                  </a:cubicBezTo>
                  <a:cubicBezTo>
                    <a:pt x="389" y="39"/>
                    <a:pt x="393" y="36"/>
                    <a:pt x="391" y="39"/>
                  </a:cubicBezTo>
                  <a:cubicBezTo>
                    <a:pt x="388" y="41"/>
                    <a:pt x="387" y="42"/>
                    <a:pt x="386" y="42"/>
                  </a:cubicBezTo>
                  <a:cubicBezTo>
                    <a:pt x="385" y="43"/>
                    <a:pt x="380" y="47"/>
                    <a:pt x="380" y="49"/>
                  </a:cubicBezTo>
                  <a:cubicBezTo>
                    <a:pt x="379" y="51"/>
                    <a:pt x="380" y="51"/>
                    <a:pt x="379" y="52"/>
                  </a:cubicBezTo>
                  <a:cubicBezTo>
                    <a:pt x="377" y="53"/>
                    <a:pt x="371" y="56"/>
                    <a:pt x="370" y="57"/>
                  </a:cubicBezTo>
                  <a:close/>
                  <a:moveTo>
                    <a:pt x="383" y="61"/>
                  </a:moveTo>
                  <a:cubicBezTo>
                    <a:pt x="383" y="61"/>
                    <a:pt x="383" y="61"/>
                    <a:pt x="383" y="61"/>
                  </a:cubicBezTo>
                  <a:cubicBezTo>
                    <a:pt x="383" y="61"/>
                    <a:pt x="386" y="62"/>
                    <a:pt x="386" y="61"/>
                  </a:cubicBezTo>
                  <a:cubicBezTo>
                    <a:pt x="386" y="61"/>
                    <a:pt x="387" y="59"/>
                    <a:pt x="387" y="56"/>
                  </a:cubicBezTo>
                  <a:cubicBezTo>
                    <a:pt x="388" y="53"/>
                    <a:pt x="390" y="53"/>
                    <a:pt x="391" y="52"/>
                  </a:cubicBezTo>
                  <a:cubicBezTo>
                    <a:pt x="392" y="51"/>
                    <a:pt x="391" y="51"/>
                    <a:pt x="392" y="49"/>
                  </a:cubicBezTo>
                  <a:cubicBezTo>
                    <a:pt x="392" y="47"/>
                    <a:pt x="391" y="47"/>
                    <a:pt x="389" y="46"/>
                  </a:cubicBezTo>
                  <a:cubicBezTo>
                    <a:pt x="386" y="46"/>
                    <a:pt x="386" y="48"/>
                    <a:pt x="384" y="48"/>
                  </a:cubicBezTo>
                  <a:cubicBezTo>
                    <a:pt x="383" y="49"/>
                    <a:pt x="383" y="51"/>
                    <a:pt x="384" y="52"/>
                  </a:cubicBezTo>
                  <a:cubicBezTo>
                    <a:pt x="384" y="53"/>
                    <a:pt x="382" y="54"/>
                    <a:pt x="380" y="55"/>
                  </a:cubicBezTo>
                  <a:cubicBezTo>
                    <a:pt x="378" y="57"/>
                    <a:pt x="378" y="59"/>
                    <a:pt x="378" y="59"/>
                  </a:cubicBezTo>
                  <a:cubicBezTo>
                    <a:pt x="383" y="61"/>
                    <a:pt x="383" y="61"/>
                    <a:pt x="383" y="61"/>
                  </a:cubicBezTo>
                  <a:close/>
                  <a:moveTo>
                    <a:pt x="363" y="126"/>
                  </a:moveTo>
                  <a:cubicBezTo>
                    <a:pt x="363" y="126"/>
                    <a:pt x="363" y="126"/>
                    <a:pt x="363" y="126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74" y="135"/>
                    <a:pt x="374" y="135"/>
                    <a:pt x="374" y="135"/>
                  </a:cubicBezTo>
                  <a:cubicBezTo>
                    <a:pt x="380" y="142"/>
                    <a:pt x="380" y="142"/>
                    <a:pt x="380" y="142"/>
                  </a:cubicBezTo>
                  <a:cubicBezTo>
                    <a:pt x="380" y="142"/>
                    <a:pt x="389" y="149"/>
                    <a:pt x="391" y="150"/>
                  </a:cubicBezTo>
                  <a:cubicBezTo>
                    <a:pt x="393" y="151"/>
                    <a:pt x="404" y="153"/>
                    <a:pt x="405" y="154"/>
                  </a:cubicBezTo>
                  <a:cubicBezTo>
                    <a:pt x="408" y="150"/>
                    <a:pt x="408" y="150"/>
                    <a:pt x="408" y="150"/>
                  </a:cubicBezTo>
                  <a:cubicBezTo>
                    <a:pt x="412" y="147"/>
                    <a:pt x="412" y="147"/>
                    <a:pt x="412" y="147"/>
                  </a:cubicBezTo>
                  <a:cubicBezTo>
                    <a:pt x="411" y="145"/>
                    <a:pt x="411" y="145"/>
                    <a:pt x="411" y="145"/>
                  </a:cubicBezTo>
                  <a:cubicBezTo>
                    <a:pt x="416" y="142"/>
                    <a:pt x="416" y="142"/>
                    <a:pt x="416" y="142"/>
                  </a:cubicBezTo>
                  <a:cubicBezTo>
                    <a:pt x="420" y="145"/>
                    <a:pt x="420" y="145"/>
                    <a:pt x="420" y="145"/>
                  </a:cubicBezTo>
                  <a:cubicBezTo>
                    <a:pt x="430" y="147"/>
                    <a:pt x="430" y="147"/>
                    <a:pt x="430" y="147"/>
                  </a:cubicBezTo>
                  <a:cubicBezTo>
                    <a:pt x="434" y="150"/>
                    <a:pt x="434" y="150"/>
                    <a:pt x="434" y="150"/>
                  </a:cubicBezTo>
                  <a:cubicBezTo>
                    <a:pt x="434" y="150"/>
                    <a:pt x="434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6"/>
                    <a:pt x="438" y="140"/>
                    <a:pt x="438" y="140"/>
                  </a:cubicBezTo>
                  <a:cubicBezTo>
                    <a:pt x="438" y="140"/>
                    <a:pt x="435" y="138"/>
                    <a:pt x="438" y="136"/>
                  </a:cubicBezTo>
                  <a:cubicBezTo>
                    <a:pt x="441" y="133"/>
                    <a:pt x="445" y="130"/>
                    <a:pt x="445" y="130"/>
                  </a:cubicBezTo>
                  <a:cubicBezTo>
                    <a:pt x="445" y="130"/>
                    <a:pt x="447" y="129"/>
                    <a:pt x="447" y="126"/>
                  </a:cubicBezTo>
                  <a:cubicBezTo>
                    <a:pt x="447" y="123"/>
                    <a:pt x="445" y="115"/>
                    <a:pt x="445" y="115"/>
                  </a:cubicBezTo>
                  <a:cubicBezTo>
                    <a:pt x="445" y="115"/>
                    <a:pt x="443" y="110"/>
                    <a:pt x="443" y="108"/>
                  </a:cubicBezTo>
                  <a:cubicBezTo>
                    <a:pt x="445" y="96"/>
                    <a:pt x="440" y="88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5" y="85"/>
                    <a:pt x="445" y="85"/>
                    <a:pt x="445" y="85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8" y="82"/>
                    <a:pt x="448" y="82"/>
                  </a:cubicBezTo>
                  <a:cubicBezTo>
                    <a:pt x="448" y="77"/>
                    <a:pt x="442" y="72"/>
                    <a:pt x="449" y="71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7" y="59"/>
                    <a:pt x="467" y="59"/>
                    <a:pt x="467" y="59"/>
                  </a:cubicBezTo>
                  <a:cubicBezTo>
                    <a:pt x="470" y="59"/>
                    <a:pt x="474" y="58"/>
                    <a:pt x="476" y="59"/>
                  </a:cubicBezTo>
                  <a:cubicBezTo>
                    <a:pt x="478" y="62"/>
                    <a:pt x="478" y="64"/>
                    <a:pt x="482" y="65"/>
                  </a:cubicBezTo>
                  <a:cubicBezTo>
                    <a:pt x="494" y="69"/>
                    <a:pt x="494" y="69"/>
                    <a:pt x="494" y="69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4"/>
                    <a:pt x="503" y="76"/>
                    <a:pt x="504" y="77"/>
                  </a:cubicBezTo>
                  <a:cubicBezTo>
                    <a:pt x="504" y="79"/>
                    <a:pt x="505" y="82"/>
                    <a:pt x="505" y="82"/>
                  </a:cubicBezTo>
                  <a:cubicBezTo>
                    <a:pt x="505" y="82"/>
                    <a:pt x="504" y="85"/>
                    <a:pt x="504" y="87"/>
                  </a:cubicBezTo>
                  <a:cubicBezTo>
                    <a:pt x="503" y="88"/>
                    <a:pt x="503" y="91"/>
                    <a:pt x="503" y="92"/>
                  </a:cubicBezTo>
                  <a:cubicBezTo>
                    <a:pt x="503" y="93"/>
                    <a:pt x="503" y="94"/>
                    <a:pt x="503" y="95"/>
                  </a:cubicBezTo>
                  <a:cubicBezTo>
                    <a:pt x="503" y="97"/>
                    <a:pt x="504" y="100"/>
                    <a:pt x="505" y="101"/>
                  </a:cubicBezTo>
                  <a:cubicBezTo>
                    <a:pt x="505" y="102"/>
                    <a:pt x="510" y="105"/>
                    <a:pt x="510" y="105"/>
                  </a:cubicBezTo>
                  <a:cubicBezTo>
                    <a:pt x="510" y="105"/>
                    <a:pt x="510" y="105"/>
                    <a:pt x="509" y="106"/>
                  </a:cubicBezTo>
                  <a:cubicBezTo>
                    <a:pt x="509" y="106"/>
                    <a:pt x="509" y="107"/>
                    <a:pt x="510" y="107"/>
                  </a:cubicBezTo>
                  <a:cubicBezTo>
                    <a:pt x="512" y="107"/>
                    <a:pt x="515" y="106"/>
                    <a:pt x="515" y="106"/>
                  </a:cubicBezTo>
                  <a:cubicBezTo>
                    <a:pt x="515" y="106"/>
                    <a:pt x="515" y="97"/>
                    <a:pt x="514" y="94"/>
                  </a:cubicBezTo>
                  <a:cubicBezTo>
                    <a:pt x="513" y="90"/>
                    <a:pt x="518" y="86"/>
                    <a:pt x="518" y="86"/>
                  </a:cubicBezTo>
                  <a:cubicBezTo>
                    <a:pt x="525" y="79"/>
                    <a:pt x="525" y="79"/>
                    <a:pt x="525" y="79"/>
                  </a:cubicBezTo>
                  <a:cubicBezTo>
                    <a:pt x="524" y="71"/>
                    <a:pt x="524" y="71"/>
                    <a:pt x="524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2"/>
                    <a:pt x="538" y="69"/>
                    <a:pt x="536" y="65"/>
                  </a:cubicBezTo>
                  <a:cubicBezTo>
                    <a:pt x="534" y="60"/>
                    <a:pt x="532" y="52"/>
                    <a:pt x="530" y="54"/>
                  </a:cubicBezTo>
                  <a:cubicBezTo>
                    <a:pt x="527" y="56"/>
                    <a:pt x="522" y="62"/>
                    <a:pt x="522" y="62"/>
                  </a:cubicBezTo>
                  <a:cubicBezTo>
                    <a:pt x="521" y="52"/>
                    <a:pt x="521" y="52"/>
                    <a:pt x="521" y="52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5" y="53"/>
                    <a:pt x="502" y="49"/>
                    <a:pt x="499" y="50"/>
                  </a:cubicBezTo>
                  <a:cubicBezTo>
                    <a:pt x="496" y="50"/>
                    <a:pt x="491" y="50"/>
                    <a:pt x="491" y="50"/>
                  </a:cubicBezTo>
                  <a:cubicBezTo>
                    <a:pt x="491" y="50"/>
                    <a:pt x="487" y="47"/>
                    <a:pt x="489" y="46"/>
                  </a:cubicBezTo>
                  <a:cubicBezTo>
                    <a:pt x="492" y="46"/>
                    <a:pt x="498" y="47"/>
                    <a:pt x="501" y="46"/>
                  </a:cubicBezTo>
                  <a:cubicBezTo>
                    <a:pt x="503" y="46"/>
                    <a:pt x="519" y="42"/>
                    <a:pt x="519" y="42"/>
                  </a:cubicBezTo>
                  <a:cubicBezTo>
                    <a:pt x="520" y="35"/>
                    <a:pt x="520" y="35"/>
                    <a:pt x="520" y="35"/>
                  </a:cubicBezTo>
                  <a:cubicBezTo>
                    <a:pt x="527" y="29"/>
                    <a:pt x="527" y="29"/>
                    <a:pt x="527" y="29"/>
                  </a:cubicBezTo>
                  <a:cubicBezTo>
                    <a:pt x="515" y="20"/>
                    <a:pt x="515" y="20"/>
                    <a:pt x="515" y="20"/>
                  </a:cubicBezTo>
                  <a:cubicBezTo>
                    <a:pt x="510" y="12"/>
                    <a:pt x="510" y="12"/>
                    <a:pt x="510" y="12"/>
                  </a:cubicBezTo>
                  <a:cubicBezTo>
                    <a:pt x="510" y="12"/>
                    <a:pt x="509" y="9"/>
                    <a:pt x="507" y="9"/>
                  </a:cubicBezTo>
                  <a:cubicBezTo>
                    <a:pt x="504" y="9"/>
                    <a:pt x="496" y="13"/>
                    <a:pt x="496" y="13"/>
                  </a:cubicBezTo>
                  <a:cubicBezTo>
                    <a:pt x="490" y="9"/>
                    <a:pt x="490" y="9"/>
                    <a:pt x="490" y="9"/>
                  </a:cubicBezTo>
                  <a:cubicBezTo>
                    <a:pt x="481" y="10"/>
                    <a:pt x="481" y="10"/>
                    <a:pt x="481" y="10"/>
                  </a:cubicBezTo>
                  <a:cubicBezTo>
                    <a:pt x="468" y="6"/>
                    <a:pt x="468" y="6"/>
                    <a:pt x="468" y="6"/>
                  </a:cubicBezTo>
                  <a:cubicBezTo>
                    <a:pt x="468" y="9"/>
                    <a:pt x="468" y="9"/>
                    <a:pt x="468" y="9"/>
                  </a:cubicBezTo>
                  <a:cubicBezTo>
                    <a:pt x="468" y="9"/>
                    <a:pt x="464" y="8"/>
                    <a:pt x="463" y="6"/>
                  </a:cubicBezTo>
                  <a:cubicBezTo>
                    <a:pt x="463" y="4"/>
                    <a:pt x="463" y="2"/>
                    <a:pt x="463" y="2"/>
                  </a:cubicBezTo>
                  <a:cubicBezTo>
                    <a:pt x="458" y="3"/>
                    <a:pt x="458" y="3"/>
                    <a:pt x="458" y="3"/>
                  </a:cubicBezTo>
                  <a:cubicBezTo>
                    <a:pt x="456" y="3"/>
                    <a:pt x="456" y="3"/>
                    <a:pt x="456" y="3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47" y="6"/>
                    <a:pt x="447" y="6"/>
                    <a:pt x="447" y="6"/>
                  </a:cubicBezTo>
                  <a:cubicBezTo>
                    <a:pt x="451" y="13"/>
                    <a:pt x="451" y="13"/>
                    <a:pt x="451" y="13"/>
                  </a:cubicBezTo>
                  <a:cubicBezTo>
                    <a:pt x="447" y="21"/>
                    <a:pt x="447" y="21"/>
                    <a:pt x="447" y="21"/>
                  </a:cubicBezTo>
                  <a:cubicBezTo>
                    <a:pt x="450" y="26"/>
                    <a:pt x="450" y="26"/>
                    <a:pt x="450" y="26"/>
                  </a:cubicBezTo>
                  <a:cubicBezTo>
                    <a:pt x="450" y="33"/>
                    <a:pt x="450" y="33"/>
                    <a:pt x="450" y="33"/>
                  </a:cubicBezTo>
                  <a:cubicBezTo>
                    <a:pt x="446" y="41"/>
                    <a:pt x="446" y="41"/>
                    <a:pt x="446" y="41"/>
                  </a:cubicBezTo>
                  <a:cubicBezTo>
                    <a:pt x="440" y="36"/>
                    <a:pt x="440" y="36"/>
                    <a:pt x="440" y="36"/>
                  </a:cubicBezTo>
                  <a:cubicBezTo>
                    <a:pt x="441" y="29"/>
                    <a:pt x="441" y="29"/>
                    <a:pt x="441" y="29"/>
                  </a:cubicBezTo>
                  <a:cubicBezTo>
                    <a:pt x="444" y="21"/>
                    <a:pt x="444" y="21"/>
                    <a:pt x="444" y="21"/>
                  </a:cubicBezTo>
                  <a:cubicBezTo>
                    <a:pt x="440" y="13"/>
                    <a:pt x="440" y="13"/>
                    <a:pt x="440" y="13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432" y="30"/>
                    <a:pt x="432" y="30"/>
                    <a:pt x="432" y="30"/>
                  </a:cubicBezTo>
                  <a:cubicBezTo>
                    <a:pt x="428" y="37"/>
                    <a:pt x="428" y="37"/>
                    <a:pt x="428" y="37"/>
                  </a:cubicBezTo>
                  <a:cubicBezTo>
                    <a:pt x="428" y="46"/>
                    <a:pt x="428" y="46"/>
                    <a:pt x="428" y="46"/>
                  </a:cubicBezTo>
                  <a:cubicBezTo>
                    <a:pt x="426" y="53"/>
                    <a:pt x="426" y="53"/>
                    <a:pt x="426" y="53"/>
                  </a:cubicBezTo>
                  <a:cubicBezTo>
                    <a:pt x="425" y="62"/>
                    <a:pt x="425" y="62"/>
                    <a:pt x="425" y="62"/>
                  </a:cubicBezTo>
                  <a:cubicBezTo>
                    <a:pt x="425" y="62"/>
                    <a:pt x="425" y="64"/>
                    <a:pt x="423" y="64"/>
                  </a:cubicBezTo>
                  <a:cubicBezTo>
                    <a:pt x="421" y="65"/>
                    <a:pt x="417" y="63"/>
                    <a:pt x="417" y="63"/>
                  </a:cubicBezTo>
                  <a:cubicBezTo>
                    <a:pt x="417" y="50"/>
                    <a:pt x="417" y="50"/>
                    <a:pt x="417" y="50"/>
                  </a:cubicBezTo>
                  <a:cubicBezTo>
                    <a:pt x="419" y="43"/>
                    <a:pt x="419" y="43"/>
                    <a:pt x="419" y="43"/>
                  </a:cubicBezTo>
                  <a:cubicBezTo>
                    <a:pt x="422" y="37"/>
                    <a:pt x="422" y="37"/>
                    <a:pt x="422" y="37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26" y="29"/>
                    <a:pt x="426" y="24"/>
                    <a:pt x="425" y="23"/>
                  </a:cubicBezTo>
                  <a:cubicBezTo>
                    <a:pt x="425" y="23"/>
                    <a:pt x="423" y="22"/>
                    <a:pt x="424" y="22"/>
                  </a:cubicBezTo>
                  <a:cubicBezTo>
                    <a:pt x="424" y="21"/>
                    <a:pt x="428" y="17"/>
                    <a:pt x="428" y="17"/>
                  </a:cubicBezTo>
                  <a:cubicBezTo>
                    <a:pt x="428" y="17"/>
                    <a:pt x="428" y="14"/>
                    <a:pt x="425" y="12"/>
                  </a:cubicBezTo>
                  <a:cubicBezTo>
                    <a:pt x="423" y="11"/>
                    <a:pt x="421" y="9"/>
                    <a:pt x="419" y="10"/>
                  </a:cubicBezTo>
                  <a:cubicBezTo>
                    <a:pt x="418" y="11"/>
                    <a:pt x="413" y="13"/>
                    <a:pt x="413" y="14"/>
                  </a:cubicBezTo>
                  <a:cubicBezTo>
                    <a:pt x="412" y="15"/>
                    <a:pt x="413" y="17"/>
                    <a:pt x="414" y="18"/>
                  </a:cubicBezTo>
                  <a:cubicBezTo>
                    <a:pt x="415" y="18"/>
                    <a:pt x="416" y="19"/>
                    <a:pt x="417" y="19"/>
                  </a:cubicBezTo>
                  <a:cubicBezTo>
                    <a:pt x="417" y="20"/>
                    <a:pt x="418" y="23"/>
                    <a:pt x="417" y="24"/>
                  </a:cubicBezTo>
                  <a:cubicBezTo>
                    <a:pt x="416" y="25"/>
                    <a:pt x="417" y="28"/>
                    <a:pt x="414" y="27"/>
                  </a:cubicBezTo>
                  <a:cubicBezTo>
                    <a:pt x="412" y="26"/>
                    <a:pt x="406" y="22"/>
                    <a:pt x="406" y="22"/>
                  </a:cubicBezTo>
                  <a:cubicBezTo>
                    <a:pt x="405" y="22"/>
                    <a:pt x="406" y="18"/>
                    <a:pt x="404" y="22"/>
                  </a:cubicBezTo>
                  <a:cubicBezTo>
                    <a:pt x="402" y="25"/>
                    <a:pt x="401" y="26"/>
                    <a:pt x="402" y="28"/>
                  </a:cubicBezTo>
                  <a:cubicBezTo>
                    <a:pt x="403" y="30"/>
                    <a:pt x="404" y="30"/>
                    <a:pt x="404" y="31"/>
                  </a:cubicBezTo>
                  <a:cubicBezTo>
                    <a:pt x="404" y="32"/>
                    <a:pt x="400" y="32"/>
                    <a:pt x="400" y="33"/>
                  </a:cubicBezTo>
                  <a:cubicBezTo>
                    <a:pt x="400" y="34"/>
                    <a:pt x="399" y="35"/>
                    <a:pt x="401" y="37"/>
                  </a:cubicBezTo>
                  <a:cubicBezTo>
                    <a:pt x="403" y="38"/>
                    <a:pt x="405" y="39"/>
                    <a:pt x="405" y="39"/>
                  </a:cubicBezTo>
                  <a:cubicBezTo>
                    <a:pt x="405" y="39"/>
                    <a:pt x="407" y="42"/>
                    <a:pt x="406" y="42"/>
                  </a:cubicBezTo>
                  <a:cubicBezTo>
                    <a:pt x="406" y="43"/>
                    <a:pt x="400" y="42"/>
                    <a:pt x="400" y="43"/>
                  </a:cubicBezTo>
                  <a:cubicBezTo>
                    <a:pt x="400" y="44"/>
                    <a:pt x="400" y="46"/>
                    <a:pt x="400" y="47"/>
                  </a:cubicBezTo>
                  <a:cubicBezTo>
                    <a:pt x="400" y="48"/>
                    <a:pt x="400" y="50"/>
                    <a:pt x="400" y="50"/>
                  </a:cubicBezTo>
                  <a:cubicBezTo>
                    <a:pt x="400" y="51"/>
                    <a:pt x="396" y="51"/>
                    <a:pt x="395" y="52"/>
                  </a:cubicBezTo>
                  <a:cubicBezTo>
                    <a:pt x="393" y="53"/>
                    <a:pt x="392" y="56"/>
                    <a:pt x="392" y="58"/>
                  </a:cubicBezTo>
                  <a:cubicBezTo>
                    <a:pt x="391" y="60"/>
                    <a:pt x="391" y="62"/>
                    <a:pt x="391" y="63"/>
                  </a:cubicBezTo>
                  <a:cubicBezTo>
                    <a:pt x="391" y="64"/>
                    <a:pt x="389" y="66"/>
                    <a:pt x="389" y="66"/>
                  </a:cubicBezTo>
                  <a:cubicBezTo>
                    <a:pt x="389" y="66"/>
                    <a:pt x="389" y="67"/>
                    <a:pt x="387" y="66"/>
                  </a:cubicBezTo>
                  <a:cubicBezTo>
                    <a:pt x="385" y="66"/>
                    <a:pt x="378" y="62"/>
                    <a:pt x="377" y="62"/>
                  </a:cubicBezTo>
                  <a:cubicBezTo>
                    <a:pt x="375" y="62"/>
                    <a:pt x="373" y="63"/>
                    <a:pt x="373" y="65"/>
                  </a:cubicBezTo>
                  <a:cubicBezTo>
                    <a:pt x="373" y="66"/>
                    <a:pt x="376" y="69"/>
                    <a:pt x="377" y="69"/>
                  </a:cubicBezTo>
                  <a:cubicBezTo>
                    <a:pt x="377" y="69"/>
                    <a:pt x="382" y="70"/>
                    <a:pt x="383" y="71"/>
                  </a:cubicBezTo>
                  <a:cubicBezTo>
                    <a:pt x="383" y="72"/>
                    <a:pt x="383" y="79"/>
                    <a:pt x="383" y="79"/>
                  </a:cubicBezTo>
                  <a:cubicBezTo>
                    <a:pt x="383" y="79"/>
                    <a:pt x="387" y="87"/>
                    <a:pt x="380" y="80"/>
                  </a:cubicBezTo>
                  <a:cubicBezTo>
                    <a:pt x="372" y="73"/>
                    <a:pt x="372" y="72"/>
                    <a:pt x="371" y="71"/>
                  </a:cubicBezTo>
                  <a:cubicBezTo>
                    <a:pt x="370" y="71"/>
                    <a:pt x="363" y="69"/>
                    <a:pt x="363" y="69"/>
                  </a:cubicBezTo>
                  <a:cubicBezTo>
                    <a:pt x="363" y="69"/>
                    <a:pt x="362" y="66"/>
                    <a:pt x="361" y="69"/>
                  </a:cubicBezTo>
                  <a:cubicBezTo>
                    <a:pt x="360" y="71"/>
                    <a:pt x="363" y="76"/>
                    <a:pt x="363" y="76"/>
                  </a:cubicBezTo>
                  <a:cubicBezTo>
                    <a:pt x="362" y="75"/>
                    <a:pt x="362" y="75"/>
                    <a:pt x="362" y="75"/>
                  </a:cubicBezTo>
                  <a:cubicBezTo>
                    <a:pt x="362" y="75"/>
                    <a:pt x="359" y="73"/>
                    <a:pt x="357" y="72"/>
                  </a:cubicBezTo>
                  <a:cubicBezTo>
                    <a:pt x="356" y="70"/>
                    <a:pt x="353" y="72"/>
                    <a:pt x="353" y="72"/>
                  </a:cubicBezTo>
                  <a:cubicBezTo>
                    <a:pt x="353" y="72"/>
                    <a:pt x="352" y="73"/>
                    <a:pt x="350" y="75"/>
                  </a:cubicBezTo>
                  <a:cubicBezTo>
                    <a:pt x="349" y="76"/>
                    <a:pt x="345" y="72"/>
                    <a:pt x="349" y="77"/>
                  </a:cubicBezTo>
                  <a:cubicBezTo>
                    <a:pt x="352" y="81"/>
                    <a:pt x="355" y="82"/>
                    <a:pt x="356" y="83"/>
                  </a:cubicBezTo>
                  <a:cubicBezTo>
                    <a:pt x="356" y="83"/>
                    <a:pt x="360" y="84"/>
                    <a:pt x="361" y="85"/>
                  </a:cubicBezTo>
                  <a:cubicBezTo>
                    <a:pt x="362" y="86"/>
                    <a:pt x="362" y="89"/>
                    <a:pt x="362" y="90"/>
                  </a:cubicBezTo>
                  <a:cubicBezTo>
                    <a:pt x="362" y="90"/>
                    <a:pt x="365" y="94"/>
                    <a:pt x="360" y="91"/>
                  </a:cubicBezTo>
                  <a:cubicBezTo>
                    <a:pt x="355" y="87"/>
                    <a:pt x="355" y="86"/>
                    <a:pt x="353" y="86"/>
                  </a:cubicBezTo>
                  <a:cubicBezTo>
                    <a:pt x="352" y="86"/>
                    <a:pt x="350" y="88"/>
                    <a:pt x="350" y="88"/>
                  </a:cubicBezTo>
                  <a:cubicBezTo>
                    <a:pt x="350" y="88"/>
                    <a:pt x="344" y="87"/>
                    <a:pt x="344" y="84"/>
                  </a:cubicBezTo>
                  <a:cubicBezTo>
                    <a:pt x="343" y="81"/>
                    <a:pt x="345" y="76"/>
                    <a:pt x="341" y="77"/>
                  </a:cubicBezTo>
                  <a:cubicBezTo>
                    <a:pt x="336" y="77"/>
                    <a:pt x="335" y="79"/>
                    <a:pt x="335" y="80"/>
                  </a:cubicBezTo>
                  <a:cubicBezTo>
                    <a:pt x="335" y="81"/>
                    <a:pt x="332" y="82"/>
                    <a:pt x="335" y="85"/>
                  </a:cubicBezTo>
                  <a:cubicBezTo>
                    <a:pt x="338" y="88"/>
                    <a:pt x="340" y="90"/>
                    <a:pt x="341" y="90"/>
                  </a:cubicBezTo>
                  <a:cubicBezTo>
                    <a:pt x="341" y="90"/>
                    <a:pt x="347" y="90"/>
                    <a:pt x="344" y="91"/>
                  </a:cubicBezTo>
                  <a:cubicBezTo>
                    <a:pt x="342" y="93"/>
                    <a:pt x="338" y="93"/>
                    <a:pt x="337" y="93"/>
                  </a:cubicBezTo>
                  <a:cubicBezTo>
                    <a:pt x="336" y="93"/>
                    <a:pt x="337" y="92"/>
                    <a:pt x="336" y="93"/>
                  </a:cubicBezTo>
                  <a:cubicBezTo>
                    <a:pt x="334" y="94"/>
                    <a:pt x="329" y="99"/>
                    <a:pt x="329" y="99"/>
                  </a:cubicBezTo>
                  <a:cubicBezTo>
                    <a:pt x="329" y="99"/>
                    <a:pt x="328" y="97"/>
                    <a:pt x="328" y="96"/>
                  </a:cubicBezTo>
                  <a:cubicBezTo>
                    <a:pt x="328" y="95"/>
                    <a:pt x="332" y="93"/>
                    <a:pt x="332" y="91"/>
                  </a:cubicBezTo>
                  <a:cubicBezTo>
                    <a:pt x="332" y="89"/>
                    <a:pt x="330" y="82"/>
                    <a:pt x="330" y="82"/>
                  </a:cubicBezTo>
                  <a:cubicBezTo>
                    <a:pt x="330" y="82"/>
                    <a:pt x="326" y="80"/>
                    <a:pt x="326" y="80"/>
                  </a:cubicBezTo>
                  <a:cubicBezTo>
                    <a:pt x="325" y="79"/>
                    <a:pt x="322" y="77"/>
                    <a:pt x="321" y="78"/>
                  </a:cubicBezTo>
                  <a:cubicBezTo>
                    <a:pt x="320" y="79"/>
                    <a:pt x="318" y="82"/>
                    <a:pt x="320" y="84"/>
                  </a:cubicBezTo>
                  <a:cubicBezTo>
                    <a:pt x="322" y="87"/>
                    <a:pt x="324" y="89"/>
                    <a:pt x="323" y="89"/>
                  </a:cubicBezTo>
                  <a:cubicBezTo>
                    <a:pt x="321" y="90"/>
                    <a:pt x="320" y="91"/>
                    <a:pt x="319" y="90"/>
                  </a:cubicBezTo>
                  <a:cubicBezTo>
                    <a:pt x="318" y="90"/>
                    <a:pt x="316" y="88"/>
                    <a:pt x="313" y="89"/>
                  </a:cubicBezTo>
                  <a:cubicBezTo>
                    <a:pt x="310" y="90"/>
                    <a:pt x="307" y="96"/>
                    <a:pt x="307" y="96"/>
                  </a:cubicBezTo>
                  <a:cubicBezTo>
                    <a:pt x="307" y="96"/>
                    <a:pt x="310" y="102"/>
                    <a:pt x="311" y="103"/>
                  </a:cubicBezTo>
                  <a:cubicBezTo>
                    <a:pt x="312" y="103"/>
                    <a:pt x="313" y="105"/>
                    <a:pt x="313" y="107"/>
                  </a:cubicBezTo>
                  <a:cubicBezTo>
                    <a:pt x="312" y="109"/>
                    <a:pt x="313" y="106"/>
                    <a:pt x="311" y="107"/>
                  </a:cubicBezTo>
                  <a:cubicBezTo>
                    <a:pt x="308" y="108"/>
                    <a:pt x="307" y="109"/>
                    <a:pt x="305" y="109"/>
                  </a:cubicBezTo>
                  <a:cubicBezTo>
                    <a:pt x="303" y="109"/>
                    <a:pt x="298" y="115"/>
                    <a:pt x="298" y="115"/>
                  </a:cubicBezTo>
                  <a:cubicBezTo>
                    <a:pt x="301" y="119"/>
                    <a:pt x="301" y="119"/>
                    <a:pt x="301" y="119"/>
                  </a:cubicBezTo>
                  <a:cubicBezTo>
                    <a:pt x="301" y="119"/>
                    <a:pt x="293" y="122"/>
                    <a:pt x="291" y="123"/>
                  </a:cubicBezTo>
                  <a:cubicBezTo>
                    <a:pt x="290" y="123"/>
                    <a:pt x="294" y="122"/>
                    <a:pt x="289" y="123"/>
                  </a:cubicBezTo>
                  <a:cubicBezTo>
                    <a:pt x="285" y="125"/>
                    <a:pt x="282" y="129"/>
                    <a:pt x="281" y="131"/>
                  </a:cubicBezTo>
                  <a:cubicBezTo>
                    <a:pt x="281" y="132"/>
                    <a:pt x="277" y="132"/>
                    <a:pt x="277" y="135"/>
                  </a:cubicBezTo>
                  <a:cubicBezTo>
                    <a:pt x="277" y="137"/>
                    <a:pt x="278" y="141"/>
                    <a:pt x="277" y="142"/>
                  </a:cubicBezTo>
                  <a:cubicBezTo>
                    <a:pt x="277" y="143"/>
                    <a:pt x="277" y="143"/>
                    <a:pt x="277" y="145"/>
                  </a:cubicBezTo>
                  <a:cubicBezTo>
                    <a:pt x="277" y="147"/>
                    <a:pt x="276" y="149"/>
                    <a:pt x="279" y="149"/>
                  </a:cubicBezTo>
                  <a:cubicBezTo>
                    <a:pt x="282" y="149"/>
                    <a:pt x="286" y="147"/>
                    <a:pt x="287" y="146"/>
                  </a:cubicBezTo>
                  <a:cubicBezTo>
                    <a:pt x="287" y="145"/>
                    <a:pt x="288" y="141"/>
                    <a:pt x="289" y="143"/>
                  </a:cubicBezTo>
                  <a:cubicBezTo>
                    <a:pt x="291" y="144"/>
                    <a:pt x="291" y="148"/>
                    <a:pt x="291" y="148"/>
                  </a:cubicBezTo>
                  <a:cubicBezTo>
                    <a:pt x="291" y="148"/>
                    <a:pt x="291" y="152"/>
                    <a:pt x="291" y="153"/>
                  </a:cubicBezTo>
                  <a:cubicBezTo>
                    <a:pt x="290" y="155"/>
                    <a:pt x="297" y="153"/>
                    <a:pt x="290" y="156"/>
                  </a:cubicBezTo>
                  <a:cubicBezTo>
                    <a:pt x="283" y="160"/>
                    <a:pt x="281" y="160"/>
                    <a:pt x="281" y="161"/>
                  </a:cubicBezTo>
                  <a:cubicBezTo>
                    <a:pt x="281" y="163"/>
                    <a:pt x="285" y="168"/>
                    <a:pt x="280" y="166"/>
                  </a:cubicBezTo>
                  <a:cubicBezTo>
                    <a:pt x="275" y="165"/>
                    <a:pt x="275" y="166"/>
                    <a:pt x="275" y="165"/>
                  </a:cubicBezTo>
                  <a:cubicBezTo>
                    <a:pt x="274" y="164"/>
                    <a:pt x="276" y="170"/>
                    <a:pt x="270" y="161"/>
                  </a:cubicBezTo>
                  <a:cubicBezTo>
                    <a:pt x="264" y="152"/>
                    <a:pt x="264" y="153"/>
                    <a:pt x="264" y="151"/>
                  </a:cubicBezTo>
                  <a:cubicBezTo>
                    <a:pt x="264" y="149"/>
                    <a:pt x="263" y="142"/>
                    <a:pt x="263" y="142"/>
                  </a:cubicBezTo>
                  <a:cubicBezTo>
                    <a:pt x="263" y="142"/>
                    <a:pt x="262" y="135"/>
                    <a:pt x="259" y="138"/>
                  </a:cubicBezTo>
                  <a:cubicBezTo>
                    <a:pt x="255" y="141"/>
                    <a:pt x="255" y="146"/>
                    <a:pt x="255" y="146"/>
                  </a:cubicBezTo>
                  <a:cubicBezTo>
                    <a:pt x="255" y="146"/>
                    <a:pt x="250" y="151"/>
                    <a:pt x="249" y="152"/>
                  </a:cubicBezTo>
                  <a:cubicBezTo>
                    <a:pt x="248" y="152"/>
                    <a:pt x="246" y="152"/>
                    <a:pt x="243" y="154"/>
                  </a:cubicBezTo>
                  <a:cubicBezTo>
                    <a:pt x="241" y="157"/>
                    <a:pt x="234" y="167"/>
                    <a:pt x="234" y="167"/>
                  </a:cubicBezTo>
                  <a:cubicBezTo>
                    <a:pt x="234" y="167"/>
                    <a:pt x="230" y="174"/>
                    <a:pt x="231" y="176"/>
                  </a:cubicBezTo>
                  <a:cubicBezTo>
                    <a:pt x="232" y="178"/>
                    <a:pt x="235" y="181"/>
                    <a:pt x="235" y="181"/>
                  </a:cubicBezTo>
                  <a:cubicBezTo>
                    <a:pt x="235" y="181"/>
                    <a:pt x="236" y="180"/>
                    <a:pt x="236" y="183"/>
                  </a:cubicBezTo>
                  <a:cubicBezTo>
                    <a:pt x="236" y="186"/>
                    <a:pt x="241" y="187"/>
                    <a:pt x="241" y="187"/>
                  </a:cubicBezTo>
                  <a:cubicBezTo>
                    <a:pt x="241" y="187"/>
                    <a:pt x="243" y="188"/>
                    <a:pt x="241" y="190"/>
                  </a:cubicBezTo>
                  <a:cubicBezTo>
                    <a:pt x="238" y="192"/>
                    <a:pt x="230" y="193"/>
                    <a:pt x="230" y="193"/>
                  </a:cubicBezTo>
                  <a:cubicBezTo>
                    <a:pt x="222" y="193"/>
                    <a:pt x="222" y="193"/>
                    <a:pt x="222" y="193"/>
                  </a:cubicBezTo>
                  <a:cubicBezTo>
                    <a:pt x="222" y="193"/>
                    <a:pt x="218" y="198"/>
                    <a:pt x="217" y="198"/>
                  </a:cubicBezTo>
                  <a:cubicBezTo>
                    <a:pt x="215" y="199"/>
                    <a:pt x="212" y="201"/>
                    <a:pt x="211" y="204"/>
                  </a:cubicBezTo>
                  <a:cubicBezTo>
                    <a:pt x="211" y="206"/>
                    <a:pt x="202" y="214"/>
                    <a:pt x="202" y="214"/>
                  </a:cubicBezTo>
                  <a:cubicBezTo>
                    <a:pt x="202" y="214"/>
                    <a:pt x="202" y="217"/>
                    <a:pt x="202" y="218"/>
                  </a:cubicBezTo>
                  <a:cubicBezTo>
                    <a:pt x="202" y="219"/>
                    <a:pt x="198" y="221"/>
                    <a:pt x="200" y="222"/>
                  </a:cubicBezTo>
                  <a:cubicBezTo>
                    <a:pt x="202" y="223"/>
                    <a:pt x="205" y="224"/>
                    <a:pt x="207" y="220"/>
                  </a:cubicBezTo>
                  <a:cubicBezTo>
                    <a:pt x="209" y="217"/>
                    <a:pt x="209" y="212"/>
                    <a:pt x="209" y="212"/>
                  </a:cubicBezTo>
                  <a:cubicBezTo>
                    <a:pt x="209" y="212"/>
                    <a:pt x="211" y="210"/>
                    <a:pt x="213" y="210"/>
                  </a:cubicBezTo>
                  <a:cubicBezTo>
                    <a:pt x="216" y="210"/>
                    <a:pt x="219" y="207"/>
                    <a:pt x="222" y="206"/>
                  </a:cubicBezTo>
                  <a:cubicBezTo>
                    <a:pt x="225" y="206"/>
                    <a:pt x="229" y="201"/>
                    <a:pt x="230" y="201"/>
                  </a:cubicBezTo>
                  <a:cubicBezTo>
                    <a:pt x="232" y="201"/>
                    <a:pt x="231" y="202"/>
                    <a:pt x="235" y="201"/>
                  </a:cubicBezTo>
                  <a:cubicBezTo>
                    <a:pt x="239" y="201"/>
                    <a:pt x="243" y="201"/>
                    <a:pt x="244" y="200"/>
                  </a:cubicBezTo>
                  <a:cubicBezTo>
                    <a:pt x="246" y="199"/>
                    <a:pt x="254" y="204"/>
                    <a:pt x="255" y="205"/>
                  </a:cubicBezTo>
                  <a:cubicBezTo>
                    <a:pt x="255" y="206"/>
                    <a:pt x="248" y="207"/>
                    <a:pt x="251" y="209"/>
                  </a:cubicBezTo>
                  <a:cubicBezTo>
                    <a:pt x="255" y="211"/>
                    <a:pt x="255" y="212"/>
                    <a:pt x="256" y="212"/>
                  </a:cubicBezTo>
                  <a:cubicBezTo>
                    <a:pt x="257" y="212"/>
                    <a:pt x="259" y="211"/>
                    <a:pt x="262" y="210"/>
                  </a:cubicBezTo>
                  <a:cubicBezTo>
                    <a:pt x="264" y="208"/>
                    <a:pt x="260" y="205"/>
                    <a:pt x="266" y="207"/>
                  </a:cubicBezTo>
                  <a:cubicBezTo>
                    <a:pt x="271" y="209"/>
                    <a:pt x="271" y="211"/>
                    <a:pt x="271" y="211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56" y="215"/>
                    <a:pt x="256" y="215"/>
                    <a:pt x="256" y="215"/>
                  </a:cubicBezTo>
                  <a:cubicBezTo>
                    <a:pt x="256" y="215"/>
                    <a:pt x="255" y="216"/>
                    <a:pt x="254" y="216"/>
                  </a:cubicBezTo>
                  <a:cubicBezTo>
                    <a:pt x="254" y="216"/>
                    <a:pt x="245" y="217"/>
                    <a:pt x="245" y="217"/>
                  </a:cubicBezTo>
                  <a:cubicBezTo>
                    <a:pt x="241" y="223"/>
                    <a:pt x="241" y="223"/>
                    <a:pt x="241" y="223"/>
                  </a:cubicBezTo>
                  <a:cubicBezTo>
                    <a:pt x="241" y="223"/>
                    <a:pt x="244" y="227"/>
                    <a:pt x="244" y="227"/>
                  </a:cubicBezTo>
                  <a:cubicBezTo>
                    <a:pt x="245" y="227"/>
                    <a:pt x="251" y="225"/>
                    <a:pt x="251" y="226"/>
                  </a:cubicBezTo>
                  <a:cubicBezTo>
                    <a:pt x="252" y="226"/>
                    <a:pt x="253" y="228"/>
                    <a:pt x="252" y="229"/>
                  </a:cubicBezTo>
                  <a:cubicBezTo>
                    <a:pt x="252" y="230"/>
                    <a:pt x="248" y="233"/>
                    <a:pt x="248" y="233"/>
                  </a:cubicBezTo>
                  <a:cubicBezTo>
                    <a:pt x="246" y="237"/>
                    <a:pt x="246" y="237"/>
                    <a:pt x="246" y="237"/>
                  </a:cubicBezTo>
                  <a:cubicBezTo>
                    <a:pt x="246" y="237"/>
                    <a:pt x="250" y="238"/>
                    <a:pt x="251" y="238"/>
                  </a:cubicBezTo>
                  <a:cubicBezTo>
                    <a:pt x="251" y="238"/>
                    <a:pt x="257" y="238"/>
                    <a:pt x="256" y="239"/>
                  </a:cubicBezTo>
                  <a:cubicBezTo>
                    <a:pt x="256" y="239"/>
                    <a:pt x="247" y="240"/>
                    <a:pt x="247" y="240"/>
                  </a:cubicBezTo>
                  <a:cubicBezTo>
                    <a:pt x="247" y="240"/>
                    <a:pt x="239" y="239"/>
                    <a:pt x="240" y="239"/>
                  </a:cubicBezTo>
                  <a:cubicBezTo>
                    <a:pt x="240" y="240"/>
                    <a:pt x="239" y="242"/>
                    <a:pt x="239" y="243"/>
                  </a:cubicBezTo>
                  <a:cubicBezTo>
                    <a:pt x="239" y="243"/>
                    <a:pt x="237" y="246"/>
                    <a:pt x="237" y="246"/>
                  </a:cubicBezTo>
                  <a:cubicBezTo>
                    <a:pt x="236" y="246"/>
                    <a:pt x="234" y="246"/>
                    <a:pt x="233" y="247"/>
                  </a:cubicBezTo>
                  <a:cubicBezTo>
                    <a:pt x="233" y="248"/>
                    <a:pt x="232" y="250"/>
                    <a:pt x="232" y="252"/>
                  </a:cubicBezTo>
                  <a:cubicBezTo>
                    <a:pt x="232" y="253"/>
                    <a:pt x="235" y="256"/>
                    <a:pt x="235" y="256"/>
                  </a:cubicBezTo>
                  <a:cubicBezTo>
                    <a:pt x="234" y="258"/>
                    <a:pt x="234" y="258"/>
                    <a:pt x="234" y="258"/>
                  </a:cubicBezTo>
                  <a:cubicBezTo>
                    <a:pt x="230" y="262"/>
                    <a:pt x="230" y="262"/>
                    <a:pt x="230" y="262"/>
                  </a:cubicBezTo>
                  <a:cubicBezTo>
                    <a:pt x="230" y="262"/>
                    <a:pt x="228" y="263"/>
                    <a:pt x="228" y="264"/>
                  </a:cubicBezTo>
                  <a:cubicBezTo>
                    <a:pt x="229" y="264"/>
                    <a:pt x="225" y="266"/>
                    <a:pt x="225" y="266"/>
                  </a:cubicBezTo>
                  <a:cubicBezTo>
                    <a:pt x="218" y="270"/>
                    <a:pt x="218" y="270"/>
                    <a:pt x="218" y="270"/>
                  </a:cubicBezTo>
                  <a:cubicBezTo>
                    <a:pt x="218" y="270"/>
                    <a:pt x="219" y="273"/>
                    <a:pt x="219" y="274"/>
                  </a:cubicBezTo>
                  <a:cubicBezTo>
                    <a:pt x="219" y="274"/>
                    <a:pt x="222" y="276"/>
                    <a:pt x="220" y="278"/>
                  </a:cubicBezTo>
                  <a:cubicBezTo>
                    <a:pt x="218" y="279"/>
                    <a:pt x="216" y="280"/>
                    <a:pt x="215" y="281"/>
                  </a:cubicBezTo>
                  <a:cubicBezTo>
                    <a:pt x="215" y="281"/>
                    <a:pt x="213" y="282"/>
                    <a:pt x="213" y="285"/>
                  </a:cubicBezTo>
                  <a:cubicBezTo>
                    <a:pt x="214" y="287"/>
                    <a:pt x="212" y="290"/>
                    <a:pt x="211" y="290"/>
                  </a:cubicBezTo>
                  <a:cubicBezTo>
                    <a:pt x="211" y="290"/>
                    <a:pt x="209" y="291"/>
                    <a:pt x="209" y="294"/>
                  </a:cubicBezTo>
                  <a:cubicBezTo>
                    <a:pt x="210" y="296"/>
                    <a:pt x="209" y="303"/>
                    <a:pt x="209" y="303"/>
                  </a:cubicBezTo>
                  <a:cubicBezTo>
                    <a:pt x="209" y="303"/>
                    <a:pt x="212" y="307"/>
                    <a:pt x="213" y="307"/>
                  </a:cubicBezTo>
                  <a:cubicBezTo>
                    <a:pt x="213" y="307"/>
                    <a:pt x="218" y="305"/>
                    <a:pt x="219" y="306"/>
                  </a:cubicBezTo>
                  <a:cubicBezTo>
                    <a:pt x="221" y="306"/>
                    <a:pt x="224" y="308"/>
                    <a:pt x="224" y="308"/>
                  </a:cubicBezTo>
                  <a:cubicBezTo>
                    <a:pt x="224" y="308"/>
                    <a:pt x="223" y="313"/>
                    <a:pt x="222" y="314"/>
                  </a:cubicBezTo>
                  <a:cubicBezTo>
                    <a:pt x="221" y="314"/>
                    <a:pt x="215" y="315"/>
                    <a:pt x="215" y="315"/>
                  </a:cubicBezTo>
                  <a:cubicBezTo>
                    <a:pt x="215" y="315"/>
                    <a:pt x="212" y="313"/>
                    <a:pt x="211" y="313"/>
                  </a:cubicBezTo>
                  <a:cubicBezTo>
                    <a:pt x="210" y="314"/>
                    <a:pt x="205" y="319"/>
                    <a:pt x="205" y="319"/>
                  </a:cubicBezTo>
                  <a:cubicBezTo>
                    <a:pt x="205" y="319"/>
                    <a:pt x="205" y="322"/>
                    <a:pt x="204" y="322"/>
                  </a:cubicBezTo>
                  <a:cubicBezTo>
                    <a:pt x="202" y="323"/>
                    <a:pt x="201" y="321"/>
                    <a:pt x="201" y="323"/>
                  </a:cubicBezTo>
                  <a:cubicBezTo>
                    <a:pt x="201" y="324"/>
                    <a:pt x="201" y="327"/>
                    <a:pt x="201" y="328"/>
                  </a:cubicBezTo>
                  <a:cubicBezTo>
                    <a:pt x="201" y="330"/>
                    <a:pt x="201" y="333"/>
                    <a:pt x="201" y="333"/>
                  </a:cubicBezTo>
                  <a:cubicBezTo>
                    <a:pt x="201" y="333"/>
                    <a:pt x="199" y="337"/>
                    <a:pt x="198" y="339"/>
                  </a:cubicBezTo>
                  <a:cubicBezTo>
                    <a:pt x="197" y="341"/>
                    <a:pt x="195" y="346"/>
                    <a:pt x="195" y="347"/>
                  </a:cubicBezTo>
                  <a:cubicBezTo>
                    <a:pt x="196" y="348"/>
                    <a:pt x="198" y="353"/>
                    <a:pt x="198" y="353"/>
                  </a:cubicBezTo>
                  <a:cubicBezTo>
                    <a:pt x="191" y="357"/>
                    <a:pt x="191" y="357"/>
                    <a:pt x="191" y="357"/>
                  </a:cubicBezTo>
                  <a:cubicBezTo>
                    <a:pt x="193" y="362"/>
                    <a:pt x="193" y="362"/>
                    <a:pt x="193" y="362"/>
                  </a:cubicBezTo>
                  <a:cubicBezTo>
                    <a:pt x="193" y="362"/>
                    <a:pt x="194" y="362"/>
                    <a:pt x="194" y="363"/>
                  </a:cubicBezTo>
                  <a:cubicBezTo>
                    <a:pt x="194" y="365"/>
                    <a:pt x="189" y="368"/>
                    <a:pt x="189" y="368"/>
                  </a:cubicBezTo>
                  <a:cubicBezTo>
                    <a:pt x="189" y="368"/>
                    <a:pt x="189" y="373"/>
                    <a:pt x="189" y="374"/>
                  </a:cubicBezTo>
                  <a:cubicBezTo>
                    <a:pt x="189" y="375"/>
                    <a:pt x="184" y="371"/>
                    <a:pt x="184" y="371"/>
                  </a:cubicBezTo>
                  <a:cubicBezTo>
                    <a:pt x="180" y="372"/>
                    <a:pt x="180" y="372"/>
                    <a:pt x="180" y="372"/>
                  </a:cubicBezTo>
                  <a:cubicBezTo>
                    <a:pt x="180" y="376"/>
                    <a:pt x="180" y="376"/>
                    <a:pt x="180" y="376"/>
                  </a:cubicBezTo>
                  <a:cubicBezTo>
                    <a:pt x="178" y="380"/>
                    <a:pt x="178" y="380"/>
                    <a:pt x="178" y="380"/>
                  </a:cubicBezTo>
                  <a:cubicBezTo>
                    <a:pt x="171" y="380"/>
                    <a:pt x="171" y="380"/>
                    <a:pt x="171" y="380"/>
                  </a:cubicBezTo>
                  <a:cubicBezTo>
                    <a:pt x="171" y="380"/>
                    <a:pt x="165" y="384"/>
                    <a:pt x="165" y="384"/>
                  </a:cubicBezTo>
                  <a:cubicBezTo>
                    <a:pt x="166" y="385"/>
                    <a:pt x="163" y="388"/>
                    <a:pt x="166" y="388"/>
                  </a:cubicBezTo>
                  <a:cubicBezTo>
                    <a:pt x="168" y="388"/>
                    <a:pt x="169" y="388"/>
                    <a:pt x="170" y="388"/>
                  </a:cubicBezTo>
                  <a:cubicBezTo>
                    <a:pt x="172" y="387"/>
                    <a:pt x="176" y="385"/>
                    <a:pt x="177" y="385"/>
                  </a:cubicBezTo>
                  <a:cubicBezTo>
                    <a:pt x="178" y="385"/>
                    <a:pt x="181" y="385"/>
                    <a:pt x="179" y="387"/>
                  </a:cubicBezTo>
                  <a:cubicBezTo>
                    <a:pt x="177" y="389"/>
                    <a:pt x="175" y="389"/>
                    <a:pt x="174" y="390"/>
                  </a:cubicBezTo>
                  <a:cubicBezTo>
                    <a:pt x="172" y="391"/>
                    <a:pt x="169" y="391"/>
                    <a:pt x="169" y="394"/>
                  </a:cubicBezTo>
                  <a:cubicBezTo>
                    <a:pt x="169" y="397"/>
                    <a:pt x="168" y="400"/>
                    <a:pt x="168" y="400"/>
                  </a:cubicBezTo>
                  <a:cubicBezTo>
                    <a:pt x="175" y="398"/>
                    <a:pt x="175" y="398"/>
                    <a:pt x="175" y="398"/>
                  </a:cubicBezTo>
                  <a:cubicBezTo>
                    <a:pt x="175" y="398"/>
                    <a:pt x="177" y="397"/>
                    <a:pt x="177" y="400"/>
                  </a:cubicBezTo>
                  <a:cubicBezTo>
                    <a:pt x="178" y="404"/>
                    <a:pt x="175" y="405"/>
                    <a:pt x="173" y="405"/>
                  </a:cubicBezTo>
                  <a:cubicBezTo>
                    <a:pt x="172" y="405"/>
                    <a:pt x="167" y="401"/>
                    <a:pt x="167" y="401"/>
                  </a:cubicBezTo>
                  <a:cubicBezTo>
                    <a:pt x="163" y="404"/>
                    <a:pt x="163" y="404"/>
                    <a:pt x="163" y="404"/>
                  </a:cubicBezTo>
                  <a:cubicBezTo>
                    <a:pt x="163" y="404"/>
                    <a:pt x="162" y="403"/>
                    <a:pt x="158" y="406"/>
                  </a:cubicBezTo>
                  <a:cubicBezTo>
                    <a:pt x="154" y="410"/>
                    <a:pt x="152" y="415"/>
                    <a:pt x="152" y="416"/>
                  </a:cubicBezTo>
                  <a:cubicBezTo>
                    <a:pt x="152" y="417"/>
                    <a:pt x="152" y="419"/>
                    <a:pt x="149" y="421"/>
                  </a:cubicBezTo>
                  <a:cubicBezTo>
                    <a:pt x="147" y="422"/>
                    <a:pt x="144" y="425"/>
                    <a:pt x="144" y="425"/>
                  </a:cubicBezTo>
                  <a:cubicBezTo>
                    <a:pt x="144" y="425"/>
                    <a:pt x="143" y="428"/>
                    <a:pt x="142" y="430"/>
                  </a:cubicBezTo>
                  <a:cubicBezTo>
                    <a:pt x="141" y="432"/>
                    <a:pt x="141" y="432"/>
                    <a:pt x="141" y="432"/>
                  </a:cubicBezTo>
                  <a:cubicBezTo>
                    <a:pt x="145" y="436"/>
                    <a:pt x="145" y="436"/>
                    <a:pt x="145" y="436"/>
                  </a:cubicBezTo>
                  <a:cubicBezTo>
                    <a:pt x="138" y="440"/>
                    <a:pt x="138" y="440"/>
                    <a:pt x="138" y="440"/>
                  </a:cubicBezTo>
                  <a:cubicBezTo>
                    <a:pt x="135" y="442"/>
                    <a:pt x="135" y="442"/>
                    <a:pt x="135" y="442"/>
                  </a:cubicBezTo>
                  <a:cubicBezTo>
                    <a:pt x="135" y="442"/>
                    <a:pt x="129" y="448"/>
                    <a:pt x="133" y="449"/>
                  </a:cubicBezTo>
                  <a:cubicBezTo>
                    <a:pt x="138" y="450"/>
                    <a:pt x="141" y="450"/>
                    <a:pt x="141" y="450"/>
                  </a:cubicBezTo>
                  <a:cubicBezTo>
                    <a:pt x="141" y="450"/>
                    <a:pt x="140" y="456"/>
                    <a:pt x="141" y="456"/>
                  </a:cubicBezTo>
                  <a:cubicBezTo>
                    <a:pt x="142" y="456"/>
                    <a:pt x="151" y="456"/>
                    <a:pt x="151" y="456"/>
                  </a:cubicBezTo>
                  <a:cubicBezTo>
                    <a:pt x="156" y="452"/>
                    <a:pt x="156" y="452"/>
                    <a:pt x="156" y="452"/>
                  </a:cubicBezTo>
                  <a:cubicBezTo>
                    <a:pt x="159" y="450"/>
                    <a:pt x="159" y="450"/>
                    <a:pt x="159" y="450"/>
                  </a:cubicBezTo>
                  <a:cubicBezTo>
                    <a:pt x="161" y="454"/>
                    <a:pt x="161" y="454"/>
                    <a:pt x="161" y="454"/>
                  </a:cubicBezTo>
                  <a:cubicBezTo>
                    <a:pt x="161" y="454"/>
                    <a:pt x="159" y="457"/>
                    <a:pt x="157" y="457"/>
                  </a:cubicBezTo>
                  <a:cubicBezTo>
                    <a:pt x="154" y="457"/>
                    <a:pt x="155" y="457"/>
                    <a:pt x="153" y="459"/>
                  </a:cubicBezTo>
                  <a:cubicBezTo>
                    <a:pt x="150" y="462"/>
                    <a:pt x="149" y="463"/>
                    <a:pt x="147" y="463"/>
                  </a:cubicBezTo>
                  <a:cubicBezTo>
                    <a:pt x="146" y="463"/>
                    <a:pt x="144" y="466"/>
                    <a:pt x="142" y="462"/>
                  </a:cubicBezTo>
                  <a:cubicBezTo>
                    <a:pt x="141" y="459"/>
                    <a:pt x="139" y="456"/>
                    <a:pt x="139" y="456"/>
                  </a:cubicBezTo>
                  <a:cubicBezTo>
                    <a:pt x="130" y="452"/>
                    <a:pt x="130" y="452"/>
                    <a:pt x="130" y="452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28" y="453"/>
                    <a:pt x="127" y="457"/>
                    <a:pt x="126" y="457"/>
                  </a:cubicBezTo>
                  <a:cubicBezTo>
                    <a:pt x="125" y="457"/>
                    <a:pt x="119" y="457"/>
                    <a:pt x="117" y="457"/>
                  </a:cubicBezTo>
                  <a:cubicBezTo>
                    <a:pt x="116" y="457"/>
                    <a:pt x="114" y="457"/>
                    <a:pt x="114" y="456"/>
                  </a:cubicBezTo>
                  <a:cubicBezTo>
                    <a:pt x="113" y="454"/>
                    <a:pt x="114" y="454"/>
                    <a:pt x="113" y="453"/>
                  </a:cubicBezTo>
                  <a:cubicBezTo>
                    <a:pt x="112" y="452"/>
                    <a:pt x="110" y="448"/>
                    <a:pt x="108" y="449"/>
                  </a:cubicBezTo>
                  <a:cubicBezTo>
                    <a:pt x="107" y="449"/>
                    <a:pt x="102" y="451"/>
                    <a:pt x="102" y="451"/>
                  </a:cubicBezTo>
                  <a:cubicBezTo>
                    <a:pt x="101" y="459"/>
                    <a:pt x="101" y="459"/>
                    <a:pt x="101" y="459"/>
                  </a:cubicBezTo>
                  <a:cubicBezTo>
                    <a:pt x="101" y="459"/>
                    <a:pt x="98" y="459"/>
                    <a:pt x="99" y="461"/>
                  </a:cubicBezTo>
                  <a:cubicBezTo>
                    <a:pt x="99" y="463"/>
                    <a:pt x="103" y="465"/>
                    <a:pt x="103" y="465"/>
                  </a:cubicBezTo>
                  <a:cubicBezTo>
                    <a:pt x="103" y="465"/>
                    <a:pt x="105" y="467"/>
                    <a:pt x="105" y="468"/>
                  </a:cubicBezTo>
                  <a:cubicBezTo>
                    <a:pt x="106" y="470"/>
                    <a:pt x="103" y="472"/>
                    <a:pt x="103" y="472"/>
                  </a:cubicBezTo>
                  <a:cubicBezTo>
                    <a:pt x="103" y="472"/>
                    <a:pt x="98" y="472"/>
                    <a:pt x="97" y="474"/>
                  </a:cubicBezTo>
                  <a:cubicBezTo>
                    <a:pt x="97" y="475"/>
                    <a:pt x="98" y="478"/>
                    <a:pt x="97" y="478"/>
                  </a:cubicBezTo>
                  <a:cubicBezTo>
                    <a:pt x="96" y="479"/>
                    <a:pt x="95" y="481"/>
                    <a:pt x="95" y="482"/>
                  </a:cubicBezTo>
                  <a:cubicBezTo>
                    <a:pt x="95" y="482"/>
                    <a:pt x="97" y="487"/>
                    <a:pt x="97" y="487"/>
                  </a:cubicBezTo>
                  <a:cubicBezTo>
                    <a:pt x="97" y="487"/>
                    <a:pt x="97" y="491"/>
                    <a:pt x="95" y="489"/>
                  </a:cubicBezTo>
                  <a:cubicBezTo>
                    <a:pt x="93" y="487"/>
                    <a:pt x="87" y="484"/>
                    <a:pt x="87" y="484"/>
                  </a:cubicBezTo>
                  <a:cubicBezTo>
                    <a:pt x="83" y="481"/>
                    <a:pt x="83" y="481"/>
                    <a:pt x="83" y="481"/>
                  </a:cubicBezTo>
                  <a:cubicBezTo>
                    <a:pt x="83" y="481"/>
                    <a:pt x="79" y="484"/>
                    <a:pt x="78" y="484"/>
                  </a:cubicBezTo>
                  <a:cubicBezTo>
                    <a:pt x="78" y="485"/>
                    <a:pt x="71" y="484"/>
                    <a:pt x="69" y="485"/>
                  </a:cubicBezTo>
                  <a:cubicBezTo>
                    <a:pt x="68" y="486"/>
                    <a:pt x="68" y="487"/>
                    <a:pt x="67" y="489"/>
                  </a:cubicBezTo>
                  <a:cubicBezTo>
                    <a:pt x="65" y="491"/>
                    <a:pt x="62" y="491"/>
                    <a:pt x="65" y="494"/>
                  </a:cubicBezTo>
                  <a:cubicBezTo>
                    <a:pt x="67" y="497"/>
                    <a:pt x="72" y="498"/>
                    <a:pt x="72" y="498"/>
                  </a:cubicBezTo>
                  <a:cubicBezTo>
                    <a:pt x="72" y="498"/>
                    <a:pt x="74" y="499"/>
                    <a:pt x="72" y="502"/>
                  </a:cubicBezTo>
                  <a:cubicBezTo>
                    <a:pt x="70" y="506"/>
                    <a:pt x="66" y="503"/>
                    <a:pt x="65" y="503"/>
                  </a:cubicBezTo>
                  <a:cubicBezTo>
                    <a:pt x="64" y="502"/>
                    <a:pt x="60" y="499"/>
                    <a:pt x="59" y="500"/>
                  </a:cubicBezTo>
                  <a:cubicBezTo>
                    <a:pt x="58" y="501"/>
                    <a:pt x="55" y="506"/>
                    <a:pt x="55" y="506"/>
                  </a:cubicBezTo>
                  <a:cubicBezTo>
                    <a:pt x="55" y="506"/>
                    <a:pt x="52" y="507"/>
                    <a:pt x="51" y="506"/>
                  </a:cubicBezTo>
                  <a:cubicBezTo>
                    <a:pt x="50" y="506"/>
                    <a:pt x="47" y="501"/>
                    <a:pt x="46" y="502"/>
                  </a:cubicBezTo>
                  <a:cubicBezTo>
                    <a:pt x="45" y="503"/>
                    <a:pt x="44" y="505"/>
                    <a:pt x="44" y="506"/>
                  </a:cubicBezTo>
                  <a:cubicBezTo>
                    <a:pt x="44" y="507"/>
                    <a:pt x="46" y="509"/>
                    <a:pt x="45" y="510"/>
                  </a:cubicBezTo>
                  <a:cubicBezTo>
                    <a:pt x="45" y="511"/>
                    <a:pt x="40" y="512"/>
                    <a:pt x="39" y="513"/>
                  </a:cubicBezTo>
                  <a:cubicBezTo>
                    <a:pt x="39" y="514"/>
                    <a:pt x="39" y="512"/>
                    <a:pt x="37" y="516"/>
                  </a:cubicBezTo>
                  <a:cubicBezTo>
                    <a:pt x="36" y="520"/>
                    <a:pt x="37" y="520"/>
                    <a:pt x="36" y="520"/>
                  </a:cubicBezTo>
                  <a:cubicBezTo>
                    <a:pt x="34" y="521"/>
                    <a:pt x="30" y="518"/>
                    <a:pt x="30" y="518"/>
                  </a:cubicBezTo>
                  <a:cubicBezTo>
                    <a:pt x="30" y="518"/>
                    <a:pt x="27" y="515"/>
                    <a:pt x="27" y="518"/>
                  </a:cubicBezTo>
                  <a:cubicBezTo>
                    <a:pt x="27" y="522"/>
                    <a:pt x="26" y="526"/>
                    <a:pt x="26" y="526"/>
                  </a:cubicBezTo>
                  <a:cubicBezTo>
                    <a:pt x="29" y="528"/>
                    <a:pt x="29" y="528"/>
                    <a:pt x="29" y="528"/>
                  </a:cubicBezTo>
                  <a:cubicBezTo>
                    <a:pt x="29" y="528"/>
                    <a:pt x="28" y="530"/>
                    <a:pt x="27" y="530"/>
                  </a:cubicBezTo>
                  <a:cubicBezTo>
                    <a:pt x="27" y="530"/>
                    <a:pt x="25" y="529"/>
                    <a:pt x="24" y="527"/>
                  </a:cubicBezTo>
                  <a:cubicBezTo>
                    <a:pt x="23" y="526"/>
                    <a:pt x="24" y="526"/>
                    <a:pt x="21" y="525"/>
                  </a:cubicBezTo>
                  <a:cubicBezTo>
                    <a:pt x="18" y="524"/>
                    <a:pt x="16" y="522"/>
                    <a:pt x="16" y="524"/>
                  </a:cubicBezTo>
                  <a:cubicBezTo>
                    <a:pt x="16" y="525"/>
                    <a:pt x="15" y="527"/>
                    <a:pt x="16" y="528"/>
                  </a:cubicBezTo>
                  <a:cubicBezTo>
                    <a:pt x="17" y="530"/>
                    <a:pt x="19" y="532"/>
                    <a:pt x="19" y="532"/>
                  </a:cubicBezTo>
                  <a:cubicBezTo>
                    <a:pt x="20" y="532"/>
                    <a:pt x="20" y="532"/>
                    <a:pt x="20" y="532"/>
                  </a:cubicBezTo>
                  <a:cubicBezTo>
                    <a:pt x="20" y="532"/>
                    <a:pt x="19" y="535"/>
                    <a:pt x="18" y="535"/>
                  </a:cubicBezTo>
                  <a:cubicBezTo>
                    <a:pt x="17" y="536"/>
                    <a:pt x="16" y="534"/>
                    <a:pt x="15" y="534"/>
                  </a:cubicBezTo>
                  <a:cubicBezTo>
                    <a:pt x="15" y="534"/>
                    <a:pt x="12" y="536"/>
                    <a:pt x="12" y="536"/>
                  </a:cubicBezTo>
                  <a:cubicBezTo>
                    <a:pt x="12" y="536"/>
                    <a:pt x="13" y="538"/>
                    <a:pt x="13" y="539"/>
                  </a:cubicBezTo>
                  <a:cubicBezTo>
                    <a:pt x="13" y="540"/>
                    <a:pt x="10" y="541"/>
                    <a:pt x="10" y="542"/>
                  </a:cubicBezTo>
                  <a:cubicBezTo>
                    <a:pt x="9" y="542"/>
                    <a:pt x="8" y="543"/>
                    <a:pt x="8" y="544"/>
                  </a:cubicBezTo>
                  <a:cubicBezTo>
                    <a:pt x="8" y="545"/>
                    <a:pt x="9" y="548"/>
                    <a:pt x="10" y="547"/>
                  </a:cubicBezTo>
                  <a:cubicBezTo>
                    <a:pt x="11" y="547"/>
                    <a:pt x="16" y="548"/>
                    <a:pt x="16" y="548"/>
                  </a:cubicBezTo>
                  <a:cubicBezTo>
                    <a:pt x="16" y="548"/>
                    <a:pt x="15" y="550"/>
                    <a:pt x="14" y="551"/>
                  </a:cubicBezTo>
                  <a:cubicBezTo>
                    <a:pt x="13" y="551"/>
                    <a:pt x="12" y="553"/>
                    <a:pt x="11" y="554"/>
                  </a:cubicBezTo>
                  <a:cubicBezTo>
                    <a:pt x="10" y="556"/>
                    <a:pt x="12" y="560"/>
                    <a:pt x="14" y="561"/>
                  </a:cubicBezTo>
                  <a:cubicBezTo>
                    <a:pt x="17" y="562"/>
                    <a:pt x="20" y="562"/>
                    <a:pt x="20" y="564"/>
                  </a:cubicBezTo>
                  <a:cubicBezTo>
                    <a:pt x="19" y="565"/>
                    <a:pt x="14" y="569"/>
                    <a:pt x="13" y="570"/>
                  </a:cubicBezTo>
                  <a:cubicBezTo>
                    <a:pt x="12" y="570"/>
                    <a:pt x="10" y="571"/>
                    <a:pt x="10" y="573"/>
                  </a:cubicBezTo>
                  <a:cubicBezTo>
                    <a:pt x="10" y="575"/>
                    <a:pt x="10" y="576"/>
                    <a:pt x="8" y="577"/>
                  </a:cubicBezTo>
                  <a:cubicBezTo>
                    <a:pt x="6" y="578"/>
                    <a:pt x="5" y="577"/>
                    <a:pt x="5" y="580"/>
                  </a:cubicBezTo>
                  <a:cubicBezTo>
                    <a:pt x="5" y="582"/>
                    <a:pt x="6" y="583"/>
                    <a:pt x="7" y="583"/>
                  </a:cubicBezTo>
                  <a:cubicBezTo>
                    <a:pt x="8" y="583"/>
                    <a:pt x="8" y="583"/>
                    <a:pt x="8" y="583"/>
                  </a:cubicBezTo>
                  <a:cubicBezTo>
                    <a:pt x="16" y="582"/>
                    <a:pt x="16" y="582"/>
                    <a:pt x="16" y="582"/>
                  </a:cubicBezTo>
                  <a:cubicBezTo>
                    <a:pt x="16" y="582"/>
                    <a:pt x="15" y="585"/>
                    <a:pt x="15" y="586"/>
                  </a:cubicBezTo>
                  <a:cubicBezTo>
                    <a:pt x="15" y="587"/>
                    <a:pt x="9" y="593"/>
                    <a:pt x="9" y="593"/>
                  </a:cubicBezTo>
                  <a:cubicBezTo>
                    <a:pt x="9" y="593"/>
                    <a:pt x="10" y="596"/>
                    <a:pt x="9" y="596"/>
                  </a:cubicBezTo>
                  <a:cubicBezTo>
                    <a:pt x="7" y="597"/>
                    <a:pt x="5" y="598"/>
                    <a:pt x="4" y="599"/>
                  </a:cubicBezTo>
                  <a:cubicBezTo>
                    <a:pt x="4" y="600"/>
                    <a:pt x="4" y="602"/>
                    <a:pt x="4" y="603"/>
                  </a:cubicBezTo>
                  <a:cubicBezTo>
                    <a:pt x="5" y="605"/>
                    <a:pt x="7" y="608"/>
                    <a:pt x="7" y="609"/>
                  </a:cubicBezTo>
                  <a:cubicBezTo>
                    <a:pt x="8" y="610"/>
                    <a:pt x="6" y="612"/>
                    <a:pt x="6" y="612"/>
                  </a:cubicBezTo>
                  <a:cubicBezTo>
                    <a:pt x="4" y="620"/>
                    <a:pt x="4" y="620"/>
                    <a:pt x="4" y="620"/>
                  </a:cubicBezTo>
                  <a:cubicBezTo>
                    <a:pt x="4" y="620"/>
                    <a:pt x="4" y="624"/>
                    <a:pt x="4" y="625"/>
                  </a:cubicBezTo>
                  <a:cubicBezTo>
                    <a:pt x="4" y="626"/>
                    <a:pt x="0" y="627"/>
                    <a:pt x="2" y="630"/>
                  </a:cubicBezTo>
                  <a:cubicBezTo>
                    <a:pt x="4" y="632"/>
                    <a:pt x="5" y="633"/>
                    <a:pt x="6" y="634"/>
                  </a:cubicBezTo>
                  <a:cubicBezTo>
                    <a:pt x="8" y="634"/>
                    <a:pt x="13" y="634"/>
                    <a:pt x="13" y="635"/>
                  </a:cubicBezTo>
                  <a:cubicBezTo>
                    <a:pt x="13" y="635"/>
                    <a:pt x="13" y="636"/>
                    <a:pt x="10" y="637"/>
                  </a:cubicBezTo>
                  <a:cubicBezTo>
                    <a:pt x="8" y="637"/>
                    <a:pt x="6" y="636"/>
                    <a:pt x="6" y="638"/>
                  </a:cubicBezTo>
                  <a:cubicBezTo>
                    <a:pt x="5" y="639"/>
                    <a:pt x="1" y="645"/>
                    <a:pt x="1" y="645"/>
                  </a:cubicBezTo>
                  <a:cubicBezTo>
                    <a:pt x="6" y="651"/>
                    <a:pt x="6" y="651"/>
                    <a:pt x="6" y="651"/>
                  </a:cubicBezTo>
                  <a:cubicBezTo>
                    <a:pt x="6" y="651"/>
                    <a:pt x="8" y="649"/>
                    <a:pt x="9" y="649"/>
                  </a:cubicBezTo>
                  <a:cubicBezTo>
                    <a:pt x="10" y="648"/>
                    <a:pt x="13" y="649"/>
                    <a:pt x="13" y="650"/>
                  </a:cubicBezTo>
                  <a:cubicBezTo>
                    <a:pt x="13" y="650"/>
                    <a:pt x="11" y="653"/>
                    <a:pt x="10" y="653"/>
                  </a:cubicBezTo>
                  <a:cubicBezTo>
                    <a:pt x="10" y="654"/>
                    <a:pt x="7" y="655"/>
                    <a:pt x="7" y="656"/>
                  </a:cubicBezTo>
                  <a:cubicBezTo>
                    <a:pt x="7" y="656"/>
                    <a:pt x="10" y="660"/>
                    <a:pt x="10" y="660"/>
                  </a:cubicBezTo>
                  <a:cubicBezTo>
                    <a:pt x="10" y="660"/>
                    <a:pt x="12" y="660"/>
                    <a:pt x="12" y="662"/>
                  </a:cubicBezTo>
                  <a:cubicBezTo>
                    <a:pt x="12" y="663"/>
                    <a:pt x="8" y="665"/>
                    <a:pt x="8" y="665"/>
                  </a:cubicBezTo>
                  <a:cubicBezTo>
                    <a:pt x="9" y="668"/>
                    <a:pt x="9" y="668"/>
                    <a:pt x="9" y="668"/>
                  </a:cubicBezTo>
                  <a:cubicBezTo>
                    <a:pt x="6" y="674"/>
                    <a:pt x="6" y="674"/>
                    <a:pt x="6" y="674"/>
                  </a:cubicBezTo>
                  <a:cubicBezTo>
                    <a:pt x="11" y="677"/>
                    <a:pt x="11" y="677"/>
                    <a:pt x="11" y="677"/>
                  </a:cubicBezTo>
                  <a:cubicBezTo>
                    <a:pt x="11" y="677"/>
                    <a:pt x="15" y="677"/>
                    <a:pt x="14" y="680"/>
                  </a:cubicBezTo>
                  <a:cubicBezTo>
                    <a:pt x="12" y="682"/>
                    <a:pt x="9" y="684"/>
                    <a:pt x="9" y="685"/>
                  </a:cubicBezTo>
                  <a:cubicBezTo>
                    <a:pt x="9" y="687"/>
                    <a:pt x="8" y="689"/>
                    <a:pt x="10" y="690"/>
                  </a:cubicBezTo>
                  <a:cubicBezTo>
                    <a:pt x="12" y="690"/>
                    <a:pt x="12" y="691"/>
                    <a:pt x="13" y="690"/>
                  </a:cubicBezTo>
                  <a:cubicBezTo>
                    <a:pt x="15" y="689"/>
                    <a:pt x="17" y="688"/>
                    <a:pt x="17" y="688"/>
                  </a:cubicBezTo>
                  <a:cubicBezTo>
                    <a:pt x="17" y="688"/>
                    <a:pt x="20" y="686"/>
                    <a:pt x="22" y="686"/>
                  </a:cubicBezTo>
                  <a:cubicBezTo>
                    <a:pt x="23" y="686"/>
                    <a:pt x="25" y="687"/>
                    <a:pt x="26" y="688"/>
                  </a:cubicBezTo>
                  <a:cubicBezTo>
                    <a:pt x="26" y="689"/>
                    <a:pt x="26" y="690"/>
                    <a:pt x="27" y="691"/>
                  </a:cubicBezTo>
                  <a:cubicBezTo>
                    <a:pt x="28" y="691"/>
                    <a:pt x="26" y="696"/>
                    <a:pt x="26" y="696"/>
                  </a:cubicBezTo>
                  <a:cubicBezTo>
                    <a:pt x="23" y="700"/>
                    <a:pt x="23" y="700"/>
                    <a:pt x="23" y="700"/>
                  </a:cubicBezTo>
                  <a:cubicBezTo>
                    <a:pt x="23" y="700"/>
                    <a:pt x="26" y="704"/>
                    <a:pt x="25" y="704"/>
                  </a:cubicBezTo>
                  <a:cubicBezTo>
                    <a:pt x="25" y="704"/>
                    <a:pt x="20" y="705"/>
                    <a:pt x="19" y="705"/>
                  </a:cubicBezTo>
                  <a:cubicBezTo>
                    <a:pt x="18" y="705"/>
                    <a:pt x="17" y="704"/>
                    <a:pt x="17" y="706"/>
                  </a:cubicBezTo>
                  <a:cubicBezTo>
                    <a:pt x="16" y="708"/>
                    <a:pt x="13" y="713"/>
                    <a:pt x="13" y="713"/>
                  </a:cubicBezTo>
                  <a:cubicBezTo>
                    <a:pt x="13" y="713"/>
                    <a:pt x="12" y="715"/>
                    <a:pt x="13" y="717"/>
                  </a:cubicBezTo>
                  <a:cubicBezTo>
                    <a:pt x="14" y="719"/>
                    <a:pt x="18" y="726"/>
                    <a:pt x="18" y="726"/>
                  </a:cubicBezTo>
                  <a:cubicBezTo>
                    <a:pt x="18" y="727"/>
                    <a:pt x="20" y="730"/>
                    <a:pt x="23" y="732"/>
                  </a:cubicBezTo>
                  <a:cubicBezTo>
                    <a:pt x="26" y="734"/>
                    <a:pt x="28" y="734"/>
                    <a:pt x="28" y="736"/>
                  </a:cubicBezTo>
                  <a:cubicBezTo>
                    <a:pt x="29" y="738"/>
                    <a:pt x="29" y="738"/>
                    <a:pt x="29" y="738"/>
                  </a:cubicBezTo>
                  <a:cubicBezTo>
                    <a:pt x="33" y="742"/>
                    <a:pt x="33" y="742"/>
                    <a:pt x="33" y="742"/>
                  </a:cubicBezTo>
                  <a:cubicBezTo>
                    <a:pt x="33" y="742"/>
                    <a:pt x="35" y="743"/>
                    <a:pt x="38" y="743"/>
                  </a:cubicBezTo>
                  <a:cubicBezTo>
                    <a:pt x="41" y="744"/>
                    <a:pt x="45" y="744"/>
                    <a:pt x="45" y="745"/>
                  </a:cubicBezTo>
                  <a:cubicBezTo>
                    <a:pt x="46" y="745"/>
                    <a:pt x="42" y="748"/>
                    <a:pt x="42" y="748"/>
                  </a:cubicBezTo>
                  <a:cubicBezTo>
                    <a:pt x="42" y="748"/>
                    <a:pt x="37" y="752"/>
                    <a:pt x="39" y="753"/>
                  </a:cubicBezTo>
                  <a:cubicBezTo>
                    <a:pt x="41" y="754"/>
                    <a:pt x="55" y="757"/>
                    <a:pt x="55" y="757"/>
                  </a:cubicBezTo>
                  <a:cubicBezTo>
                    <a:pt x="55" y="757"/>
                    <a:pt x="57" y="758"/>
                    <a:pt x="57" y="759"/>
                  </a:cubicBezTo>
                  <a:cubicBezTo>
                    <a:pt x="57" y="760"/>
                    <a:pt x="60" y="758"/>
                    <a:pt x="60" y="758"/>
                  </a:cubicBezTo>
                  <a:cubicBezTo>
                    <a:pt x="61" y="757"/>
                    <a:pt x="65" y="759"/>
                    <a:pt x="66" y="759"/>
                  </a:cubicBezTo>
                  <a:cubicBezTo>
                    <a:pt x="66" y="759"/>
                    <a:pt x="72" y="758"/>
                    <a:pt x="72" y="758"/>
                  </a:cubicBezTo>
                  <a:cubicBezTo>
                    <a:pt x="77" y="756"/>
                    <a:pt x="77" y="756"/>
                    <a:pt x="77" y="756"/>
                  </a:cubicBezTo>
                  <a:cubicBezTo>
                    <a:pt x="77" y="756"/>
                    <a:pt x="80" y="751"/>
                    <a:pt x="82" y="752"/>
                  </a:cubicBezTo>
                  <a:cubicBezTo>
                    <a:pt x="85" y="753"/>
                    <a:pt x="84" y="755"/>
                    <a:pt x="86" y="755"/>
                  </a:cubicBezTo>
                  <a:cubicBezTo>
                    <a:pt x="87" y="755"/>
                    <a:pt x="89" y="755"/>
                    <a:pt x="91" y="752"/>
                  </a:cubicBezTo>
                  <a:cubicBezTo>
                    <a:pt x="93" y="750"/>
                    <a:pt x="95" y="748"/>
                    <a:pt x="96" y="747"/>
                  </a:cubicBezTo>
                  <a:cubicBezTo>
                    <a:pt x="97" y="747"/>
                    <a:pt x="109" y="740"/>
                    <a:pt x="109" y="740"/>
                  </a:cubicBezTo>
                  <a:cubicBezTo>
                    <a:pt x="117" y="726"/>
                    <a:pt x="117" y="726"/>
                    <a:pt x="117" y="726"/>
                  </a:cubicBezTo>
                  <a:cubicBezTo>
                    <a:pt x="120" y="716"/>
                    <a:pt x="120" y="716"/>
                    <a:pt x="120" y="716"/>
                  </a:cubicBezTo>
                  <a:cubicBezTo>
                    <a:pt x="120" y="716"/>
                    <a:pt x="124" y="711"/>
                    <a:pt x="127" y="711"/>
                  </a:cubicBezTo>
                  <a:cubicBezTo>
                    <a:pt x="129" y="711"/>
                    <a:pt x="136" y="708"/>
                    <a:pt x="135" y="706"/>
                  </a:cubicBezTo>
                  <a:cubicBezTo>
                    <a:pt x="135" y="703"/>
                    <a:pt x="138" y="702"/>
                    <a:pt x="138" y="706"/>
                  </a:cubicBezTo>
                  <a:cubicBezTo>
                    <a:pt x="139" y="710"/>
                    <a:pt x="138" y="714"/>
                    <a:pt x="140" y="712"/>
                  </a:cubicBezTo>
                  <a:cubicBezTo>
                    <a:pt x="143" y="710"/>
                    <a:pt x="148" y="704"/>
                    <a:pt x="148" y="704"/>
                  </a:cubicBezTo>
                  <a:cubicBezTo>
                    <a:pt x="148" y="704"/>
                    <a:pt x="151" y="701"/>
                    <a:pt x="153" y="700"/>
                  </a:cubicBezTo>
                  <a:cubicBezTo>
                    <a:pt x="155" y="700"/>
                    <a:pt x="158" y="693"/>
                    <a:pt x="158" y="693"/>
                  </a:cubicBezTo>
                  <a:cubicBezTo>
                    <a:pt x="158" y="693"/>
                    <a:pt x="162" y="690"/>
                    <a:pt x="164" y="693"/>
                  </a:cubicBezTo>
                  <a:cubicBezTo>
                    <a:pt x="165" y="697"/>
                    <a:pt x="169" y="702"/>
                    <a:pt x="169" y="704"/>
                  </a:cubicBezTo>
                  <a:cubicBezTo>
                    <a:pt x="169" y="704"/>
                    <a:pt x="171" y="705"/>
                    <a:pt x="173" y="706"/>
                  </a:cubicBezTo>
                  <a:cubicBezTo>
                    <a:pt x="173" y="704"/>
                    <a:pt x="173" y="704"/>
                    <a:pt x="173" y="704"/>
                  </a:cubicBezTo>
                  <a:cubicBezTo>
                    <a:pt x="173" y="698"/>
                    <a:pt x="173" y="698"/>
                    <a:pt x="173" y="698"/>
                  </a:cubicBezTo>
                  <a:cubicBezTo>
                    <a:pt x="173" y="698"/>
                    <a:pt x="180" y="704"/>
                    <a:pt x="180" y="704"/>
                  </a:cubicBezTo>
                  <a:cubicBezTo>
                    <a:pt x="181" y="705"/>
                    <a:pt x="181" y="711"/>
                    <a:pt x="181" y="711"/>
                  </a:cubicBezTo>
                  <a:cubicBezTo>
                    <a:pt x="183" y="711"/>
                    <a:pt x="183" y="711"/>
                    <a:pt x="183" y="711"/>
                  </a:cubicBezTo>
                  <a:cubicBezTo>
                    <a:pt x="183" y="710"/>
                    <a:pt x="183" y="710"/>
                    <a:pt x="183" y="710"/>
                  </a:cubicBezTo>
                  <a:cubicBezTo>
                    <a:pt x="185" y="711"/>
                    <a:pt x="185" y="711"/>
                    <a:pt x="185" y="711"/>
                  </a:cubicBezTo>
                  <a:cubicBezTo>
                    <a:pt x="186" y="710"/>
                    <a:pt x="186" y="710"/>
                    <a:pt x="186" y="710"/>
                  </a:cubicBezTo>
                  <a:cubicBezTo>
                    <a:pt x="187" y="704"/>
                    <a:pt x="187" y="704"/>
                    <a:pt x="187" y="704"/>
                  </a:cubicBezTo>
                  <a:cubicBezTo>
                    <a:pt x="188" y="697"/>
                    <a:pt x="188" y="697"/>
                    <a:pt x="188" y="697"/>
                  </a:cubicBezTo>
                  <a:cubicBezTo>
                    <a:pt x="191" y="691"/>
                    <a:pt x="191" y="691"/>
                    <a:pt x="191" y="691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87" y="678"/>
                    <a:pt x="187" y="678"/>
                    <a:pt x="187" y="678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8" y="671"/>
                    <a:pt x="188" y="671"/>
                    <a:pt x="188" y="671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9" y="670"/>
                    <a:pt x="189" y="670"/>
                    <a:pt x="189" y="670"/>
                  </a:cubicBezTo>
                  <a:cubicBezTo>
                    <a:pt x="191" y="668"/>
                    <a:pt x="191" y="668"/>
                    <a:pt x="191" y="668"/>
                  </a:cubicBezTo>
                  <a:cubicBezTo>
                    <a:pt x="192" y="663"/>
                    <a:pt x="192" y="663"/>
                    <a:pt x="192" y="663"/>
                  </a:cubicBezTo>
                  <a:cubicBezTo>
                    <a:pt x="190" y="661"/>
                    <a:pt x="190" y="661"/>
                    <a:pt x="190" y="661"/>
                  </a:cubicBezTo>
                  <a:cubicBezTo>
                    <a:pt x="190" y="658"/>
                    <a:pt x="190" y="658"/>
                    <a:pt x="190" y="658"/>
                  </a:cubicBezTo>
                  <a:cubicBezTo>
                    <a:pt x="190" y="658"/>
                    <a:pt x="192" y="656"/>
                    <a:pt x="192" y="656"/>
                  </a:cubicBezTo>
                  <a:cubicBezTo>
                    <a:pt x="192" y="656"/>
                    <a:pt x="192" y="656"/>
                    <a:pt x="192" y="656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5" y="654"/>
                    <a:pt x="195" y="654"/>
                  </a:cubicBezTo>
                  <a:cubicBezTo>
                    <a:pt x="196" y="654"/>
                    <a:pt x="198" y="654"/>
                    <a:pt x="198" y="654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1" y="652"/>
                    <a:pt x="201" y="652"/>
                    <a:pt x="201" y="652"/>
                  </a:cubicBezTo>
                  <a:cubicBezTo>
                    <a:pt x="201" y="652"/>
                    <a:pt x="205" y="649"/>
                    <a:pt x="205" y="648"/>
                  </a:cubicBezTo>
                  <a:cubicBezTo>
                    <a:pt x="205" y="647"/>
                    <a:pt x="207" y="644"/>
                    <a:pt x="207" y="644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205" y="634"/>
                    <a:pt x="205" y="634"/>
                    <a:pt x="205" y="634"/>
                  </a:cubicBezTo>
                  <a:cubicBezTo>
                    <a:pt x="207" y="631"/>
                    <a:pt x="207" y="631"/>
                    <a:pt x="207" y="631"/>
                  </a:cubicBezTo>
                  <a:cubicBezTo>
                    <a:pt x="210" y="625"/>
                    <a:pt x="210" y="625"/>
                    <a:pt x="210" y="625"/>
                  </a:cubicBezTo>
                  <a:cubicBezTo>
                    <a:pt x="208" y="619"/>
                    <a:pt x="208" y="619"/>
                    <a:pt x="208" y="619"/>
                  </a:cubicBezTo>
                  <a:cubicBezTo>
                    <a:pt x="202" y="612"/>
                    <a:pt x="202" y="612"/>
                    <a:pt x="202" y="612"/>
                  </a:cubicBezTo>
                  <a:cubicBezTo>
                    <a:pt x="199" y="603"/>
                    <a:pt x="199" y="603"/>
                    <a:pt x="199" y="603"/>
                  </a:cubicBezTo>
                  <a:cubicBezTo>
                    <a:pt x="197" y="597"/>
                    <a:pt x="197" y="597"/>
                    <a:pt x="197" y="597"/>
                  </a:cubicBezTo>
                  <a:cubicBezTo>
                    <a:pt x="202" y="592"/>
                    <a:pt x="202" y="592"/>
                    <a:pt x="202" y="592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4" y="591"/>
                    <a:pt x="204" y="591"/>
                    <a:pt x="204" y="591"/>
                  </a:cubicBezTo>
                  <a:cubicBezTo>
                    <a:pt x="207" y="591"/>
                    <a:pt x="207" y="591"/>
                    <a:pt x="207" y="591"/>
                  </a:cubicBezTo>
                  <a:cubicBezTo>
                    <a:pt x="207" y="591"/>
                    <a:pt x="212" y="591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3" y="573"/>
                    <a:pt x="213" y="573"/>
                    <a:pt x="213" y="573"/>
                  </a:cubicBezTo>
                  <a:cubicBezTo>
                    <a:pt x="207" y="568"/>
                    <a:pt x="207" y="568"/>
                    <a:pt x="207" y="568"/>
                  </a:cubicBezTo>
                  <a:cubicBezTo>
                    <a:pt x="200" y="563"/>
                    <a:pt x="200" y="563"/>
                    <a:pt x="200" y="563"/>
                  </a:cubicBezTo>
                  <a:cubicBezTo>
                    <a:pt x="197" y="555"/>
                    <a:pt x="197" y="555"/>
                    <a:pt x="197" y="555"/>
                  </a:cubicBezTo>
                  <a:cubicBezTo>
                    <a:pt x="196" y="524"/>
                    <a:pt x="196" y="524"/>
                    <a:pt x="196" y="524"/>
                  </a:cubicBezTo>
                  <a:cubicBezTo>
                    <a:pt x="196" y="524"/>
                    <a:pt x="189" y="511"/>
                    <a:pt x="189" y="510"/>
                  </a:cubicBezTo>
                  <a:cubicBezTo>
                    <a:pt x="188" y="508"/>
                    <a:pt x="188" y="506"/>
                    <a:pt x="190" y="504"/>
                  </a:cubicBezTo>
                  <a:cubicBezTo>
                    <a:pt x="191" y="503"/>
                    <a:pt x="190" y="501"/>
                    <a:pt x="190" y="501"/>
                  </a:cubicBezTo>
                  <a:cubicBezTo>
                    <a:pt x="189" y="494"/>
                    <a:pt x="189" y="494"/>
                    <a:pt x="189" y="494"/>
                  </a:cubicBezTo>
                  <a:cubicBezTo>
                    <a:pt x="191" y="491"/>
                    <a:pt x="191" y="491"/>
                    <a:pt x="191" y="491"/>
                  </a:cubicBezTo>
                  <a:cubicBezTo>
                    <a:pt x="191" y="485"/>
                    <a:pt x="191" y="485"/>
                    <a:pt x="191" y="485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87" y="477"/>
                    <a:pt x="187" y="471"/>
                    <a:pt x="187" y="470"/>
                  </a:cubicBezTo>
                  <a:cubicBezTo>
                    <a:pt x="187" y="468"/>
                    <a:pt x="190" y="464"/>
                    <a:pt x="190" y="464"/>
                  </a:cubicBezTo>
                  <a:cubicBezTo>
                    <a:pt x="191" y="457"/>
                    <a:pt x="191" y="457"/>
                    <a:pt x="191" y="457"/>
                  </a:cubicBezTo>
                  <a:cubicBezTo>
                    <a:pt x="193" y="447"/>
                    <a:pt x="193" y="447"/>
                    <a:pt x="193" y="447"/>
                  </a:cubicBezTo>
                  <a:cubicBezTo>
                    <a:pt x="206" y="430"/>
                    <a:pt x="206" y="430"/>
                    <a:pt x="206" y="430"/>
                  </a:cubicBezTo>
                  <a:cubicBezTo>
                    <a:pt x="209" y="430"/>
                    <a:pt x="209" y="430"/>
                    <a:pt x="209" y="430"/>
                  </a:cubicBezTo>
                  <a:cubicBezTo>
                    <a:pt x="230" y="429"/>
                    <a:pt x="230" y="429"/>
                    <a:pt x="230" y="429"/>
                  </a:cubicBezTo>
                  <a:cubicBezTo>
                    <a:pt x="231" y="427"/>
                    <a:pt x="231" y="427"/>
                    <a:pt x="231" y="427"/>
                  </a:cubicBezTo>
                  <a:cubicBezTo>
                    <a:pt x="232" y="426"/>
                    <a:pt x="232" y="426"/>
                    <a:pt x="232" y="426"/>
                  </a:cubicBezTo>
                  <a:cubicBezTo>
                    <a:pt x="234" y="420"/>
                    <a:pt x="234" y="420"/>
                    <a:pt x="234" y="420"/>
                  </a:cubicBezTo>
                  <a:cubicBezTo>
                    <a:pt x="233" y="404"/>
                    <a:pt x="233" y="404"/>
                    <a:pt x="233" y="404"/>
                  </a:cubicBezTo>
                  <a:cubicBezTo>
                    <a:pt x="224" y="402"/>
                    <a:pt x="224" y="402"/>
                    <a:pt x="224" y="402"/>
                  </a:cubicBezTo>
                  <a:cubicBezTo>
                    <a:pt x="222" y="397"/>
                    <a:pt x="222" y="397"/>
                    <a:pt x="222" y="397"/>
                  </a:cubicBezTo>
                  <a:cubicBezTo>
                    <a:pt x="237" y="371"/>
                    <a:pt x="237" y="371"/>
                    <a:pt x="237" y="371"/>
                  </a:cubicBezTo>
                  <a:cubicBezTo>
                    <a:pt x="236" y="365"/>
                    <a:pt x="236" y="365"/>
                    <a:pt x="236" y="365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0" y="362"/>
                    <a:pt x="239" y="358"/>
                    <a:pt x="238" y="356"/>
                  </a:cubicBezTo>
                  <a:cubicBezTo>
                    <a:pt x="237" y="355"/>
                    <a:pt x="239" y="349"/>
                    <a:pt x="239" y="349"/>
                  </a:cubicBezTo>
                  <a:cubicBezTo>
                    <a:pt x="240" y="342"/>
                    <a:pt x="240" y="342"/>
                    <a:pt x="240" y="342"/>
                  </a:cubicBezTo>
                  <a:cubicBezTo>
                    <a:pt x="242" y="334"/>
                    <a:pt x="242" y="334"/>
                    <a:pt x="242" y="334"/>
                  </a:cubicBezTo>
                  <a:cubicBezTo>
                    <a:pt x="237" y="317"/>
                    <a:pt x="237" y="317"/>
                    <a:pt x="237" y="317"/>
                  </a:cubicBezTo>
                  <a:cubicBezTo>
                    <a:pt x="240" y="314"/>
                    <a:pt x="240" y="314"/>
                    <a:pt x="240" y="314"/>
                  </a:cubicBezTo>
                  <a:cubicBezTo>
                    <a:pt x="244" y="314"/>
                    <a:pt x="244" y="314"/>
                    <a:pt x="244" y="314"/>
                  </a:cubicBezTo>
                  <a:cubicBezTo>
                    <a:pt x="245" y="314"/>
                    <a:pt x="247" y="313"/>
                    <a:pt x="249" y="313"/>
                  </a:cubicBezTo>
                  <a:cubicBezTo>
                    <a:pt x="251" y="312"/>
                    <a:pt x="252" y="311"/>
                    <a:pt x="255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57" y="301"/>
                    <a:pt x="257" y="301"/>
                    <a:pt x="257" y="301"/>
                  </a:cubicBezTo>
                  <a:cubicBezTo>
                    <a:pt x="257" y="292"/>
                    <a:pt x="257" y="292"/>
                    <a:pt x="257" y="292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79"/>
                    <a:pt x="270" y="269"/>
                    <a:pt x="271" y="267"/>
                  </a:cubicBezTo>
                  <a:cubicBezTo>
                    <a:pt x="272" y="265"/>
                    <a:pt x="275" y="258"/>
                    <a:pt x="275" y="258"/>
                  </a:cubicBezTo>
                  <a:cubicBezTo>
                    <a:pt x="275" y="258"/>
                    <a:pt x="273" y="250"/>
                    <a:pt x="272" y="248"/>
                  </a:cubicBezTo>
                  <a:cubicBezTo>
                    <a:pt x="270" y="247"/>
                    <a:pt x="267" y="241"/>
                    <a:pt x="267" y="241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5" y="228"/>
                    <a:pt x="275" y="221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3"/>
                    <a:pt x="281" y="209"/>
                    <a:pt x="281" y="209"/>
                  </a:cubicBezTo>
                  <a:cubicBezTo>
                    <a:pt x="285" y="201"/>
                    <a:pt x="285" y="201"/>
                    <a:pt x="285" y="201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1" y="199"/>
                    <a:pt x="300" y="178"/>
                    <a:pt x="303" y="174"/>
                  </a:cubicBezTo>
                  <a:cubicBezTo>
                    <a:pt x="303" y="174"/>
                    <a:pt x="317" y="175"/>
                    <a:pt x="319" y="174"/>
                  </a:cubicBezTo>
                  <a:cubicBezTo>
                    <a:pt x="320" y="174"/>
                    <a:pt x="325" y="176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7" y="178"/>
                    <a:pt x="328" y="178"/>
                    <a:pt x="329" y="178"/>
                  </a:cubicBezTo>
                  <a:cubicBezTo>
                    <a:pt x="331" y="179"/>
                    <a:pt x="333" y="179"/>
                    <a:pt x="333" y="179"/>
                  </a:cubicBezTo>
                  <a:cubicBezTo>
                    <a:pt x="339" y="178"/>
                    <a:pt x="339" y="178"/>
                    <a:pt x="339" y="178"/>
                  </a:cubicBezTo>
                  <a:cubicBezTo>
                    <a:pt x="343" y="173"/>
                    <a:pt x="343" y="173"/>
                    <a:pt x="343" y="173"/>
                  </a:cubicBezTo>
                  <a:cubicBezTo>
                    <a:pt x="339" y="169"/>
                    <a:pt x="339" y="169"/>
                    <a:pt x="339" y="169"/>
                  </a:cubicBezTo>
                  <a:cubicBezTo>
                    <a:pt x="343" y="164"/>
                    <a:pt x="343" y="157"/>
                    <a:pt x="342" y="156"/>
                  </a:cubicBezTo>
                  <a:cubicBezTo>
                    <a:pt x="341" y="154"/>
                    <a:pt x="339" y="145"/>
                    <a:pt x="338" y="144"/>
                  </a:cubicBezTo>
                  <a:cubicBezTo>
                    <a:pt x="338" y="143"/>
                    <a:pt x="340" y="142"/>
                    <a:pt x="340" y="142"/>
                  </a:cubicBezTo>
                  <a:cubicBezTo>
                    <a:pt x="342" y="142"/>
                    <a:pt x="342" y="142"/>
                    <a:pt x="342" y="142"/>
                  </a:cubicBezTo>
                  <a:cubicBezTo>
                    <a:pt x="342" y="142"/>
                    <a:pt x="343" y="141"/>
                    <a:pt x="344" y="141"/>
                  </a:cubicBezTo>
                  <a:cubicBezTo>
                    <a:pt x="349" y="137"/>
                    <a:pt x="349" y="137"/>
                    <a:pt x="349" y="137"/>
                  </a:cubicBezTo>
                  <a:cubicBezTo>
                    <a:pt x="354" y="138"/>
                    <a:pt x="354" y="138"/>
                    <a:pt x="354" y="138"/>
                  </a:cubicBezTo>
                  <a:cubicBezTo>
                    <a:pt x="354" y="138"/>
                    <a:pt x="354" y="137"/>
                    <a:pt x="355" y="137"/>
                  </a:cubicBezTo>
                  <a:cubicBezTo>
                    <a:pt x="356" y="137"/>
                    <a:pt x="356" y="136"/>
                    <a:pt x="356" y="136"/>
                  </a:cubicBezTo>
                  <a:cubicBezTo>
                    <a:pt x="356" y="136"/>
                    <a:pt x="353" y="130"/>
                    <a:pt x="355" y="127"/>
                  </a:cubicBezTo>
                  <a:cubicBezTo>
                    <a:pt x="356" y="125"/>
                    <a:pt x="357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102">
              <a:extLst>
                <a:ext uri="{FF2B5EF4-FFF2-40B4-BE49-F238E27FC236}">
                  <a16:creationId xmlns:a16="http://schemas.microsoft.com/office/drawing/2014/main" id="{AFC5C73B-232C-E844-A9AE-9F48A7D549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8550" y="-33603"/>
              <a:ext cx="3373052" cy="3300666"/>
            </a:xfrm>
            <a:custGeom>
              <a:avLst/>
              <a:gdLst>
                <a:gd name="T0" fmla="*/ 395 w 1479"/>
                <a:gd name="T1" fmla="*/ 1054 h 1493"/>
                <a:gd name="T2" fmla="*/ 339 w 1479"/>
                <a:gd name="T3" fmla="*/ 1061 h 1493"/>
                <a:gd name="T4" fmla="*/ 359 w 1479"/>
                <a:gd name="T5" fmla="*/ 1012 h 1493"/>
                <a:gd name="T6" fmla="*/ 298 w 1479"/>
                <a:gd name="T7" fmla="*/ 970 h 1493"/>
                <a:gd name="T8" fmla="*/ 266 w 1479"/>
                <a:gd name="T9" fmla="*/ 914 h 1493"/>
                <a:gd name="T10" fmla="*/ 197 w 1479"/>
                <a:gd name="T11" fmla="*/ 908 h 1493"/>
                <a:gd name="T12" fmla="*/ 159 w 1479"/>
                <a:gd name="T13" fmla="*/ 875 h 1493"/>
                <a:gd name="T14" fmla="*/ 149 w 1479"/>
                <a:gd name="T15" fmla="*/ 820 h 1493"/>
                <a:gd name="T16" fmla="*/ 130 w 1479"/>
                <a:gd name="T17" fmla="*/ 737 h 1493"/>
                <a:gd name="T18" fmla="*/ 185 w 1479"/>
                <a:gd name="T19" fmla="*/ 696 h 1493"/>
                <a:gd name="T20" fmla="*/ 122 w 1479"/>
                <a:gd name="T21" fmla="*/ 671 h 1493"/>
                <a:gd name="T22" fmla="*/ 160 w 1479"/>
                <a:gd name="T23" fmla="*/ 558 h 1493"/>
                <a:gd name="T24" fmla="*/ 101 w 1479"/>
                <a:gd name="T25" fmla="*/ 459 h 1493"/>
                <a:gd name="T26" fmla="*/ 76 w 1479"/>
                <a:gd name="T27" fmla="*/ 383 h 1493"/>
                <a:gd name="T28" fmla="*/ 12 w 1479"/>
                <a:gd name="T29" fmla="*/ 272 h 1493"/>
                <a:gd name="T30" fmla="*/ 0 w 1479"/>
                <a:gd name="T31" fmla="*/ 237 h 1493"/>
                <a:gd name="T32" fmla="*/ 0 w 1479"/>
                <a:gd name="T33" fmla="*/ 237 h 1493"/>
                <a:gd name="T34" fmla="*/ 1 w 1479"/>
                <a:gd name="T35" fmla="*/ 236 h 1493"/>
                <a:gd name="T36" fmla="*/ 3 w 1479"/>
                <a:gd name="T37" fmla="*/ 234 h 1493"/>
                <a:gd name="T38" fmla="*/ 8 w 1479"/>
                <a:gd name="T39" fmla="*/ 229 h 1493"/>
                <a:gd name="T40" fmla="*/ 47 w 1479"/>
                <a:gd name="T41" fmla="*/ 167 h 1493"/>
                <a:gd name="T42" fmla="*/ 56 w 1479"/>
                <a:gd name="T43" fmla="*/ 176 h 1493"/>
                <a:gd name="T44" fmla="*/ 92 w 1479"/>
                <a:gd name="T45" fmla="*/ 183 h 1493"/>
                <a:gd name="T46" fmla="*/ 196 w 1479"/>
                <a:gd name="T47" fmla="*/ 194 h 1493"/>
                <a:gd name="T48" fmla="*/ 258 w 1479"/>
                <a:gd name="T49" fmla="*/ 207 h 1493"/>
                <a:gd name="T50" fmla="*/ 281 w 1479"/>
                <a:gd name="T51" fmla="*/ 280 h 1493"/>
                <a:gd name="T52" fmla="*/ 161 w 1479"/>
                <a:gd name="T53" fmla="*/ 320 h 1493"/>
                <a:gd name="T54" fmla="*/ 109 w 1479"/>
                <a:gd name="T55" fmla="*/ 310 h 1493"/>
                <a:gd name="T56" fmla="*/ 150 w 1479"/>
                <a:gd name="T57" fmla="*/ 340 h 1493"/>
                <a:gd name="T58" fmla="*/ 189 w 1479"/>
                <a:gd name="T59" fmla="*/ 388 h 1493"/>
                <a:gd name="T60" fmla="*/ 232 w 1479"/>
                <a:gd name="T61" fmla="*/ 422 h 1493"/>
                <a:gd name="T62" fmla="*/ 288 w 1479"/>
                <a:gd name="T63" fmla="*/ 416 h 1493"/>
                <a:gd name="T64" fmla="*/ 239 w 1479"/>
                <a:gd name="T65" fmla="*/ 380 h 1493"/>
                <a:gd name="T66" fmla="*/ 322 w 1479"/>
                <a:gd name="T67" fmla="*/ 369 h 1493"/>
                <a:gd name="T68" fmla="*/ 315 w 1479"/>
                <a:gd name="T69" fmla="*/ 253 h 1493"/>
                <a:gd name="T70" fmla="*/ 350 w 1479"/>
                <a:gd name="T71" fmla="*/ 213 h 1493"/>
                <a:gd name="T72" fmla="*/ 283 w 1479"/>
                <a:gd name="T73" fmla="*/ 136 h 1493"/>
                <a:gd name="T74" fmla="*/ 351 w 1479"/>
                <a:gd name="T75" fmla="*/ 157 h 1493"/>
                <a:gd name="T76" fmla="*/ 407 w 1479"/>
                <a:gd name="T77" fmla="*/ 178 h 1493"/>
                <a:gd name="T78" fmla="*/ 420 w 1479"/>
                <a:gd name="T79" fmla="*/ 84 h 1493"/>
                <a:gd name="T80" fmla="*/ 447 w 1479"/>
                <a:gd name="T81" fmla="*/ 17 h 1493"/>
                <a:gd name="T82" fmla="*/ 1446 w 1479"/>
                <a:gd name="T83" fmla="*/ 837 h 1493"/>
                <a:gd name="T84" fmla="*/ 1247 w 1479"/>
                <a:gd name="T85" fmla="*/ 947 h 1493"/>
                <a:gd name="T86" fmla="*/ 1027 w 1479"/>
                <a:gd name="T87" fmla="*/ 1015 h 1493"/>
                <a:gd name="T88" fmla="*/ 1113 w 1479"/>
                <a:gd name="T89" fmla="*/ 1192 h 1493"/>
                <a:gd name="T90" fmla="*/ 1187 w 1479"/>
                <a:gd name="T91" fmla="*/ 1460 h 1493"/>
                <a:gd name="T92" fmla="*/ 1119 w 1479"/>
                <a:gd name="T93" fmla="*/ 1449 h 1493"/>
                <a:gd name="T94" fmla="*/ 1105 w 1479"/>
                <a:gd name="T95" fmla="*/ 1486 h 1493"/>
                <a:gd name="T96" fmla="*/ 1061 w 1479"/>
                <a:gd name="T97" fmla="*/ 1452 h 1493"/>
                <a:gd name="T98" fmla="*/ 988 w 1479"/>
                <a:gd name="T99" fmla="*/ 1445 h 1493"/>
                <a:gd name="T100" fmla="*/ 919 w 1479"/>
                <a:gd name="T101" fmla="*/ 1435 h 1493"/>
                <a:gd name="T102" fmla="*/ 899 w 1479"/>
                <a:gd name="T103" fmla="*/ 1437 h 1493"/>
                <a:gd name="T104" fmla="*/ 898 w 1479"/>
                <a:gd name="T105" fmla="*/ 1438 h 1493"/>
                <a:gd name="T106" fmla="*/ 883 w 1479"/>
                <a:gd name="T107" fmla="*/ 1439 h 1493"/>
                <a:gd name="T108" fmla="*/ 693 w 1479"/>
                <a:gd name="T109" fmla="*/ 1413 h 1493"/>
                <a:gd name="T110" fmla="*/ 650 w 1479"/>
                <a:gd name="T111" fmla="*/ 1303 h 1493"/>
                <a:gd name="T112" fmla="*/ 648 w 1479"/>
                <a:gd name="T113" fmla="*/ 1232 h 1493"/>
                <a:gd name="T114" fmla="*/ 664 w 1479"/>
                <a:gd name="T115" fmla="*/ 1146 h 1493"/>
                <a:gd name="T116" fmla="*/ 594 w 1479"/>
                <a:gd name="T117" fmla="*/ 1113 h 1493"/>
                <a:gd name="T118" fmla="*/ 521 w 1479"/>
                <a:gd name="T119" fmla="*/ 1124 h 1493"/>
                <a:gd name="T120" fmla="*/ 382 w 1479"/>
                <a:gd name="T121" fmla="*/ 71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79" h="1493">
                  <a:moveTo>
                    <a:pt x="460" y="1096"/>
                  </a:moveTo>
                  <a:cubicBezTo>
                    <a:pt x="452" y="1098"/>
                    <a:pt x="452" y="1098"/>
                    <a:pt x="452" y="1098"/>
                  </a:cubicBezTo>
                  <a:cubicBezTo>
                    <a:pt x="452" y="1098"/>
                    <a:pt x="447" y="1103"/>
                    <a:pt x="447" y="1101"/>
                  </a:cubicBezTo>
                  <a:cubicBezTo>
                    <a:pt x="446" y="1099"/>
                    <a:pt x="448" y="1095"/>
                    <a:pt x="448" y="1093"/>
                  </a:cubicBezTo>
                  <a:cubicBezTo>
                    <a:pt x="447" y="1092"/>
                    <a:pt x="442" y="1095"/>
                    <a:pt x="443" y="1091"/>
                  </a:cubicBezTo>
                  <a:cubicBezTo>
                    <a:pt x="444" y="1089"/>
                    <a:pt x="443" y="1086"/>
                    <a:pt x="442" y="1085"/>
                  </a:cubicBezTo>
                  <a:cubicBezTo>
                    <a:pt x="440" y="1083"/>
                    <a:pt x="434" y="1083"/>
                    <a:pt x="436" y="1079"/>
                  </a:cubicBezTo>
                  <a:cubicBezTo>
                    <a:pt x="438" y="1076"/>
                    <a:pt x="443" y="1074"/>
                    <a:pt x="443" y="1074"/>
                  </a:cubicBezTo>
                  <a:cubicBezTo>
                    <a:pt x="443" y="1072"/>
                    <a:pt x="443" y="1072"/>
                    <a:pt x="443" y="1072"/>
                  </a:cubicBezTo>
                  <a:cubicBezTo>
                    <a:pt x="439" y="1068"/>
                    <a:pt x="439" y="1068"/>
                    <a:pt x="439" y="1068"/>
                  </a:cubicBezTo>
                  <a:cubicBezTo>
                    <a:pt x="428" y="1063"/>
                    <a:pt x="428" y="1063"/>
                    <a:pt x="428" y="1063"/>
                  </a:cubicBezTo>
                  <a:cubicBezTo>
                    <a:pt x="428" y="1063"/>
                    <a:pt x="427" y="1057"/>
                    <a:pt x="425" y="1057"/>
                  </a:cubicBezTo>
                  <a:cubicBezTo>
                    <a:pt x="424" y="1056"/>
                    <a:pt x="421" y="1053"/>
                    <a:pt x="421" y="1053"/>
                  </a:cubicBezTo>
                  <a:cubicBezTo>
                    <a:pt x="421" y="1053"/>
                    <a:pt x="418" y="1049"/>
                    <a:pt x="414" y="1048"/>
                  </a:cubicBezTo>
                  <a:cubicBezTo>
                    <a:pt x="410" y="1046"/>
                    <a:pt x="407" y="1055"/>
                    <a:pt x="407" y="1055"/>
                  </a:cubicBezTo>
                  <a:cubicBezTo>
                    <a:pt x="403" y="1051"/>
                    <a:pt x="403" y="1051"/>
                    <a:pt x="403" y="1051"/>
                  </a:cubicBezTo>
                  <a:cubicBezTo>
                    <a:pt x="395" y="1054"/>
                    <a:pt x="395" y="1054"/>
                    <a:pt x="395" y="1054"/>
                  </a:cubicBezTo>
                  <a:cubicBezTo>
                    <a:pt x="389" y="1063"/>
                    <a:pt x="389" y="1063"/>
                    <a:pt x="389" y="1063"/>
                  </a:cubicBezTo>
                  <a:cubicBezTo>
                    <a:pt x="385" y="1064"/>
                    <a:pt x="385" y="1064"/>
                    <a:pt x="385" y="1064"/>
                  </a:cubicBezTo>
                  <a:cubicBezTo>
                    <a:pt x="379" y="1065"/>
                    <a:pt x="379" y="1065"/>
                    <a:pt x="379" y="1065"/>
                  </a:cubicBezTo>
                  <a:cubicBezTo>
                    <a:pt x="370" y="1067"/>
                    <a:pt x="370" y="1067"/>
                    <a:pt x="370" y="1067"/>
                  </a:cubicBezTo>
                  <a:cubicBezTo>
                    <a:pt x="368" y="1073"/>
                    <a:pt x="368" y="1073"/>
                    <a:pt x="368" y="1073"/>
                  </a:cubicBezTo>
                  <a:cubicBezTo>
                    <a:pt x="369" y="1079"/>
                    <a:pt x="369" y="1079"/>
                    <a:pt x="369" y="1079"/>
                  </a:cubicBezTo>
                  <a:cubicBezTo>
                    <a:pt x="364" y="1083"/>
                    <a:pt x="364" y="1083"/>
                    <a:pt x="364" y="1083"/>
                  </a:cubicBezTo>
                  <a:cubicBezTo>
                    <a:pt x="352" y="1082"/>
                    <a:pt x="352" y="1082"/>
                    <a:pt x="352" y="1082"/>
                  </a:cubicBezTo>
                  <a:cubicBezTo>
                    <a:pt x="354" y="1082"/>
                    <a:pt x="354" y="1082"/>
                    <a:pt x="354" y="1082"/>
                  </a:cubicBezTo>
                  <a:cubicBezTo>
                    <a:pt x="347" y="1078"/>
                    <a:pt x="347" y="1078"/>
                    <a:pt x="347" y="1078"/>
                  </a:cubicBezTo>
                  <a:cubicBezTo>
                    <a:pt x="347" y="1075"/>
                    <a:pt x="347" y="1075"/>
                    <a:pt x="347" y="1075"/>
                  </a:cubicBezTo>
                  <a:cubicBezTo>
                    <a:pt x="343" y="1075"/>
                    <a:pt x="343" y="1075"/>
                    <a:pt x="343" y="1075"/>
                  </a:cubicBezTo>
                  <a:cubicBezTo>
                    <a:pt x="340" y="1074"/>
                    <a:pt x="340" y="1074"/>
                    <a:pt x="340" y="1074"/>
                  </a:cubicBezTo>
                  <a:cubicBezTo>
                    <a:pt x="342" y="1072"/>
                    <a:pt x="342" y="1072"/>
                    <a:pt x="342" y="1072"/>
                  </a:cubicBezTo>
                  <a:cubicBezTo>
                    <a:pt x="340" y="1069"/>
                    <a:pt x="340" y="1069"/>
                    <a:pt x="340" y="1069"/>
                  </a:cubicBezTo>
                  <a:cubicBezTo>
                    <a:pt x="337" y="1063"/>
                    <a:pt x="337" y="1063"/>
                    <a:pt x="337" y="1063"/>
                  </a:cubicBezTo>
                  <a:cubicBezTo>
                    <a:pt x="339" y="1061"/>
                    <a:pt x="339" y="1061"/>
                    <a:pt x="339" y="1061"/>
                  </a:cubicBezTo>
                  <a:cubicBezTo>
                    <a:pt x="335" y="1059"/>
                    <a:pt x="335" y="1059"/>
                    <a:pt x="335" y="1059"/>
                  </a:cubicBezTo>
                  <a:cubicBezTo>
                    <a:pt x="333" y="1057"/>
                    <a:pt x="333" y="1057"/>
                    <a:pt x="333" y="1057"/>
                  </a:cubicBezTo>
                  <a:cubicBezTo>
                    <a:pt x="335" y="1053"/>
                    <a:pt x="335" y="1053"/>
                    <a:pt x="335" y="1053"/>
                  </a:cubicBezTo>
                  <a:cubicBezTo>
                    <a:pt x="333" y="1050"/>
                    <a:pt x="333" y="1050"/>
                    <a:pt x="333" y="1050"/>
                  </a:cubicBezTo>
                  <a:cubicBezTo>
                    <a:pt x="330" y="1046"/>
                    <a:pt x="330" y="1046"/>
                    <a:pt x="330" y="1046"/>
                  </a:cubicBezTo>
                  <a:cubicBezTo>
                    <a:pt x="325" y="1045"/>
                    <a:pt x="325" y="1045"/>
                    <a:pt x="325" y="1045"/>
                  </a:cubicBezTo>
                  <a:cubicBezTo>
                    <a:pt x="321" y="1042"/>
                    <a:pt x="321" y="1042"/>
                    <a:pt x="321" y="1042"/>
                  </a:cubicBezTo>
                  <a:cubicBezTo>
                    <a:pt x="321" y="1039"/>
                    <a:pt x="321" y="1039"/>
                    <a:pt x="321" y="1039"/>
                  </a:cubicBezTo>
                  <a:cubicBezTo>
                    <a:pt x="323" y="1032"/>
                    <a:pt x="323" y="1032"/>
                    <a:pt x="323" y="1032"/>
                  </a:cubicBezTo>
                  <a:cubicBezTo>
                    <a:pt x="323" y="1032"/>
                    <a:pt x="323" y="1031"/>
                    <a:pt x="327" y="1029"/>
                  </a:cubicBezTo>
                  <a:cubicBezTo>
                    <a:pt x="331" y="1028"/>
                    <a:pt x="332" y="1029"/>
                    <a:pt x="332" y="1029"/>
                  </a:cubicBezTo>
                  <a:cubicBezTo>
                    <a:pt x="338" y="1031"/>
                    <a:pt x="338" y="1031"/>
                    <a:pt x="338" y="1031"/>
                  </a:cubicBezTo>
                  <a:cubicBezTo>
                    <a:pt x="345" y="1029"/>
                    <a:pt x="345" y="1029"/>
                    <a:pt x="345" y="1029"/>
                  </a:cubicBezTo>
                  <a:cubicBezTo>
                    <a:pt x="345" y="1029"/>
                    <a:pt x="352" y="1023"/>
                    <a:pt x="353" y="1022"/>
                  </a:cubicBezTo>
                  <a:cubicBezTo>
                    <a:pt x="355" y="1021"/>
                    <a:pt x="353" y="1016"/>
                    <a:pt x="353" y="1016"/>
                  </a:cubicBezTo>
                  <a:cubicBezTo>
                    <a:pt x="357" y="1015"/>
                    <a:pt x="357" y="1015"/>
                    <a:pt x="357" y="1015"/>
                  </a:cubicBezTo>
                  <a:cubicBezTo>
                    <a:pt x="359" y="1012"/>
                    <a:pt x="359" y="1012"/>
                    <a:pt x="359" y="1012"/>
                  </a:cubicBezTo>
                  <a:cubicBezTo>
                    <a:pt x="359" y="1006"/>
                    <a:pt x="359" y="1006"/>
                    <a:pt x="359" y="1006"/>
                  </a:cubicBezTo>
                  <a:cubicBezTo>
                    <a:pt x="354" y="1004"/>
                    <a:pt x="354" y="1004"/>
                    <a:pt x="354" y="1004"/>
                  </a:cubicBezTo>
                  <a:cubicBezTo>
                    <a:pt x="350" y="1003"/>
                    <a:pt x="350" y="1003"/>
                    <a:pt x="350" y="1003"/>
                  </a:cubicBezTo>
                  <a:cubicBezTo>
                    <a:pt x="346" y="1000"/>
                    <a:pt x="346" y="1000"/>
                    <a:pt x="346" y="1000"/>
                  </a:cubicBezTo>
                  <a:cubicBezTo>
                    <a:pt x="348" y="995"/>
                    <a:pt x="348" y="995"/>
                    <a:pt x="348" y="995"/>
                  </a:cubicBezTo>
                  <a:cubicBezTo>
                    <a:pt x="343" y="995"/>
                    <a:pt x="343" y="995"/>
                    <a:pt x="343" y="995"/>
                  </a:cubicBezTo>
                  <a:cubicBezTo>
                    <a:pt x="338" y="994"/>
                    <a:pt x="338" y="994"/>
                    <a:pt x="338" y="994"/>
                  </a:cubicBezTo>
                  <a:cubicBezTo>
                    <a:pt x="334" y="993"/>
                    <a:pt x="334" y="993"/>
                    <a:pt x="334" y="993"/>
                  </a:cubicBezTo>
                  <a:cubicBezTo>
                    <a:pt x="331" y="994"/>
                    <a:pt x="331" y="994"/>
                    <a:pt x="331" y="994"/>
                  </a:cubicBezTo>
                  <a:cubicBezTo>
                    <a:pt x="328" y="997"/>
                    <a:pt x="328" y="997"/>
                    <a:pt x="328" y="997"/>
                  </a:cubicBezTo>
                  <a:cubicBezTo>
                    <a:pt x="323" y="997"/>
                    <a:pt x="323" y="997"/>
                    <a:pt x="323" y="997"/>
                  </a:cubicBezTo>
                  <a:cubicBezTo>
                    <a:pt x="322" y="988"/>
                    <a:pt x="322" y="988"/>
                    <a:pt x="322" y="988"/>
                  </a:cubicBezTo>
                  <a:cubicBezTo>
                    <a:pt x="320" y="984"/>
                    <a:pt x="320" y="984"/>
                    <a:pt x="320" y="984"/>
                  </a:cubicBezTo>
                  <a:cubicBezTo>
                    <a:pt x="315" y="982"/>
                    <a:pt x="315" y="982"/>
                    <a:pt x="315" y="982"/>
                  </a:cubicBezTo>
                  <a:cubicBezTo>
                    <a:pt x="304" y="980"/>
                    <a:pt x="304" y="980"/>
                    <a:pt x="304" y="980"/>
                  </a:cubicBezTo>
                  <a:cubicBezTo>
                    <a:pt x="299" y="973"/>
                    <a:pt x="299" y="973"/>
                    <a:pt x="299" y="973"/>
                  </a:cubicBezTo>
                  <a:cubicBezTo>
                    <a:pt x="298" y="970"/>
                    <a:pt x="298" y="970"/>
                    <a:pt x="298" y="970"/>
                  </a:cubicBezTo>
                  <a:cubicBezTo>
                    <a:pt x="298" y="970"/>
                    <a:pt x="297" y="970"/>
                    <a:pt x="294" y="969"/>
                  </a:cubicBezTo>
                  <a:cubicBezTo>
                    <a:pt x="291" y="969"/>
                    <a:pt x="293" y="966"/>
                    <a:pt x="293" y="966"/>
                  </a:cubicBezTo>
                  <a:cubicBezTo>
                    <a:pt x="293" y="961"/>
                    <a:pt x="293" y="961"/>
                    <a:pt x="293" y="961"/>
                  </a:cubicBezTo>
                  <a:cubicBezTo>
                    <a:pt x="289" y="961"/>
                    <a:pt x="289" y="961"/>
                    <a:pt x="289" y="961"/>
                  </a:cubicBezTo>
                  <a:cubicBezTo>
                    <a:pt x="285" y="957"/>
                    <a:pt x="285" y="957"/>
                    <a:pt x="285" y="957"/>
                  </a:cubicBezTo>
                  <a:cubicBezTo>
                    <a:pt x="278" y="955"/>
                    <a:pt x="278" y="955"/>
                    <a:pt x="278" y="955"/>
                  </a:cubicBezTo>
                  <a:cubicBezTo>
                    <a:pt x="281" y="947"/>
                    <a:pt x="281" y="947"/>
                    <a:pt x="281" y="947"/>
                  </a:cubicBezTo>
                  <a:cubicBezTo>
                    <a:pt x="281" y="944"/>
                    <a:pt x="281" y="944"/>
                    <a:pt x="281" y="944"/>
                  </a:cubicBezTo>
                  <a:cubicBezTo>
                    <a:pt x="282" y="939"/>
                    <a:pt x="282" y="939"/>
                    <a:pt x="282" y="939"/>
                  </a:cubicBezTo>
                  <a:cubicBezTo>
                    <a:pt x="279" y="936"/>
                    <a:pt x="279" y="936"/>
                    <a:pt x="279" y="936"/>
                  </a:cubicBezTo>
                  <a:cubicBezTo>
                    <a:pt x="273" y="932"/>
                    <a:pt x="273" y="932"/>
                    <a:pt x="273" y="932"/>
                  </a:cubicBezTo>
                  <a:cubicBezTo>
                    <a:pt x="273" y="929"/>
                    <a:pt x="273" y="929"/>
                    <a:pt x="273" y="929"/>
                  </a:cubicBezTo>
                  <a:cubicBezTo>
                    <a:pt x="273" y="926"/>
                    <a:pt x="273" y="926"/>
                    <a:pt x="273" y="926"/>
                  </a:cubicBezTo>
                  <a:cubicBezTo>
                    <a:pt x="273" y="918"/>
                    <a:pt x="273" y="918"/>
                    <a:pt x="273" y="918"/>
                  </a:cubicBezTo>
                  <a:cubicBezTo>
                    <a:pt x="271" y="914"/>
                    <a:pt x="271" y="914"/>
                    <a:pt x="271" y="914"/>
                  </a:cubicBezTo>
                  <a:cubicBezTo>
                    <a:pt x="267" y="916"/>
                    <a:pt x="267" y="916"/>
                    <a:pt x="267" y="916"/>
                  </a:cubicBezTo>
                  <a:cubicBezTo>
                    <a:pt x="266" y="914"/>
                    <a:pt x="266" y="914"/>
                    <a:pt x="266" y="914"/>
                  </a:cubicBezTo>
                  <a:cubicBezTo>
                    <a:pt x="263" y="915"/>
                    <a:pt x="263" y="915"/>
                    <a:pt x="263" y="915"/>
                  </a:cubicBezTo>
                  <a:cubicBezTo>
                    <a:pt x="260" y="913"/>
                    <a:pt x="260" y="913"/>
                    <a:pt x="260" y="913"/>
                  </a:cubicBezTo>
                  <a:cubicBezTo>
                    <a:pt x="257" y="910"/>
                    <a:pt x="257" y="910"/>
                    <a:pt x="257" y="910"/>
                  </a:cubicBezTo>
                  <a:cubicBezTo>
                    <a:pt x="248" y="908"/>
                    <a:pt x="248" y="908"/>
                    <a:pt x="248" y="908"/>
                  </a:cubicBezTo>
                  <a:cubicBezTo>
                    <a:pt x="248" y="908"/>
                    <a:pt x="245" y="909"/>
                    <a:pt x="241" y="910"/>
                  </a:cubicBezTo>
                  <a:cubicBezTo>
                    <a:pt x="238" y="911"/>
                    <a:pt x="239" y="912"/>
                    <a:pt x="237" y="912"/>
                  </a:cubicBezTo>
                  <a:cubicBezTo>
                    <a:pt x="235" y="913"/>
                    <a:pt x="234" y="915"/>
                    <a:pt x="234" y="917"/>
                  </a:cubicBezTo>
                  <a:cubicBezTo>
                    <a:pt x="233" y="919"/>
                    <a:pt x="229" y="920"/>
                    <a:pt x="228" y="920"/>
                  </a:cubicBezTo>
                  <a:cubicBezTo>
                    <a:pt x="226" y="921"/>
                    <a:pt x="224" y="918"/>
                    <a:pt x="224" y="918"/>
                  </a:cubicBezTo>
                  <a:cubicBezTo>
                    <a:pt x="224" y="915"/>
                    <a:pt x="224" y="915"/>
                    <a:pt x="224" y="915"/>
                  </a:cubicBezTo>
                  <a:cubicBezTo>
                    <a:pt x="223" y="909"/>
                    <a:pt x="223" y="909"/>
                    <a:pt x="223" y="909"/>
                  </a:cubicBezTo>
                  <a:cubicBezTo>
                    <a:pt x="215" y="909"/>
                    <a:pt x="215" y="909"/>
                    <a:pt x="215" y="909"/>
                  </a:cubicBezTo>
                  <a:cubicBezTo>
                    <a:pt x="208" y="911"/>
                    <a:pt x="208" y="911"/>
                    <a:pt x="208" y="911"/>
                  </a:cubicBezTo>
                  <a:cubicBezTo>
                    <a:pt x="207" y="913"/>
                    <a:pt x="207" y="913"/>
                    <a:pt x="207" y="913"/>
                  </a:cubicBezTo>
                  <a:cubicBezTo>
                    <a:pt x="202" y="913"/>
                    <a:pt x="202" y="913"/>
                    <a:pt x="202" y="913"/>
                  </a:cubicBezTo>
                  <a:cubicBezTo>
                    <a:pt x="200" y="909"/>
                    <a:pt x="200" y="909"/>
                    <a:pt x="200" y="909"/>
                  </a:cubicBezTo>
                  <a:cubicBezTo>
                    <a:pt x="197" y="908"/>
                    <a:pt x="197" y="908"/>
                    <a:pt x="197" y="908"/>
                  </a:cubicBezTo>
                  <a:cubicBezTo>
                    <a:pt x="192" y="910"/>
                    <a:pt x="192" y="910"/>
                    <a:pt x="192" y="910"/>
                  </a:cubicBezTo>
                  <a:cubicBezTo>
                    <a:pt x="192" y="910"/>
                    <a:pt x="191" y="912"/>
                    <a:pt x="190" y="912"/>
                  </a:cubicBezTo>
                  <a:cubicBezTo>
                    <a:pt x="189" y="913"/>
                    <a:pt x="188" y="912"/>
                    <a:pt x="187" y="912"/>
                  </a:cubicBezTo>
                  <a:cubicBezTo>
                    <a:pt x="186" y="912"/>
                    <a:pt x="184" y="911"/>
                    <a:pt x="183" y="910"/>
                  </a:cubicBezTo>
                  <a:cubicBezTo>
                    <a:pt x="183" y="909"/>
                    <a:pt x="183" y="908"/>
                    <a:pt x="183" y="907"/>
                  </a:cubicBezTo>
                  <a:cubicBezTo>
                    <a:pt x="183" y="906"/>
                    <a:pt x="183" y="904"/>
                    <a:pt x="183" y="904"/>
                  </a:cubicBezTo>
                  <a:cubicBezTo>
                    <a:pt x="184" y="899"/>
                    <a:pt x="184" y="899"/>
                    <a:pt x="184" y="899"/>
                  </a:cubicBezTo>
                  <a:cubicBezTo>
                    <a:pt x="184" y="899"/>
                    <a:pt x="180" y="896"/>
                    <a:pt x="179" y="895"/>
                  </a:cubicBezTo>
                  <a:cubicBezTo>
                    <a:pt x="179" y="893"/>
                    <a:pt x="178" y="890"/>
                    <a:pt x="178" y="890"/>
                  </a:cubicBezTo>
                  <a:cubicBezTo>
                    <a:pt x="178" y="890"/>
                    <a:pt x="176" y="889"/>
                    <a:pt x="175" y="888"/>
                  </a:cubicBezTo>
                  <a:cubicBezTo>
                    <a:pt x="174" y="888"/>
                    <a:pt x="173" y="887"/>
                    <a:pt x="173" y="887"/>
                  </a:cubicBezTo>
                  <a:cubicBezTo>
                    <a:pt x="174" y="884"/>
                    <a:pt x="174" y="884"/>
                    <a:pt x="174" y="884"/>
                  </a:cubicBezTo>
                  <a:cubicBezTo>
                    <a:pt x="170" y="882"/>
                    <a:pt x="170" y="882"/>
                    <a:pt x="170" y="882"/>
                  </a:cubicBezTo>
                  <a:cubicBezTo>
                    <a:pt x="165" y="878"/>
                    <a:pt x="165" y="878"/>
                    <a:pt x="165" y="878"/>
                  </a:cubicBezTo>
                  <a:cubicBezTo>
                    <a:pt x="167" y="875"/>
                    <a:pt x="167" y="875"/>
                    <a:pt x="167" y="875"/>
                  </a:cubicBezTo>
                  <a:cubicBezTo>
                    <a:pt x="163" y="872"/>
                    <a:pt x="163" y="872"/>
                    <a:pt x="163" y="872"/>
                  </a:cubicBezTo>
                  <a:cubicBezTo>
                    <a:pt x="159" y="875"/>
                    <a:pt x="159" y="875"/>
                    <a:pt x="159" y="875"/>
                  </a:cubicBezTo>
                  <a:cubicBezTo>
                    <a:pt x="159" y="871"/>
                    <a:pt x="159" y="871"/>
                    <a:pt x="159" y="871"/>
                  </a:cubicBezTo>
                  <a:cubicBezTo>
                    <a:pt x="157" y="863"/>
                    <a:pt x="157" y="863"/>
                    <a:pt x="157" y="863"/>
                  </a:cubicBezTo>
                  <a:cubicBezTo>
                    <a:pt x="159" y="860"/>
                    <a:pt x="159" y="860"/>
                    <a:pt x="159" y="860"/>
                  </a:cubicBezTo>
                  <a:cubicBezTo>
                    <a:pt x="158" y="850"/>
                    <a:pt x="158" y="850"/>
                    <a:pt x="158" y="850"/>
                  </a:cubicBezTo>
                  <a:cubicBezTo>
                    <a:pt x="158" y="850"/>
                    <a:pt x="156" y="849"/>
                    <a:pt x="155" y="849"/>
                  </a:cubicBezTo>
                  <a:cubicBezTo>
                    <a:pt x="154" y="849"/>
                    <a:pt x="151" y="847"/>
                    <a:pt x="151" y="847"/>
                  </a:cubicBezTo>
                  <a:cubicBezTo>
                    <a:pt x="147" y="846"/>
                    <a:pt x="147" y="846"/>
                    <a:pt x="147" y="846"/>
                  </a:cubicBezTo>
                  <a:cubicBezTo>
                    <a:pt x="147" y="843"/>
                    <a:pt x="147" y="843"/>
                    <a:pt x="147" y="843"/>
                  </a:cubicBezTo>
                  <a:cubicBezTo>
                    <a:pt x="144" y="840"/>
                    <a:pt x="144" y="840"/>
                    <a:pt x="144" y="840"/>
                  </a:cubicBezTo>
                  <a:cubicBezTo>
                    <a:pt x="141" y="841"/>
                    <a:pt x="141" y="841"/>
                    <a:pt x="141" y="841"/>
                  </a:cubicBezTo>
                  <a:cubicBezTo>
                    <a:pt x="141" y="841"/>
                    <a:pt x="140" y="841"/>
                    <a:pt x="140" y="840"/>
                  </a:cubicBezTo>
                  <a:cubicBezTo>
                    <a:pt x="140" y="839"/>
                    <a:pt x="138" y="835"/>
                    <a:pt x="138" y="835"/>
                  </a:cubicBezTo>
                  <a:cubicBezTo>
                    <a:pt x="141" y="832"/>
                    <a:pt x="141" y="832"/>
                    <a:pt x="141" y="832"/>
                  </a:cubicBezTo>
                  <a:cubicBezTo>
                    <a:pt x="141" y="832"/>
                    <a:pt x="141" y="828"/>
                    <a:pt x="141" y="827"/>
                  </a:cubicBezTo>
                  <a:cubicBezTo>
                    <a:pt x="141" y="825"/>
                    <a:pt x="146" y="825"/>
                    <a:pt x="146" y="825"/>
                  </a:cubicBezTo>
                  <a:cubicBezTo>
                    <a:pt x="148" y="824"/>
                    <a:pt x="148" y="824"/>
                    <a:pt x="148" y="824"/>
                  </a:cubicBezTo>
                  <a:cubicBezTo>
                    <a:pt x="149" y="820"/>
                    <a:pt x="149" y="820"/>
                    <a:pt x="149" y="820"/>
                  </a:cubicBezTo>
                  <a:cubicBezTo>
                    <a:pt x="149" y="820"/>
                    <a:pt x="146" y="820"/>
                    <a:pt x="144" y="818"/>
                  </a:cubicBezTo>
                  <a:cubicBezTo>
                    <a:pt x="143" y="816"/>
                    <a:pt x="144" y="818"/>
                    <a:pt x="144" y="817"/>
                  </a:cubicBezTo>
                  <a:cubicBezTo>
                    <a:pt x="144" y="816"/>
                    <a:pt x="143" y="817"/>
                    <a:pt x="143" y="817"/>
                  </a:cubicBezTo>
                  <a:cubicBezTo>
                    <a:pt x="143" y="817"/>
                    <a:pt x="142" y="816"/>
                    <a:pt x="142" y="815"/>
                  </a:cubicBezTo>
                  <a:cubicBezTo>
                    <a:pt x="142" y="814"/>
                    <a:pt x="142" y="812"/>
                    <a:pt x="141" y="811"/>
                  </a:cubicBezTo>
                  <a:cubicBezTo>
                    <a:pt x="140" y="810"/>
                    <a:pt x="138" y="809"/>
                    <a:pt x="138" y="809"/>
                  </a:cubicBezTo>
                  <a:cubicBezTo>
                    <a:pt x="137" y="808"/>
                    <a:pt x="137" y="809"/>
                    <a:pt x="135" y="807"/>
                  </a:cubicBezTo>
                  <a:cubicBezTo>
                    <a:pt x="134" y="805"/>
                    <a:pt x="134" y="804"/>
                    <a:pt x="134" y="804"/>
                  </a:cubicBezTo>
                  <a:cubicBezTo>
                    <a:pt x="131" y="802"/>
                    <a:pt x="133" y="797"/>
                    <a:pt x="131" y="795"/>
                  </a:cubicBezTo>
                  <a:cubicBezTo>
                    <a:pt x="127" y="791"/>
                    <a:pt x="127" y="784"/>
                    <a:pt x="125" y="782"/>
                  </a:cubicBezTo>
                  <a:cubicBezTo>
                    <a:pt x="122" y="777"/>
                    <a:pt x="124" y="776"/>
                    <a:pt x="125" y="773"/>
                  </a:cubicBezTo>
                  <a:cubicBezTo>
                    <a:pt x="126" y="767"/>
                    <a:pt x="129" y="762"/>
                    <a:pt x="130" y="752"/>
                  </a:cubicBezTo>
                  <a:cubicBezTo>
                    <a:pt x="130" y="745"/>
                    <a:pt x="130" y="745"/>
                    <a:pt x="130" y="745"/>
                  </a:cubicBezTo>
                  <a:cubicBezTo>
                    <a:pt x="135" y="741"/>
                    <a:pt x="135" y="741"/>
                    <a:pt x="135" y="741"/>
                  </a:cubicBezTo>
                  <a:cubicBezTo>
                    <a:pt x="135" y="739"/>
                    <a:pt x="135" y="739"/>
                    <a:pt x="135" y="739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5"/>
                    <a:pt x="130" y="735"/>
                    <a:pt x="130" y="735"/>
                  </a:cubicBezTo>
                  <a:cubicBezTo>
                    <a:pt x="127" y="724"/>
                    <a:pt x="127" y="724"/>
                    <a:pt x="127" y="724"/>
                  </a:cubicBezTo>
                  <a:cubicBezTo>
                    <a:pt x="128" y="719"/>
                    <a:pt x="128" y="719"/>
                    <a:pt x="128" y="719"/>
                  </a:cubicBezTo>
                  <a:cubicBezTo>
                    <a:pt x="131" y="722"/>
                    <a:pt x="131" y="722"/>
                    <a:pt x="131" y="722"/>
                  </a:cubicBezTo>
                  <a:cubicBezTo>
                    <a:pt x="134" y="723"/>
                    <a:pt x="134" y="723"/>
                    <a:pt x="134" y="723"/>
                  </a:cubicBezTo>
                  <a:cubicBezTo>
                    <a:pt x="137" y="720"/>
                    <a:pt x="137" y="720"/>
                    <a:pt x="137" y="720"/>
                  </a:cubicBezTo>
                  <a:cubicBezTo>
                    <a:pt x="136" y="715"/>
                    <a:pt x="136" y="715"/>
                    <a:pt x="136" y="715"/>
                  </a:cubicBezTo>
                  <a:cubicBezTo>
                    <a:pt x="136" y="715"/>
                    <a:pt x="137" y="712"/>
                    <a:pt x="138" y="712"/>
                  </a:cubicBezTo>
                  <a:cubicBezTo>
                    <a:pt x="139" y="713"/>
                    <a:pt x="145" y="713"/>
                    <a:pt x="145" y="713"/>
                  </a:cubicBezTo>
                  <a:cubicBezTo>
                    <a:pt x="148" y="710"/>
                    <a:pt x="148" y="710"/>
                    <a:pt x="148" y="710"/>
                  </a:cubicBezTo>
                  <a:cubicBezTo>
                    <a:pt x="148" y="704"/>
                    <a:pt x="148" y="704"/>
                    <a:pt x="148" y="704"/>
                  </a:cubicBezTo>
                  <a:cubicBezTo>
                    <a:pt x="151" y="700"/>
                    <a:pt x="151" y="700"/>
                    <a:pt x="151" y="700"/>
                  </a:cubicBezTo>
                  <a:cubicBezTo>
                    <a:pt x="157" y="699"/>
                    <a:pt x="157" y="699"/>
                    <a:pt x="157" y="699"/>
                  </a:cubicBezTo>
                  <a:cubicBezTo>
                    <a:pt x="157" y="699"/>
                    <a:pt x="168" y="699"/>
                    <a:pt x="169" y="700"/>
                  </a:cubicBezTo>
                  <a:cubicBezTo>
                    <a:pt x="170" y="700"/>
                    <a:pt x="175" y="700"/>
                    <a:pt x="176" y="700"/>
                  </a:cubicBezTo>
                  <a:cubicBezTo>
                    <a:pt x="177" y="700"/>
                    <a:pt x="183" y="700"/>
                    <a:pt x="183" y="700"/>
                  </a:cubicBezTo>
                  <a:cubicBezTo>
                    <a:pt x="185" y="696"/>
                    <a:pt x="185" y="696"/>
                    <a:pt x="185" y="696"/>
                  </a:cubicBezTo>
                  <a:cubicBezTo>
                    <a:pt x="177" y="694"/>
                    <a:pt x="177" y="694"/>
                    <a:pt x="177" y="694"/>
                  </a:cubicBezTo>
                  <a:cubicBezTo>
                    <a:pt x="171" y="693"/>
                    <a:pt x="171" y="693"/>
                    <a:pt x="171" y="693"/>
                  </a:cubicBezTo>
                  <a:cubicBezTo>
                    <a:pt x="168" y="688"/>
                    <a:pt x="168" y="688"/>
                    <a:pt x="168" y="688"/>
                  </a:cubicBezTo>
                  <a:cubicBezTo>
                    <a:pt x="162" y="688"/>
                    <a:pt x="162" y="688"/>
                    <a:pt x="162" y="688"/>
                  </a:cubicBezTo>
                  <a:cubicBezTo>
                    <a:pt x="154" y="690"/>
                    <a:pt x="154" y="690"/>
                    <a:pt x="154" y="690"/>
                  </a:cubicBezTo>
                  <a:cubicBezTo>
                    <a:pt x="149" y="691"/>
                    <a:pt x="149" y="691"/>
                    <a:pt x="149" y="691"/>
                  </a:cubicBezTo>
                  <a:cubicBezTo>
                    <a:pt x="142" y="690"/>
                    <a:pt x="142" y="690"/>
                    <a:pt x="142" y="690"/>
                  </a:cubicBezTo>
                  <a:cubicBezTo>
                    <a:pt x="140" y="687"/>
                    <a:pt x="140" y="687"/>
                    <a:pt x="140" y="687"/>
                  </a:cubicBezTo>
                  <a:cubicBezTo>
                    <a:pt x="140" y="687"/>
                    <a:pt x="135" y="686"/>
                    <a:pt x="134" y="686"/>
                  </a:cubicBezTo>
                  <a:cubicBezTo>
                    <a:pt x="133" y="686"/>
                    <a:pt x="132" y="686"/>
                    <a:pt x="131" y="685"/>
                  </a:cubicBezTo>
                  <a:cubicBezTo>
                    <a:pt x="129" y="685"/>
                    <a:pt x="126" y="678"/>
                    <a:pt x="126" y="678"/>
                  </a:cubicBezTo>
                  <a:cubicBezTo>
                    <a:pt x="126" y="674"/>
                    <a:pt x="126" y="674"/>
                    <a:pt x="126" y="674"/>
                  </a:cubicBezTo>
                  <a:cubicBezTo>
                    <a:pt x="129" y="678"/>
                    <a:pt x="129" y="678"/>
                    <a:pt x="129" y="678"/>
                  </a:cubicBezTo>
                  <a:cubicBezTo>
                    <a:pt x="129" y="678"/>
                    <a:pt x="131" y="679"/>
                    <a:pt x="131" y="678"/>
                  </a:cubicBezTo>
                  <a:cubicBezTo>
                    <a:pt x="131" y="677"/>
                    <a:pt x="130" y="671"/>
                    <a:pt x="130" y="671"/>
                  </a:cubicBezTo>
                  <a:cubicBezTo>
                    <a:pt x="130" y="671"/>
                    <a:pt x="131" y="665"/>
                    <a:pt x="128" y="666"/>
                  </a:cubicBezTo>
                  <a:cubicBezTo>
                    <a:pt x="125" y="667"/>
                    <a:pt x="122" y="669"/>
                    <a:pt x="122" y="671"/>
                  </a:cubicBezTo>
                  <a:cubicBezTo>
                    <a:pt x="122" y="672"/>
                    <a:pt x="120" y="675"/>
                    <a:pt x="120" y="677"/>
                  </a:cubicBezTo>
                  <a:cubicBezTo>
                    <a:pt x="119" y="678"/>
                    <a:pt x="118" y="679"/>
                    <a:pt x="117" y="680"/>
                  </a:cubicBezTo>
                  <a:cubicBezTo>
                    <a:pt x="116" y="681"/>
                    <a:pt x="111" y="682"/>
                    <a:pt x="111" y="682"/>
                  </a:cubicBezTo>
                  <a:cubicBezTo>
                    <a:pt x="107" y="682"/>
                    <a:pt x="107" y="682"/>
                    <a:pt x="107" y="682"/>
                  </a:cubicBezTo>
                  <a:cubicBezTo>
                    <a:pt x="110" y="678"/>
                    <a:pt x="110" y="678"/>
                    <a:pt x="110" y="678"/>
                  </a:cubicBezTo>
                  <a:cubicBezTo>
                    <a:pt x="112" y="673"/>
                    <a:pt x="112" y="673"/>
                    <a:pt x="112" y="673"/>
                  </a:cubicBezTo>
                  <a:cubicBezTo>
                    <a:pt x="112" y="673"/>
                    <a:pt x="117" y="664"/>
                    <a:pt x="117" y="662"/>
                  </a:cubicBezTo>
                  <a:cubicBezTo>
                    <a:pt x="118" y="659"/>
                    <a:pt x="119" y="657"/>
                    <a:pt x="120" y="654"/>
                  </a:cubicBezTo>
                  <a:cubicBezTo>
                    <a:pt x="121" y="652"/>
                    <a:pt x="124" y="651"/>
                    <a:pt x="124" y="651"/>
                  </a:cubicBezTo>
                  <a:cubicBezTo>
                    <a:pt x="127" y="641"/>
                    <a:pt x="127" y="641"/>
                    <a:pt x="127" y="641"/>
                  </a:cubicBezTo>
                  <a:cubicBezTo>
                    <a:pt x="140" y="615"/>
                    <a:pt x="140" y="615"/>
                    <a:pt x="140" y="615"/>
                  </a:cubicBezTo>
                  <a:cubicBezTo>
                    <a:pt x="140" y="615"/>
                    <a:pt x="142" y="607"/>
                    <a:pt x="143" y="606"/>
                  </a:cubicBezTo>
                  <a:cubicBezTo>
                    <a:pt x="143" y="604"/>
                    <a:pt x="146" y="598"/>
                    <a:pt x="146" y="596"/>
                  </a:cubicBezTo>
                  <a:cubicBezTo>
                    <a:pt x="146" y="594"/>
                    <a:pt x="149" y="587"/>
                    <a:pt x="149" y="587"/>
                  </a:cubicBezTo>
                  <a:cubicBezTo>
                    <a:pt x="149" y="587"/>
                    <a:pt x="152" y="576"/>
                    <a:pt x="152" y="574"/>
                  </a:cubicBezTo>
                  <a:cubicBezTo>
                    <a:pt x="152" y="572"/>
                    <a:pt x="154" y="571"/>
                    <a:pt x="156" y="570"/>
                  </a:cubicBezTo>
                  <a:cubicBezTo>
                    <a:pt x="157" y="569"/>
                    <a:pt x="160" y="560"/>
                    <a:pt x="160" y="558"/>
                  </a:cubicBezTo>
                  <a:cubicBezTo>
                    <a:pt x="161" y="556"/>
                    <a:pt x="163" y="538"/>
                    <a:pt x="163" y="538"/>
                  </a:cubicBezTo>
                  <a:cubicBezTo>
                    <a:pt x="161" y="526"/>
                    <a:pt x="161" y="526"/>
                    <a:pt x="161" y="526"/>
                  </a:cubicBezTo>
                  <a:cubicBezTo>
                    <a:pt x="155" y="521"/>
                    <a:pt x="155" y="521"/>
                    <a:pt x="155" y="521"/>
                  </a:cubicBezTo>
                  <a:cubicBezTo>
                    <a:pt x="149" y="518"/>
                    <a:pt x="149" y="518"/>
                    <a:pt x="149" y="518"/>
                  </a:cubicBezTo>
                  <a:cubicBezTo>
                    <a:pt x="149" y="518"/>
                    <a:pt x="142" y="514"/>
                    <a:pt x="141" y="513"/>
                  </a:cubicBezTo>
                  <a:cubicBezTo>
                    <a:pt x="140" y="512"/>
                    <a:pt x="136" y="510"/>
                    <a:pt x="135" y="510"/>
                  </a:cubicBezTo>
                  <a:cubicBezTo>
                    <a:pt x="133" y="509"/>
                    <a:pt x="128" y="508"/>
                    <a:pt x="127" y="508"/>
                  </a:cubicBezTo>
                  <a:cubicBezTo>
                    <a:pt x="126" y="508"/>
                    <a:pt x="122" y="505"/>
                    <a:pt x="119" y="503"/>
                  </a:cubicBezTo>
                  <a:cubicBezTo>
                    <a:pt x="116" y="501"/>
                    <a:pt x="112" y="496"/>
                    <a:pt x="112" y="496"/>
                  </a:cubicBezTo>
                  <a:cubicBezTo>
                    <a:pt x="117" y="488"/>
                    <a:pt x="117" y="488"/>
                    <a:pt x="117" y="488"/>
                  </a:cubicBezTo>
                  <a:cubicBezTo>
                    <a:pt x="117" y="488"/>
                    <a:pt x="118" y="482"/>
                    <a:pt x="118" y="480"/>
                  </a:cubicBezTo>
                  <a:cubicBezTo>
                    <a:pt x="118" y="479"/>
                    <a:pt x="118" y="476"/>
                    <a:pt x="118" y="476"/>
                  </a:cubicBezTo>
                  <a:cubicBezTo>
                    <a:pt x="116" y="472"/>
                    <a:pt x="116" y="472"/>
                    <a:pt x="116" y="472"/>
                  </a:cubicBezTo>
                  <a:cubicBezTo>
                    <a:pt x="113" y="467"/>
                    <a:pt x="113" y="467"/>
                    <a:pt x="113" y="467"/>
                  </a:cubicBezTo>
                  <a:cubicBezTo>
                    <a:pt x="113" y="467"/>
                    <a:pt x="109" y="466"/>
                    <a:pt x="107" y="466"/>
                  </a:cubicBezTo>
                  <a:cubicBezTo>
                    <a:pt x="106" y="467"/>
                    <a:pt x="106" y="464"/>
                    <a:pt x="105" y="462"/>
                  </a:cubicBezTo>
                  <a:cubicBezTo>
                    <a:pt x="105" y="460"/>
                    <a:pt x="103" y="460"/>
                    <a:pt x="101" y="459"/>
                  </a:cubicBezTo>
                  <a:cubicBezTo>
                    <a:pt x="98" y="457"/>
                    <a:pt x="97" y="454"/>
                    <a:pt x="97" y="454"/>
                  </a:cubicBezTo>
                  <a:cubicBezTo>
                    <a:pt x="100" y="448"/>
                    <a:pt x="100" y="448"/>
                    <a:pt x="100" y="448"/>
                  </a:cubicBezTo>
                  <a:cubicBezTo>
                    <a:pt x="100" y="448"/>
                    <a:pt x="99" y="445"/>
                    <a:pt x="98" y="444"/>
                  </a:cubicBezTo>
                  <a:cubicBezTo>
                    <a:pt x="98" y="443"/>
                    <a:pt x="94" y="443"/>
                    <a:pt x="94" y="443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2" y="434"/>
                    <a:pt x="82" y="434"/>
                    <a:pt x="82" y="434"/>
                  </a:cubicBezTo>
                  <a:cubicBezTo>
                    <a:pt x="82" y="434"/>
                    <a:pt x="83" y="427"/>
                    <a:pt x="84" y="426"/>
                  </a:cubicBezTo>
                  <a:cubicBezTo>
                    <a:pt x="85" y="424"/>
                    <a:pt x="84" y="423"/>
                    <a:pt x="84" y="423"/>
                  </a:cubicBezTo>
                  <a:cubicBezTo>
                    <a:pt x="79" y="421"/>
                    <a:pt x="79" y="421"/>
                    <a:pt x="79" y="421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78" y="411"/>
                    <a:pt x="78" y="411"/>
                    <a:pt x="78" y="411"/>
                  </a:cubicBezTo>
                  <a:cubicBezTo>
                    <a:pt x="79" y="407"/>
                    <a:pt x="79" y="407"/>
                    <a:pt x="79" y="407"/>
                  </a:cubicBezTo>
                  <a:cubicBezTo>
                    <a:pt x="76" y="403"/>
                    <a:pt x="76" y="403"/>
                    <a:pt x="76" y="403"/>
                  </a:cubicBezTo>
                  <a:cubicBezTo>
                    <a:pt x="76" y="400"/>
                    <a:pt x="76" y="400"/>
                    <a:pt x="76" y="400"/>
                  </a:cubicBezTo>
                  <a:cubicBezTo>
                    <a:pt x="79" y="395"/>
                    <a:pt x="79" y="395"/>
                    <a:pt x="79" y="395"/>
                  </a:cubicBezTo>
                  <a:cubicBezTo>
                    <a:pt x="80" y="390"/>
                    <a:pt x="80" y="390"/>
                    <a:pt x="80" y="390"/>
                  </a:cubicBezTo>
                  <a:cubicBezTo>
                    <a:pt x="76" y="383"/>
                    <a:pt x="76" y="383"/>
                    <a:pt x="76" y="383"/>
                  </a:cubicBezTo>
                  <a:cubicBezTo>
                    <a:pt x="76" y="383"/>
                    <a:pt x="73" y="378"/>
                    <a:pt x="73" y="377"/>
                  </a:cubicBezTo>
                  <a:cubicBezTo>
                    <a:pt x="73" y="376"/>
                    <a:pt x="65" y="371"/>
                    <a:pt x="65" y="371"/>
                  </a:cubicBezTo>
                  <a:cubicBezTo>
                    <a:pt x="62" y="364"/>
                    <a:pt x="62" y="364"/>
                    <a:pt x="62" y="364"/>
                  </a:cubicBezTo>
                  <a:cubicBezTo>
                    <a:pt x="54" y="355"/>
                    <a:pt x="54" y="355"/>
                    <a:pt x="54" y="355"/>
                  </a:cubicBezTo>
                  <a:cubicBezTo>
                    <a:pt x="48" y="348"/>
                    <a:pt x="48" y="348"/>
                    <a:pt x="48" y="348"/>
                  </a:cubicBezTo>
                  <a:cubicBezTo>
                    <a:pt x="44" y="344"/>
                    <a:pt x="44" y="344"/>
                    <a:pt x="44" y="344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41" y="337"/>
                    <a:pt x="43" y="329"/>
                    <a:pt x="43" y="328"/>
                  </a:cubicBezTo>
                  <a:cubicBezTo>
                    <a:pt x="43" y="326"/>
                    <a:pt x="46" y="319"/>
                    <a:pt x="46" y="314"/>
                  </a:cubicBezTo>
                  <a:cubicBezTo>
                    <a:pt x="45" y="310"/>
                    <a:pt x="48" y="305"/>
                    <a:pt x="48" y="305"/>
                  </a:cubicBezTo>
                  <a:cubicBezTo>
                    <a:pt x="49" y="296"/>
                    <a:pt x="49" y="296"/>
                    <a:pt x="49" y="296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40" y="289"/>
                    <a:pt x="40" y="289"/>
                    <a:pt x="40" y="289"/>
                  </a:cubicBezTo>
                  <a:cubicBezTo>
                    <a:pt x="36" y="284"/>
                    <a:pt x="36" y="284"/>
                    <a:pt x="36" y="284"/>
                  </a:cubicBezTo>
                  <a:cubicBezTo>
                    <a:pt x="36" y="284"/>
                    <a:pt x="34" y="278"/>
                    <a:pt x="27" y="276"/>
                  </a:cubicBezTo>
                  <a:cubicBezTo>
                    <a:pt x="20" y="275"/>
                    <a:pt x="19" y="276"/>
                    <a:pt x="19" y="276"/>
                  </a:cubicBezTo>
                  <a:cubicBezTo>
                    <a:pt x="12" y="272"/>
                    <a:pt x="12" y="272"/>
                    <a:pt x="12" y="272"/>
                  </a:cubicBezTo>
                  <a:cubicBezTo>
                    <a:pt x="7" y="264"/>
                    <a:pt x="7" y="264"/>
                    <a:pt x="7" y="264"/>
                  </a:cubicBezTo>
                  <a:cubicBezTo>
                    <a:pt x="3" y="258"/>
                    <a:pt x="3" y="258"/>
                    <a:pt x="3" y="258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7" y="244"/>
                    <a:pt x="7" y="244"/>
                    <a:pt x="7" y="244"/>
                  </a:cubicBezTo>
                  <a:cubicBezTo>
                    <a:pt x="7" y="239"/>
                    <a:pt x="7" y="239"/>
                    <a:pt x="7" y="239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6" y="230"/>
                    <a:pt x="7" y="229"/>
                    <a:pt x="8" y="229"/>
                  </a:cubicBezTo>
                  <a:cubicBezTo>
                    <a:pt x="8" y="229"/>
                    <a:pt x="8" y="228"/>
                    <a:pt x="8" y="228"/>
                  </a:cubicBezTo>
                  <a:cubicBezTo>
                    <a:pt x="9" y="228"/>
                    <a:pt x="10" y="228"/>
                    <a:pt x="12" y="228"/>
                  </a:cubicBezTo>
                  <a:cubicBezTo>
                    <a:pt x="12" y="228"/>
                    <a:pt x="14" y="219"/>
                    <a:pt x="13" y="216"/>
                  </a:cubicBezTo>
                  <a:cubicBezTo>
                    <a:pt x="12" y="212"/>
                    <a:pt x="17" y="208"/>
                    <a:pt x="17" y="208"/>
                  </a:cubicBezTo>
                  <a:cubicBezTo>
                    <a:pt x="24" y="201"/>
                    <a:pt x="24" y="201"/>
                    <a:pt x="24" y="201"/>
                  </a:cubicBezTo>
                  <a:cubicBezTo>
                    <a:pt x="23" y="193"/>
                    <a:pt x="23" y="193"/>
                    <a:pt x="23" y="193"/>
                  </a:cubicBezTo>
                  <a:cubicBezTo>
                    <a:pt x="31" y="194"/>
                    <a:pt x="31" y="194"/>
                    <a:pt x="31" y="194"/>
                  </a:cubicBezTo>
                  <a:cubicBezTo>
                    <a:pt x="31" y="194"/>
                    <a:pt x="37" y="191"/>
                    <a:pt x="35" y="187"/>
                  </a:cubicBezTo>
                  <a:cubicBezTo>
                    <a:pt x="34" y="185"/>
                    <a:pt x="33" y="182"/>
                    <a:pt x="32" y="180"/>
                  </a:cubicBezTo>
                  <a:cubicBezTo>
                    <a:pt x="33" y="179"/>
                    <a:pt x="33" y="179"/>
                    <a:pt x="33" y="178"/>
                  </a:cubicBezTo>
                  <a:cubicBezTo>
                    <a:pt x="33" y="178"/>
                    <a:pt x="35" y="175"/>
                    <a:pt x="35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41" y="176"/>
                    <a:pt x="41" y="176"/>
                    <a:pt x="41" y="176"/>
                  </a:cubicBezTo>
                  <a:cubicBezTo>
                    <a:pt x="41" y="176"/>
                    <a:pt x="43" y="177"/>
                    <a:pt x="44" y="177"/>
                  </a:cubicBezTo>
                  <a:cubicBezTo>
                    <a:pt x="46" y="177"/>
                    <a:pt x="49" y="175"/>
                    <a:pt x="49" y="175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7" y="167"/>
                    <a:pt x="47" y="167"/>
                    <a:pt x="47" y="167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49" y="161"/>
                    <a:pt x="49" y="161"/>
                    <a:pt x="49" y="161"/>
                  </a:cubicBezTo>
                  <a:cubicBezTo>
                    <a:pt x="49" y="161"/>
                    <a:pt x="50" y="158"/>
                    <a:pt x="52" y="159"/>
                  </a:cubicBezTo>
                  <a:cubicBezTo>
                    <a:pt x="53" y="159"/>
                    <a:pt x="54" y="161"/>
                    <a:pt x="55" y="161"/>
                  </a:cubicBezTo>
                  <a:cubicBezTo>
                    <a:pt x="56" y="161"/>
                    <a:pt x="59" y="162"/>
                    <a:pt x="59" y="162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7" y="163"/>
                    <a:pt x="67" y="163"/>
                    <a:pt x="67" y="163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4" y="166"/>
                    <a:pt x="74" y="166"/>
                    <a:pt x="74" y="166"/>
                  </a:cubicBezTo>
                  <a:cubicBezTo>
                    <a:pt x="74" y="166"/>
                    <a:pt x="75" y="168"/>
                    <a:pt x="74" y="169"/>
                  </a:cubicBezTo>
                  <a:cubicBezTo>
                    <a:pt x="74" y="170"/>
                    <a:pt x="73" y="173"/>
                    <a:pt x="73" y="173"/>
                  </a:cubicBezTo>
                  <a:cubicBezTo>
                    <a:pt x="72" y="173"/>
                    <a:pt x="71" y="173"/>
                    <a:pt x="70" y="174"/>
                  </a:cubicBezTo>
                  <a:cubicBezTo>
                    <a:pt x="69" y="174"/>
                    <a:pt x="64" y="174"/>
                    <a:pt x="64" y="174"/>
                  </a:cubicBezTo>
                  <a:cubicBezTo>
                    <a:pt x="60" y="174"/>
                    <a:pt x="60" y="174"/>
                    <a:pt x="60" y="174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56" y="176"/>
                    <a:pt x="56" y="176"/>
                    <a:pt x="56" y="176"/>
                  </a:cubicBezTo>
                  <a:cubicBezTo>
                    <a:pt x="56" y="176"/>
                    <a:pt x="59" y="177"/>
                    <a:pt x="60" y="178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63" y="179"/>
                    <a:pt x="65" y="181"/>
                    <a:pt x="65" y="181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64" y="184"/>
                    <a:pt x="67" y="180"/>
                    <a:pt x="67" y="180"/>
                  </a:cubicBezTo>
                  <a:cubicBezTo>
                    <a:pt x="68" y="180"/>
                    <a:pt x="73" y="180"/>
                    <a:pt x="73" y="180"/>
                  </a:cubicBezTo>
                  <a:cubicBezTo>
                    <a:pt x="73" y="180"/>
                    <a:pt x="77" y="178"/>
                    <a:pt x="78" y="178"/>
                  </a:cubicBezTo>
                  <a:cubicBezTo>
                    <a:pt x="78" y="178"/>
                    <a:pt x="77" y="181"/>
                    <a:pt x="77" y="181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7" y="177"/>
                    <a:pt x="87" y="177"/>
                    <a:pt x="87" y="177"/>
                  </a:cubicBezTo>
                  <a:cubicBezTo>
                    <a:pt x="87" y="177"/>
                    <a:pt x="88" y="180"/>
                    <a:pt x="88" y="181"/>
                  </a:cubicBezTo>
                  <a:cubicBezTo>
                    <a:pt x="87" y="182"/>
                    <a:pt x="87" y="182"/>
                    <a:pt x="87" y="184"/>
                  </a:cubicBezTo>
                  <a:cubicBezTo>
                    <a:pt x="87" y="185"/>
                    <a:pt x="86" y="186"/>
                    <a:pt x="87" y="187"/>
                  </a:cubicBezTo>
                  <a:cubicBezTo>
                    <a:pt x="87" y="187"/>
                    <a:pt x="87" y="188"/>
                    <a:pt x="88" y="188"/>
                  </a:cubicBezTo>
                  <a:cubicBezTo>
                    <a:pt x="89" y="189"/>
                    <a:pt x="90" y="188"/>
                    <a:pt x="90" y="188"/>
                  </a:cubicBezTo>
                  <a:cubicBezTo>
                    <a:pt x="92" y="183"/>
                    <a:pt x="92" y="183"/>
                    <a:pt x="92" y="183"/>
                  </a:cubicBezTo>
                  <a:cubicBezTo>
                    <a:pt x="92" y="183"/>
                    <a:pt x="94" y="181"/>
                    <a:pt x="94" y="181"/>
                  </a:cubicBezTo>
                  <a:cubicBezTo>
                    <a:pt x="95" y="181"/>
                    <a:pt x="98" y="179"/>
                    <a:pt x="98" y="179"/>
                  </a:cubicBezTo>
                  <a:cubicBezTo>
                    <a:pt x="103" y="179"/>
                    <a:pt x="103" y="179"/>
                    <a:pt x="103" y="179"/>
                  </a:cubicBezTo>
                  <a:cubicBezTo>
                    <a:pt x="103" y="179"/>
                    <a:pt x="108" y="178"/>
                    <a:pt x="109" y="178"/>
                  </a:cubicBezTo>
                  <a:cubicBezTo>
                    <a:pt x="109" y="179"/>
                    <a:pt x="111" y="179"/>
                    <a:pt x="112" y="179"/>
                  </a:cubicBezTo>
                  <a:cubicBezTo>
                    <a:pt x="114" y="179"/>
                    <a:pt x="115" y="179"/>
                    <a:pt x="117" y="179"/>
                  </a:cubicBezTo>
                  <a:cubicBezTo>
                    <a:pt x="118" y="179"/>
                    <a:pt x="119" y="179"/>
                    <a:pt x="119" y="179"/>
                  </a:cubicBezTo>
                  <a:cubicBezTo>
                    <a:pt x="119" y="179"/>
                    <a:pt x="121" y="177"/>
                    <a:pt x="121" y="177"/>
                  </a:cubicBezTo>
                  <a:cubicBezTo>
                    <a:pt x="121" y="176"/>
                    <a:pt x="121" y="175"/>
                    <a:pt x="121" y="175"/>
                  </a:cubicBezTo>
                  <a:cubicBezTo>
                    <a:pt x="122" y="174"/>
                    <a:pt x="123" y="172"/>
                    <a:pt x="124" y="172"/>
                  </a:cubicBezTo>
                  <a:cubicBezTo>
                    <a:pt x="125" y="172"/>
                    <a:pt x="140" y="174"/>
                    <a:pt x="140" y="174"/>
                  </a:cubicBezTo>
                  <a:cubicBezTo>
                    <a:pt x="153" y="178"/>
                    <a:pt x="153" y="178"/>
                    <a:pt x="153" y="178"/>
                  </a:cubicBezTo>
                  <a:cubicBezTo>
                    <a:pt x="162" y="180"/>
                    <a:pt x="162" y="180"/>
                    <a:pt x="162" y="180"/>
                  </a:cubicBezTo>
                  <a:cubicBezTo>
                    <a:pt x="162" y="180"/>
                    <a:pt x="169" y="184"/>
                    <a:pt x="170" y="184"/>
                  </a:cubicBezTo>
                  <a:cubicBezTo>
                    <a:pt x="171" y="185"/>
                    <a:pt x="184" y="187"/>
                    <a:pt x="184" y="187"/>
                  </a:cubicBezTo>
                  <a:cubicBezTo>
                    <a:pt x="190" y="191"/>
                    <a:pt x="190" y="191"/>
                    <a:pt x="190" y="191"/>
                  </a:cubicBezTo>
                  <a:cubicBezTo>
                    <a:pt x="190" y="191"/>
                    <a:pt x="196" y="193"/>
                    <a:pt x="196" y="194"/>
                  </a:cubicBezTo>
                  <a:cubicBezTo>
                    <a:pt x="196" y="195"/>
                    <a:pt x="200" y="197"/>
                    <a:pt x="200" y="197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204" y="195"/>
                    <a:pt x="209" y="196"/>
                    <a:pt x="209" y="196"/>
                  </a:cubicBezTo>
                  <a:cubicBezTo>
                    <a:pt x="210" y="197"/>
                    <a:pt x="220" y="200"/>
                    <a:pt x="220" y="200"/>
                  </a:cubicBezTo>
                  <a:cubicBezTo>
                    <a:pt x="220" y="200"/>
                    <a:pt x="227" y="202"/>
                    <a:pt x="228" y="202"/>
                  </a:cubicBezTo>
                  <a:cubicBezTo>
                    <a:pt x="229" y="202"/>
                    <a:pt x="233" y="201"/>
                    <a:pt x="233" y="201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3" y="198"/>
                    <a:pt x="232" y="196"/>
                    <a:pt x="234" y="197"/>
                  </a:cubicBezTo>
                  <a:cubicBezTo>
                    <a:pt x="236" y="197"/>
                    <a:pt x="237" y="197"/>
                    <a:pt x="238" y="198"/>
                  </a:cubicBezTo>
                  <a:cubicBezTo>
                    <a:pt x="238" y="199"/>
                    <a:pt x="240" y="199"/>
                    <a:pt x="241" y="200"/>
                  </a:cubicBezTo>
                  <a:cubicBezTo>
                    <a:pt x="242" y="202"/>
                    <a:pt x="246" y="203"/>
                    <a:pt x="246" y="203"/>
                  </a:cubicBezTo>
                  <a:cubicBezTo>
                    <a:pt x="251" y="205"/>
                    <a:pt x="251" y="205"/>
                    <a:pt x="251" y="205"/>
                  </a:cubicBezTo>
                  <a:cubicBezTo>
                    <a:pt x="252" y="208"/>
                    <a:pt x="252" y="208"/>
                    <a:pt x="252" y="208"/>
                  </a:cubicBezTo>
                  <a:cubicBezTo>
                    <a:pt x="253" y="209"/>
                    <a:pt x="253" y="209"/>
                    <a:pt x="253" y="209"/>
                  </a:cubicBezTo>
                  <a:cubicBezTo>
                    <a:pt x="254" y="207"/>
                    <a:pt x="254" y="207"/>
                    <a:pt x="254" y="207"/>
                  </a:cubicBezTo>
                  <a:cubicBezTo>
                    <a:pt x="255" y="206"/>
                    <a:pt x="256" y="206"/>
                    <a:pt x="256" y="206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8" y="207"/>
                    <a:pt x="260" y="207"/>
                    <a:pt x="260" y="207"/>
                  </a:cubicBezTo>
                  <a:cubicBezTo>
                    <a:pt x="261" y="207"/>
                    <a:pt x="264" y="206"/>
                    <a:pt x="264" y="206"/>
                  </a:cubicBezTo>
                  <a:cubicBezTo>
                    <a:pt x="264" y="207"/>
                    <a:pt x="266" y="209"/>
                    <a:pt x="267" y="209"/>
                  </a:cubicBezTo>
                  <a:cubicBezTo>
                    <a:pt x="267" y="210"/>
                    <a:pt x="269" y="213"/>
                    <a:pt x="269" y="213"/>
                  </a:cubicBezTo>
                  <a:cubicBezTo>
                    <a:pt x="269" y="213"/>
                    <a:pt x="269" y="214"/>
                    <a:pt x="269" y="216"/>
                  </a:cubicBezTo>
                  <a:cubicBezTo>
                    <a:pt x="269" y="217"/>
                    <a:pt x="270" y="218"/>
                    <a:pt x="270" y="218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9" y="230"/>
                    <a:pt x="279" y="230"/>
                    <a:pt x="279" y="230"/>
                  </a:cubicBezTo>
                  <a:cubicBezTo>
                    <a:pt x="281" y="228"/>
                    <a:pt x="281" y="228"/>
                    <a:pt x="281" y="228"/>
                  </a:cubicBezTo>
                  <a:cubicBezTo>
                    <a:pt x="284" y="228"/>
                    <a:pt x="284" y="228"/>
                    <a:pt x="284" y="228"/>
                  </a:cubicBezTo>
                  <a:cubicBezTo>
                    <a:pt x="287" y="235"/>
                    <a:pt x="287" y="235"/>
                    <a:pt x="287" y="235"/>
                  </a:cubicBezTo>
                  <a:cubicBezTo>
                    <a:pt x="290" y="244"/>
                    <a:pt x="290" y="244"/>
                    <a:pt x="290" y="244"/>
                  </a:cubicBezTo>
                  <a:cubicBezTo>
                    <a:pt x="288" y="256"/>
                    <a:pt x="288" y="256"/>
                    <a:pt x="288" y="256"/>
                  </a:cubicBezTo>
                  <a:cubicBezTo>
                    <a:pt x="288" y="264"/>
                    <a:pt x="288" y="264"/>
                    <a:pt x="288" y="264"/>
                  </a:cubicBezTo>
                  <a:cubicBezTo>
                    <a:pt x="288" y="264"/>
                    <a:pt x="286" y="270"/>
                    <a:pt x="286" y="271"/>
                  </a:cubicBezTo>
                  <a:cubicBezTo>
                    <a:pt x="286" y="273"/>
                    <a:pt x="281" y="280"/>
                    <a:pt x="281" y="280"/>
                  </a:cubicBezTo>
                  <a:cubicBezTo>
                    <a:pt x="281" y="280"/>
                    <a:pt x="278" y="286"/>
                    <a:pt x="277" y="287"/>
                  </a:cubicBezTo>
                  <a:cubicBezTo>
                    <a:pt x="276" y="289"/>
                    <a:pt x="272" y="297"/>
                    <a:pt x="272" y="297"/>
                  </a:cubicBezTo>
                  <a:cubicBezTo>
                    <a:pt x="260" y="309"/>
                    <a:pt x="260" y="309"/>
                    <a:pt x="260" y="309"/>
                  </a:cubicBezTo>
                  <a:cubicBezTo>
                    <a:pt x="260" y="309"/>
                    <a:pt x="254" y="312"/>
                    <a:pt x="252" y="313"/>
                  </a:cubicBezTo>
                  <a:cubicBezTo>
                    <a:pt x="251" y="315"/>
                    <a:pt x="241" y="316"/>
                    <a:pt x="241" y="316"/>
                  </a:cubicBezTo>
                  <a:cubicBezTo>
                    <a:pt x="233" y="316"/>
                    <a:pt x="233" y="316"/>
                    <a:pt x="233" y="316"/>
                  </a:cubicBezTo>
                  <a:cubicBezTo>
                    <a:pt x="221" y="313"/>
                    <a:pt x="221" y="313"/>
                    <a:pt x="221" y="313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05" y="318"/>
                    <a:pt x="205" y="318"/>
                    <a:pt x="205" y="318"/>
                  </a:cubicBezTo>
                  <a:cubicBezTo>
                    <a:pt x="197" y="318"/>
                    <a:pt x="197" y="318"/>
                    <a:pt x="197" y="318"/>
                  </a:cubicBezTo>
                  <a:cubicBezTo>
                    <a:pt x="187" y="320"/>
                    <a:pt x="187" y="320"/>
                    <a:pt x="187" y="320"/>
                  </a:cubicBezTo>
                  <a:cubicBezTo>
                    <a:pt x="187" y="320"/>
                    <a:pt x="185" y="320"/>
                    <a:pt x="183" y="320"/>
                  </a:cubicBezTo>
                  <a:cubicBezTo>
                    <a:pt x="182" y="320"/>
                    <a:pt x="176" y="318"/>
                    <a:pt x="176" y="318"/>
                  </a:cubicBezTo>
                  <a:cubicBezTo>
                    <a:pt x="169" y="316"/>
                    <a:pt x="169" y="316"/>
                    <a:pt x="169" y="316"/>
                  </a:cubicBezTo>
                  <a:cubicBezTo>
                    <a:pt x="164" y="316"/>
                    <a:pt x="164" y="316"/>
                    <a:pt x="164" y="316"/>
                  </a:cubicBezTo>
                  <a:cubicBezTo>
                    <a:pt x="163" y="320"/>
                    <a:pt x="163" y="320"/>
                    <a:pt x="163" y="320"/>
                  </a:cubicBezTo>
                  <a:cubicBezTo>
                    <a:pt x="163" y="320"/>
                    <a:pt x="163" y="320"/>
                    <a:pt x="161" y="320"/>
                  </a:cubicBezTo>
                  <a:cubicBezTo>
                    <a:pt x="159" y="320"/>
                    <a:pt x="157" y="320"/>
                    <a:pt x="157" y="320"/>
                  </a:cubicBezTo>
                  <a:cubicBezTo>
                    <a:pt x="157" y="316"/>
                    <a:pt x="157" y="316"/>
                    <a:pt x="157" y="316"/>
                  </a:cubicBezTo>
                  <a:cubicBezTo>
                    <a:pt x="150" y="316"/>
                    <a:pt x="150" y="316"/>
                    <a:pt x="150" y="316"/>
                  </a:cubicBezTo>
                  <a:cubicBezTo>
                    <a:pt x="150" y="316"/>
                    <a:pt x="147" y="317"/>
                    <a:pt x="145" y="317"/>
                  </a:cubicBezTo>
                  <a:cubicBezTo>
                    <a:pt x="142" y="317"/>
                    <a:pt x="139" y="314"/>
                    <a:pt x="138" y="314"/>
                  </a:cubicBezTo>
                  <a:cubicBezTo>
                    <a:pt x="137" y="314"/>
                    <a:pt x="137" y="315"/>
                    <a:pt x="137" y="315"/>
                  </a:cubicBezTo>
                  <a:cubicBezTo>
                    <a:pt x="137" y="318"/>
                    <a:pt x="137" y="318"/>
                    <a:pt x="137" y="318"/>
                  </a:cubicBezTo>
                  <a:cubicBezTo>
                    <a:pt x="132" y="318"/>
                    <a:pt x="132" y="318"/>
                    <a:pt x="132" y="318"/>
                  </a:cubicBezTo>
                  <a:cubicBezTo>
                    <a:pt x="126" y="316"/>
                    <a:pt x="126" y="316"/>
                    <a:pt x="126" y="316"/>
                  </a:cubicBezTo>
                  <a:cubicBezTo>
                    <a:pt x="121" y="312"/>
                    <a:pt x="121" y="312"/>
                    <a:pt x="121" y="312"/>
                  </a:cubicBezTo>
                  <a:cubicBezTo>
                    <a:pt x="117" y="308"/>
                    <a:pt x="117" y="308"/>
                    <a:pt x="117" y="308"/>
                  </a:cubicBezTo>
                  <a:cubicBezTo>
                    <a:pt x="117" y="306"/>
                    <a:pt x="117" y="306"/>
                    <a:pt x="117" y="306"/>
                  </a:cubicBezTo>
                  <a:cubicBezTo>
                    <a:pt x="112" y="306"/>
                    <a:pt x="112" y="306"/>
                    <a:pt x="112" y="306"/>
                  </a:cubicBezTo>
                  <a:cubicBezTo>
                    <a:pt x="105" y="306"/>
                    <a:pt x="105" y="306"/>
                    <a:pt x="105" y="306"/>
                  </a:cubicBezTo>
                  <a:cubicBezTo>
                    <a:pt x="101" y="308"/>
                    <a:pt x="101" y="308"/>
                    <a:pt x="101" y="308"/>
                  </a:cubicBezTo>
                  <a:cubicBezTo>
                    <a:pt x="106" y="309"/>
                    <a:pt x="106" y="309"/>
                    <a:pt x="106" y="309"/>
                  </a:cubicBezTo>
                  <a:cubicBezTo>
                    <a:pt x="109" y="310"/>
                    <a:pt x="109" y="310"/>
                    <a:pt x="109" y="310"/>
                  </a:cubicBezTo>
                  <a:cubicBezTo>
                    <a:pt x="109" y="310"/>
                    <a:pt x="113" y="309"/>
                    <a:pt x="113" y="312"/>
                  </a:cubicBezTo>
                  <a:cubicBezTo>
                    <a:pt x="113" y="314"/>
                    <a:pt x="111" y="314"/>
                    <a:pt x="113" y="316"/>
                  </a:cubicBezTo>
                  <a:cubicBezTo>
                    <a:pt x="114" y="318"/>
                    <a:pt x="118" y="320"/>
                    <a:pt x="118" y="320"/>
                  </a:cubicBezTo>
                  <a:cubicBezTo>
                    <a:pt x="118" y="320"/>
                    <a:pt x="120" y="320"/>
                    <a:pt x="121" y="320"/>
                  </a:cubicBezTo>
                  <a:cubicBezTo>
                    <a:pt x="122" y="320"/>
                    <a:pt x="123" y="320"/>
                    <a:pt x="123" y="320"/>
                  </a:cubicBezTo>
                  <a:cubicBezTo>
                    <a:pt x="125" y="323"/>
                    <a:pt x="125" y="323"/>
                    <a:pt x="125" y="323"/>
                  </a:cubicBezTo>
                  <a:cubicBezTo>
                    <a:pt x="125" y="323"/>
                    <a:pt x="124" y="324"/>
                    <a:pt x="126" y="324"/>
                  </a:cubicBezTo>
                  <a:cubicBezTo>
                    <a:pt x="127" y="324"/>
                    <a:pt x="132" y="324"/>
                    <a:pt x="132" y="324"/>
                  </a:cubicBezTo>
                  <a:cubicBezTo>
                    <a:pt x="137" y="326"/>
                    <a:pt x="137" y="326"/>
                    <a:pt x="137" y="326"/>
                  </a:cubicBezTo>
                  <a:cubicBezTo>
                    <a:pt x="137" y="329"/>
                    <a:pt x="137" y="329"/>
                    <a:pt x="137" y="329"/>
                  </a:cubicBezTo>
                  <a:cubicBezTo>
                    <a:pt x="137" y="329"/>
                    <a:pt x="136" y="331"/>
                    <a:pt x="138" y="331"/>
                  </a:cubicBezTo>
                  <a:cubicBezTo>
                    <a:pt x="139" y="332"/>
                    <a:pt x="143" y="331"/>
                    <a:pt x="143" y="331"/>
                  </a:cubicBezTo>
                  <a:cubicBezTo>
                    <a:pt x="143" y="331"/>
                    <a:pt x="142" y="330"/>
                    <a:pt x="144" y="331"/>
                  </a:cubicBezTo>
                  <a:cubicBezTo>
                    <a:pt x="145" y="332"/>
                    <a:pt x="146" y="333"/>
                    <a:pt x="146" y="333"/>
                  </a:cubicBezTo>
                  <a:cubicBezTo>
                    <a:pt x="146" y="333"/>
                    <a:pt x="147" y="335"/>
                    <a:pt x="147" y="336"/>
                  </a:cubicBezTo>
                  <a:cubicBezTo>
                    <a:pt x="147" y="337"/>
                    <a:pt x="148" y="339"/>
                    <a:pt x="148" y="339"/>
                  </a:cubicBezTo>
                  <a:cubicBezTo>
                    <a:pt x="148" y="339"/>
                    <a:pt x="145" y="340"/>
                    <a:pt x="150" y="340"/>
                  </a:cubicBezTo>
                  <a:cubicBezTo>
                    <a:pt x="155" y="340"/>
                    <a:pt x="155" y="340"/>
                    <a:pt x="155" y="340"/>
                  </a:cubicBezTo>
                  <a:cubicBezTo>
                    <a:pt x="159" y="340"/>
                    <a:pt x="159" y="340"/>
                    <a:pt x="159" y="340"/>
                  </a:cubicBezTo>
                  <a:cubicBezTo>
                    <a:pt x="163" y="341"/>
                    <a:pt x="163" y="341"/>
                    <a:pt x="163" y="341"/>
                  </a:cubicBezTo>
                  <a:cubicBezTo>
                    <a:pt x="170" y="344"/>
                    <a:pt x="170" y="344"/>
                    <a:pt x="170" y="344"/>
                  </a:cubicBezTo>
                  <a:cubicBezTo>
                    <a:pt x="177" y="348"/>
                    <a:pt x="177" y="348"/>
                    <a:pt x="177" y="348"/>
                  </a:cubicBezTo>
                  <a:cubicBezTo>
                    <a:pt x="177" y="348"/>
                    <a:pt x="176" y="351"/>
                    <a:pt x="178" y="351"/>
                  </a:cubicBezTo>
                  <a:cubicBezTo>
                    <a:pt x="179" y="351"/>
                    <a:pt x="183" y="351"/>
                    <a:pt x="183" y="351"/>
                  </a:cubicBezTo>
                  <a:cubicBezTo>
                    <a:pt x="186" y="359"/>
                    <a:pt x="186" y="359"/>
                    <a:pt x="186" y="359"/>
                  </a:cubicBezTo>
                  <a:cubicBezTo>
                    <a:pt x="181" y="359"/>
                    <a:pt x="181" y="359"/>
                    <a:pt x="181" y="359"/>
                  </a:cubicBezTo>
                  <a:cubicBezTo>
                    <a:pt x="184" y="367"/>
                    <a:pt x="184" y="367"/>
                    <a:pt x="184" y="367"/>
                  </a:cubicBezTo>
                  <a:cubicBezTo>
                    <a:pt x="186" y="371"/>
                    <a:pt x="186" y="371"/>
                    <a:pt x="186" y="371"/>
                  </a:cubicBezTo>
                  <a:cubicBezTo>
                    <a:pt x="185" y="376"/>
                    <a:pt x="185" y="376"/>
                    <a:pt x="185" y="376"/>
                  </a:cubicBezTo>
                  <a:cubicBezTo>
                    <a:pt x="182" y="379"/>
                    <a:pt x="182" y="379"/>
                    <a:pt x="182" y="379"/>
                  </a:cubicBezTo>
                  <a:cubicBezTo>
                    <a:pt x="182" y="379"/>
                    <a:pt x="182" y="381"/>
                    <a:pt x="182" y="381"/>
                  </a:cubicBezTo>
                  <a:cubicBezTo>
                    <a:pt x="182" y="382"/>
                    <a:pt x="184" y="382"/>
                    <a:pt x="184" y="382"/>
                  </a:cubicBezTo>
                  <a:cubicBezTo>
                    <a:pt x="184" y="382"/>
                    <a:pt x="186" y="384"/>
                    <a:pt x="186" y="385"/>
                  </a:cubicBezTo>
                  <a:cubicBezTo>
                    <a:pt x="186" y="386"/>
                    <a:pt x="189" y="387"/>
                    <a:pt x="189" y="388"/>
                  </a:cubicBezTo>
                  <a:cubicBezTo>
                    <a:pt x="190" y="389"/>
                    <a:pt x="193" y="392"/>
                    <a:pt x="193" y="392"/>
                  </a:cubicBezTo>
                  <a:cubicBezTo>
                    <a:pt x="194" y="394"/>
                    <a:pt x="194" y="394"/>
                    <a:pt x="194" y="394"/>
                  </a:cubicBezTo>
                  <a:cubicBezTo>
                    <a:pt x="198" y="396"/>
                    <a:pt x="198" y="396"/>
                    <a:pt x="198" y="396"/>
                  </a:cubicBezTo>
                  <a:cubicBezTo>
                    <a:pt x="198" y="396"/>
                    <a:pt x="198" y="396"/>
                    <a:pt x="198" y="397"/>
                  </a:cubicBezTo>
                  <a:cubicBezTo>
                    <a:pt x="198" y="399"/>
                    <a:pt x="200" y="401"/>
                    <a:pt x="200" y="401"/>
                  </a:cubicBezTo>
                  <a:cubicBezTo>
                    <a:pt x="204" y="404"/>
                    <a:pt x="204" y="404"/>
                    <a:pt x="204" y="404"/>
                  </a:cubicBezTo>
                  <a:cubicBezTo>
                    <a:pt x="204" y="404"/>
                    <a:pt x="204" y="403"/>
                    <a:pt x="204" y="405"/>
                  </a:cubicBezTo>
                  <a:cubicBezTo>
                    <a:pt x="204" y="407"/>
                    <a:pt x="204" y="410"/>
                    <a:pt x="204" y="410"/>
                  </a:cubicBezTo>
                  <a:cubicBezTo>
                    <a:pt x="208" y="410"/>
                    <a:pt x="208" y="410"/>
                    <a:pt x="208" y="410"/>
                  </a:cubicBezTo>
                  <a:cubicBezTo>
                    <a:pt x="207" y="414"/>
                    <a:pt x="207" y="414"/>
                    <a:pt x="207" y="414"/>
                  </a:cubicBezTo>
                  <a:cubicBezTo>
                    <a:pt x="207" y="414"/>
                    <a:pt x="205" y="414"/>
                    <a:pt x="207" y="417"/>
                  </a:cubicBezTo>
                  <a:cubicBezTo>
                    <a:pt x="209" y="419"/>
                    <a:pt x="209" y="421"/>
                    <a:pt x="209" y="421"/>
                  </a:cubicBezTo>
                  <a:cubicBezTo>
                    <a:pt x="216" y="426"/>
                    <a:pt x="216" y="426"/>
                    <a:pt x="216" y="426"/>
                  </a:cubicBezTo>
                  <a:cubicBezTo>
                    <a:pt x="220" y="426"/>
                    <a:pt x="220" y="426"/>
                    <a:pt x="220" y="426"/>
                  </a:cubicBezTo>
                  <a:cubicBezTo>
                    <a:pt x="224" y="425"/>
                    <a:pt x="224" y="425"/>
                    <a:pt x="224" y="425"/>
                  </a:cubicBezTo>
                  <a:cubicBezTo>
                    <a:pt x="226" y="421"/>
                    <a:pt x="226" y="421"/>
                    <a:pt x="226" y="421"/>
                  </a:cubicBezTo>
                  <a:cubicBezTo>
                    <a:pt x="226" y="421"/>
                    <a:pt x="229" y="421"/>
                    <a:pt x="232" y="422"/>
                  </a:cubicBezTo>
                  <a:cubicBezTo>
                    <a:pt x="234" y="423"/>
                    <a:pt x="238" y="422"/>
                    <a:pt x="238" y="422"/>
                  </a:cubicBezTo>
                  <a:cubicBezTo>
                    <a:pt x="238" y="422"/>
                    <a:pt x="238" y="422"/>
                    <a:pt x="238" y="424"/>
                  </a:cubicBezTo>
                  <a:cubicBezTo>
                    <a:pt x="239" y="426"/>
                    <a:pt x="241" y="425"/>
                    <a:pt x="241" y="425"/>
                  </a:cubicBezTo>
                  <a:cubicBezTo>
                    <a:pt x="241" y="425"/>
                    <a:pt x="244" y="425"/>
                    <a:pt x="244" y="426"/>
                  </a:cubicBezTo>
                  <a:cubicBezTo>
                    <a:pt x="244" y="427"/>
                    <a:pt x="246" y="428"/>
                    <a:pt x="247" y="430"/>
                  </a:cubicBezTo>
                  <a:cubicBezTo>
                    <a:pt x="248" y="432"/>
                    <a:pt x="248" y="431"/>
                    <a:pt x="249" y="432"/>
                  </a:cubicBezTo>
                  <a:cubicBezTo>
                    <a:pt x="249" y="433"/>
                    <a:pt x="245" y="434"/>
                    <a:pt x="250" y="434"/>
                  </a:cubicBezTo>
                  <a:cubicBezTo>
                    <a:pt x="254" y="435"/>
                    <a:pt x="264" y="436"/>
                    <a:pt x="264" y="436"/>
                  </a:cubicBezTo>
                  <a:cubicBezTo>
                    <a:pt x="264" y="436"/>
                    <a:pt x="270" y="434"/>
                    <a:pt x="273" y="434"/>
                  </a:cubicBezTo>
                  <a:cubicBezTo>
                    <a:pt x="276" y="434"/>
                    <a:pt x="276" y="435"/>
                    <a:pt x="276" y="435"/>
                  </a:cubicBezTo>
                  <a:cubicBezTo>
                    <a:pt x="279" y="435"/>
                    <a:pt x="279" y="435"/>
                    <a:pt x="279" y="435"/>
                  </a:cubicBezTo>
                  <a:cubicBezTo>
                    <a:pt x="279" y="435"/>
                    <a:pt x="281" y="434"/>
                    <a:pt x="281" y="433"/>
                  </a:cubicBezTo>
                  <a:cubicBezTo>
                    <a:pt x="281" y="432"/>
                    <a:pt x="282" y="429"/>
                    <a:pt x="282" y="429"/>
                  </a:cubicBezTo>
                  <a:cubicBezTo>
                    <a:pt x="282" y="429"/>
                    <a:pt x="281" y="427"/>
                    <a:pt x="283" y="427"/>
                  </a:cubicBezTo>
                  <a:cubicBezTo>
                    <a:pt x="285" y="427"/>
                    <a:pt x="286" y="426"/>
                    <a:pt x="286" y="426"/>
                  </a:cubicBezTo>
                  <a:cubicBezTo>
                    <a:pt x="289" y="424"/>
                    <a:pt x="289" y="424"/>
                    <a:pt x="289" y="424"/>
                  </a:cubicBezTo>
                  <a:cubicBezTo>
                    <a:pt x="288" y="416"/>
                    <a:pt x="288" y="416"/>
                    <a:pt x="288" y="416"/>
                  </a:cubicBezTo>
                  <a:cubicBezTo>
                    <a:pt x="288" y="416"/>
                    <a:pt x="288" y="413"/>
                    <a:pt x="287" y="412"/>
                  </a:cubicBezTo>
                  <a:cubicBezTo>
                    <a:pt x="285" y="411"/>
                    <a:pt x="282" y="408"/>
                    <a:pt x="282" y="408"/>
                  </a:cubicBezTo>
                  <a:cubicBezTo>
                    <a:pt x="281" y="405"/>
                    <a:pt x="281" y="405"/>
                    <a:pt x="281" y="405"/>
                  </a:cubicBezTo>
                  <a:cubicBezTo>
                    <a:pt x="277" y="402"/>
                    <a:pt x="277" y="402"/>
                    <a:pt x="277" y="402"/>
                  </a:cubicBezTo>
                  <a:cubicBezTo>
                    <a:pt x="277" y="402"/>
                    <a:pt x="276" y="400"/>
                    <a:pt x="275" y="400"/>
                  </a:cubicBezTo>
                  <a:cubicBezTo>
                    <a:pt x="274" y="401"/>
                    <a:pt x="275" y="401"/>
                    <a:pt x="273" y="404"/>
                  </a:cubicBezTo>
                  <a:cubicBezTo>
                    <a:pt x="271" y="406"/>
                    <a:pt x="268" y="407"/>
                    <a:pt x="268" y="407"/>
                  </a:cubicBezTo>
                  <a:cubicBezTo>
                    <a:pt x="262" y="409"/>
                    <a:pt x="262" y="409"/>
                    <a:pt x="262" y="409"/>
                  </a:cubicBezTo>
                  <a:cubicBezTo>
                    <a:pt x="262" y="409"/>
                    <a:pt x="258" y="407"/>
                    <a:pt x="257" y="405"/>
                  </a:cubicBezTo>
                  <a:cubicBezTo>
                    <a:pt x="256" y="404"/>
                    <a:pt x="249" y="398"/>
                    <a:pt x="249" y="398"/>
                  </a:cubicBezTo>
                  <a:cubicBezTo>
                    <a:pt x="249" y="398"/>
                    <a:pt x="245" y="395"/>
                    <a:pt x="244" y="395"/>
                  </a:cubicBezTo>
                  <a:cubicBezTo>
                    <a:pt x="242" y="395"/>
                    <a:pt x="240" y="395"/>
                    <a:pt x="240" y="395"/>
                  </a:cubicBezTo>
                  <a:cubicBezTo>
                    <a:pt x="237" y="390"/>
                    <a:pt x="237" y="390"/>
                    <a:pt x="237" y="390"/>
                  </a:cubicBezTo>
                  <a:cubicBezTo>
                    <a:pt x="236" y="389"/>
                    <a:pt x="236" y="389"/>
                    <a:pt x="236" y="389"/>
                  </a:cubicBezTo>
                  <a:cubicBezTo>
                    <a:pt x="236" y="389"/>
                    <a:pt x="233" y="386"/>
                    <a:pt x="235" y="386"/>
                  </a:cubicBezTo>
                  <a:cubicBezTo>
                    <a:pt x="238" y="386"/>
                    <a:pt x="239" y="383"/>
                    <a:pt x="239" y="383"/>
                  </a:cubicBezTo>
                  <a:cubicBezTo>
                    <a:pt x="239" y="380"/>
                    <a:pt x="239" y="380"/>
                    <a:pt x="239" y="380"/>
                  </a:cubicBezTo>
                  <a:cubicBezTo>
                    <a:pt x="239" y="378"/>
                    <a:pt x="239" y="378"/>
                    <a:pt x="239" y="378"/>
                  </a:cubicBezTo>
                  <a:cubicBezTo>
                    <a:pt x="238" y="373"/>
                    <a:pt x="238" y="373"/>
                    <a:pt x="238" y="373"/>
                  </a:cubicBezTo>
                  <a:cubicBezTo>
                    <a:pt x="238" y="373"/>
                    <a:pt x="237" y="368"/>
                    <a:pt x="238" y="367"/>
                  </a:cubicBezTo>
                  <a:cubicBezTo>
                    <a:pt x="240" y="367"/>
                    <a:pt x="246" y="366"/>
                    <a:pt x="246" y="366"/>
                  </a:cubicBezTo>
                  <a:cubicBezTo>
                    <a:pt x="246" y="366"/>
                    <a:pt x="249" y="367"/>
                    <a:pt x="252" y="368"/>
                  </a:cubicBezTo>
                  <a:cubicBezTo>
                    <a:pt x="254" y="368"/>
                    <a:pt x="256" y="369"/>
                    <a:pt x="256" y="369"/>
                  </a:cubicBezTo>
                  <a:cubicBezTo>
                    <a:pt x="256" y="369"/>
                    <a:pt x="262" y="372"/>
                    <a:pt x="263" y="373"/>
                  </a:cubicBezTo>
                  <a:cubicBezTo>
                    <a:pt x="263" y="374"/>
                    <a:pt x="265" y="375"/>
                    <a:pt x="267" y="376"/>
                  </a:cubicBezTo>
                  <a:cubicBezTo>
                    <a:pt x="270" y="378"/>
                    <a:pt x="276" y="376"/>
                    <a:pt x="276" y="376"/>
                  </a:cubicBezTo>
                  <a:cubicBezTo>
                    <a:pt x="276" y="376"/>
                    <a:pt x="279" y="375"/>
                    <a:pt x="281" y="375"/>
                  </a:cubicBezTo>
                  <a:cubicBezTo>
                    <a:pt x="282" y="375"/>
                    <a:pt x="291" y="375"/>
                    <a:pt x="291" y="375"/>
                  </a:cubicBezTo>
                  <a:cubicBezTo>
                    <a:pt x="291" y="375"/>
                    <a:pt x="295" y="375"/>
                    <a:pt x="296" y="375"/>
                  </a:cubicBezTo>
                  <a:cubicBezTo>
                    <a:pt x="297" y="375"/>
                    <a:pt x="301" y="375"/>
                    <a:pt x="301" y="375"/>
                  </a:cubicBezTo>
                  <a:cubicBezTo>
                    <a:pt x="309" y="377"/>
                    <a:pt x="309" y="377"/>
                    <a:pt x="309" y="377"/>
                  </a:cubicBezTo>
                  <a:cubicBezTo>
                    <a:pt x="315" y="374"/>
                    <a:pt x="315" y="374"/>
                    <a:pt x="315" y="374"/>
                  </a:cubicBezTo>
                  <a:cubicBezTo>
                    <a:pt x="315" y="374"/>
                    <a:pt x="315" y="369"/>
                    <a:pt x="317" y="369"/>
                  </a:cubicBezTo>
                  <a:cubicBezTo>
                    <a:pt x="318" y="369"/>
                    <a:pt x="320" y="369"/>
                    <a:pt x="322" y="369"/>
                  </a:cubicBezTo>
                  <a:cubicBezTo>
                    <a:pt x="324" y="370"/>
                    <a:pt x="330" y="368"/>
                    <a:pt x="330" y="368"/>
                  </a:cubicBezTo>
                  <a:cubicBezTo>
                    <a:pt x="324" y="360"/>
                    <a:pt x="324" y="360"/>
                    <a:pt x="324" y="360"/>
                  </a:cubicBezTo>
                  <a:cubicBezTo>
                    <a:pt x="324" y="360"/>
                    <a:pt x="324" y="360"/>
                    <a:pt x="322" y="356"/>
                  </a:cubicBezTo>
                  <a:cubicBezTo>
                    <a:pt x="321" y="352"/>
                    <a:pt x="318" y="348"/>
                    <a:pt x="318" y="348"/>
                  </a:cubicBezTo>
                  <a:cubicBezTo>
                    <a:pt x="318" y="348"/>
                    <a:pt x="314" y="347"/>
                    <a:pt x="311" y="346"/>
                  </a:cubicBezTo>
                  <a:cubicBezTo>
                    <a:pt x="308" y="345"/>
                    <a:pt x="310" y="346"/>
                    <a:pt x="308" y="344"/>
                  </a:cubicBezTo>
                  <a:cubicBezTo>
                    <a:pt x="306" y="343"/>
                    <a:pt x="297" y="338"/>
                    <a:pt x="297" y="338"/>
                  </a:cubicBezTo>
                  <a:cubicBezTo>
                    <a:pt x="297" y="338"/>
                    <a:pt x="293" y="337"/>
                    <a:pt x="292" y="335"/>
                  </a:cubicBezTo>
                  <a:cubicBezTo>
                    <a:pt x="291" y="332"/>
                    <a:pt x="292" y="323"/>
                    <a:pt x="292" y="323"/>
                  </a:cubicBezTo>
                  <a:cubicBezTo>
                    <a:pt x="293" y="318"/>
                    <a:pt x="293" y="318"/>
                    <a:pt x="293" y="31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300" y="299"/>
                    <a:pt x="300" y="299"/>
                    <a:pt x="300" y="299"/>
                  </a:cubicBezTo>
                  <a:cubicBezTo>
                    <a:pt x="310" y="287"/>
                    <a:pt x="310" y="287"/>
                    <a:pt x="310" y="287"/>
                  </a:cubicBezTo>
                  <a:cubicBezTo>
                    <a:pt x="313" y="278"/>
                    <a:pt x="313" y="278"/>
                    <a:pt x="313" y="278"/>
                  </a:cubicBezTo>
                  <a:cubicBezTo>
                    <a:pt x="315" y="269"/>
                    <a:pt x="315" y="269"/>
                    <a:pt x="315" y="269"/>
                  </a:cubicBezTo>
                  <a:cubicBezTo>
                    <a:pt x="315" y="260"/>
                    <a:pt x="315" y="260"/>
                    <a:pt x="315" y="260"/>
                  </a:cubicBezTo>
                  <a:cubicBezTo>
                    <a:pt x="315" y="253"/>
                    <a:pt x="315" y="253"/>
                    <a:pt x="315" y="253"/>
                  </a:cubicBezTo>
                  <a:cubicBezTo>
                    <a:pt x="328" y="253"/>
                    <a:pt x="328" y="253"/>
                    <a:pt x="328" y="253"/>
                  </a:cubicBezTo>
                  <a:cubicBezTo>
                    <a:pt x="328" y="256"/>
                    <a:pt x="328" y="256"/>
                    <a:pt x="328" y="256"/>
                  </a:cubicBezTo>
                  <a:cubicBezTo>
                    <a:pt x="328" y="256"/>
                    <a:pt x="330" y="252"/>
                    <a:pt x="331" y="252"/>
                  </a:cubicBezTo>
                  <a:cubicBezTo>
                    <a:pt x="332" y="252"/>
                    <a:pt x="340" y="247"/>
                    <a:pt x="340" y="247"/>
                  </a:cubicBezTo>
                  <a:cubicBezTo>
                    <a:pt x="343" y="249"/>
                    <a:pt x="343" y="249"/>
                    <a:pt x="343" y="249"/>
                  </a:cubicBezTo>
                  <a:cubicBezTo>
                    <a:pt x="351" y="251"/>
                    <a:pt x="351" y="251"/>
                    <a:pt x="351" y="251"/>
                  </a:cubicBezTo>
                  <a:cubicBezTo>
                    <a:pt x="351" y="251"/>
                    <a:pt x="354" y="252"/>
                    <a:pt x="353" y="254"/>
                  </a:cubicBezTo>
                  <a:cubicBezTo>
                    <a:pt x="352" y="256"/>
                    <a:pt x="352" y="256"/>
                    <a:pt x="353" y="256"/>
                  </a:cubicBezTo>
                  <a:cubicBezTo>
                    <a:pt x="354" y="256"/>
                    <a:pt x="358" y="253"/>
                    <a:pt x="358" y="253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59" y="249"/>
                    <a:pt x="359" y="249"/>
                    <a:pt x="359" y="249"/>
                  </a:cubicBezTo>
                  <a:cubicBezTo>
                    <a:pt x="359" y="249"/>
                    <a:pt x="358" y="244"/>
                    <a:pt x="358" y="242"/>
                  </a:cubicBezTo>
                  <a:cubicBezTo>
                    <a:pt x="358" y="240"/>
                    <a:pt x="357" y="232"/>
                    <a:pt x="357" y="232"/>
                  </a:cubicBezTo>
                  <a:cubicBezTo>
                    <a:pt x="356" y="226"/>
                    <a:pt x="356" y="226"/>
                    <a:pt x="356" y="226"/>
                  </a:cubicBezTo>
                  <a:cubicBezTo>
                    <a:pt x="354" y="221"/>
                    <a:pt x="354" y="221"/>
                    <a:pt x="354" y="221"/>
                  </a:cubicBezTo>
                  <a:cubicBezTo>
                    <a:pt x="351" y="218"/>
                    <a:pt x="351" y="218"/>
                    <a:pt x="351" y="218"/>
                  </a:cubicBezTo>
                  <a:cubicBezTo>
                    <a:pt x="350" y="213"/>
                    <a:pt x="350" y="213"/>
                    <a:pt x="350" y="213"/>
                  </a:cubicBezTo>
                  <a:cubicBezTo>
                    <a:pt x="348" y="209"/>
                    <a:pt x="348" y="209"/>
                    <a:pt x="348" y="209"/>
                  </a:cubicBezTo>
                  <a:cubicBezTo>
                    <a:pt x="341" y="205"/>
                    <a:pt x="341" y="205"/>
                    <a:pt x="341" y="205"/>
                  </a:cubicBezTo>
                  <a:cubicBezTo>
                    <a:pt x="336" y="204"/>
                    <a:pt x="336" y="204"/>
                    <a:pt x="336" y="204"/>
                  </a:cubicBezTo>
                  <a:cubicBezTo>
                    <a:pt x="332" y="205"/>
                    <a:pt x="332" y="205"/>
                    <a:pt x="332" y="205"/>
                  </a:cubicBezTo>
                  <a:cubicBezTo>
                    <a:pt x="328" y="205"/>
                    <a:pt x="328" y="205"/>
                    <a:pt x="328" y="205"/>
                  </a:cubicBezTo>
                  <a:cubicBezTo>
                    <a:pt x="325" y="200"/>
                    <a:pt x="325" y="200"/>
                    <a:pt x="325" y="200"/>
                  </a:cubicBezTo>
                  <a:cubicBezTo>
                    <a:pt x="325" y="200"/>
                    <a:pt x="324" y="193"/>
                    <a:pt x="324" y="192"/>
                  </a:cubicBezTo>
                  <a:cubicBezTo>
                    <a:pt x="324" y="191"/>
                    <a:pt x="322" y="184"/>
                    <a:pt x="322" y="184"/>
                  </a:cubicBezTo>
                  <a:cubicBezTo>
                    <a:pt x="321" y="176"/>
                    <a:pt x="321" y="176"/>
                    <a:pt x="321" y="176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18" y="168"/>
                    <a:pt x="316" y="163"/>
                    <a:pt x="315" y="161"/>
                  </a:cubicBezTo>
                  <a:cubicBezTo>
                    <a:pt x="314" y="159"/>
                    <a:pt x="312" y="155"/>
                    <a:pt x="312" y="155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02" y="146"/>
                    <a:pt x="302" y="146"/>
                    <a:pt x="302" y="146"/>
                  </a:cubicBezTo>
                  <a:cubicBezTo>
                    <a:pt x="289" y="142"/>
                    <a:pt x="289" y="142"/>
                    <a:pt x="289" y="142"/>
                  </a:cubicBezTo>
                  <a:cubicBezTo>
                    <a:pt x="282" y="139"/>
                    <a:pt x="282" y="139"/>
                    <a:pt x="282" y="139"/>
                  </a:cubicBezTo>
                  <a:cubicBezTo>
                    <a:pt x="283" y="136"/>
                    <a:pt x="283" y="136"/>
                    <a:pt x="283" y="136"/>
                  </a:cubicBezTo>
                  <a:cubicBezTo>
                    <a:pt x="287" y="135"/>
                    <a:pt x="287" y="135"/>
                    <a:pt x="287" y="135"/>
                  </a:cubicBezTo>
                  <a:cubicBezTo>
                    <a:pt x="287" y="135"/>
                    <a:pt x="289" y="135"/>
                    <a:pt x="291" y="135"/>
                  </a:cubicBezTo>
                  <a:cubicBezTo>
                    <a:pt x="294" y="135"/>
                    <a:pt x="296" y="135"/>
                    <a:pt x="298" y="135"/>
                  </a:cubicBezTo>
                  <a:cubicBezTo>
                    <a:pt x="300" y="135"/>
                    <a:pt x="303" y="135"/>
                    <a:pt x="303" y="135"/>
                  </a:cubicBezTo>
                  <a:cubicBezTo>
                    <a:pt x="307" y="130"/>
                    <a:pt x="307" y="130"/>
                    <a:pt x="307" y="130"/>
                  </a:cubicBezTo>
                  <a:cubicBezTo>
                    <a:pt x="322" y="122"/>
                    <a:pt x="322" y="122"/>
                    <a:pt x="322" y="122"/>
                  </a:cubicBezTo>
                  <a:cubicBezTo>
                    <a:pt x="329" y="121"/>
                    <a:pt x="329" y="121"/>
                    <a:pt x="329" y="121"/>
                  </a:cubicBezTo>
                  <a:cubicBezTo>
                    <a:pt x="336" y="121"/>
                    <a:pt x="336" y="121"/>
                    <a:pt x="336" y="121"/>
                  </a:cubicBezTo>
                  <a:cubicBezTo>
                    <a:pt x="336" y="121"/>
                    <a:pt x="336" y="125"/>
                    <a:pt x="338" y="126"/>
                  </a:cubicBezTo>
                  <a:cubicBezTo>
                    <a:pt x="340" y="127"/>
                    <a:pt x="341" y="127"/>
                    <a:pt x="342" y="128"/>
                  </a:cubicBezTo>
                  <a:cubicBezTo>
                    <a:pt x="344" y="128"/>
                    <a:pt x="350" y="129"/>
                    <a:pt x="350" y="129"/>
                  </a:cubicBezTo>
                  <a:cubicBezTo>
                    <a:pt x="354" y="131"/>
                    <a:pt x="354" y="131"/>
                    <a:pt x="354" y="131"/>
                  </a:cubicBezTo>
                  <a:cubicBezTo>
                    <a:pt x="358" y="137"/>
                    <a:pt x="358" y="137"/>
                    <a:pt x="358" y="137"/>
                  </a:cubicBezTo>
                  <a:cubicBezTo>
                    <a:pt x="365" y="141"/>
                    <a:pt x="365" y="141"/>
                    <a:pt x="365" y="141"/>
                  </a:cubicBezTo>
                  <a:cubicBezTo>
                    <a:pt x="365" y="141"/>
                    <a:pt x="366" y="144"/>
                    <a:pt x="365" y="145"/>
                  </a:cubicBezTo>
                  <a:cubicBezTo>
                    <a:pt x="364" y="146"/>
                    <a:pt x="365" y="149"/>
                    <a:pt x="361" y="151"/>
                  </a:cubicBezTo>
                  <a:cubicBezTo>
                    <a:pt x="357" y="153"/>
                    <a:pt x="352" y="157"/>
                    <a:pt x="351" y="157"/>
                  </a:cubicBezTo>
                  <a:cubicBezTo>
                    <a:pt x="350" y="158"/>
                    <a:pt x="347" y="162"/>
                    <a:pt x="347" y="162"/>
                  </a:cubicBezTo>
                  <a:cubicBezTo>
                    <a:pt x="345" y="166"/>
                    <a:pt x="345" y="166"/>
                    <a:pt x="345" y="166"/>
                  </a:cubicBezTo>
                  <a:cubicBezTo>
                    <a:pt x="346" y="169"/>
                    <a:pt x="346" y="169"/>
                    <a:pt x="346" y="169"/>
                  </a:cubicBezTo>
                  <a:cubicBezTo>
                    <a:pt x="346" y="169"/>
                    <a:pt x="346" y="170"/>
                    <a:pt x="346" y="171"/>
                  </a:cubicBezTo>
                  <a:cubicBezTo>
                    <a:pt x="345" y="173"/>
                    <a:pt x="344" y="176"/>
                    <a:pt x="344" y="176"/>
                  </a:cubicBezTo>
                  <a:cubicBezTo>
                    <a:pt x="345" y="181"/>
                    <a:pt x="345" y="181"/>
                    <a:pt x="345" y="181"/>
                  </a:cubicBezTo>
                  <a:cubicBezTo>
                    <a:pt x="345" y="181"/>
                    <a:pt x="346" y="183"/>
                    <a:pt x="347" y="185"/>
                  </a:cubicBezTo>
                  <a:cubicBezTo>
                    <a:pt x="347" y="186"/>
                    <a:pt x="356" y="188"/>
                    <a:pt x="356" y="188"/>
                  </a:cubicBezTo>
                  <a:cubicBezTo>
                    <a:pt x="365" y="189"/>
                    <a:pt x="365" y="189"/>
                    <a:pt x="365" y="189"/>
                  </a:cubicBezTo>
                  <a:cubicBezTo>
                    <a:pt x="372" y="196"/>
                    <a:pt x="372" y="196"/>
                    <a:pt x="372" y="196"/>
                  </a:cubicBezTo>
                  <a:cubicBezTo>
                    <a:pt x="378" y="199"/>
                    <a:pt x="378" y="199"/>
                    <a:pt x="378" y="199"/>
                  </a:cubicBezTo>
                  <a:cubicBezTo>
                    <a:pt x="385" y="198"/>
                    <a:pt x="385" y="198"/>
                    <a:pt x="385" y="198"/>
                  </a:cubicBezTo>
                  <a:cubicBezTo>
                    <a:pt x="392" y="193"/>
                    <a:pt x="392" y="193"/>
                    <a:pt x="392" y="193"/>
                  </a:cubicBezTo>
                  <a:cubicBezTo>
                    <a:pt x="397" y="190"/>
                    <a:pt x="397" y="190"/>
                    <a:pt x="397" y="190"/>
                  </a:cubicBezTo>
                  <a:cubicBezTo>
                    <a:pt x="397" y="190"/>
                    <a:pt x="400" y="186"/>
                    <a:pt x="401" y="185"/>
                  </a:cubicBezTo>
                  <a:cubicBezTo>
                    <a:pt x="402" y="184"/>
                    <a:pt x="405" y="181"/>
                    <a:pt x="405" y="181"/>
                  </a:cubicBezTo>
                  <a:cubicBezTo>
                    <a:pt x="405" y="181"/>
                    <a:pt x="407" y="179"/>
                    <a:pt x="407" y="178"/>
                  </a:cubicBezTo>
                  <a:cubicBezTo>
                    <a:pt x="407" y="177"/>
                    <a:pt x="406" y="169"/>
                    <a:pt x="406" y="169"/>
                  </a:cubicBezTo>
                  <a:cubicBezTo>
                    <a:pt x="404" y="163"/>
                    <a:pt x="404" y="163"/>
                    <a:pt x="404" y="163"/>
                  </a:cubicBezTo>
                  <a:cubicBezTo>
                    <a:pt x="401" y="156"/>
                    <a:pt x="401" y="156"/>
                    <a:pt x="401" y="156"/>
                  </a:cubicBezTo>
                  <a:cubicBezTo>
                    <a:pt x="401" y="156"/>
                    <a:pt x="399" y="153"/>
                    <a:pt x="399" y="151"/>
                  </a:cubicBezTo>
                  <a:cubicBezTo>
                    <a:pt x="399" y="150"/>
                    <a:pt x="398" y="146"/>
                    <a:pt x="398" y="146"/>
                  </a:cubicBezTo>
                  <a:cubicBezTo>
                    <a:pt x="394" y="142"/>
                    <a:pt x="394" y="142"/>
                    <a:pt x="394" y="142"/>
                  </a:cubicBezTo>
                  <a:cubicBezTo>
                    <a:pt x="396" y="138"/>
                    <a:pt x="396" y="138"/>
                    <a:pt x="396" y="138"/>
                  </a:cubicBezTo>
                  <a:cubicBezTo>
                    <a:pt x="398" y="135"/>
                    <a:pt x="398" y="135"/>
                    <a:pt x="398" y="135"/>
                  </a:cubicBezTo>
                  <a:cubicBezTo>
                    <a:pt x="403" y="129"/>
                    <a:pt x="403" y="129"/>
                    <a:pt x="403" y="129"/>
                  </a:cubicBezTo>
                  <a:cubicBezTo>
                    <a:pt x="405" y="125"/>
                    <a:pt x="405" y="125"/>
                    <a:pt x="405" y="125"/>
                  </a:cubicBezTo>
                  <a:cubicBezTo>
                    <a:pt x="401" y="120"/>
                    <a:pt x="401" y="120"/>
                    <a:pt x="401" y="120"/>
                  </a:cubicBezTo>
                  <a:cubicBezTo>
                    <a:pt x="398" y="119"/>
                    <a:pt x="398" y="119"/>
                    <a:pt x="398" y="119"/>
                  </a:cubicBezTo>
                  <a:cubicBezTo>
                    <a:pt x="404" y="116"/>
                    <a:pt x="404" y="116"/>
                    <a:pt x="404" y="116"/>
                  </a:cubicBezTo>
                  <a:cubicBezTo>
                    <a:pt x="408" y="114"/>
                    <a:pt x="408" y="114"/>
                    <a:pt x="408" y="114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16" y="95"/>
                    <a:pt x="416" y="95"/>
                    <a:pt x="416" y="95"/>
                  </a:cubicBezTo>
                  <a:cubicBezTo>
                    <a:pt x="420" y="84"/>
                    <a:pt x="420" y="84"/>
                    <a:pt x="420" y="84"/>
                  </a:cubicBezTo>
                  <a:cubicBezTo>
                    <a:pt x="420" y="84"/>
                    <a:pt x="422" y="76"/>
                    <a:pt x="422" y="75"/>
                  </a:cubicBezTo>
                  <a:cubicBezTo>
                    <a:pt x="422" y="74"/>
                    <a:pt x="425" y="72"/>
                    <a:pt x="425" y="72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32" y="61"/>
                    <a:pt x="432" y="61"/>
                    <a:pt x="432" y="61"/>
                  </a:cubicBezTo>
                  <a:cubicBezTo>
                    <a:pt x="434" y="57"/>
                    <a:pt x="434" y="57"/>
                    <a:pt x="434" y="57"/>
                  </a:cubicBezTo>
                  <a:cubicBezTo>
                    <a:pt x="439" y="49"/>
                    <a:pt x="439" y="49"/>
                    <a:pt x="439" y="49"/>
                  </a:cubicBezTo>
                  <a:cubicBezTo>
                    <a:pt x="443" y="51"/>
                    <a:pt x="443" y="51"/>
                    <a:pt x="443" y="51"/>
                  </a:cubicBezTo>
                  <a:cubicBezTo>
                    <a:pt x="443" y="51"/>
                    <a:pt x="445" y="53"/>
                    <a:pt x="445" y="55"/>
                  </a:cubicBezTo>
                  <a:cubicBezTo>
                    <a:pt x="445" y="57"/>
                    <a:pt x="444" y="58"/>
                    <a:pt x="445" y="58"/>
                  </a:cubicBezTo>
                  <a:cubicBezTo>
                    <a:pt x="447" y="58"/>
                    <a:pt x="446" y="58"/>
                    <a:pt x="447" y="57"/>
                  </a:cubicBezTo>
                  <a:cubicBezTo>
                    <a:pt x="449" y="55"/>
                    <a:pt x="450" y="51"/>
                    <a:pt x="450" y="50"/>
                  </a:cubicBezTo>
                  <a:cubicBezTo>
                    <a:pt x="450" y="49"/>
                    <a:pt x="452" y="49"/>
                    <a:pt x="450" y="48"/>
                  </a:cubicBezTo>
                  <a:cubicBezTo>
                    <a:pt x="447" y="47"/>
                    <a:pt x="443" y="45"/>
                    <a:pt x="443" y="45"/>
                  </a:cubicBezTo>
                  <a:cubicBezTo>
                    <a:pt x="443" y="45"/>
                    <a:pt x="439" y="44"/>
                    <a:pt x="439" y="43"/>
                  </a:cubicBezTo>
                  <a:cubicBezTo>
                    <a:pt x="440" y="42"/>
                    <a:pt x="443" y="33"/>
                    <a:pt x="443" y="33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7" y="17"/>
                    <a:pt x="447" y="17"/>
                    <a:pt x="447" y="17"/>
                  </a:cubicBezTo>
                  <a:cubicBezTo>
                    <a:pt x="450" y="12"/>
                    <a:pt x="450" y="12"/>
                    <a:pt x="450" y="12"/>
                  </a:cubicBezTo>
                  <a:cubicBezTo>
                    <a:pt x="453" y="8"/>
                    <a:pt x="455" y="2"/>
                    <a:pt x="460" y="0"/>
                  </a:cubicBezTo>
                  <a:cubicBezTo>
                    <a:pt x="1479" y="0"/>
                    <a:pt x="1479" y="0"/>
                    <a:pt x="1479" y="0"/>
                  </a:cubicBezTo>
                  <a:cubicBezTo>
                    <a:pt x="1479" y="736"/>
                    <a:pt x="1479" y="736"/>
                    <a:pt x="1479" y="736"/>
                  </a:cubicBezTo>
                  <a:cubicBezTo>
                    <a:pt x="1465" y="741"/>
                    <a:pt x="1465" y="741"/>
                    <a:pt x="1465" y="741"/>
                  </a:cubicBezTo>
                  <a:cubicBezTo>
                    <a:pt x="1463" y="741"/>
                    <a:pt x="1435" y="737"/>
                    <a:pt x="1436" y="746"/>
                  </a:cubicBezTo>
                  <a:cubicBezTo>
                    <a:pt x="1437" y="751"/>
                    <a:pt x="1442" y="752"/>
                    <a:pt x="1442" y="752"/>
                  </a:cubicBezTo>
                  <a:cubicBezTo>
                    <a:pt x="1455" y="764"/>
                    <a:pt x="1455" y="764"/>
                    <a:pt x="1455" y="764"/>
                  </a:cubicBezTo>
                  <a:cubicBezTo>
                    <a:pt x="1454" y="771"/>
                    <a:pt x="1454" y="771"/>
                    <a:pt x="1454" y="771"/>
                  </a:cubicBezTo>
                  <a:cubicBezTo>
                    <a:pt x="1462" y="773"/>
                    <a:pt x="1462" y="773"/>
                    <a:pt x="1462" y="773"/>
                  </a:cubicBezTo>
                  <a:cubicBezTo>
                    <a:pt x="1479" y="773"/>
                    <a:pt x="1479" y="773"/>
                    <a:pt x="1479" y="773"/>
                  </a:cubicBezTo>
                  <a:cubicBezTo>
                    <a:pt x="1479" y="785"/>
                    <a:pt x="1479" y="785"/>
                    <a:pt x="1479" y="785"/>
                  </a:cubicBezTo>
                  <a:cubicBezTo>
                    <a:pt x="1469" y="786"/>
                    <a:pt x="1458" y="788"/>
                    <a:pt x="1456" y="789"/>
                  </a:cubicBezTo>
                  <a:cubicBezTo>
                    <a:pt x="1445" y="801"/>
                    <a:pt x="1445" y="801"/>
                    <a:pt x="1445" y="801"/>
                  </a:cubicBezTo>
                  <a:cubicBezTo>
                    <a:pt x="1458" y="818"/>
                    <a:pt x="1458" y="818"/>
                    <a:pt x="1458" y="818"/>
                  </a:cubicBezTo>
                  <a:cubicBezTo>
                    <a:pt x="1457" y="829"/>
                    <a:pt x="1457" y="829"/>
                    <a:pt x="1457" y="829"/>
                  </a:cubicBezTo>
                  <a:cubicBezTo>
                    <a:pt x="1446" y="837"/>
                    <a:pt x="1446" y="837"/>
                    <a:pt x="1446" y="837"/>
                  </a:cubicBezTo>
                  <a:cubicBezTo>
                    <a:pt x="1455" y="846"/>
                    <a:pt x="1455" y="846"/>
                    <a:pt x="1455" y="846"/>
                  </a:cubicBezTo>
                  <a:cubicBezTo>
                    <a:pt x="1471" y="846"/>
                    <a:pt x="1471" y="846"/>
                    <a:pt x="1471" y="846"/>
                  </a:cubicBezTo>
                  <a:cubicBezTo>
                    <a:pt x="1479" y="852"/>
                    <a:pt x="1479" y="852"/>
                    <a:pt x="1479" y="852"/>
                  </a:cubicBezTo>
                  <a:cubicBezTo>
                    <a:pt x="1479" y="899"/>
                    <a:pt x="1479" y="899"/>
                    <a:pt x="1479" y="899"/>
                  </a:cubicBezTo>
                  <a:cubicBezTo>
                    <a:pt x="1476" y="899"/>
                    <a:pt x="1472" y="900"/>
                    <a:pt x="1467" y="900"/>
                  </a:cubicBezTo>
                  <a:cubicBezTo>
                    <a:pt x="1460" y="912"/>
                    <a:pt x="1460" y="912"/>
                    <a:pt x="1460" y="912"/>
                  </a:cubicBezTo>
                  <a:cubicBezTo>
                    <a:pt x="1409" y="903"/>
                    <a:pt x="1409" y="903"/>
                    <a:pt x="1409" y="903"/>
                  </a:cubicBezTo>
                  <a:cubicBezTo>
                    <a:pt x="1392" y="893"/>
                    <a:pt x="1392" y="893"/>
                    <a:pt x="1392" y="893"/>
                  </a:cubicBezTo>
                  <a:cubicBezTo>
                    <a:pt x="1379" y="902"/>
                    <a:pt x="1382" y="898"/>
                    <a:pt x="1371" y="910"/>
                  </a:cubicBezTo>
                  <a:cubicBezTo>
                    <a:pt x="1341" y="902"/>
                    <a:pt x="1341" y="902"/>
                    <a:pt x="1341" y="902"/>
                  </a:cubicBezTo>
                  <a:cubicBezTo>
                    <a:pt x="1322" y="911"/>
                    <a:pt x="1322" y="911"/>
                    <a:pt x="1322" y="911"/>
                  </a:cubicBezTo>
                  <a:cubicBezTo>
                    <a:pt x="1300" y="933"/>
                    <a:pt x="1300" y="933"/>
                    <a:pt x="1300" y="933"/>
                  </a:cubicBezTo>
                  <a:cubicBezTo>
                    <a:pt x="1263" y="931"/>
                    <a:pt x="1263" y="931"/>
                    <a:pt x="1263" y="931"/>
                  </a:cubicBezTo>
                  <a:cubicBezTo>
                    <a:pt x="1255" y="920"/>
                    <a:pt x="1255" y="920"/>
                    <a:pt x="1255" y="920"/>
                  </a:cubicBezTo>
                  <a:cubicBezTo>
                    <a:pt x="1253" y="930"/>
                    <a:pt x="1253" y="930"/>
                    <a:pt x="1253" y="930"/>
                  </a:cubicBezTo>
                  <a:cubicBezTo>
                    <a:pt x="1261" y="940"/>
                    <a:pt x="1261" y="940"/>
                    <a:pt x="1261" y="940"/>
                  </a:cubicBezTo>
                  <a:cubicBezTo>
                    <a:pt x="1247" y="947"/>
                    <a:pt x="1247" y="947"/>
                    <a:pt x="1247" y="947"/>
                  </a:cubicBezTo>
                  <a:cubicBezTo>
                    <a:pt x="1242" y="933"/>
                    <a:pt x="1242" y="933"/>
                    <a:pt x="1242" y="933"/>
                  </a:cubicBezTo>
                  <a:cubicBezTo>
                    <a:pt x="1230" y="918"/>
                    <a:pt x="1230" y="918"/>
                    <a:pt x="1230" y="918"/>
                  </a:cubicBezTo>
                  <a:cubicBezTo>
                    <a:pt x="1212" y="914"/>
                    <a:pt x="1212" y="914"/>
                    <a:pt x="1212" y="914"/>
                  </a:cubicBezTo>
                  <a:cubicBezTo>
                    <a:pt x="1202" y="907"/>
                    <a:pt x="1202" y="907"/>
                    <a:pt x="1202" y="907"/>
                  </a:cubicBezTo>
                  <a:cubicBezTo>
                    <a:pt x="1200" y="906"/>
                    <a:pt x="1163" y="910"/>
                    <a:pt x="1156" y="911"/>
                  </a:cubicBezTo>
                  <a:cubicBezTo>
                    <a:pt x="1147" y="905"/>
                    <a:pt x="1146" y="905"/>
                    <a:pt x="1136" y="900"/>
                  </a:cubicBezTo>
                  <a:cubicBezTo>
                    <a:pt x="1126" y="908"/>
                    <a:pt x="1126" y="908"/>
                    <a:pt x="1126" y="908"/>
                  </a:cubicBezTo>
                  <a:cubicBezTo>
                    <a:pt x="1126" y="908"/>
                    <a:pt x="1121" y="917"/>
                    <a:pt x="1113" y="917"/>
                  </a:cubicBezTo>
                  <a:cubicBezTo>
                    <a:pt x="1104" y="917"/>
                    <a:pt x="1105" y="905"/>
                    <a:pt x="1105" y="905"/>
                  </a:cubicBezTo>
                  <a:cubicBezTo>
                    <a:pt x="1092" y="907"/>
                    <a:pt x="1092" y="907"/>
                    <a:pt x="1092" y="907"/>
                  </a:cubicBezTo>
                  <a:cubicBezTo>
                    <a:pt x="1075" y="931"/>
                    <a:pt x="1075" y="931"/>
                    <a:pt x="1075" y="931"/>
                  </a:cubicBezTo>
                  <a:cubicBezTo>
                    <a:pt x="1054" y="949"/>
                    <a:pt x="1054" y="949"/>
                    <a:pt x="1054" y="949"/>
                  </a:cubicBezTo>
                  <a:cubicBezTo>
                    <a:pt x="1042" y="967"/>
                    <a:pt x="1042" y="967"/>
                    <a:pt x="1042" y="967"/>
                  </a:cubicBezTo>
                  <a:cubicBezTo>
                    <a:pt x="1019" y="976"/>
                    <a:pt x="1019" y="976"/>
                    <a:pt x="1019" y="976"/>
                  </a:cubicBezTo>
                  <a:cubicBezTo>
                    <a:pt x="1020" y="984"/>
                    <a:pt x="1020" y="984"/>
                    <a:pt x="1020" y="984"/>
                  </a:cubicBezTo>
                  <a:cubicBezTo>
                    <a:pt x="1043" y="1004"/>
                    <a:pt x="1043" y="1004"/>
                    <a:pt x="1043" y="1004"/>
                  </a:cubicBezTo>
                  <a:cubicBezTo>
                    <a:pt x="1027" y="1015"/>
                    <a:pt x="1027" y="1015"/>
                    <a:pt x="1027" y="1015"/>
                  </a:cubicBezTo>
                  <a:cubicBezTo>
                    <a:pt x="1003" y="990"/>
                    <a:pt x="1012" y="1009"/>
                    <a:pt x="982" y="986"/>
                  </a:cubicBezTo>
                  <a:cubicBezTo>
                    <a:pt x="977" y="1004"/>
                    <a:pt x="976" y="999"/>
                    <a:pt x="979" y="1014"/>
                  </a:cubicBezTo>
                  <a:cubicBezTo>
                    <a:pt x="966" y="1023"/>
                    <a:pt x="966" y="1023"/>
                    <a:pt x="966" y="1023"/>
                  </a:cubicBezTo>
                  <a:cubicBezTo>
                    <a:pt x="973" y="1050"/>
                    <a:pt x="968" y="1041"/>
                    <a:pt x="985" y="1059"/>
                  </a:cubicBezTo>
                  <a:cubicBezTo>
                    <a:pt x="975" y="1080"/>
                    <a:pt x="977" y="1071"/>
                    <a:pt x="978" y="1096"/>
                  </a:cubicBezTo>
                  <a:cubicBezTo>
                    <a:pt x="1001" y="1103"/>
                    <a:pt x="1001" y="1103"/>
                    <a:pt x="1001" y="1103"/>
                  </a:cubicBezTo>
                  <a:cubicBezTo>
                    <a:pt x="1007" y="1117"/>
                    <a:pt x="1007" y="1117"/>
                    <a:pt x="1007" y="1117"/>
                  </a:cubicBezTo>
                  <a:cubicBezTo>
                    <a:pt x="1022" y="1124"/>
                    <a:pt x="1022" y="1124"/>
                    <a:pt x="1022" y="1124"/>
                  </a:cubicBezTo>
                  <a:cubicBezTo>
                    <a:pt x="1037" y="1114"/>
                    <a:pt x="1037" y="1114"/>
                    <a:pt x="1037" y="1114"/>
                  </a:cubicBezTo>
                  <a:cubicBezTo>
                    <a:pt x="1059" y="1125"/>
                    <a:pt x="1059" y="1125"/>
                    <a:pt x="1059" y="1125"/>
                  </a:cubicBezTo>
                  <a:cubicBezTo>
                    <a:pt x="1088" y="1147"/>
                    <a:pt x="1088" y="1147"/>
                    <a:pt x="1088" y="1147"/>
                  </a:cubicBezTo>
                  <a:cubicBezTo>
                    <a:pt x="1105" y="1168"/>
                    <a:pt x="1105" y="1168"/>
                    <a:pt x="1105" y="1168"/>
                  </a:cubicBezTo>
                  <a:cubicBezTo>
                    <a:pt x="1095" y="1160"/>
                    <a:pt x="1095" y="1160"/>
                    <a:pt x="1095" y="1160"/>
                  </a:cubicBezTo>
                  <a:cubicBezTo>
                    <a:pt x="1089" y="1163"/>
                    <a:pt x="1089" y="1163"/>
                    <a:pt x="1089" y="1163"/>
                  </a:cubicBezTo>
                  <a:cubicBezTo>
                    <a:pt x="1093" y="1170"/>
                    <a:pt x="1093" y="1170"/>
                    <a:pt x="1093" y="1170"/>
                  </a:cubicBezTo>
                  <a:cubicBezTo>
                    <a:pt x="1114" y="1176"/>
                    <a:pt x="1114" y="1176"/>
                    <a:pt x="1114" y="1176"/>
                  </a:cubicBezTo>
                  <a:cubicBezTo>
                    <a:pt x="1113" y="1192"/>
                    <a:pt x="1113" y="1192"/>
                    <a:pt x="1113" y="1192"/>
                  </a:cubicBezTo>
                  <a:cubicBezTo>
                    <a:pt x="1097" y="1252"/>
                    <a:pt x="1097" y="1252"/>
                    <a:pt x="1097" y="1252"/>
                  </a:cubicBezTo>
                  <a:cubicBezTo>
                    <a:pt x="1084" y="1280"/>
                    <a:pt x="1084" y="1280"/>
                    <a:pt x="1084" y="1280"/>
                  </a:cubicBezTo>
                  <a:cubicBezTo>
                    <a:pt x="1081" y="1297"/>
                    <a:pt x="1081" y="1297"/>
                    <a:pt x="1081" y="1297"/>
                  </a:cubicBezTo>
                  <a:cubicBezTo>
                    <a:pt x="1079" y="1314"/>
                    <a:pt x="1079" y="1314"/>
                    <a:pt x="1079" y="1314"/>
                  </a:cubicBezTo>
                  <a:cubicBezTo>
                    <a:pt x="1083" y="1328"/>
                    <a:pt x="1083" y="1328"/>
                    <a:pt x="1083" y="1328"/>
                  </a:cubicBezTo>
                  <a:cubicBezTo>
                    <a:pt x="1083" y="1328"/>
                    <a:pt x="1083" y="1332"/>
                    <a:pt x="1087" y="1336"/>
                  </a:cubicBezTo>
                  <a:cubicBezTo>
                    <a:pt x="1091" y="1340"/>
                    <a:pt x="1092" y="1344"/>
                    <a:pt x="1097" y="1348"/>
                  </a:cubicBezTo>
                  <a:cubicBezTo>
                    <a:pt x="1102" y="1351"/>
                    <a:pt x="1100" y="1353"/>
                    <a:pt x="1118" y="1354"/>
                  </a:cubicBezTo>
                  <a:cubicBezTo>
                    <a:pt x="1135" y="1356"/>
                    <a:pt x="1119" y="1364"/>
                    <a:pt x="1120" y="1367"/>
                  </a:cubicBezTo>
                  <a:cubicBezTo>
                    <a:pt x="1121" y="1369"/>
                    <a:pt x="1122" y="1383"/>
                    <a:pt x="1129" y="1397"/>
                  </a:cubicBezTo>
                  <a:cubicBezTo>
                    <a:pt x="1136" y="1411"/>
                    <a:pt x="1140" y="1409"/>
                    <a:pt x="1151" y="1415"/>
                  </a:cubicBezTo>
                  <a:cubicBezTo>
                    <a:pt x="1162" y="1420"/>
                    <a:pt x="1157" y="1422"/>
                    <a:pt x="1164" y="1436"/>
                  </a:cubicBezTo>
                  <a:cubicBezTo>
                    <a:pt x="1171" y="1449"/>
                    <a:pt x="1188" y="1443"/>
                    <a:pt x="1191" y="1443"/>
                  </a:cubicBezTo>
                  <a:cubicBezTo>
                    <a:pt x="1193" y="1443"/>
                    <a:pt x="1195" y="1446"/>
                    <a:pt x="1198" y="1450"/>
                  </a:cubicBezTo>
                  <a:cubicBezTo>
                    <a:pt x="1198" y="1450"/>
                    <a:pt x="1198" y="1450"/>
                    <a:pt x="1198" y="1450"/>
                  </a:cubicBezTo>
                  <a:cubicBezTo>
                    <a:pt x="1198" y="1450"/>
                    <a:pt x="1192" y="1456"/>
                    <a:pt x="1190" y="1457"/>
                  </a:cubicBezTo>
                  <a:cubicBezTo>
                    <a:pt x="1189" y="1458"/>
                    <a:pt x="1188" y="1459"/>
                    <a:pt x="1187" y="1460"/>
                  </a:cubicBezTo>
                  <a:cubicBezTo>
                    <a:pt x="1186" y="1462"/>
                    <a:pt x="1189" y="1463"/>
                    <a:pt x="1187" y="1464"/>
                  </a:cubicBezTo>
                  <a:cubicBezTo>
                    <a:pt x="1185" y="1465"/>
                    <a:pt x="1183" y="1469"/>
                    <a:pt x="1183" y="1471"/>
                  </a:cubicBezTo>
                  <a:cubicBezTo>
                    <a:pt x="1184" y="1473"/>
                    <a:pt x="1182" y="1476"/>
                    <a:pt x="1182" y="1476"/>
                  </a:cubicBezTo>
                  <a:cubicBezTo>
                    <a:pt x="1182" y="1476"/>
                    <a:pt x="1178" y="1481"/>
                    <a:pt x="1173" y="1481"/>
                  </a:cubicBezTo>
                  <a:cubicBezTo>
                    <a:pt x="1169" y="1482"/>
                    <a:pt x="1166" y="1480"/>
                    <a:pt x="1162" y="1479"/>
                  </a:cubicBezTo>
                  <a:cubicBezTo>
                    <a:pt x="1158" y="1478"/>
                    <a:pt x="1158" y="1478"/>
                    <a:pt x="1158" y="1478"/>
                  </a:cubicBezTo>
                  <a:cubicBezTo>
                    <a:pt x="1158" y="1478"/>
                    <a:pt x="1155" y="1478"/>
                    <a:pt x="1151" y="1477"/>
                  </a:cubicBezTo>
                  <a:cubicBezTo>
                    <a:pt x="1147" y="1475"/>
                    <a:pt x="1150" y="1475"/>
                    <a:pt x="1150" y="1475"/>
                  </a:cubicBezTo>
                  <a:cubicBezTo>
                    <a:pt x="1146" y="1471"/>
                    <a:pt x="1146" y="1471"/>
                    <a:pt x="1146" y="1471"/>
                  </a:cubicBezTo>
                  <a:cubicBezTo>
                    <a:pt x="1142" y="1466"/>
                    <a:pt x="1142" y="1466"/>
                    <a:pt x="1142" y="1466"/>
                  </a:cubicBezTo>
                  <a:cubicBezTo>
                    <a:pt x="1142" y="1466"/>
                    <a:pt x="1141" y="1465"/>
                    <a:pt x="1141" y="1463"/>
                  </a:cubicBezTo>
                  <a:cubicBezTo>
                    <a:pt x="1140" y="1461"/>
                    <a:pt x="1140" y="1463"/>
                    <a:pt x="1138" y="1463"/>
                  </a:cubicBezTo>
                  <a:cubicBezTo>
                    <a:pt x="1136" y="1463"/>
                    <a:pt x="1135" y="1464"/>
                    <a:pt x="1133" y="1463"/>
                  </a:cubicBezTo>
                  <a:cubicBezTo>
                    <a:pt x="1132" y="1462"/>
                    <a:pt x="1132" y="1461"/>
                    <a:pt x="1132" y="1460"/>
                  </a:cubicBezTo>
                  <a:cubicBezTo>
                    <a:pt x="1132" y="1459"/>
                    <a:pt x="1129" y="1457"/>
                    <a:pt x="1126" y="1457"/>
                  </a:cubicBezTo>
                  <a:cubicBezTo>
                    <a:pt x="1123" y="1456"/>
                    <a:pt x="1124" y="1454"/>
                    <a:pt x="1120" y="1454"/>
                  </a:cubicBezTo>
                  <a:cubicBezTo>
                    <a:pt x="1116" y="1454"/>
                    <a:pt x="1119" y="1451"/>
                    <a:pt x="1119" y="1449"/>
                  </a:cubicBezTo>
                  <a:cubicBezTo>
                    <a:pt x="1118" y="1448"/>
                    <a:pt x="1115" y="1451"/>
                    <a:pt x="1114" y="1452"/>
                  </a:cubicBezTo>
                  <a:cubicBezTo>
                    <a:pt x="1113" y="1453"/>
                    <a:pt x="1112" y="1455"/>
                    <a:pt x="1110" y="1455"/>
                  </a:cubicBezTo>
                  <a:cubicBezTo>
                    <a:pt x="1109" y="1456"/>
                    <a:pt x="1108" y="1450"/>
                    <a:pt x="1108" y="1450"/>
                  </a:cubicBezTo>
                  <a:cubicBezTo>
                    <a:pt x="1108" y="1450"/>
                    <a:pt x="1108" y="1450"/>
                    <a:pt x="1104" y="1450"/>
                  </a:cubicBezTo>
                  <a:cubicBezTo>
                    <a:pt x="1099" y="1450"/>
                    <a:pt x="1102" y="1452"/>
                    <a:pt x="1102" y="1452"/>
                  </a:cubicBezTo>
                  <a:cubicBezTo>
                    <a:pt x="1099" y="1459"/>
                    <a:pt x="1099" y="1459"/>
                    <a:pt x="1099" y="1459"/>
                  </a:cubicBezTo>
                  <a:cubicBezTo>
                    <a:pt x="1094" y="1463"/>
                    <a:pt x="1094" y="1463"/>
                    <a:pt x="1094" y="1463"/>
                  </a:cubicBezTo>
                  <a:cubicBezTo>
                    <a:pt x="1094" y="1463"/>
                    <a:pt x="1095" y="1466"/>
                    <a:pt x="1096" y="1468"/>
                  </a:cubicBezTo>
                  <a:cubicBezTo>
                    <a:pt x="1096" y="1470"/>
                    <a:pt x="1099" y="1471"/>
                    <a:pt x="1099" y="1471"/>
                  </a:cubicBezTo>
                  <a:cubicBezTo>
                    <a:pt x="1099" y="1471"/>
                    <a:pt x="1102" y="1473"/>
                    <a:pt x="1105" y="1475"/>
                  </a:cubicBezTo>
                  <a:cubicBezTo>
                    <a:pt x="1108" y="1477"/>
                    <a:pt x="1107" y="1477"/>
                    <a:pt x="1109" y="1477"/>
                  </a:cubicBezTo>
                  <a:cubicBezTo>
                    <a:pt x="1111" y="1478"/>
                    <a:pt x="1114" y="1479"/>
                    <a:pt x="1118" y="1481"/>
                  </a:cubicBezTo>
                  <a:cubicBezTo>
                    <a:pt x="1122" y="1482"/>
                    <a:pt x="1120" y="1481"/>
                    <a:pt x="1126" y="1486"/>
                  </a:cubicBezTo>
                  <a:cubicBezTo>
                    <a:pt x="1131" y="1490"/>
                    <a:pt x="1125" y="1486"/>
                    <a:pt x="1124" y="1489"/>
                  </a:cubicBezTo>
                  <a:cubicBezTo>
                    <a:pt x="1123" y="1493"/>
                    <a:pt x="1117" y="1485"/>
                    <a:pt x="1113" y="1487"/>
                  </a:cubicBezTo>
                  <a:cubicBezTo>
                    <a:pt x="1109" y="1488"/>
                    <a:pt x="1108" y="1485"/>
                    <a:pt x="1105" y="1486"/>
                  </a:cubicBezTo>
                  <a:cubicBezTo>
                    <a:pt x="1105" y="1486"/>
                    <a:pt x="1105" y="1486"/>
                    <a:pt x="1105" y="1486"/>
                  </a:cubicBezTo>
                  <a:cubicBezTo>
                    <a:pt x="1104" y="1486"/>
                    <a:pt x="1104" y="1486"/>
                    <a:pt x="1104" y="1486"/>
                  </a:cubicBezTo>
                  <a:cubicBezTo>
                    <a:pt x="1104" y="1485"/>
                    <a:pt x="1103" y="1484"/>
                    <a:pt x="1103" y="1483"/>
                  </a:cubicBezTo>
                  <a:cubicBezTo>
                    <a:pt x="1102" y="1482"/>
                    <a:pt x="1097" y="1482"/>
                    <a:pt x="1097" y="1482"/>
                  </a:cubicBezTo>
                  <a:cubicBezTo>
                    <a:pt x="1093" y="1481"/>
                    <a:pt x="1093" y="1481"/>
                    <a:pt x="1093" y="1481"/>
                  </a:cubicBezTo>
                  <a:cubicBezTo>
                    <a:pt x="1090" y="1480"/>
                    <a:pt x="1090" y="1480"/>
                    <a:pt x="1090" y="1480"/>
                  </a:cubicBezTo>
                  <a:cubicBezTo>
                    <a:pt x="1087" y="1475"/>
                    <a:pt x="1087" y="1475"/>
                    <a:pt x="1087" y="1475"/>
                  </a:cubicBezTo>
                  <a:cubicBezTo>
                    <a:pt x="1084" y="1473"/>
                    <a:pt x="1084" y="1473"/>
                    <a:pt x="1084" y="1473"/>
                  </a:cubicBezTo>
                  <a:cubicBezTo>
                    <a:pt x="1081" y="1469"/>
                    <a:pt x="1081" y="1469"/>
                    <a:pt x="1081" y="1469"/>
                  </a:cubicBezTo>
                  <a:cubicBezTo>
                    <a:pt x="1082" y="1467"/>
                    <a:pt x="1082" y="1467"/>
                    <a:pt x="1082" y="1467"/>
                  </a:cubicBezTo>
                  <a:cubicBezTo>
                    <a:pt x="1085" y="1463"/>
                    <a:pt x="1085" y="1463"/>
                    <a:pt x="1085" y="1463"/>
                  </a:cubicBezTo>
                  <a:cubicBezTo>
                    <a:pt x="1085" y="1463"/>
                    <a:pt x="1086" y="1463"/>
                    <a:pt x="1087" y="1461"/>
                  </a:cubicBezTo>
                  <a:cubicBezTo>
                    <a:pt x="1089" y="1458"/>
                    <a:pt x="1087" y="1458"/>
                    <a:pt x="1087" y="1458"/>
                  </a:cubicBezTo>
                  <a:cubicBezTo>
                    <a:pt x="1087" y="1458"/>
                    <a:pt x="1083" y="1456"/>
                    <a:pt x="1081" y="1455"/>
                  </a:cubicBezTo>
                  <a:cubicBezTo>
                    <a:pt x="1079" y="1454"/>
                    <a:pt x="1076" y="1457"/>
                    <a:pt x="1076" y="1457"/>
                  </a:cubicBezTo>
                  <a:cubicBezTo>
                    <a:pt x="1070" y="1456"/>
                    <a:pt x="1070" y="1456"/>
                    <a:pt x="1070" y="1456"/>
                  </a:cubicBezTo>
                  <a:cubicBezTo>
                    <a:pt x="1065" y="1456"/>
                    <a:pt x="1065" y="1456"/>
                    <a:pt x="1065" y="1456"/>
                  </a:cubicBezTo>
                  <a:cubicBezTo>
                    <a:pt x="1061" y="1452"/>
                    <a:pt x="1061" y="1452"/>
                    <a:pt x="1061" y="1452"/>
                  </a:cubicBezTo>
                  <a:cubicBezTo>
                    <a:pt x="1054" y="1450"/>
                    <a:pt x="1054" y="1450"/>
                    <a:pt x="1054" y="1450"/>
                  </a:cubicBezTo>
                  <a:cubicBezTo>
                    <a:pt x="1050" y="1448"/>
                    <a:pt x="1050" y="1448"/>
                    <a:pt x="1050" y="1448"/>
                  </a:cubicBezTo>
                  <a:cubicBezTo>
                    <a:pt x="1050" y="1448"/>
                    <a:pt x="1050" y="1440"/>
                    <a:pt x="1050" y="1439"/>
                  </a:cubicBezTo>
                  <a:cubicBezTo>
                    <a:pt x="1050" y="1437"/>
                    <a:pt x="1050" y="1434"/>
                    <a:pt x="1050" y="1434"/>
                  </a:cubicBezTo>
                  <a:cubicBezTo>
                    <a:pt x="1050" y="1434"/>
                    <a:pt x="1044" y="1433"/>
                    <a:pt x="1041" y="1434"/>
                  </a:cubicBezTo>
                  <a:cubicBezTo>
                    <a:pt x="1039" y="1435"/>
                    <a:pt x="1036" y="1434"/>
                    <a:pt x="1036" y="1434"/>
                  </a:cubicBezTo>
                  <a:cubicBezTo>
                    <a:pt x="1036" y="1434"/>
                    <a:pt x="1028" y="1433"/>
                    <a:pt x="1027" y="1431"/>
                  </a:cubicBezTo>
                  <a:cubicBezTo>
                    <a:pt x="1027" y="1429"/>
                    <a:pt x="1027" y="1430"/>
                    <a:pt x="1026" y="1430"/>
                  </a:cubicBezTo>
                  <a:cubicBezTo>
                    <a:pt x="1024" y="1430"/>
                    <a:pt x="1018" y="1430"/>
                    <a:pt x="1018" y="1430"/>
                  </a:cubicBezTo>
                  <a:cubicBezTo>
                    <a:pt x="1012" y="1428"/>
                    <a:pt x="1012" y="1428"/>
                    <a:pt x="1012" y="1428"/>
                  </a:cubicBezTo>
                  <a:cubicBezTo>
                    <a:pt x="1012" y="1437"/>
                    <a:pt x="1012" y="1437"/>
                    <a:pt x="1012" y="1437"/>
                  </a:cubicBezTo>
                  <a:cubicBezTo>
                    <a:pt x="1011" y="1435"/>
                    <a:pt x="1011" y="1435"/>
                    <a:pt x="1011" y="1435"/>
                  </a:cubicBezTo>
                  <a:cubicBezTo>
                    <a:pt x="1001" y="1434"/>
                    <a:pt x="1001" y="1434"/>
                    <a:pt x="1001" y="1434"/>
                  </a:cubicBezTo>
                  <a:cubicBezTo>
                    <a:pt x="995" y="1437"/>
                    <a:pt x="995" y="1437"/>
                    <a:pt x="995" y="1437"/>
                  </a:cubicBezTo>
                  <a:cubicBezTo>
                    <a:pt x="990" y="1439"/>
                    <a:pt x="990" y="1439"/>
                    <a:pt x="990" y="1439"/>
                  </a:cubicBezTo>
                  <a:cubicBezTo>
                    <a:pt x="990" y="1442"/>
                    <a:pt x="990" y="1442"/>
                    <a:pt x="990" y="1442"/>
                  </a:cubicBezTo>
                  <a:cubicBezTo>
                    <a:pt x="988" y="1445"/>
                    <a:pt x="988" y="1445"/>
                    <a:pt x="988" y="1445"/>
                  </a:cubicBezTo>
                  <a:cubicBezTo>
                    <a:pt x="988" y="1445"/>
                    <a:pt x="985" y="1446"/>
                    <a:pt x="983" y="1446"/>
                  </a:cubicBezTo>
                  <a:cubicBezTo>
                    <a:pt x="983" y="1447"/>
                    <a:pt x="982" y="1449"/>
                    <a:pt x="982" y="1450"/>
                  </a:cubicBezTo>
                  <a:cubicBezTo>
                    <a:pt x="981" y="1451"/>
                    <a:pt x="979" y="1451"/>
                    <a:pt x="979" y="1451"/>
                  </a:cubicBezTo>
                  <a:cubicBezTo>
                    <a:pt x="975" y="1450"/>
                    <a:pt x="975" y="1450"/>
                    <a:pt x="975" y="1450"/>
                  </a:cubicBezTo>
                  <a:cubicBezTo>
                    <a:pt x="972" y="1450"/>
                    <a:pt x="972" y="1450"/>
                    <a:pt x="972" y="1450"/>
                  </a:cubicBezTo>
                  <a:cubicBezTo>
                    <a:pt x="970" y="1448"/>
                    <a:pt x="970" y="1448"/>
                    <a:pt x="970" y="1448"/>
                  </a:cubicBezTo>
                  <a:cubicBezTo>
                    <a:pt x="972" y="1444"/>
                    <a:pt x="972" y="1444"/>
                    <a:pt x="972" y="1444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66" y="1442"/>
                    <a:pt x="966" y="1442"/>
                    <a:pt x="966" y="1442"/>
                  </a:cubicBezTo>
                  <a:cubicBezTo>
                    <a:pt x="960" y="1440"/>
                    <a:pt x="960" y="1440"/>
                    <a:pt x="960" y="1440"/>
                  </a:cubicBezTo>
                  <a:cubicBezTo>
                    <a:pt x="947" y="1439"/>
                    <a:pt x="947" y="1439"/>
                    <a:pt x="947" y="1439"/>
                  </a:cubicBezTo>
                  <a:cubicBezTo>
                    <a:pt x="939" y="1437"/>
                    <a:pt x="939" y="1437"/>
                    <a:pt x="939" y="1437"/>
                  </a:cubicBezTo>
                  <a:cubicBezTo>
                    <a:pt x="934" y="1432"/>
                    <a:pt x="934" y="1432"/>
                    <a:pt x="934" y="1432"/>
                  </a:cubicBezTo>
                  <a:cubicBezTo>
                    <a:pt x="926" y="1430"/>
                    <a:pt x="926" y="1430"/>
                    <a:pt x="926" y="1430"/>
                  </a:cubicBezTo>
                  <a:cubicBezTo>
                    <a:pt x="919" y="1435"/>
                    <a:pt x="919" y="1435"/>
                    <a:pt x="919" y="1435"/>
                  </a:cubicBezTo>
                  <a:cubicBezTo>
                    <a:pt x="919" y="1435"/>
                    <a:pt x="912" y="1432"/>
                    <a:pt x="909" y="1432"/>
                  </a:cubicBezTo>
                  <a:cubicBezTo>
                    <a:pt x="907" y="1433"/>
                    <a:pt x="903" y="1434"/>
                    <a:pt x="902" y="1435"/>
                  </a:cubicBezTo>
                  <a:cubicBezTo>
                    <a:pt x="901" y="1435"/>
                    <a:pt x="901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6" y="1439"/>
                    <a:pt x="894" y="1438"/>
                    <a:pt x="892" y="1438"/>
                  </a:cubicBezTo>
                  <a:cubicBezTo>
                    <a:pt x="891" y="1439"/>
                    <a:pt x="890" y="1440"/>
                    <a:pt x="888" y="1440"/>
                  </a:cubicBezTo>
                  <a:cubicBezTo>
                    <a:pt x="886" y="1440"/>
                    <a:pt x="885" y="1439"/>
                    <a:pt x="883" y="1439"/>
                  </a:cubicBezTo>
                  <a:cubicBezTo>
                    <a:pt x="882" y="1440"/>
                    <a:pt x="881" y="1441"/>
                    <a:pt x="879" y="1441"/>
                  </a:cubicBezTo>
                  <a:cubicBezTo>
                    <a:pt x="877" y="1441"/>
                    <a:pt x="876" y="1439"/>
                    <a:pt x="876" y="1439"/>
                  </a:cubicBezTo>
                  <a:cubicBezTo>
                    <a:pt x="873" y="1439"/>
                    <a:pt x="873" y="1439"/>
                    <a:pt x="873" y="1439"/>
                  </a:cubicBezTo>
                  <a:cubicBezTo>
                    <a:pt x="870" y="1436"/>
                    <a:pt x="870" y="1436"/>
                    <a:pt x="870" y="1436"/>
                  </a:cubicBezTo>
                  <a:cubicBezTo>
                    <a:pt x="870" y="1436"/>
                    <a:pt x="869" y="1438"/>
                    <a:pt x="866" y="1438"/>
                  </a:cubicBezTo>
                  <a:cubicBezTo>
                    <a:pt x="864" y="1437"/>
                    <a:pt x="862" y="1436"/>
                    <a:pt x="860" y="1437"/>
                  </a:cubicBezTo>
                  <a:cubicBezTo>
                    <a:pt x="858" y="1437"/>
                    <a:pt x="855" y="1438"/>
                    <a:pt x="855" y="1438"/>
                  </a:cubicBezTo>
                  <a:cubicBezTo>
                    <a:pt x="847" y="1435"/>
                    <a:pt x="847" y="1435"/>
                    <a:pt x="847" y="1435"/>
                  </a:cubicBezTo>
                  <a:cubicBezTo>
                    <a:pt x="842" y="1434"/>
                    <a:pt x="842" y="1434"/>
                    <a:pt x="842" y="1434"/>
                  </a:cubicBezTo>
                  <a:cubicBezTo>
                    <a:pt x="838" y="1433"/>
                    <a:pt x="838" y="1433"/>
                    <a:pt x="838" y="1433"/>
                  </a:cubicBezTo>
                  <a:cubicBezTo>
                    <a:pt x="836" y="1436"/>
                    <a:pt x="836" y="1436"/>
                    <a:pt x="836" y="1436"/>
                  </a:cubicBezTo>
                  <a:cubicBezTo>
                    <a:pt x="831" y="1436"/>
                    <a:pt x="831" y="1436"/>
                    <a:pt x="831" y="1436"/>
                  </a:cubicBezTo>
                  <a:cubicBezTo>
                    <a:pt x="831" y="1436"/>
                    <a:pt x="825" y="1434"/>
                    <a:pt x="821" y="1435"/>
                  </a:cubicBezTo>
                  <a:cubicBezTo>
                    <a:pt x="820" y="1435"/>
                    <a:pt x="817" y="1438"/>
                    <a:pt x="816" y="1438"/>
                  </a:cubicBezTo>
                  <a:cubicBezTo>
                    <a:pt x="815" y="1439"/>
                    <a:pt x="819" y="1442"/>
                    <a:pt x="817" y="1442"/>
                  </a:cubicBezTo>
                  <a:cubicBezTo>
                    <a:pt x="787" y="1439"/>
                    <a:pt x="752" y="1427"/>
                    <a:pt x="722" y="1419"/>
                  </a:cubicBezTo>
                  <a:cubicBezTo>
                    <a:pt x="722" y="1419"/>
                    <a:pt x="697" y="1413"/>
                    <a:pt x="693" y="1413"/>
                  </a:cubicBezTo>
                  <a:cubicBezTo>
                    <a:pt x="689" y="1413"/>
                    <a:pt x="681" y="1402"/>
                    <a:pt x="681" y="1399"/>
                  </a:cubicBezTo>
                  <a:cubicBezTo>
                    <a:pt x="681" y="1396"/>
                    <a:pt x="680" y="1387"/>
                    <a:pt x="684" y="1385"/>
                  </a:cubicBezTo>
                  <a:cubicBezTo>
                    <a:pt x="688" y="1383"/>
                    <a:pt x="688" y="1383"/>
                    <a:pt x="695" y="1377"/>
                  </a:cubicBezTo>
                  <a:cubicBezTo>
                    <a:pt x="701" y="1370"/>
                    <a:pt x="701" y="1365"/>
                    <a:pt x="701" y="1365"/>
                  </a:cubicBezTo>
                  <a:cubicBezTo>
                    <a:pt x="686" y="1356"/>
                    <a:pt x="686" y="1356"/>
                    <a:pt x="686" y="1356"/>
                  </a:cubicBezTo>
                  <a:cubicBezTo>
                    <a:pt x="686" y="1356"/>
                    <a:pt x="669" y="1365"/>
                    <a:pt x="666" y="1363"/>
                  </a:cubicBezTo>
                  <a:cubicBezTo>
                    <a:pt x="662" y="1361"/>
                    <a:pt x="646" y="1372"/>
                    <a:pt x="646" y="1372"/>
                  </a:cubicBezTo>
                  <a:cubicBezTo>
                    <a:pt x="630" y="1373"/>
                    <a:pt x="630" y="1373"/>
                    <a:pt x="630" y="1373"/>
                  </a:cubicBezTo>
                  <a:cubicBezTo>
                    <a:pt x="630" y="1371"/>
                    <a:pt x="630" y="1371"/>
                    <a:pt x="630" y="1371"/>
                  </a:cubicBezTo>
                  <a:cubicBezTo>
                    <a:pt x="630" y="1371"/>
                    <a:pt x="633" y="1361"/>
                    <a:pt x="637" y="1363"/>
                  </a:cubicBezTo>
                  <a:cubicBezTo>
                    <a:pt x="641" y="1351"/>
                    <a:pt x="641" y="1351"/>
                    <a:pt x="641" y="1351"/>
                  </a:cubicBezTo>
                  <a:cubicBezTo>
                    <a:pt x="639" y="1337"/>
                    <a:pt x="639" y="1337"/>
                    <a:pt x="639" y="1337"/>
                  </a:cubicBezTo>
                  <a:cubicBezTo>
                    <a:pt x="635" y="1318"/>
                    <a:pt x="635" y="1318"/>
                    <a:pt x="635" y="1318"/>
                  </a:cubicBezTo>
                  <a:cubicBezTo>
                    <a:pt x="655" y="1317"/>
                    <a:pt x="655" y="1317"/>
                    <a:pt x="655" y="1317"/>
                  </a:cubicBezTo>
                  <a:cubicBezTo>
                    <a:pt x="673" y="1307"/>
                    <a:pt x="673" y="1307"/>
                    <a:pt x="673" y="1307"/>
                  </a:cubicBezTo>
                  <a:cubicBezTo>
                    <a:pt x="667" y="1297"/>
                    <a:pt x="667" y="1297"/>
                    <a:pt x="667" y="1297"/>
                  </a:cubicBezTo>
                  <a:cubicBezTo>
                    <a:pt x="650" y="1303"/>
                    <a:pt x="650" y="1303"/>
                    <a:pt x="650" y="1303"/>
                  </a:cubicBezTo>
                  <a:cubicBezTo>
                    <a:pt x="634" y="1300"/>
                    <a:pt x="634" y="1300"/>
                    <a:pt x="634" y="1300"/>
                  </a:cubicBezTo>
                  <a:cubicBezTo>
                    <a:pt x="613" y="1318"/>
                    <a:pt x="613" y="1318"/>
                    <a:pt x="613" y="1318"/>
                  </a:cubicBezTo>
                  <a:cubicBezTo>
                    <a:pt x="589" y="1318"/>
                    <a:pt x="589" y="1318"/>
                    <a:pt x="589" y="1318"/>
                  </a:cubicBezTo>
                  <a:cubicBezTo>
                    <a:pt x="581" y="1317"/>
                    <a:pt x="581" y="1317"/>
                    <a:pt x="581" y="1317"/>
                  </a:cubicBezTo>
                  <a:cubicBezTo>
                    <a:pt x="582" y="1315"/>
                    <a:pt x="582" y="1313"/>
                    <a:pt x="583" y="1313"/>
                  </a:cubicBezTo>
                  <a:cubicBezTo>
                    <a:pt x="585" y="1312"/>
                    <a:pt x="600" y="1307"/>
                    <a:pt x="600" y="1307"/>
                  </a:cubicBezTo>
                  <a:cubicBezTo>
                    <a:pt x="610" y="1301"/>
                    <a:pt x="610" y="1301"/>
                    <a:pt x="610" y="1301"/>
                  </a:cubicBezTo>
                  <a:cubicBezTo>
                    <a:pt x="610" y="1301"/>
                    <a:pt x="615" y="1294"/>
                    <a:pt x="617" y="1293"/>
                  </a:cubicBezTo>
                  <a:cubicBezTo>
                    <a:pt x="619" y="1293"/>
                    <a:pt x="621" y="1289"/>
                    <a:pt x="623" y="1284"/>
                  </a:cubicBezTo>
                  <a:cubicBezTo>
                    <a:pt x="626" y="1280"/>
                    <a:pt x="628" y="1277"/>
                    <a:pt x="628" y="1277"/>
                  </a:cubicBezTo>
                  <a:cubicBezTo>
                    <a:pt x="628" y="1277"/>
                    <a:pt x="640" y="1274"/>
                    <a:pt x="639" y="1273"/>
                  </a:cubicBezTo>
                  <a:cubicBezTo>
                    <a:pt x="639" y="1271"/>
                    <a:pt x="634" y="1267"/>
                    <a:pt x="640" y="1267"/>
                  </a:cubicBezTo>
                  <a:cubicBezTo>
                    <a:pt x="646" y="1267"/>
                    <a:pt x="646" y="1267"/>
                    <a:pt x="649" y="1265"/>
                  </a:cubicBezTo>
                  <a:cubicBezTo>
                    <a:pt x="651" y="1264"/>
                    <a:pt x="650" y="1263"/>
                    <a:pt x="651" y="1260"/>
                  </a:cubicBezTo>
                  <a:cubicBezTo>
                    <a:pt x="653" y="1258"/>
                    <a:pt x="654" y="1255"/>
                    <a:pt x="654" y="1253"/>
                  </a:cubicBezTo>
                  <a:cubicBezTo>
                    <a:pt x="653" y="1251"/>
                    <a:pt x="648" y="1243"/>
                    <a:pt x="648" y="1241"/>
                  </a:cubicBezTo>
                  <a:cubicBezTo>
                    <a:pt x="647" y="1238"/>
                    <a:pt x="648" y="1232"/>
                    <a:pt x="648" y="1232"/>
                  </a:cubicBezTo>
                  <a:cubicBezTo>
                    <a:pt x="648" y="1232"/>
                    <a:pt x="651" y="1231"/>
                    <a:pt x="654" y="1230"/>
                  </a:cubicBezTo>
                  <a:cubicBezTo>
                    <a:pt x="656" y="1228"/>
                    <a:pt x="660" y="1221"/>
                    <a:pt x="660" y="1221"/>
                  </a:cubicBezTo>
                  <a:cubicBezTo>
                    <a:pt x="661" y="1216"/>
                    <a:pt x="661" y="1216"/>
                    <a:pt x="661" y="1216"/>
                  </a:cubicBezTo>
                  <a:cubicBezTo>
                    <a:pt x="661" y="1216"/>
                    <a:pt x="665" y="1213"/>
                    <a:pt x="666" y="1213"/>
                  </a:cubicBezTo>
                  <a:cubicBezTo>
                    <a:pt x="668" y="1212"/>
                    <a:pt x="684" y="1206"/>
                    <a:pt x="685" y="1206"/>
                  </a:cubicBezTo>
                  <a:cubicBezTo>
                    <a:pt x="686" y="1206"/>
                    <a:pt x="696" y="1207"/>
                    <a:pt x="693" y="1202"/>
                  </a:cubicBezTo>
                  <a:cubicBezTo>
                    <a:pt x="690" y="1198"/>
                    <a:pt x="689" y="1196"/>
                    <a:pt x="688" y="1193"/>
                  </a:cubicBezTo>
                  <a:cubicBezTo>
                    <a:pt x="687" y="1190"/>
                    <a:pt x="687" y="1183"/>
                    <a:pt x="687" y="1182"/>
                  </a:cubicBezTo>
                  <a:cubicBezTo>
                    <a:pt x="688" y="1181"/>
                    <a:pt x="696" y="1178"/>
                    <a:pt x="687" y="1177"/>
                  </a:cubicBezTo>
                  <a:cubicBezTo>
                    <a:pt x="678" y="1176"/>
                    <a:pt x="685" y="1173"/>
                    <a:pt x="683" y="1171"/>
                  </a:cubicBezTo>
                  <a:cubicBezTo>
                    <a:pt x="680" y="1169"/>
                    <a:pt x="674" y="1165"/>
                    <a:pt x="674" y="1165"/>
                  </a:cubicBezTo>
                  <a:cubicBezTo>
                    <a:pt x="671" y="1165"/>
                    <a:pt x="671" y="1165"/>
                    <a:pt x="671" y="1165"/>
                  </a:cubicBezTo>
                  <a:cubicBezTo>
                    <a:pt x="672" y="1155"/>
                    <a:pt x="672" y="1155"/>
                    <a:pt x="672" y="1155"/>
                  </a:cubicBezTo>
                  <a:cubicBezTo>
                    <a:pt x="672" y="1155"/>
                    <a:pt x="675" y="1151"/>
                    <a:pt x="676" y="1151"/>
                  </a:cubicBezTo>
                  <a:cubicBezTo>
                    <a:pt x="677" y="1150"/>
                    <a:pt x="678" y="1146"/>
                    <a:pt x="676" y="1146"/>
                  </a:cubicBezTo>
                  <a:cubicBezTo>
                    <a:pt x="674" y="1147"/>
                    <a:pt x="668" y="1148"/>
                    <a:pt x="668" y="1148"/>
                  </a:cubicBezTo>
                  <a:cubicBezTo>
                    <a:pt x="668" y="1148"/>
                    <a:pt x="663" y="1148"/>
                    <a:pt x="664" y="1146"/>
                  </a:cubicBezTo>
                  <a:cubicBezTo>
                    <a:pt x="664" y="1143"/>
                    <a:pt x="666" y="1143"/>
                    <a:pt x="669" y="1140"/>
                  </a:cubicBezTo>
                  <a:cubicBezTo>
                    <a:pt x="672" y="1137"/>
                    <a:pt x="673" y="1135"/>
                    <a:pt x="673" y="1135"/>
                  </a:cubicBezTo>
                  <a:cubicBezTo>
                    <a:pt x="672" y="1129"/>
                    <a:pt x="672" y="1129"/>
                    <a:pt x="672" y="1129"/>
                  </a:cubicBezTo>
                  <a:cubicBezTo>
                    <a:pt x="672" y="1129"/>
                    <a:pt x="672" y="1125"/>
                    <a:pt x="671" y="1125"/>
                  </a:cubicBezTo>
                  <a:cubicBezTo>
                    <a:pt x="671" y="1124"/>
                    <a:pt x="665" y="1112"/>
                    <a:pt x="665" y="1112"/>
                  </a:cubicBezTo>
                  <a:cubicBezTo>
                    <a:pt x="665" y="1112"/>
                    <a:pt x="659" y="1110"/>
                    <a:pt x="658" y="1112"/>
                  </a:cubicBezTo>
                  <a:cubicBezTo>
                    <a:pt x="658" y="1114"/>
                    <a:pt x="656" y="1118"/>
                    <a:pt x="656" y="1118"/>
                  </a:cubicBezTo>
                  <a:cubicBezTo>
                    <a:pt x="649" y="1118"/>
                    <a:pt x="649" y="1118"/>
                    <a:pt x="649" y="1118"/>
                  </a:cubicBezTo>
                  <a:cubicBezTo>
                    <a:pt x="645" y="1115"/>
                    <a:pt x="645" y="1115"/>
                    <a:pt x="645" y="1115"/>
                  </a:cubicBezTo>
                  <a:cubicBezTo>
                    <a:pt x="637" y="1113"/>
                    <a:pt x="637" y="1113"/>
                    <a:pt x="637" y="1113"/>
                  </a:cubicBezTo>
                  <a:cubicBezTo>
                    <a:pt x="637" y="1113"/>
                    <a:pt x="636" y="1114"/>
                    <a:pt x="635" y="1115"/>
                  </a:cubicBezTo>
                  <a:cubicBezTo>
                    <a:pt x="635" y="1116"/>
                    <a:pt x="627" y="1111"/>
                    <a:pt x="627" y="1111"/>
                  </a:cubicBezTo>
                  <a:cubicBezTo>
                    <a:pt x="627" y="1111"/>
                    <a:pt x="624" y="1115"/>
                    <a:pt x="623" y="1116"/>
                  </a:cubicBezTo>
                  <a:cubicBezTo>
                    <a:pt x="623" y="1116"/>
                    <a:pt x="615" y="1114"/>
                    <a:pt x="615" y="1114"/>
                  </a:cubicBezTo>
                  <a:cubicBezTo>
                    <a:pt x="607" y="1115"/>
                    <a:pt x="607" y="1115"/>
                    <a:pt x="607" y="1115"/>
                  </a:cubicBezTo>
                  <a:cubicBezTo>
                    <a:pt x="600" y="1116"/>
                    <a:pt x="600" y="1116"/>
                    <a:pt x="600" y="1116"/>
                  </a:cubicBezTo>
                  <a:cubicBezTo>
                    <a:pt x="594" y="1113"/>
                    <a:pt x="594" y="1113"/>
                    <a:pt x="594" y="1113"/>
                  </a:cubicBezTo>
                  <a:cubicBezTo>
                    <a:pt x="592" y="1116"/>
                    <a:pt x="592" y="1116"/>
                    <a:pt x="592" y="1116"/>
                  </a:cubicBezTo>
                  <a:cubicBezTo>
                    <a:pt x="593" y="1121"/>
                    <a:pt x="593" y="1121"/>
                    <a:pt x="593" y="1121"/>
                  </a:cubicBezTo>
                  <a:cubicBezTo>
                    <a:pt x="588" y="1124"/>
                    <a:pt x="588" y="1124"/>
                    <a:pt x="588" y="1124"/>
                  </a:cubicBezTo>
                  <a:cubicBezTo>
                    <a:pt x="582" y="1120"/>
                    <a:pt x="582" y="1120"/>
                    <a:pt x="582" y="1120"/>
                  </a:cubicBezTo>
                  <a:cubicBezTo>
                    <a:pt x="577" y="1119"/>
                    <a:pt x="577" y="1119"/>
                    <a:pt x="577" y="1119"/>
                  </a:cubicBezTo>
                  <a:cubicBezTo>
                    <a:pt x="570" y="1112"/>
                    <a:pt x="570" y="1112"/>
                    <a:pt x="570" y="1112"/>
                  </a:cubicBezTo>
                  <a:cubicBezTo>
                    <a:pt x="564" y="1110"/>
                    <a:pt x="564" y="1110"/>
                    <a:pt x="564" y="1110"/>
                  </a:cubicBezTo>
                  <a:cubicBezTo>
                    <a:pt x="558" y="1107"/>
                    <a:pt x="558" y="1107"/>
                    <a:pt x="558" y="1107"/>
                  </a:cubicBezTo>
                  <a:cubicBezTo>
                    <a:pt x="558" y="1107"/>
                    <a:pt x="555" y="1115"/>
                    <a:pt x="554" y="1116"/>
                  </a:cubicBezTo>
                  <a:cubicBezTo>
                    <a:pt x="553" y="1116"/>
                    <a:pt x="548" y="1118"/>
                    <a:pt x="547" y="1118"/>
                  </a:cubicBezTo>
                  <a:cubicBezTo>
                    <a:pt x="545" y="1119"/>
                    <a:pt x="544" y="1124"/>
                    <a:pt x="544" y="1124"/>
                  </a:cubicBezTo>
                  <a:cubicBezTo>
                    <a:pt x="539" y="1127"/>
                    <a:pt x="539" y="1127"/>
                    <a:pt x="539" y="1127"/>
                  </a:cubicBezTo>
                  <a:cubicBezTo>
                    <a:pt x="539" y="1127"/>
                    <a:pt x="536" y="1125"/>
                    <a:pt x="534" y="1125"/>
                  </a:cubicBezTo>
                  <a:cubicBezTo>
                    <a:pt x="533" y="1125"/>
                    <a:pt x="532" y="1126"/>
                    <a:pt x="532" y="1126"/>
                  </a:cubicBezTo>
                  <a:cubicBezTo>
                    <a:pt x="530" y="1129"/>
                    <a:pt x="530" y="1129"/>
                    <a:pt x="530" y="1129"/>
                  </a:cubicBezTo>
                  <a:cubicBezTo>
                    <a:pt x="530" y="1129"/>
                    <a:pt x="529" y="1129"/>
                    <a:pt x="526" y="1127"/>
                  </a:cubicBezTo>
                  <a:cubicBezTo>
                    <a:pt x="524" y="1126"/>
                    <a:pt x="521" y="1124"/>
                    <a:pt x="521" y="1124"/>
                  </a:cubicBezTo>
                  <a:cubicBezTo>
                    <a:pt x="518" y="1123"/>
                    <a:pt x="518" y="1123"/>
                    <a:pt x="518" y="1123"/>
                  </a:cubicBezTo>
                  <a:cubicBezTo>
                    <a:pt x="518" y="1123"/>
                    <a:pt x="509" y="1127"/>
                    <a:pt x="508" y="1128"/>
                  </a:cubicBezTo>
                  <a:cubicBezTo>
                    <a:pt x="508" y="1129"/>
                    <a:pt x="506" y="1132"/>
                    <a:pt x="506" y="1132"/>
                  </a:cubicBezTo>
                  <a:cubicBezTo>
                    <a:pt x="501" y="1128"/>
                    <a:pt x="501" y="1128"/>
                    <a:pt x="501" y="1128"/>
                  </a:cubicBezTo>
                  <a:cubicBezTo>
                    <a:pt x="495" y="1124"/>
                    <a:pt x="495" y="1124"/>
                    <a:pt x="495" y="1124"/>
                  </a:cubicBezTo>
                  <a:cubicBezTo>
                    <a:pt x="494" y="1117"/>
                    <a:pt x="494" y="1117"/>
                    <a:pt x="494" y="1117"/>
                  </a:cubicBezTo>
                  <a:cubicBezTo>
                    <a:pt x="483" y="1107"/>
                    <a:pt x="483" y="1107"/>
                    <a:pt x="483" y="1107"/>
                  </a:cubicBezTo>
                  <a:cubicBezTo>
                    <a:pt x="481" y="1097"/>
                    <a:pt x="481" y="1097"/>
                    <a:pt x="481" y="1097"/>
                  </a:cubicBezTo>
                  <a:cubicBezTo>
                    <a:pt x="473" y="1091"/>
                    <a:pt x="473" y="1091"/>
                    <a:pt x="473" y="1091"/>
                  </a:cubicBezTo>
                  <a:cubicBezTo>
                    <a:pt x="468" y="1097"/>
                    <a:pt x="468" y="1097"/>
                    <a:pt x="468" y="1097"/>
                  </a:cubicBezTo>
                  <a:cubicBezTo>
                    <a:pt x="460" y="1096"/>
                    <a:pt x="460" y="1096"/>
                    <a:pt x="460" y="1096"/>
                  </a:cubicBezTo>
                  <a:close/>
                  <a:moveTo>
                    <a:pt x="357" y="73"/>
                  </a:moveTo>
                  <a:cubicBezTo>
                    <a:pt x="357" y="73"/>
                    <a:pt x="357" y="73"/>
                    <a:pt x="357" y="73"/>
                  </a:cubicBezTo>
                  <a:cubicBezTo>
                    <a:pt x="358" y="74"/>
                    <a:pt x="358" y="74"/>
                    <a:pt x="358" y="74"/>
                  </a:cubicBezTo>
                  <a:cubicBezTo>
                    <a:pt x="358" y="74"/>
                    <a:pt x="364" y="80"/>
                    <a:pt x="369" y="80"/>
                  </a:cubicBezTo>
                  <a:cubicBezTo>
                    <a:pt x="374" y="80"/>
                    <a:pt x="370" y="80"/>
                    <a:pt x="375" y="79"/>
                  </a:cubicBezTo>
                  <a:cubicBezTo>
                    <a:pt x="379" y="77"/>
                    <a:pt x="380" y="74"/>
                    <a:pt x="382" y="71"/>
                  </a:cubicBezTo>
                  <a:cubicBezTo>
                    <a:pt x="384" y="68"/>
                    <a:pt x="384" y="68"/>
                    <a:pt x="384" y="65"/>
                  </a:cubicBezTo>
                  <a:cubicBezTo>
                    <a:pt x="384" y="62"/>
                    <a:pt x="384" y="57"/>
                    <a:pt x="384" y="54"/>
                  </a:cubicBezTo>
                  <a:cubicBezTo>
                    <a:pt x="384" y="51"/>
                    <a:pt x="387" y="52"/>
                    <a:pt x="390" y="52"/>
                  </a:cubicBezTo>
                  <a:cubicBezTo>
                    <a:pt x="392" y="52"/>
                    <a:pt x="388" y="44"/>
                    <a:pt x="388" y="44"/>
                  </a:cubicBezTo>
                  <a:cubicBezTo>
                    <a:pt x="388" y="44"/>
                    <a:pt x="379" y="40"/>
                    <a:pt x="375" y="40"/>
                  </a:cubicBezTo>
                  <a:cubicBezTo>
                    <a:pt x="371" y="40"/>
                    <a:pt x="362" y="39"/>
                    <a:pt x="362" y="39"/>
                  </a:cubicBezTo>
                  <a:cubicBezTo>
                    <a:pt x="351" y="53"/>
                    <a:pt x="351" y="53"/>
                    <a:pt x="351" y="53"/>
                  </a:cubicBezTo>
                  <a:cubicBezTo>
                    <a:pt x="351" y="53"/>
                    <a:pt x="355" y="72"/>
                    <a:pt x="357" y="7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109">
              <a:extLst>
                <a:ext uri="{FF2B5EF4-FFF2-40B4-BE49-F238E27FC236}">
                  <a16:creationId xmlns:a16="http://schemas.microsoft.com/office/drawing/2014/main" id="{E44E519B-7E47-924F-8D84-AF1FB0064E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3036" y="1542151"/>
              <a:ext cx="664056" cy="1216708"/>
            </a:xfrm>
            <a:custGeom>
              <a:avLst/>
              <a:gdLst>
                <a:gd name="T0" fmla="*/ 29 w 291"/>
                <a:gd name="T1" fmla="*/ 540 h 550"/>
                <a:gd name="T2" fmla="*/ 96 w 291"/>
                <a:gd name="T3" fmla="*/ 541 h 550"/>
                <a:gd name="T4" fmla="*/ 173 w 291"/>
                <a:gd name="T5" fmla="*/ 531 h 550"/>
                <a:gd name="T6" fmla="*/ 212 w 291"/>
                <a:gd name="T7" fmla="*/ 534 h 550"/>
                <a:gd name="T8" fmla="*/ 254 w 291"/>
                <a:gd name="T9" fmla="*/ 506 h 550"/>
                <a:gd name="T10" fmla="*/ 285 w 291"/>
                <a:gd name="T11" fmla="*/ 469 h 550"/>
                <a:gd name="T12" fmla="*/ 250 w 291"/>
                <a:gd name="T13" fmla="*/ 407 h 550"/>
                <a:gd name="T14" fmla="*/ 238 w 291"/>
                <a:gd name="T15" fmla="*/ 368 h 550"/>
                <a:gd name="T16" fmla="*/ 207 w 291"/>
                <a:gd name="T17" fmla="*/ 282 h 550"/>
                <a:gd name="T18" fmla="*/ 158 w 291"/>
                <a:gd name="T19" fmla="*/ 243 h 550"/>
                <a:gd name="T20" fmla="*/ 165 w 291"/>
                <a:gd name="T21" fmla="*/ 227 h 550"/>
                <a:gd name="T22" fmla="*/ 220 w 291"/>
                <a:gd name="T23" fmla="*/ 173 h 550"/>
                <a:gd name="T24" fmla="*/ 167 w 291"/>
                <a:gd name="T25" fmla="*/ 157 h 550"/>
                <a:gd name="T26" fmla="*/ 143 w 291"/>
                <a:gd name="T27" fmla="*/ 156 h 550"/>
                <a:gd name="T28" fmla="*/ 166 w 291"/>
                <a:gd name="T29" fmla="*/ 136 h 550"/>
                <a:gd name="T30" fmla="*/ 157 w 291"/>
                <a:gd name="T31" fmla="*/ 107 h 550"/>
                <a:gd name="T32" fmla="*/ 136 w 291"/>
                <a:gd name="T33" fmla="*/ 106 h 550"/>
                <a:gd name="T34" fmla="*/ 128 w 291"/>
                <a:gd name="T35" fmla="*/ 138 h 550"/>
                <a:gd name="T36" fmla="*/ 111 w 291"/>
                <a:gd name="T37" fmla="*/ 142 h 550"/>
                <a:gd name="T38" fmla="*/ 107 w 291"/>
                <a:gd name="T39" fmla="*/ 165 h 550"/>
                <a:gd name="T40" fmla="*/ 90 w 291"/>
                <a:gd name="T41" fmla="*/ 144 h 550"/>
                <a:gd name="T42" fmla="*/ 84 w 291"/>
                <a:gd name="T43" fmla="*/ 159 h 550"/>
                <a:gd name="T44" fmla="*/ 104 w 291"/>
                <a:gd name="T45" fmla="*/ 172 h 550"/>
                <a:gd name="T46" fmla="*/ 84 w 291"/>
                <a:gd name="T47" fmla="*/ 191 h 550"/>
                <a:gd name="T48" fmla="*/ 95 w 291"/>
                <a:gd name="T49" fmla="*/ 210 h 550"/>
                <a:gd name="T50" fmla="*/ 65 w 291"/>
                <a:gd name="T51" fmla="*/ 241 h 550"/>
                <a:gd name="T52" fmla="*/ 87 w 291"/>
                <a:gd name="T53" fmla="*/ 231 h 550"/>
                <a:gd name="T54" fmla="*/ 83 w 291"/>
                <a:gd name="T55" fmla="*/ 256 h 550"/>
                <a:gd name="T56" fmla="*/ 101 w 291"/>
                <a:gd name="T57" fmla="*/ 237 h 550"/>
                <a:gd name="T58" fmla="*/ 98 w 291"/>
                <a:gd name="T59" fmla="*/ 306 h 550"/>
                <a:gd name="T60" fmla="*/ 133 w 291"/>
                <a:gd name="T61" fmla="*/ 306 h 550"/>
                <a:gd name="T62" fmla="*/ 142 w 291"/>
                <a:gd name="T63" fmla="*/ 337 h 550"/>
                <a:gd name="T64" fmla="*/ 144 w 291"/>
                <a:gd name="T65" fmla="*/ 382 h 550"/>
                <a:gd name="T66" fmla="*/ 97 w 291"/>
                <a:gd name="T67" fmla="*/ 376 h 550"/>
                <a:gd name="T68" fmla="*/ 103 w 291"/>
                <a:gd name="T69" fmla="*/ 422 h 550"/>
                <a:gd name="T70" fmla="*/ 62 w 291"/>
                <a:gd name="T71" fmla="*/ 461 h 550"/>
                <a:gd name="T72" fmla="*/ 101 w 291"/>
                <a:gd name="T73" fmla="*/ 472 h 550"/>
                <a:gd name="T74" fmla="*/ 139 w 291"/>
                <a:gd name="T75" fmla="*/ 482 h 550"/>
                <a:gd name="T76" fmla="*/ 50 w 291"/>
                <a:gd name="T77" fmla="*/ 266 h 550"/>
                <a:gd name="T78" fmla="*/ 80 w 291"/>
                <a:gd name="T79" fmla="*/ 314 h 550"/>
                <a:gd name="T80" fmla="*/ 41 w 291"/>
                <a:gd name="T81" fmla="*/ 324 h 550"/>
                <a:gd name="T82" fmla="*/ 13 w 291"/>
                <a:gd name="T83" fmla="*/ 287 h 550"/>
                <a:gd name="T84" fmla="*/ 75 w 291"/>
                <a:gd name="T85" fmla="*/ 227 h 550"/>
                <a:gd name="T86" fmla="*/ 103 w 291"/>
                <a:gd name="T87" fmla="*/ 263 h 550"/>
                <a:gd name="T88" fmla="*/ 65 w 291"/>
                <a:gd name="T89" fmla="*/ 199 h 550"/>
                <a:gd name="T90" fmla="*/ 78 w 291"/>
                <a:gd name="T91" fmla="*/ 171 h 550"/>
                <a:gd name="T92" fmla="*/ 46 w 291"/>
                <a:gd name="T93" fmla="*/ 177 h 550"/>
                <a:gd name="T94" fmla="*/ 59 w 291"/>
                <a:gd name="T95" fmla="*/ 158 h 550"/>
                <a:gd name="T96" fmla="*/ 69 w 291"/>
                <a:gd name="T97" fmla="*/ 132 h 550"/>
                <a:gd name="T98" fmla="*/ 80 w 291"/>
                <a:gd name="T99" fmla="*/ 106 h 550"/>
                <a:gd name="T100" fmla="*/ 94 w 291"/>
                <a:gd name="T101" fmla="*/ 116 h 550"/>
                <a:gd name="T102" fmla="*/ 267 w 291"/>
                <a:gd name="T103" fmla="*/ 15 h 550"/>
                <a:gd name="T104" fmla="*/ 245 w 291"/>
                <a:gd name="T105" fmla="*/ 27 h 550"/>
                <a:gd name="T106" fmla="*/ 269 w 291"/>
                <a:gd name="T107" fmla="*/ 2 h 550"/>
                <a:gd name="T108" fmla="*/ 259 w 291"/>
                <a:gd name="T109" fmla="*/ 29 h 550"/>
                <a:gd name="T110" fmla="*/ 243 w 291"/>
                <a:gd name="T111" fmla="*/ 64 h 550"/>
                <a:gd name="T112" fmla="*/ 221 w 291"/>
                <a:gd name="T113" fmla="*/ 72 h 550"/>
                <a:gd name="T114" fmla="*/ 205 w 291"/>
                <a:gd name="T115" fmla="*/ 80 h 550"/>
                <a:gd name="T116" fmla="*/ 204 w 291"/>
                <a:gd name="T117" fmla="*/ 75 h 550"/>
                <a:gd name="T118" fmla="*/ 191 w 291"/>
                <a:gd name="T119" fmla="*/ 91 h 550"/>
                <a:gd name="T120" fmla="*/ 187 w 291"/>
                <a:gd name="T121" fmla="*/ 9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550">
                  <a:moveTo>
                    <a:pt x="73" y="501"/>
                  </a:moveTo>
                  <a:cubicBezTo>
                    <a:pt x="69" y="504"/>
                    <a:pt x="69" y="504"/>
                    <a:pt x="69" y="504"/>
                  </a:cubicBezTo>
                  <a:cubicBezTo>
                    <a:pt x="69" y="508"/>
                    <a:pt x="69" y="508"/>
                    <a:pt x="69" y="508"/>
                  </a:cubicBezTo>
                  <a:cubicBezTo>
                    <a:pt x="67" y="512"/>
                    <a:pt x="67" y="512"/>
                    <a:pt x="67" y="512"/>
                  </a:cubicBezTo>
                  <a:cubicBezTo>
                    <a:pt x="67" y="512"/>
                    <a:pt x="65" y="513"/>
                    <a:pt x="65" y="514"/>
                  </a:cubicBezTo>
                  <a:cubicBezTo>
                    <a:pt x="64" y="515"/>
                    <a:pt x="60" y="518"/>
                    <a:pt x="60" y="518"/>
                  </a:cubicBezTo>
                  <a:cubicBezTo>
                    <a:pt x="60" y="518"/>
                    <a:pt x="60" y="519"/>
                    <a:pt x="59" y="519"/>
                  </a:cubicBezTo>
                  <a:cubicBezTo>
                    <a:pt x="58" y="519"/>
                    <a:pt x="51" y="522"/>
                    <a:pt x="51" y="522"/>
                  </a:cubicBezTo>
                  <a:cubicBezTo>
                    <a:pt x="49" y="526"/>
                    <a:pt x="49" y="526"/>
                    <a:pt x="49" y="526"/>
                  </a:cubicBezTo>
                  <a:cubicBezTo>
                    <a:pt x="45" y="527"/>
                    <a:pt x="45" y="527"/>
                    <a:pt x="45" y="527"/>
                  </a:cubicBezTo>
                  <a:cubicBezTo>
                    <a:pt x="42" y="532"/>
                    <a:pt x="42" y="532"/>
                    <a:pt x="42" y="532"/>
                  </a:cubicBezTo>
                  <a:cubicBezTo>
                    <a:pt x="37" y="534"/>
                    <a:pt x="37" y="534"/>
                    <a:pt x="37" y="534"/>
                  </a:cubicBezTo>
                  <a:cubicBezTo>
                    <a:pt x="33" y="535"/>
                    <a:pt x="33" y="535"/>
                    <a:pt x="33" y="535"/>
                  </a:cubicBezTo>
                  <a:cubicBezTo>
                    <a:pt x="29" y="533"/>
                    <a:pt x="29" y="533"/>
                    <a:pt x="29" y="533"/>
                  </a:cubicBezTo>
                  <a:cubicBezTo>
                    <a:pt x="26" y="535"/>
                    <a:pt x="26" y="535"/>
                    <a:pt x="26" y="535"/>
                  </a:cubicBezTo>
                  <a:cubicBezTo>
                    <a:pt x="23" y="537"/>
                    <a:pt x="23" y="537"/>
                    <a:pt x="23" y="537"/>
                  </a:cubicBezTo>
                  <a:cubicBezTo>
                    <a:pt x="24" y="541"/>
                    <a:pt x="24" y="541"/>
                    <a:pt x="24" y="541"/>
                  </a:cubicBezTo>
                  <a:cubicBezTo>
                    <a:pt x="27" y="543"/>
                    <a:pt x="27" y="543"/>
                    <a:pt x="27" y="543"/>
                  </a:cubicBezTo>
                  <a:cubicBezTo>
                    <a:pt x="29" y="540"/>
                    <a:pt x="29" y="540"/>
                    <a:pt x="29" y="540"/>
                  </a:cubicBezTo>
                  <a:cubicBezTo>
                    <a:pt x="35" y="542"/>
                    <a:pt x="35" y="542"/>
                    <a:pt x="35" y="542"/>
                  </a:cubicBezTo>
                  <a:cubicBezTo>
                    <a:pt x="35" y="542"/>
                    <a:pt x="37" y="545"/>
                    <a:pt x="38" y="546"/>
                  </a:cubicBezTo>
                  <a:cubicBezTo>
                    <a:pt x="38" y="547"/>
                    <a:pt x="38" y="550"/>
                    <a:pt x="39" y="550"/>
                  </a:cubicBezTo>
                  <a:cubicBezTo>
                    <a:pt x="40" y="549"/>
                    <a:pt x="45" y="546"/>
                    <a:pt x="45" y="546"/>
                  </a:cubicBezTo>
                  <a:cubicBezTo>
                    <a:pt x="43" y="542"/>
                    <a:pt x="43" y="542"/>
                    <a:pt x="43" y="542"/>
                  </a:cubicBezTo>
                  <a:cubicBezTo>
                    <a:pt x="43" y="542"/>
                    <a:pt x="46" y="541"/>
                    <a:pt x="48" y="541"/>
                  </a:cubicBezTo>
                  <a:cubicBezTo>
                    <a:pt x="50" y="541"/>
                    <a:pt x="52" y="542"/>
                    <a:pt x="53" y="540"/>
                  </a:cubicBezTo>
                  <a:cubicBezTo>
                    <a:pt x="53" y="539"/>
                    <a:pt x="56" y="539"/>
                    <a:pt x="56" y="539"/>
                  </a:cubicBezTo>
                  <a:cubicBezTo>
                    <a:pt x="56" y="539"/>
                    <a:pt x="58" y="536"/>
                    <a:pt x="58" y="536"/>
                  </a:cubicBezTo>
                  <a:cubicBezTo>
                    <a:pt x="58" y="535"/>
                    <a:pt x="61" y="533"/>
                    <a:pt x="61" y="533"/>
                  </a:cubicBezTo>
                  <a:cubicBezTo>
                    <a:pt x="61" y="533"/>
                    <a:pt x="68" y="536"/>
                    <a:pt x="69" y="536"/>
                  </a:cubicBezTo>
                  <a:cubicBezTo>
                    <a:pt x="70" y="536"/>
                    <a:pt x="77" y="534"/>
                    <a:pt x="77" y="534"/>
                  </a:cubicBezTo>
                  <a:cubicBezTo>
                    <a:pt x="80" y="537"/>
                    <a:pt x="80" y="537"/>
                    <a:pt x="80" y="537"/>
                  </a:cubicBezTo>
                  <a:cubicBezTo>
                    <a:pt x="80" y="537"/>
                    <a:pt x="80" y="539"/>
                    <a:pt x="82" y="540"/>
                  </a:cubicBezTo>
                  <a:cubicBezTo>
                    <a:pt x="84" y="540"/>
                    <a:pt x="85" y="540"/>
                    <a:pt x="85" y="540"/>
                  </a:cubicBezTo>
                  <a:cubicBezTo>
                    <a:pt x="88" y="544"/>
                    <a:pt x="88" y="544"/>
                    <a:pt x="88" y="544"/>
                  </a:cubicBezTo>
                  <a:cubicBezTo>
                    <a:pt x="91" y="546"/>
                    <a:pt x="91" y="546"/>
                    <a:pt x="91" y="546"/>
                  </a:cubicBezTo>
                  <a:cubicBezTo>
                    <a:pt x="91" y="546"/>
                    <a:pt x="94" y="546"/>
                    <a:pt x="94" y="545"/>
                  </a:cubicBezTo>
                  <a:cubicBezTo>
                    <a:pt x="94" y="544"/>
                    <a:pt x="95" y="542"/>
                    <a:pt x="96" y="541"/>
                  </a:cubicBezTo>
                  <a:cubicBezTo>
                    <a:pt x="97" y="541"/>
                    <a:pt x="100" y="540"/>
                    <a:pt x="100" y="540"/>
                  </a:cubicBezTo>
                  <a:cubicBezTo>
                    <a:pt x="100" y="540"/>
                    <a:pt x="100" y="538"/>
                    <a:pt x="100" y="537"/>
                  </a:cubicBezTo>
                  <a:cubicBezTo>
                    <a:pt x="100" y="535"/>
                    <a:pt x="100" y="532"/>
                    <a:pt x="101" y="531"/>
                  </a:cubicBezTo>
                  <a:cubicBezTo>
                    <a:pt x="101" y="531"/>
                    <a:pt x="104" y="527"/>
                    <a:pt x="104" y="527"/>
                  </a:cubicBezTo>
                  <a:cubicBezTo>
                    <a:pt x="109" y="526"/>
                    <a:pt x="109" y="526"/>
                    <a:pt x="109" y="526"/>
                  </a:cubicBezTo>
                  <a:cubicBezTo>
                    <a:pt x="121" y="525"/>
                    <a:pt x="121" y="525"/>
                    <a:pt x="121" y="525"/>
                  </a:cubicBezTo>
                  <a:cubicBezTo>
                    <a:pt x="125" y="525"/>
                    <a:pt x="125" y="525"/>
                    <a:pt x="125" y="525"/>
                  </a:cubicBezTo>
                  <a:cubicBezTo>
                    <a:pt x="130" y="529"/>
                    <a:pt x="130" y="529"/>
                    <a:pt x="130" y="529"/>
                  </a:cubicBezTo>
                  <a:cubicBezTo>
                    <a:pt x="135" y="534"/>
                    <a:pt x="135" y="534"/>
                    <a:pt x="135" y="534"/>
                  </a:cubicBezTo>
                  <a:cubicBezTo>
                    <a:pt x="135" y="534"/>
                    <a:pt x="138" y="538"/>
                    <a:pt x="138" y="537"/>
                  </a:cubicBezTo>
                  <a:cubicBezTo>
                    <a:pt x="139" y="535"/>
                    <a:pt x="140" y="531"/>
                    <a:pt x="141" y="531"/>
                  </a:cubicBezTo>
                  <a:cubicBezTo>
                    <a:pt x="142" y="531"/>
                    <a:pt x="145" y="535"/>
                    <a:pt x="145" y="535"/>
                  </a:cubicBezTo>
                  <a:cubicBezTo>
                    <a:pt x="149" y="536"/>
                    <a:pt x="149" y="536"/>
                    <a:pt x="149" y="536"/>
                  </a:cubicBezTo>
                  <a:cubicBezTo>
                    <a:pt x="152" y="536"/>
                    <a:pt x="152" y="536"/>
                    <a:pt x="152" y="536"/>
                  </a:cubicBezTo>
                  <a:cubicBezTo>
                    <a:pt x="155" y="533"/>
                    <a:pt x="155" y="533"/>
                    <a:pt x="155" y="533"/>
                  </a:cubicBezTo>
                  <a:cubicBezTo>
                    <a:pt x="153" y="530"/>
                    <a:pt x="153" y="530"/>
                    <a:pt x="153" y="530"/>
                  </a:cubicBezTo>
                  <a:cubicBezTo>
                    <a:pt x="157" y="531"/>
                    <a:pt x="157" y="531"/>
                    <a:pt x="157" y="531"/>
                  </a:cubicBezTo>
                  <a:cubicBezTo>
                    <a:pt x="168" y="532"/>
                    <a:pt x="168" y="532"/>
                    <a:pt x="168" y="532"/>
                  </a:cubicBezTo>
                  <a:cubicBezTo>
                    <a:pt x="173" y="531"/>
                    <a:pt x="173" y="531"/>
                    <a:pt x="173" y="531"/>
                  </a:cubicBezTo>
                  <a:cubicBezTo>
                    <a:pt x="177" y="530"/>
                    <a:pt x="177" y="530"/>
                    <a:pt x="177" y="530"/>
                  </a:cubicBezTo>
                  <a:cubicBezTo>
                    <a:pt x="177" y="532"/>
                    <a:pt x="177" y="532"/>
                    <a:pt x="177" y="532"/>
                  </a:cubicBezTo>
                  <a:cubicBezTo>
                    <a:pt x="171" y="534"/>
                    <a:pt x="171" y="534"/>
                    <a:pt x="171" y="534"/>
                  </a:cubicBezTo>
                  <a:cubicBezTo>
                    <a:pt x="171" y="534"/>
                    <a:pt x="168" y="534"/>
                    <a:pt x="169" y="535"/>
                  </a:cubicBezTo>
                  <a:cubicBezTo>
                    <a:pt x="170" y="537"/>
                    <a:pt x="175" y="539"/>
                    <a:pt x="175" y="539"/>
                  </a:cubicBezTo>
                  <a:cubicBezTo>
                    <a:pt x="175" y="539"/>
                    <a:pt x="172" y="540"/>
                    <a:pt x="176" y="540"/>
                  </a:cubicBezTo>
                  <a:cubicBezTo>
                    <a:pt x="180" y="540"/>
                    <a:pt x="182" y="539"/>
                    <a:pt x="182" y="539"/>
                  </a:cubicBezTo>
                  <a:cubicBezTo>
                    <a:pt x="185" y="536"/>
                    <a:pt x="185" y="536"/>
                    <a:pt x="185" y="536"/>
                  </a:cubicBezTo>
                  <a:cubicBezTo>
                    <a:pt x="183" y="534"/>
                    <a:pt x="183" y="534"/>
                    <a:pt x="183" y="534"/>
                  </a:cubicBezTo>
                  <a:cubicBezTo>
                    <a:pt x="178" y="533"/>
                    <a:pt x="178" y="533"/>
                    <a:pt x="178" y="533"/>
                  </a:cubicBezTo>
                  <a:cubicBezTo>
                    <a:pt x="179" y="529"/>
                    <a:pt x="179" y="529"/>
                    <a:pt x="179" y="529"/>
                  </a:cubicBezTo>
                  <a:cubicBezTo>
                    <a:pt x="180" y="529"/>
                    <a:pt x="180" y="529"/>
                    <a:pt x="180" y="529"/>
                  </a:cubicBezTo>
                  <a:cubicBezTo>
                    <a:pt x="183" y="532"/>
                    <a:pt x="183" y="532"/>
                    <a:pt x="183" y="532"/>
                  </a:cubicBezTo>
                  <a:cubicBezTo>
                    <a:pt x="186" y="530"/>
                    <a:pt x="186" y="530"/>
                    <a:pt x="186" y="530"/>
                  </a:cubicBezTo>
                  <a:cubicBezTo>
                    <a:pt x="190" y="531"/>
                    <a:pt x="190" y="531"/>
                    <a:pt x="190" y="531"/>
                  </a:cubicBezTo>
                  <a:cubicBezTo>
                    <a:pt x="192" y="535"/>
                    <a:pt x="192" y="535"/>
                    <a:pt x="192" y="535"/>
                  </a:cubicBezTo>
                  <a:cubicBezTo>
                    <a:pt x="192" y="535"/>
                    <a:pt x="194" y="537"/>
                    <a:pt x="196" y="535"/>
                  </a:cubicBezTo>
                  <a:cubicBezTo>
                    <a:pt x="198" y="534"/>
                    <a:pt x="200" y="533"/>
                    <a:pt x="200" y="533"/>
                  </a:cubicBezTo>
                  <a:cubicBezTo>
                    <a:pt x="212" y="534"/>
                    <a:pt x="212" y="534"/>
                    <a:pt x="212" y="534"/>
                  </a:cubicBezTo>
                  <a:cubicBezTo>
                    <a:pt x="212" y="534"/>
                    <a:pt x="218" y="533"/>
                    <a:pt x="219" y="535"/>
                  </a:cubicBezTo>
                  <a:cubicBezTo>
                    <a:pt x="220" y="536"/>
                    <a:pt x="223" y="538"/>
                    <a:pt x="223" y="538"/>
                  </a:cubicBezTo>
                  <a:cubicBezTo>
                    <a:pt x="228" y="539"/>
                    <a:pt x="228" y="539"/>
                    <a:pt x="228" y="539"/>
                  </a:cubicBezTo>
                  <a:cubicBezTo>
                    <a:pt x="233" y="539"/>
                    <a:pt x="233" y="539"/>
                    <a:pt x="233" y="539"/>
                  </a:cubicBezTo>
                  <a:cubicBezTo>
                    <a:pt x="233" y="539"/>
                    <a:pt x="235" y="537"/>
                    <a:pt x="236" y="536"/>
                  </a:cubicBezTo>
                  <a:cubicBezTo>
                    <a:pt x="238" y="536"/>
                    <a:pt x="241" y="534"/>
                    <a:pt x="242" y="534"/>
                  </a:cubicBezTo>
                  <a:cubicBezTo>
                    <a:pt x="244" y="534"/>
                    <a:pt x="249" y="533"/>
                    <a:pt x="249" y="533"/>
                  </a:cubicBezTo>
                  <a:cubicBezTo>
                    <a:pt x="250" y="533"/>
                    <a:pt x="251" y="534"/>
                    <a:pt x="253" y="533"/>
                  </a:cubicBezTo>
                  <a:cubicBezTo>
                    <a:pt x="254" y="533"/>
                    <a:pt x="257" y="528"/>
                    <a:pt x="257" y="528"/>
                  </a:cubicBezTo>
                  <a:cubicBezTo>
                    <a:pt x="257" y="528"/>
                    <a:pt x="258" y="526"/>
                    <a:pt x="260" y="526"/>
                  </a:cubicBezTo>
                  <a:cubicBezTo>
                    <a:pt x="262" y="526"/>
                    <a:pt x="265" y="526"/>
                    <a:pt x="266" y="525"/>
                  </a:cubicBezTo>
                  <a:cubicBezTo>
                    <a:pt x="267" y="523"/>
                    <a:pt x="268" y="522"/>
                    <a:pt x="269" y="521"/>
                  </a:cubicBezTo>
                  <a:cubicBezTo>
                    <a:pt x="270" y="520"/>
                    <a:pt x="272" y="517"/>
                    <a:pt x="271" y="516"/>
                  </a:cubicBezTo>
                  <a:cubicBezTo>
                    <a:pt x="271" y="515"/>
                    <a:pt x="272" y="511"/>
                    <a:pt x="272" y="511"/>
                  </a:cubicBezTo>
                  <a:cubicBezTo>
                    <a:pt x="272" y="511"/>
                    <a:pt x="269" y="511"/>
                    <a:pt x="268" y="511"/>
                  </a:cubicBezTo>
                  <a:cubicBezTo>
                    <a:pt x="267" y="510"/>
                    <a:pt x="263" y="511"/>
                    <a:pt x="262" y="510"/>
                  </a:cubicBezTo>
                  <a:cubicBezTo>
                    <a:pt x="261" y="510"/>
                    <a:pt x="257" y="510"/>
                    <a:pt x="257" y="510"/>
                  </a:cubicBezTo>
                  <a:cubicBezTo>
                    <a:pt x="256" y="508"/>
                    <a:pt x="256" y="508"/>
                    <a:pt x="256" y="508"/>
                  </a:cubicBezTo>
                  <a:cubicBezTo>
                    <a:pt x="256" y="508"/>
                    <a:pt x="255" y="507"/>
                    <a:pt x="254" y="506"/>
                  </a:cubicBezTo>
                  <a:cubicBezTo>
                    <a:pt x="253" y="506"/>
                    <a:pt x="254" y="506"/>
                    <a:pt x="252" y="505"/>
                  </a:cubicBezTo>
                  <a:cubicBezTo>
                    <a:pt x="251" y="505"/>
                    <a:pt x="249" y="503"/>
                    <a:pt x="249" y="503"/>
                  </a:cubicBezTo>
                  <a:cubicBezTo>
                    <a:pt x="246" y="502"/>
                    <a:pt x="246" y="502"/>
                    <a:pt x="246" y="502"/>
                  </a:cubicBezTo>
                  <a:cubicBezTo>
                    <a:pt x="242" y="502"/>
                    <a:pt x="242" y="502"/>
                    <a:pt x="242" y="502"/>
                  </a:cubicBezTo>
                  <a:cubicBezTo>
                    <a:pt x="246" y="500"/>
                    <a:pt x="246" y="500"/>
                    <a:pt x="246" y="500"/>
                  </a:cubicBezTo>
                  <a:cubicBezTo>
                    <a:pt x="246" y="500"/>
                    <a:pt x="250" y="500"/>
                    <a:pt x="251" y="500"/>
                  </a:cubicBezTo>
                  <a:cubicBezTo>
                    <a:pt x="252" y="501"/>
                    <a:pt x="256" y="501"/>
                    <a:pt x="256" y="500"/>
                  </a:cubicBezTo>
                  <a:cubicBezTo>
                    <a:pt x="257" y="500"/>
                    <a:pt x="260" y="495"/>
                    <a:pt x="260" y="495"/>
                  </a:cubicBezTo>
                  <a:cubicBezTo>
                    <a:pt x="259" y="492"/>
                    <a:pt x="259" y="492"/>
                    <a:pt x="259" y="492"/>
                  </a:cubicBezTo>
                  <a:cubicBezTo>
                    <a:pt x="257" y="490"/>
                    <a:pt x="257" y="490"/>
                    <a:pt x="257" y="490"/>
                  </a:cubicBezTo>
                  <a:cubicBezTo>
                    <a:pt x="253" y="491"/>
                    <a:pt x="253" y="491"/>
                    <a:pt x="253" y="491"/>
                  </a:cubicBezTo>
                  <a:cubicBezTo>
                    <a:pt x="259" y="488"/>
                    <a:pt x="259" y="488"/>
                    <a:pt x="259" y="488"/>
                  </a:cubicBezTo>
                  <a:cubicBezTo>
                    <a:pt x="261" y="486"/>
                    <a:pt x="261" y="486"/>
                    <a:pt x="261" y="486"/>
                  </a:cubicBezTo>
                  <a:cubicBezTo>
                    <a:pt x="264" y="488"/>
                    <a:pt x="264" y="488"/>
                    <a:pt x="264" y="488"/>
                  </a:cubicBezTo>
                  <a:cubicBezTo>
                    <a:pt x="264" y="488"/>
                    <a:pt x="269" y="489"/>
                    <a:pt x="269" y="488"/>
                  </a:cubicBezTo>
                  <a:cubicBezTo>
                    <a:pt x="270" y="487"/>
                    <a:pt x="271" y="485"/>
                    <a:pt x="271" y="485"/>
                  </a:cubicBezTo>
                  <a:cubicBezTo>
                    <a:pt x="271" y="482"/>
                    <a:pt x="271" y="482"/>
                    <a:pt x="271" y="482"/>
                  </a:cubicBezTo>
                  <a:cubicBezTo>
                    <a:pt x="281" y="475"/>
                    <a:pt x="281" y="475"/>
                    <a:pt x="281" y="475"/>
                  </a:cubicBezTo>
                  <a:cubicBezTo>
                    <a:pt x="285" y="469"/>
                    <a:pt x="285" y="469"/>
                    <a:pt x="285" y="469"/>
                  </a:cubicBezTo>
                  <a:cubicBezTo>
                    <a:pt x="286" y="463"/>
                    <a:pt x="286" y="463"/>
                    <a:pt x="286" y="463"/>
                  </a:cubicBezTo>
                  <a:cubicBezTo>
                    <a:pt x="291" y="454"/>
                    <a:pt x="291" y="454"/>
                    <a:pt x="291" y="454"/>
                  </a:cubicBezTo>
                  <a:cubicBezTo>
                    <a:pt x="290" y="442"/>
                    <a:pt x="290" y="442"/>
                    <a:pt x="290" y="442"/>
                  </a:cubicBezTo>
                  <a:cubicBezTo>
                    <a:pt x="285" y="434"/>
                    <a:pt x="285" y="434"/>
                    <a:pt x="285" y="434"/>
                  </a:cubicBezTo>
                  <a:cubicBezTo>
                    <a:pt x="285" y="434"/>
                    <a:pt x="279" y="429"/>
                    <a:pt x="277" y="428"/>
                  </a:cubicBezTo>
                  <a:cubicBezTo>
                    <a:pt x="275" y="428"/>
                    <a:pt x="264" y="425"/>
                    <a:pt x="264" y="425"/>
                  </a:cubicBezTo>
                  <a:cubicBezTo>
                    <a:pt x="256" y="423"/>
                    <a:pt x="256" y="423"/>
                    <a:pt x="256" y="423"/>
                  </a:cubicBezTo>
                  <a:cubicBezTo>
                    <a:pt x="252" y="425"/>
                    <a:pt x="252" y="425"/>
                    <a:pt x="252" y="425"/>
                  </a:cubicBezTo>
                  <a:cubicBezTo>
                    <a:pt x="251" y="428"/>
                    <a:pt x="251" y="428"/>
                    <a:pt x="251" y="428"/>
                  </a:cubicBezTo>
                  <a:cubicBezTo>
                    <a:pt x="248" y="430"/>
                    <a:pt x="248" y="430"/>
                    <a:pt x="248" y="430"/>
                  </a:cubicBezTo>
                  <a:cubicBezTo>
                    <a:pt x="248" y="430"/>
                    <a:pt x="245" y="432"/>
                    <a:pt x="245" y="432"/>
                  </a:cubicBezTo>
                  <a:cubicBezTo>
                    <a:pt x="244" y="432"/>
                    <a:pt x="242" y="429"/>
                    <a:pt x="242" y="429"/>
                  </a:cubicBezTo>
                  <a:cubicBezTo>
                    <a:pt x="242" y="429"/>
                    <a:pt x="239" y="426"/>
                    <a:pt x="239" y="426"/>
                  </a:cubicBezTo>
                  <a:cubicBezTo>
                    <a:pt x="238" y="426"/>
                    <a:pt x="235" y="425"/>
                    <a:pt x="235" y="425"/>
                  </a:cubicBezTo>
                  <a:cubicBezTo>
                    <a:pt x="239" y="422"/>
                    <a:pt x="239" y="422"/>
                    <a:pt x="239" y="422"/>
                  </a:cubicBezTo>
                  <a:cubicBezTo>
                    <a:pt x="244" y="420"/>
                    <a:pt x="244" y="420"/>
                    <a:pt x="244" y="420"/>
                  </a:cubicBezTo>
                  <a:cubicBezTo>
                    <a:pt x="244" y="420"/>
                    <a:pt x="246" y="418"/>
                    <a:pt x="246" y="417"/>
                  </a:cubicBezTo>
                  <a:cubicBezTo>
                    <a:pt x="247" y="417"/>
                    <a:pt x="249" y="415"/>
                    <a:pt x="249" y="415"/>
                  </a:cubicBezTo>
                  <a:cubicBezTo>
                    <a:pt x="250" y="407"/>
                    <a:pt x="250" y="407"/>
                    <a:pt x="250" y="407"/>
                  </a:cubicBezTo>
                  <a:cubicBezTo>
                    <a:pt x="248" y="399"/>
                    <a:pt x="248" y="399"/>
                    <a:pt x="248" y="399"/>
                  </a:cubicBezTo>
                  <a:cubicBezTo>
                    <a:pt x="245" y="395"/>
                    <a:pt x="245" y="395"/>
                    <a:pt x="245" y="395"/>
                  </a:cubicBezTo>
                  <a:cubicBezTo>
                    <a:pt x="243" y="391"/>
                    <a:pt x="243" y="391"/>
                    <a:pt x="243" y="391"/>
                  </a:cubicBezTo>
                  <a:cubicBezTo>
                    <a:pt x="241" y="391"/>
                    <a:pt x="241" y="391"/>
                    <a:pt x="241" y="391"/>
                  </a:cubicBezTo>
                  <a:cubicBezTo>
                    <a:pt x="237" y="388"/>
                    <a:pt x="237" y="388"/>
                    <a:pt x="237" y="388"/>
                  </a:cubicBezTo>
                  <a:cubicBezTo>
                    <a:pt x="234" y="384"/>
                    <a:pt x="234" y="384"/>
                    <a:pt x="234" y="384"/>
                  </a:cubicBezTo>
                  <a:cubicBezTo>
                    <a:pt x="233" y="381"/>
                    <a:pt x="233" y="381"/>
                    <a:pt x="233" y="381"/>
                  </a:cubicBezTo>
                  <a:cubicBezTo>
                    <a:pt x="234" y="379"/>
                    <a:pt x="234" y="379"/>
                    <a:pt x="234" y="379"/>
                  </a:cubicBezTo>
                  <a:cubicBezTo>
                    <a:pt x="235" y="380"/>
                    <a:pt x="235" y="380"/>
                    <a:pt x="235" y="380"/>
                  </a:cubicBezTo>
                  <a:cubicBezTo>
                    <a:pt x="235" y="380"/>
                    <a:pt x="235" y="382"/>
                    <a:pt x="236" y="382"/>
                  </a:cubicBezTo>
                  <a:cubicBezTo>
                    <a:pt x="236" y="383"/>
                    <a:pt x="237" y="384"/>
                    <a:pt x="237" y="384"/>
                  </a:cubicBezTo>
                  <a:cubicBezTo>
                    <a:pt x="238" y="385"/>
                    <a:pt x="242" y="387"/>
                    <a:pt x="242" y="387"/>
                  </a:cubicBezTo>
                  <a:cubicBezTo>
                    <a:pt x="244" y="387"/>
                    <a:pt x="244" y="387"/>
                    <a:pt x="244" y="387"/>
                  </a:cubicBezTo>
                  <a:cubicBezTo>
                    <a:pt x="246" y="390"/>
                    <a:pt x="246" y="390"/>
                    <a:pt x="246" y="390"/>
                  </a:cubicBezTo>
                  <a:cubicBezTo>
                    <a:pt x="246" y="390"/>
                    <a:pt x="247" y="387"/>
                    <a:pt x="247" y="387"/>
                  </a:cubicBezTo>
                  <a:cubicBezTo>
                    <a:pt x="247" y="386"/>
                    <a:pt x="244" y="382"/>
                    <a:pt x="244" y="382"/>
                  </a:cubicBezTo>
                  <a:cubicBezTo>
                    <a:pt x="243" y="382"/>
                    <a:pt x="242" y="378"/>
                    <a:pt x="242" y="378"/>
                  </a:cubicBezTo>
                  <a:cubicBezTo>
                    <a:pt x="241" y="377"/>
                    <a:pt x="239" y="371"/>
                    <a:pt x="239" y="371"/>
                  </a:cubicBezTo>
                  <a:cubicBezTo>
                    <a:pt x="239" y="371"/>
                    <a:pt x="238" y="369"/>
                    <a:pt x="238" y="368"/>
                  </a:cubicBezTo>
                  <a:cubicBezTo>
                    <a:pt x="238" y="368"/>
                    <a:pt x="238" y="363"/>
                    <a:pt x="238" y="363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2" y="360"/>
                    <a:pt x="242" y="360"/>
                    <a:pt x="242" y="360"/>
                  </a:cubicBezTo>
                  <a:cubicBezTo>
                    <a:pt x="242" y="360"/>
                    <a:pt x="241" y="360"/>
                    <a:pt x="241" y="359"/>
                  </a:cubicBezTo>
                  <a:cubicBezTo>
                    <a:pt x="240" y="357"/>
                    <a:pt x="238" y="355"/>
                    <a:pt x="238" y="355"/>
                  </a:cubicBezTo>
                  <a:cubicBezTo>
                    <a:pt x="238" y="355"/>
                    <a:pt x="236" y="354"/>
                    <a:pt x="235" y="353"/>
                  </a:cubicBezTo>
                  <a:cubicBezTo>
                    <a:pt x="235" y="351"/>
                    <a:pt x="234" y="349"/>
                    <a:pt x="234" y="349"/>
                  </a:cubicBezTo>
                  <a:cubicBezTo>
                    <a:pt x="234" y="348"/>
                    <a:pt x="233" y="342"/>
                    <a:pt x="233" y="342"/>
                  </a:cubicBezTo>
                  <a:cubicBezTo>
                    <a:pt x="228" y="337"/>
                    <a:pt x="228" y="337"/>
                    <a:pt x="228" y="337"/>
                  </a:cubicBezTo>
                  <a:cubicBezTo>
                    <a:pt x="228" y="337"/>
                    <a:pt x="226" y="335"/>
                    <a:pt x="225" y="334"/>
                  </a:cubicBezTo>
                  <a:cubicBezTo>
                    <a:pt x="225" y="334"/>
                    <a:pt x="222" y="333"/>
                    <a:pt x="222" y="333"/>
                  </a:cubicBezTo>
                  <a:cubicBezTo>
                    <a:pt x="221" y="333"/>
                    <a:pt x="216" y="330"/>
                    <a:pt x="216" y="330"/>
                  </a:cubicBezTo>
                  <a:cubicBezTo>
                    <a:pt x="216" y="330"/>
                    <a:pt x="212" y="325"/>
                    <a:pt x="212" y="324"/>
                  </a:cubicBezTo>
                  <a:cubicBezTo>
                    <a:pt x="212" y="323"/>
                    <a:pt x="210" y="317"/>
                    <a:pt x="210" y="317"/>
                  </a:cubicBezTo>
                  <a:cubicBezTo>
                    <a:pt x="210" y="313"/>
                    <a:pt x="210" y="313"/>
                    <a:pt x="210" y="313"/>
                  </a:cubicBezTo>
                  <a:cubicBezTo>
                    <a:pt x="208" y="305"/>
                    <a:pt x="208" y="305"/>
                    <a:pt x="208" y="305"/>
                  </a:cubicBezTo>
                  <a:cubicBezTo>
                    <a:pt x="207" y="297"/>
                    <a:pt x="207" y="297"/>
                    <a:pt x="207" y="297"/>
                  </a:cubicBezTo>
                  <a:cubicBezTo>
                    <a:pt x="207" y="289"/>
                    <a:pt x="207" y="289"/>
                    <a:pt x="207" y="289"/>
                  </a:cubicBezTo>
                  <a:cubicBezTo>
                    <a:pt x="207" y="282"/>
                    <a:pt x="207" y="282"/>
                    <a:pt x="207" y="282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2" y="270"/>
                    <a:pt x="202" y="270"/>
                    <a:pt x="202" y="270"/>
                  </a:cubicBezTo>
                  <a:cubicBezTo>
                    <a:pt x="200" y="264"/>
                    <a:pt x="200" y="264"/>
                    <a:pt x="200" y="264"/>
                  </a:cubicBezTo>
                  <a:cubicBezTo>
                    <a:pt x="194" y="258"/>
                    <a:pt x="194" y="258"/>
                    <a:pt x="194" y="258"/>
                  </a:cubicBezTo>
                  <a:cubicBezTo>
                    <a:pt x="190" y="253"/>
                    <a:pt x="190" y="253"/>
                    <a:pt x="190" y="253"/>
                  </a:cubicBezTo>
                  <a:cubicBezTo>
                    <a:pt x="187" y="252"/>
                    <a:pt x="187" y="252"/>
                    <a:pt x="187" y="252"/>
                  </a:cubicBezTo>
                  <a:cubicBezTo>
                    <a:pt x="182" y="246"/>
                    <a:pt x="182" y="246"/>
                    <a:pt x="182" y="246"/>
                  </a:cubicBezTo>
                  <a:cubicBezTo>
                    <a:pt x="178" y="245"/>
                    <a:pt x="178" y="245"/>
                    <a:pt x="178" y="245"/>
                  </a:cubicBezTo>
                  <a:cubicBezTo>
                    <a:pt x="174" y="247"/>
                    <a:pt x="174" y="247"/>
                    <a:pt x="174" y="247"/>
                  </a:cubicBezTo>
                  <a:cubicBezTo>
                    <a:pt x="170" y="248"/>
                    <a:pt x="170" y="248"/>
                    <a:pt x="170" y="248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59" y="246"/>
                    <a:pt x="159" y="246"/>
                    <a:pt x="159" y="246"/>
                  </a:cubicBezTo>
                  <a:cubicBezTo>
                    <a:pt x="156" y="243"/>
                    <a:pt x="156" y="243"/>
                    <a:pt x="156" y="243"/>
                  </a:cubicBezTo>
                  <a:cubicBezTo>
                    <a:pt x="152" y="242"/>
                    <a:pt x="152" y="242"/>
                    <a:pt x="152" y="242"/>
                  </a:cubicBezTo>
                  <a:cubicBezTo>
                    <a:pt x="150" y="242"/>
                    <a:pt x="150" y="242"/>
                    <a:pt x="150" y="242"/>
                  </a:cubicBezTo>
                  <a:cubicBezTo>
                    <a:pt x="150" y="242"/>
                    <a:pt x="150" y="241"/>
                    <a:pt x="150" y="241"/>
                  </a:cubicBezTo>
                  <a:cubicBezTo>
                    <a:pt x="150" y="241"/>
                    <a:pt x="152" y="241"/>
                    <a:pt x="152" y="241"/>
                  </a:cubicBezTo>
                  <a:cubicBezTo>
                    <a:pt x="152" y="241"/>
                    <a:pt x="154" y="242"/>
                    <a:pt x="155" y="242"/>
                  </a:cubicBezTo>
                  <a:cubicBezTo>
                    <a:pt x="155" y="242"/>
                    <a:pt x="158" y="243"/>
                    <a:pt x="158" y="243"/>
                  </a:cubicBezTo>
                  <a:cubicBezTo>
                    <a:pt x="158" y="243"/>
                    <a:pt x="159" y="244"/>
                    <a:pt x="160" y="244"/>
                  </a:cubicBezTo>
                  <a:cubicBezTo>
                    <a:pt x="161" y="244"/>
                    <a:pt x="164" y="244"/>
                    <a:pt x="164" y="244"/>
                  </a:cubicBezTo>
                  <a:cubicBezTo>
                    <a:pt x="167" y="242"/>
                    <a:pt x="167" y="242"/>
                    <a:pt x="167" y="242"/>
                  </a:cubicBezTo>
                  <a:cubicBezTo>
                    <a:pt x="168" y="239"/>
                    <a:pt x="168" y="239"/>
                    <a:pt x="168" y="239"/>
                  </a:cubicBezTo>
                  <a:cubicBezTo>
                    <a:pt x="171" y="238"/>
                    <a:pt x="171" y="238"/>
                    <a:pt x="171" y="238"/>
                  </a:cubicBezTo>
                  <a:cubicBezTo>
                    <a:pt x="173" y="237"/>
                    <a:pt x="173" y="237"/>
                    <a:pt x="173" y="237"/>
                  </a:cubicBezTo>
                  <a:cubicBezTo>
                    <a:pt x="175" y="237"/>
                    <a:pt x="175" y="237"/>
                    <a:pt x="175" y="237"/>
                  </a:cubicBezTo>
                  <a:cubicBezTo>
                    <a:pt x="175" y="237"/>
                    <a:pt x="176" y="239"/>
                    <a:pt x="178" y="238"/>
                  </a:cubicBezTo>
                  <a:cubicBezTo>
                    <a:pt x="180" y="238"/>
                    <a:pt x="181" y="237"/>
                    <a:pt x="181" y="237"/>
                  </a:cubicBezTo>
                  <a:cubicBezTo>
                    <a:pt x="181" y="237"/>
                    <a:pt x="185" y="235"/>
                    <a:pt x="184" y="235"/>
                  </a:cubicBezTo>
                  <a:cubicBezTo>
                    <a:pt x="184" y="234"/>
                    <a:pt x="184" y="233"/>
                    <a:pt x="183" y="233"/>
                  </a:cubicBezTo>
                  <a:cubicBezTo>
                    <a:pt x="183" y="232"/>
                    <a:pt x="181" y="230"/>
                    <a:pt x="181" y="230"/>
                  </a:cubicBezTo>
                  <a:cubicBezTo>
                    <a:pt x="181" y="230"/>
                    <a:pt x="180" y="230"/>
                    <a:pt x="180" y="229"/>
                  </a:cubicBezTo>
                  <a:cubicBezTo>
                    <a:pt x="180" y="228"/>
                    <a:pt x="180" y="226"/>
                    <a:pt x="180" y="226"/>
                  </a:cubicBezTo>
                  <a:cubicBezTo>
                    <a:pt x="178" y="224"/>
                    <a:pt x="178" y="224"/>
                    <a:pt x="178" y="224"/>
                  </a:cubicBezTo>
                  <a:cubicBezTo>
                    <a:pt x="178" y="224"/>
                    <a:pt x="177" y="224"/>
                    <a:pt x="176" y="224"/>
                  </a:cubicBezTo>
                  <a:cubicBezTo>
                    <a:pt x="175" y="224"/>
                    <a:pt x="174" y="225"/>
                    <a:pt x="174" y="225"/>
                  </a:cubicBezTo>
                  <a:cubicBezTo>
                    <a:pt x="170" y="226"/>
                    <a:pt x="170" y="226"/>
                    <a:pt x="170" y="226"/>
                  </a:cubicBezTo>
                  <a:cubicBezTo>
                    <a:pt x="165" y="227"/>
                    <a:pt x="165" y="227"/>
                    <a:pt x="165" y="227"/>
                  </a:cubicBezTo>
                  <a:cubicBezTo>
                    <a:pt x="165" y="226"/>
                    <a:pt x="165" y="226"/>
                    <a:pt x="165" y="226"/>
                  </a:cubicBezTo>
                  <a:cubicBezTo>
                    <a:pt x="170" y="225"/>
                    <a:pt x="170" y="225"/>
                    <a:pt x="170" y="225"/>
                  </a:cubicBezTo>
                  <a:cubicBezTo>
                    <a:pt x="173" y="223"/>
                    <a:pt x="173" y="223"/>
                    <a:pt x="173" y="223"/>
                  </a:cubicBezTo>
                  <a:cubicBezTo>
                    <a:pt x="173" y="223"/>
                    <a:pt x="173" y="222"/>
                    <a:pt x="174" y="222"/>
                  </a:cubicBezTo>
                  <a:cubicBezTo>
                    <a:pt x="175" y="222"/>
                    <a:pt x="178" y="223"/>
                    <a:pt x="178" y="223"/>
                  </a:cubicBezTo>
                  <a:cubicBezTo>
                    <a:pt x="179" y="223"/>
                    <a:pt x="183" y="223"/>
                    <a:pt x="183" y="223"/>
                  </a:cubicBezTo>
                  <a:cubicBezTo>
                    <a:pt x="183" y="223"/>
                    <a:pt x="186" y="221"/>
                    <a:pt x="186" y="220"/>
                  </a:cubicBezTo>
                  <a:cubicBezTo>
                    <a:pt x="187" y="220"/>
                    <a:pt x="191" y="218"/>
                    <a:pt x="191" y="218"/>
                  </a:cubicBezTo>
                  <a:cubicBezTo>
                    <a:pt x="191" y="215"/>
                    <a:pt x="191" y="215"/>
                    <a:pt x="191" y="215"/>
                  </a:cubicBezTo>
                  <a:cubicBezTo>
                    <a:pt x="191" y="215"/>
                    <a:pt x="192" y="212"/>
                    <a:pt x="193" y="212"/>
                  </a:cubicBezTo>
                  <a:cubicBezTo>
                    <a:pt x="193" y="212"/>
                    <a:pt x="197" y="209"/>
                    <a:pt x="197" y="209"/>
                  </a:cubicBezTo>
                  <a:cubicBezTo>
                    <a:pt x="201" y="205"/>
                    <a:pt x="201" y="205"/>
                    <a:pt x="201" y="205"/>
                  </a:cubicBezTo>
                  <a:cubicBezTo>
                    <a:pt x="203" y="200"/>
                    <a:pt x="203" y="200"/>
                    <a:pt x="203" y="200"/>
                  </a:cubicBezTo>
                  <a:cubicBezTo>
                    <a:pt x="205" y="196"/>
                    <a:pt x="205" y="196"/>
                    <a:pt x="205" y="196"/>
                  </a:cubicBezTo>
                  <a:cubicBezTo>
                    <a:pt x="205" y="196"/>
                    <a:pt x="209" y="193"/>
                    <a:pt x="208" y="192"/>
                  </a:cubicBezTo>
                  <a:cubicBezTo>
                    <a:pt x="208" y="190"/>
                    <a:pt x="208" y="187"/>
                    <a:pt x="208" y="187"/>
                  </a:cubicBezTo>
                  <a:cubicBezTo>
                    <a:pt x="208" y="187"/>
                    <a:pt x="211" y="185"/>
                    <a:pt x="212" y="184"/>
                  </a:cubicBezTo>
                  <a:cubicBezTo>
                    <a:pt x="212" y="183"/>
                    <a:pt x="219" y="178"/>
                    <a:pt x="219" y="178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19" y="171"/>
                    <a:pt x="219" y="171"/>
                    <a:pt x="219" y="171"/>
                  </a:cubicBezTo>
                  <a:cubicBezTo>
                    <a:pt x="218" y="168"/>
                    <a:pt x="218" y="168"/>
                    <a:pt x="218" y="168"/>
                  </a:cubicBezTo>
                  <a:cubicBezTo>
                    <a:pt x="216" y="165"/>
                    <a:pt x="216" y="165"/>
                    <a:pt x="216" y="165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0" y="162"/>
                    <a:pt x="209" y="164"/>
                    <a:pt x="209" y="163"/>
                  </a:cubicBezTo>
                  <a:cubicBezTo>
                    <a:pt x="208" y="163"/>
                    <a:pt x="206" y="161"/>
                    <a:pt x="206" y="161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197" y="161"/>
                    <a:pt x="197" y="161"/>
                    <a:pt x="197" y="161"/>
                  </a:cubicBezTo>
                  <a:cubicBezTo>
                    <a:pt x="196" y="159"/>
                    <a:pt x="196" y="159"/>
                    <a:pt x="196" y="159"/>
                  </a:cubicBezTo>
                  <a:cubicBezTo>
                    <a:pt x="192" y="159"/>
                    <a:pt x="192" y="159"/>
                    <a:pt x="192" y="159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186" y="159"/>
                    <a:pt x="186" y="159"/>
                    <a:pt x="186" y="159"/>
                  </a:cubicBezTo>
                  <a:cubicBezTo>
                    <a:pt x="183" y="159"/>
                    <a:pt x="183" y="159"/>
                    <a:pt x="183" y="159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78" y="155"/>
                    <a:pt x="178" y="155"/>
                    <a:pt x="178" y="155"/>
                  </a:cubicBezTo>
                  <a:cubicBezTo>
                    <a:pt x="172" y="155"/>
                    <a:pt x="172" y="155"/>
                    <a:pt x="172" y="155"/>
                  </a:cubicBezTo>
                  <a:cubicBezTo>
                    <a:pt x="171" y="157"/>
                    <a:pt x="171" y="157"/>
                    <a:pt x="171" y="157"/>
                  </a:cubicBezTo>
                  <a:cubicBezTo>
                    <a:pt x="167" y="157"/>
                    <a:pt x="167" y="157"/>
                    <a:pt x="167" y="157"/>
                  </a:cubicBezTo>
                  <a:cubicBezTo>
                    <a:pt x="167" y="157"/>
                    <a:pt x="166" y="157"/>
                    <a:pt x="165" y="157"/>
                  </a:cubicBezTo>
                  <a:cubicBezTo>
                    <a:pt x="165" y="157"/>
                    <a:pt x="163" y="158"/>
                    <a:pt x="163" y="158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5" y="158"/>
                    <a:pt x="155" y="158"/>
                    <a:pt x="155" y="158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0" y="162"/>
                    <a:pt x="150" y="162"/>
                    <a:pt x="150" y="162"/>
                  </a:cubicBezTo>
                  <a:cubicBezTo>
                    <a:pt x="147" y="165"/>
                    <a:pt x="147" y="165"/>
                    <a:pt x="147" y="165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3" y="159"/>
                    <a:pt x="153" y="159"/>
                    <a:pt x="153" y="159"/>
                  </a:cubicBezTo>
                  <a:cubicBezTo>
                    <a:pt x="155" y="156"/>
                    <a:pt x="155" y="156"/>
                    <a:pt x="155" y="156"/>
                  </a:cubicBezTo>
                  <a:cubicBezTo>
                    <a:pt x="155" y="156"/>
                    <a:pt x="157" y="155"/>
                    <a:pt x="157" y="154"/>
                  </a:cubicBezTo>
                  <a:cubicBezTo>
                    <a:pt x="158" y="154"/>
                    <a:pt x="160" y="152"/>
                    <a:pt x="160" y="152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4" y="153"/>
                    <a:pt x="153" y="153"/>
                    <a:pt x="152" y="153"/>
                  </a:cubicBezTo>
                  <a:cubicBezTo>
                    <a:pt x="152" y="153"/>
                    <a:pt x="149" y="154"/>
                    <a:pt x="149" y="154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9" y="153"/>
                    <a:pt x="149" y="153"/>
                    <a:pt x="149" y="153"/>
                  </a:cubicBezTo>
                  <a:cubicBezTo>
                    <a:pt x="149" y="153"/>
                    <a:pt x="151" y="152"/>
                    <a:pt x="152" y="151"/>
                  </a:cubicBezTo>
                  <a:cubicBezTo>
                    <a:pt x="153" y="151"/>
                    <a:pt x="155" y="150"/>
                    <a:pt x="155" y="150"/>
                  </a:cubicBezTo>
                  <a:cubicBezTo>
                    <a:pt x="156" y="150"/>
                    <a:pt x="158" y="149"/>
                    <a:pt x="158" y="149"/>
                  </a:cubicBezTo>
                  <a:cubicBezTo>
                    <a:pt x="159" y="150"/>
                    <a:pt x="161" y="151"/>
                    <a:pt x="162" y="150"/>
                  </a:cubicBezTo>
                  <a:cubicBezTo>
                    <a:pt x="162" y="150"/>
                    <a:pt x="163" y="148"/>
                    <a:pt x="164" y="148"/>
                  </a:cubicBezTo>
                  <a:cubicBezTo>
                    <a:pt x="164" y="147"/>
                    <a:pt x="166" y="145"/>
                    <a:pt x="166" y="145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0" y="145"/>
                    <a:pt x="159" y="146"/>
                    <a:pt x="158" y="146"/>
                  </a:cubicBezTo>
                  <a:cubicBezTo>
                    <a:pt x="157" y="145"/>
                    <a:pt x="155" y="145"/>
                    <a:pt x="154" y="144"/>
                  </a:cubicBezTo>
                  <a:cubicBezTo>
                    <a:pt x="154" y="144"/>
                    <a:pt x="153" y="143"/>
                    <a:pt x="153" y="143"/>
                  </a:cubicBezTo>
                  <a:cubicBezTo>
                    <a:pt x="152" y="143"/>
                    <a:pt x="150" y="141"/>
                    <a:pt x="150" y="141"/>
                  </a:cubicBezTo>
                  <a:cubicBezTo>
                    <a:pt x="151" y="140"/>
                    <a:pt x="151" y="140"/>
                    <a:pt x="151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4" y="143"/>
                    <a:pt x="155" y="143"/>
                  </a:cubicBezTo>
                  <a:cubicBezTo>
                    <a:pt x="156" y="143"/>
                    <a:pt x="157" y="142"/>
                    <a:pt x="159" y="142"/>
                  </a:cubicBezTo>
                  <a:cubicBezTo>
                    <a:pt x="160" y="143"/>
                    <a:pt x="162" y="140"/>
                    <a:pt x="162" y="140"/>
                  </a:cubicBezTo>
                  <a:cubicBezTo>
                    <a:pt x="162" y="140"/>
                    <a:pt x="160" y="140"/>
                    <a:pt x="163" y="139"/>
                  </a:cubicBezTo>
                  <a:cubicBezTo>
                    <a:pt x="165" y="137"/>
                    <a:pt x="164" y="138"/>
                    <a:pt x="166" y="136"/>
                  </a:cubicBezTo>
                  <a:cubicBezTo>
                    <a:pt x="168" y="135"/>
                    <a:pt x="173" y="132"/>
                    <a:pt x="173" y="132"/>
                  </a:cubicBezTo>
                  <a:cubicBezTo>
                    <a:pt x="179" y="130"/>
                    <a:pt x="179" y="130"/>
                    <a:pt x="179" y="130"/>
                  </a:cubicBezTo>
                  <a:cubicBezTo>
                    <a:pt x="183" y="125"/>
                    <a:pt x="183" y="125"/>
                    <a:pt x="183" y="125"/>
                  </a:cubicBezTo>
                  <a:cubicBezTo>
                    <a:pt x="186" y="125"/>
                    <a:pt x="186" y="125"/>
                    <a:pt x="186" y="125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2" y="119"/>
                    <a:pt x="192" y="119"/>
                    <a:pt x="192" y="119"/>
                  </a:cubicBezTo>
                  <a:cubicBezTo>
                    <a:pt x="191" y="114"/>
                    <a:pt x="191" y="114"/>
                    <a:pt x="191" y="114"/>
                  </a:cubicBezTo>
                  <a:cubicBezTo>
                    <a:pt x="193" y="110"/>
                    <a:pt x="193" y="110"/>
                    <a:pt x="193" y="110"/>
                  </a:cubicBezTo>
                  <a:cubicBezTo>
                    <a:pt x="193" y="107"/>
                    <a:pt x="193" y="107"/>
                    <a:pt x="193" y="107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4" y="106"/>
                    <a:pt x="183" y="109"/>
                    <a:pt x="182" y="108"/>
                  </a:cubicBezTo>
                  <a:cubicBezTo>
                    <a:pt x="182" y="108"/>
                    <a:pt x="178" y="105"/>
                    <a:pt x="177" y="105"/>
                  </a:cubicBezTo>
                  <a:cubicBezTo>
                    <a:pt x="177" y="105"/>
                    <a:pt x="173" y="108"/>
                    <a:pt x="173" y="108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08"/>
                    <a:pt x="170" y="108"/>
                    <a:pt x="168" y="108"/>
                  </a:cubicBezTo>
                  <a:cubicBezTo>
                    <a:pt x="166" y="107"/>
                    <a:pt x="162" y="106"/>
                    <a:pt x="162" y="106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5" y="105"/>
                    <a:pt x="154" y="104"/>
                    <a:pt x="153" y="104"/>
                  </a:cubicBezTo>
                  <a:cubicBezTo>
                    <a:pt x="153" y="104"/>
                    <a:pt x="151" y="103"/>
                    <a:pt x="151" y="103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146" y="107"/>
                    <a:pt x="146" y="107"/>
                    <a:pt x="146" y="107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49" y="103"/>
                    <a:pt x="148" y="103"/>
                    <a:pt x="148" y="103"/>
                  </a:cubicBezTo>
                  <a:cubicBezTo>
                    <a:pt x="147" y="103"/>
                    <a:pt x="146" y="102"/>
                    <a:pt x="146" y="102"/>
                  </a:cubicBezTo>
                  <a:cubicBezTo>
                    <a:pt x="144" y="101"/>
                    <a:pt x="144" y="101"/>
                    <a:pt x="144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32" y="109"/>
                    <a:pt x="132" y="109"/>
                    <a:pt x="132" y="109"/>
                  </a:cubicBezTo>
                  <a:cubicBezTo>
                    <a:pt x="132" y="109"/>
                    <a:pt x="132" y="113"/>
                    <a:pt x="133" y="113"/>
                  </a:cubicBezTo>
                  <a:cubicBezTo>
                    <a:pt x="133" y="113"/>
                    <a:pt x="134" y="115"/>
                    <a:pt x="134" y="115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5" y="118"/>
                    <a:pt x="134" y="118"/>
                    <a:pt x="133" y="118"/>
                  </a:cubicBezTo>
                  <a:cubicBezTo>
                    <a:pt x="133" y="118"/>
                    <a:pt x="132" y="116"/>
                    <a:pt x="132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6" y="124"/>
                    <a:pt x="126" y="124"/>
                    <a:pt x="126" y="124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5" y="125"/>
                    <a:pt x="123" y="127"/>
                    <a:pt x="123" y="127"/>
                  </a:cubicBezTo>
                  <a:cubicBezTo>
                    <a:pt x="123" y="128"/>
                    <a:pt x="124" y="131"/>
                    <a:pt x="124" y="131"/>
                  </a:cubicBezTo>
                  <a:cubicBezTo>
                    <a:pt x="124" y="131"/>
                    <a:pt x="125" y="133"/>
                    <a:pt x="126" y="133"/>
                  </a:cubicBezTo>
                  <a:cubicBezTo>
                    <a:pt x="126" y="134"/>
                    <a:pt x="128" y="135"/>
                    <a:pt x="128" y="135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6" y="135"/>
                    <a:pt x="125" y="134"/>
                    <a:pt x="124" y="133"/>
                  </a:cubicBezTo>
                  <a:cubicBezTo>
                    <a:pt x="124" y="133"/>
                    <a:pt x="123" y="131"/>
                    <a:pt x="123" y="131"/>
                  </a:cubicBezTo>
                  <a:cubicBezTo>
                    <a:pt x="123" y="131"/>
                    <a:pt x="121" y="132"/>
                    <a:pt x="121" y="132"/>
                  </a:cubicBezTo>
                  <a:cubicBezTo>
                    <a:pt x="121" y="132"/>
                    <a:pt x="120" y="132"/>
                    <a:pt x="121" y="133"/>
                  </a:cubicBezTo>
                  <a:cubicBezTo>
                    <a:pt x="121" y="134"/>
                    <a:pt x="119" y="135"/>
                    <a:pt x="119" y="135"/>
                  </a:cubicBezTo>
                  <a:cubicBezTo>
                    <a:pt x="119" y="135"/>
                    <a:pt x="116" y="136"/>
                    <a:pt x="116" y="135"/>
                  </a:cubicBezTo>
                  <a:cubicBezTo>
                    <a:pt x="116" y="134"/>
                    <a:pt x="116" y="133"/>
                    <a:pt x="115" y="132"/>
                  </a:cubicBezTo>
                  <a:cubicBezTo>
                    <a:pt x="115" y="132"/>
                    <a:pt x="114" y="132"/>
                    <a:pt x="114" y="132"/>
                  </a:cubicBezTo>
                  <a:cubicBezTo>
                    <a:pt x="114" y="133"/>
                    <a:pt x="113" y="134"/>
                    <a:pt x="113" y="134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3" y="139"/>
                    <a:pt x="113" y="139"/>
                  </a:cubicBezTo>
                  <a:cubicBezTo>
                    <a:pt x="113" y="138"/>
                    <a:pt x="112" y="136"/>
                    <a:pt x="112" y="135"/>
                  </a:cubicBezTo>
                  <a:cubicBezTo>
                    <a:pt x="112" y="135"/>
                    <a:pt x="112" y="133"/>
                    <a:pt x="111" y="133"/>
                  </a:cubicBezTo>
                  <a:cubicBezTo>
                    <a:pt x="111" y="133"/>
                    <a:pt x="109" y="135"/>
                    <a:pt x="109" y="135"/>
                  </a:cubicBezTo>
                  <a:cubicBezTo>
                    <a:pt x="109" y="135"/>
                    <a:pt x="108" y="135"/>
                    <a:pt x="108" y="136"/>
                  </a:cubicBezTo>
                  <a:cubicBezTo>
                    <a:pt x="108" y="136"/>
                    <a:pt x="107" y="139"/>
                    <a:pt x="108" y="140"/>
                  </a:cubicBezTo>
                  <a:cubicBezTo>
                    <a:pt x="109" y="141"/>
                    <a:pt x="109" y="141"/>
                    <a:pt x="110" y="141"/>
                  </a:cubicBezTo>
                  <a:cubicBezTo>
                    <a:pt x="111" y="141"/>
                    <a:pt x="111" y="142"/>
                    <a:pt x="111" y="142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7" y="142"/>
                    <a:pt x="106" y="143"/>
                    <a:pt x="107" y="144"/>
                  </a:cubicBezTo>
                  <a:cubicBezTo>
                    <a:pt x="107" y="144"/>
                    <a:pt x="107" y="146"/>
                    <a:pt x="107" y="146"/>
                  </a:cubicBezTo>
                  <a:cubicBezTo>
                    <a:pt x="107" y="146"/>
                    <a:pt x="109" y="148"/>
                    <a:pt x="109" y="148"/>
                  </a:cubicBezTo>
                  <a:cubicBezTo>
                    <a:pt x="109" y="148"/>
                    <a:pt x="108" y="150"/>
                    <a:pt x="108" y="150"/>
                  </a:cubicBezTo>
                  <a:cubicBezTo>
                    <a:pt x="108" y="150"/>
                    <a:pt x="106" y="149"/>
                    <a:pt x="106" y="149"/>
                  </a:cubicBezTo>
                  <a:cubicBezTo>
                    <a:pt x="105" y="148"/>
                    <a:pt x="105" y="149"/>
                    <a:pt x="104" y="149"/>
                  </a:cubicBezTo>
                  <a:cubicBezTo>
                    <a:pt x="104" y="150"/>
                    <a:pt x="103" y="151"/>
                    <a:pt x="103" y="152"/>
                  </a:cubicBezTo>
                  <a:cubicBezTo>
                    <a:pt x="103" y="152"/>
                    <a:pt x="104" y="153"/>
                    <a:pt x="104" y="154"/>
                  </a:cubicBezTo>
                  <a:cubicBezTo>
                    <a:pt x="103" y="156"/>
                    <a:pt x="103" y="158"/>
                    <a:pt x="103" y="158"/>
                  </a:cubicBezTo>
                  <a:cubicBezTo>
                    <a:pt x="103" y="158"/>
                    <a:pt x="102" y="158"/>
                    <a:pt x="103" y="159"/>
                  </a:cubicBezTo>
                  <a:cubicBezTo>
                    <a:pt x="104" y="160"/>
                    <a:pt x="106" y="160"/>
                    <a:pt x="107" y="160"/>
                  </a:cubicBezTo>
                  <a:cubicBezTo>
                    <a:pt x="108" y="160"/>
                    <a:pt x="108" y="160"/>
                    <a:pt x="108" y="160"/>
                  </a:cubicBezTo>
                  <a:cubicBezTo>
                    <a:pt x="109" y="160"/>
                    <a:pt x="110" y="160"/>
                    <a:pt x="111" y="161"/>
                  </a:cubicBezTo>
                  <a:cubicBezTo>
                    <a:pt x="111" y="161"/>
                    <a:pt x="112" y="161"/>
                    <a:pt x="112" y="161"/>
                  </a:cubicBezTo>
                  <a:cubicBezTo>
                    <a:pt x="112" y="161"/>
                    <a:pt x="111" y="163"/>
                    <a:pt x="110" y="162"/>
                  </a:cubicBezTo>
                  <a:cubicBezTo>
                    <a:pt x="109" y="161"/>
                    <a:pt x="107" y="161"/>
                    <a:pt x="106" y="161"/>
                  </a:cubicBezTo>
                  <a:cubicBezTo>
                    <a:pt x="105" y="161"/>
                    <a:pt x="106" y="163"/>
                    <a:pt x="106" y="163"/>
                  </a:cubicBezTo>
                  <a:cubicBezTo>
                    <a:pt x="107" y="165"/>
                    <a:pt x="107" y="165"/>
                    <a:pt x="107" y="165"/>
                  </a:cubicBezTo>
                  <a:cubicBezTo>
                    <a:pt x="107" y="165"/>
                    <a:pt x="108" y="166"/>
                    <a:pt x="107" y="166"/>
                  </a:cubicBezTo>
                  <a:cubicBezTo>
                    <a:pt x="106" y="166"/>
                    <a:pt x="104" y="165"/>
                    <a:pt x="104" y="165"/>
                  </a:cubicBezTo>
                  <a:cubicBezTo>
                    <a:pt x="104" y="165"/>
                    <a:pt x="104" y="165"/>
                    <a:pt x="103" y="165"/>
                  </a:cubicBezTo>
                  <a:cubicBezTo>
                    <a:pt x="103" y="165"/>
                    <a:pt x="102" y="166"/>
                    <a:pt x="101" y="166"/>
                  </a:cubicBezTo>
                  <a:cubicBezTo>
                    <a:pt x="100" y="166"/>
                    <a:pt x="100" y="166"/>
                    <a:pt x="99" y="165"/>
                  </a:cubicBezTo>
                  <a:cubicBezTo>
                    <a:pt x="98" y="165"/>
                    <a:pt x="96" y="163"/>
                    <a:pt x="96" y="163"/>
                  </a:cubicBezTo>
                  <a:cubicBezTo>
                    <a:pt x="96" y="163"/>
                    <a:pt x="95" y="163"/>
                    <a:pt x="95" y="162"/>
                  </a:cubicBezTo>
                  <a:cubicBezTo>
                    <a:pt x="95" y="161"/>
                    <a:pt x="96" y="159"/>
                    <a:pt x="96" y="159"/>
                  </a:cubicBezTo>
                  <a:cubicBezTo>
                    <a:pt x="97" y="158"/>
                    <a:pt x="96" y="158"/>
                    <a:pt x="97" y="158"/>
                  </a:cubicBezTo>
                  <a:cubicBezTo>
                    <a:pt x="98" y="158"/>
                    <a:pt x="101" y="158"/>
                    <a:pt x="99" y="156"/>
                  </a:cubicBezTo>
                  <a:cubicBezTo>
                    <a:pt x="98" y="154"/>
                    <a:pt x="98" y="154"/>
                    <a:pt x="97" y="154"/>
                  </a:cubicBezTo>
                  <a:cubicBezTo>
                    <a:pt x="96" y="155"/>
                    <a:pt x="94" y="156"/>
                    <a:pt x="94" y="156"/>
                  </a:cubicBezTo>
                  <a:cubicBezTo>
                    <a:pt x="94" y="156"/>
                    <a:pt x="93" y="155"/>
                    <a:pt x="94" y="152"/>
                  </a:cubicBezTo>
                  <a:cubicBezTo>
                    <a:pt x="95" y="149"/>
                    <a:pt x="94" y="149"/>
                    <a:pt x="95" y="148"/>
                  </a:cubicBezTo>
                  <a:cubicBezTo>
                    <a:pt x="96" y="147"/>
                    <a:pt x="97" y="146"/>
                    <a:pt x="97" y="146"/>
                  </a:cubicBezTo>
                  <a:cubicBezTo>
                    <a:pt x="97" y="146"/>
                    <a:pt x="97" y="145"/>
                    <a:pt x="95" y="143"/>
                  </a:cubicBezTo>
                  <a:cubicBezTo>
                    <a:pt x="94" y="141"/>
                    <a:pt x="93" y="139"/>
                    <a:pt x="93" y="139"/>
                  </a:cubicBezTo>
                  <a:cubicBezTo>
                    <a:pt x="92" y="138"/>
                    <a:pt x="90" y="140"/>
                    <a:pt x="90" y="140"/>
                  </a:cubicBezTo>
                  <a:cubicBezTo>
                    <a:pt x="90" y="141"/>
                    <a:pt x="89" y="143"/>
                    <a:pt x="90" y="144"/>
                  </a:cubicBezTo>
                  <a:cubicBezTo>
                    <a:pt x="90" y="145"/>
                    <a:pt x="90" y="146"/>
                    <a:pt x="89" y="147"/>
                  </a:cubicBezTo>
                  <a:cubicBezTo>
                    <a:pt x="88" y="147"/>
                    <a:pt x="88" y="148"/>
                    <a:pt x="87" y="147"/>
                  </a:cubicBezTo>
                  <a:cubicBezTo>
                    <a:pt x="86" y="146"/>
                    <a:pt x="87" y="147"/>
                    <a:pt x="86" y="145"/>
                  </a:cubicBezTo>
                  <a:cubicBezTo>
                    <a:pt x="85" y="144"/>
                    <a:pt x="86" y="144"/>
                    <a:pt x="85" y="144"/>
                  </a:cubicBezTo>
                  <a:cubicBezTo>
                    <a:pt x="84" y="143"/>
                    <a:pt x="83" y="142"/>
                    <a:pt x="83" y="142"/>
                  </a:cubicBezTo>
                  <a:cubicBezTo>
                    <a:pt x="83" y="142"/>
                    <a:pt x="80" y="141"/>
                    <a:pt x="80" y="142"/>
                  </a:cubicBezTo>
                  <a:cubicBezTo>
                    <a:pt x="80" y="143"/>
                    <a:pt x="80" y="143"/>
                    <a:pt x="81" y="144"/>
                  </a:cubicBezTo>
                  <a:cubicBezTo>
                    <a:pt x="81" y="145"/>
                    <a:pt x="82" y="145"/>
                    <a:pt x="82" y="146"/>
                  </a:cubicBezTo>
                  <a:cubicBezTo>
                    <a:pt x="82" y="147"/>
                    <a:pt x="81" y="147"/>
                    <a:pt x="81" y="147"/>
                  </a:cubicBezTo>
                  <a:cubicBezTo>
                    <a:pt x="81" y="147"/>
                    <a:pt x="80" y="146"/>
                    <a:pt x="79" y="146"/>
                  </a:cubicBezTo>
                  <a:cubicBezTo>
                    <a:pt x="79" y="146"/>
                    <a:pt x="77" y="148"/>
                    <a:pt x="77" y="148"/>
                  </a:cubicBezTo>
                  <a:cubicBezTo>
                    <a:pt x="77" y="148"/>
                    <a:pt x="77" y="149"/>
                    <a:pt x="77" y="150"/>
                  </a:cubicBezTo>
                  <a:cubicBezTo>
                    <a:pt x="77" y="150"/>
                    <a:pt x="77" y="151"/>
                    <a:pt x="77" y="152"/>
                  </a:cubicBezTo>
                  <a:cubicBezTo>
                    <a:pt x="78" y="153"/>
                    <a:pt x="78" y="155"/>
                    <a:pt x="79" y="155"/>
                  </a:cubicBezTo>
                  <a:cubicBezTo>
                    <a:pt x="81" y="155"/>
                    <a:pt x="85" y="153"/>
                    <a:pt x="85" y="153"/>
                  </a:cubicBezTo>
                  <a:cubicBezTo>
                    <a:pt x="85" y="154"/>
                    <a:pt x="87" y="155"/>
                    <a:pt x="88" y="156"/>
                  </a:cubicBezTo>
                  <a:cubicBezTo>
                    <a:pt x="88" y="156"/>
                    <a:pt x="88" y="158"/>
                    <a:pt x="88" y="158"/>
                  </a:cubicBezTo>
                  <a:cubicBezTo>
                    <a:pt x="88" y="158"/>
                    <a:pt x="87" y="159"/>
                    <a:pt x="86" y="159"/>
                  </a:cubicBezTo>
                  <a:cubicBezTo>
                    <a:pt x="85" y="159"/>
                    <a:pt x="84" y="157"/>
                    <a:pt x="84" y="159"/>
                  </a:cubicBezTo>
                  <a:cubicBezTo>
                    <a:pt x="84" y="160"/>
                    <a:pt x="83" y="162"/>
                    <a:pt x="84" y="163"/>
                  </a:cubicBezTo>
                  <a:cubicBezTo>
                    <a:pt x="85" y="164"/>
                    <a:pt x="85" y="166"/>
                    <a:pt x="87" y="166"/>
                  </a:cubicBezTo>
                  <a:cubicBezTo>
                    <a:pt x="89" y="167"/>
                    <a:pt x="89" y="168"/>
                    <a:pt x="90" y="167"/>
                  </a:cubicBezTo>
                  <a:cubicBezTo>
                    <a:pt x="91" y="166"/>
                    <a:pt x="91" y="165"/>
                    <a:pt x="92" y="166"/>
                  </a:cubicBezTo>
                  <a:cubicBezTo>
                    <a:pt x="93" y="166"/>
                    <a:pt x="94" y="166"/>
                    <a:pt x="95" y="167"/>
                  </a:cubicBezTo>
                  <a:cubicBezTo>
                    <a:pt x="95" y="168"/>
                    <a:pt x="94" y="168"/>
                    <a:pt x="94" y="168"/>
                  </a:cubicBezTo>
                  <a:cubicBezTo>
                    <a:pt x="94" y="168"/>
                    <a:pt x="93" y="168"/>
                    <a:pt x="93" y="169"/>
                  </a:cubicBezTo>
                  <a:cubicBezTo>
                    <a:pt x="93" y="169"/>
                    <a:pt x="92" y="170"/>
                    <a:pt x="93" y="170"/>
                  </a:cubicBezTo>
                  <a:cubicBezTo>
                    <a:pt x="95" y="170"/>
                    <a:pt x="96" y="170"/>
                    <a:pt x="96" y="170"/>
                  </a:cubicBezTo>
                  <a:cubicBezTo>
                    <a:pt x="96" y="170"/>
                    <a:pt x="97" y="168"/>
                    <a:pt x="98" y="169"/>
                  </a:cubicBezTo>
                  <a:cubicBezTo>
                    <a:pt x="98" y="170"/>
                    <a:pt x="97" y="170"/>
                    <a:pt x="96" y="171"/>
                  </a:cubicBezTo>
                  <a:cubicBezTo>
                    <a:pt x="95" y="172"/>
                    <a:pt x="95" y="172"/>
                    <a:pt x="95" y="173"/>
                  </a:cubicBezTo>
                  <a:cubicBezTo>
                    <a:pt x="95" y="174"/>
                    <a:pt x="94" y="174"/>
                    <a:pt x="94" y="175"/>
                  </a:cubicBezTo>
                  <a:cubicBezTo>
                    <a:pt x="94" y="176"/>
                    <a:pt x="92" y="180"/>
                    <a:pt x="95" y="177"/>
                  </a:cubicBezTo>
                  <a:cubicBezTo>
                    <a:pt x="99" y="174"/>
                    <a:pt x="99" y="175"/>
                    <a:pt x="99" y="174"/>
                  </a:cubicBezTo>
                  <a:cubicBezTo>
                    <a:pt x="99" y="173"/>
                    <a:pt x="99" y="173"/>
                    <a:pt x="101" y="172"/>
                  </a:cubicBezTo>
                  <a:cubicBezTo>
                    <a:pt x="102" y="171"/>
                    <a:pt x="103" y="171"/>
                    <a:pt x="104" y="171"/>
                  </a:cubicBezTo>
                  <a:cubicBezTo>
                    <a:pt x="104" y="170"/>
                    <a:pt x="106" y="170"/>
                    <a:pt x="105" y="171"/>
                  </a:cubicBezTo>
                  <a:cubicBezTo>
                    <a:pt x="104" y="172"/>
                    <a:pt x="103" y="171"/>
                    <a:pt x="104" y="172"/>
                  </a:cubicBezTo>
                  <a:cubicBezTo>
                    <a:pt x="105" y="173"/>
                    <a:pt x="105" y="174"/>
                    <a:pt x="106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7" y="174"/>
                    <a:pt x="105" y="174"/>
                    <a:pt x="104" y="174"/>
                  </a:cubicBezTo>
                  <a:cubicBezTo>
                    <a:pt x="104" y="174"/>
                    <a:pt x="103" y="174"/>
                    <a:pt x="103" y="174"/>
                  </a:cubicBezTo>
                  <a:cubicBezTo>
                    <a:pt x="102" y="174"/>
                    <a:pt x="102" y="175"/>
                    <a:pt x="102" y="175"/>
                  </a:cubicBezTo>
                  <a:cubicBezTo>
                    <a:pt x="101" y="176"/>
                    <a:pt x="101" y="176"/>
                    <a:pt x="101" y="176"/>
                  </a:cubicBezTo>
                  <a:cubicBezTo>
                    <a:pt x="101" y="176"/>
                    <a:pt x="102" y="177"/>
                    <a:pt x="102" y="178"/>
                  </a:cubicBezTo>
                  <a:cubicBezTo>
                    <a:pt x="102" y="178"/>
                    <a:pt x="102" y="178"/>
                    <a:pt x="101" y="178"/>
                  </a:cubicBezTo>
                  <a:cubicBezTo>
                    <a:pt x="100" y="178"/>
                    <a:pt x="101" y="177"/>
                    <a:pt x="99" y="178"/>
                  </a:cubicBezTo>
                  <a:cubicBezTo>
                    <a:pt x="97" y="178"/>
                    <a:pt x="98" y="176"/>
                    <a:pt x="97" y="179"/>
                  </a:cubicBezTo>
                  <a:cubicBezTo>
                    <a:pt x="96" y="182"/>
                    <a:pt x="95" y="182"/>
                    <a:pt x="95" y="182"/>
                  </a:cubicBezTo>
                  <a:cubicBezTo>
                    <a:pt x="95" y="182"/>
                    <a:pt x="95" y="182"/>
                    <a:pt x="95" y="183"/>
                  </a:cubicBezTo>
                  <a:cubicBezTo>
                    <a:pt x="95" y="183"/>
                    <a:pt x="96" y="184"/>
                    <a:pt x="97" y="185"/>
                  </a:cubicBezTo>
                  <a:cubicBezTo>
                    <a:pt x="99" y="186"/>
                    <a:pt x="100" y="187"/>
                    <a:pt x="100" y="187"/>
                  </a:cubicBezTo>
                  <a:cubicBezTo>
                    <a:pt x="100" y="187"/>
                    <a:pt x="99" y="187"/>
                    <a:pt x="98" y="187"/>
                  </a:cubicBezTo>
                  <a:cubicBezTo>
                    <a:pt x="96" y="188"/>
                    <a:pt x="95" y="188"/>
                    <a:pt x="94" y="189"/>
                  </a:cubicBezTo>
                  <a:cubicBezTo>
                    <a:pt x="94" y="189"/>
                    <a:pt x="93" y="190"/>
                    <a:pt x="92" y="190"/>
                  </a:cubicBezTo>
                  <a:cubicBezTo>
                    <a:pt x="91" y="190"/>
                    <a:pt x="88" y="189"/>
                    <a:pt x="87" y="190"/>
                  </a:cubicBezTo>
                  <a:cubicBezTo>
                    <a:pt x="86" y="190"/>
                    <a:pt x="85" y="190"/>
                    <a:pt x="84" y="191"/>
                  </a:cubicBezTo>
                  <a:cubicBezTo>
                    <a:pt x="84" y="191"/>
                    <a:pt x="84" y="192"/>
                    <a:pt x="84" y="192"/>
                  </a:cubicBezTo>
                  <a:cubicBezTo>
                    <a:pt x="84" y="192"/>
                    <a:pt x="83" y="193"/>
                    <a:pt x="84" y="193"/>
                  </a:cubicBezTo>
                  <a:cubicBezTo>
                    <a:pt x="85" y="193"/>
                    <a:pt x="89" y="193"/>
                    <a:pt x="89" y="193"/>
                  </a:cubicBezTo>
                  <a:cubicBezTo>
                    <a:pt x="90" y="193"/>
                    <a:pt x="90" y="194"/>
                    <a:pt x="90" y="194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94"/>
                    <a:pt x="86" y="194"/>
                    <a:pt x="85" y="194"/>
                  </a:cubicBezTo>
                  <a:cubicBezTo>
                    <a:pt x="85" y="194"/>
                    <a:pt x="82" y="195"/>
                    <a:pt x="82" y="195"/>
                  </a:cubicBezTo>
                  <a:cubicBezTo>
                    <a:pt x="82" y="195"/>
                    <a:pt x="80" y="197"/>
                    <a:pt x="80" y="198"/>
                  </a:cubicBezTo>
                  <a:cubicBezTo>
                    <a:pt x="80" y="198"/>
                    <a:pt x="80" y="199"/>
                    <a:pt x="81" y="201"/>
                  </a:cubicBezTo>
                  <a:cubicBezTo>
                    <a:pt x="83" y="202"/>
                    <a:pt x="83" y="203"/>
                    <a:pt x="83" y="204"/>
                  </a:cubicBezTo>
                  <a:cubicBezTo>
                    <a:pt x="83" y="204"/>
                    <a:pt x="83" y="204"/>
                    <a:pt x="83" y="205"/>
                  </a:cubicBezTo>
                  <a:cubicBezTo>
                    <a:pt x="82" y="205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9"/>
                  </a:cubicBezTo>
                  <a:cubicBezTo>
                    <a:pt x="79" y="210"/>
                    <a:pt x="77" y="213"/>
                    <a:pt x="79" y="213"/>
                  </a:cubicBezTo>
                  <a:cubicBezTo>
                    <a:pt x="81" y="214"/>
                    <a:pt x="80" y="215"/>
                    <a:pt x="82" y="214"/>
                  </a:cubicBezTo>
                  <a:cubicBezTo>
                    <a:pt x="85" y="213"/>
                    <a:pt x="82" y="212"/>
                    <a:pt x="86" y="213"/>
                  </a:cubicBezTo>
                  <a:cubicBezTo>
                    <a:pt x="90" y="214"/>
                    <a:pt x="91" y="213"/>
                    <a:pt x="92" y="213"/>
                  </a:cubicBezTo>
                  <a:cubicBezTo>
                    <a:pt x="93" y="212"/>
                    <a:pt x="93" y="212"/>
                    <a:pt x="94" y="211"/>
                  </a:cubicBezTo>
                  <a:cubicBezTo>
                    <a:pt x="94" y="211"/>
                    <a:pt x="92" y="210"/>
                    <a:pt x="95" y="210"/>
                  </a:cubicBezTo>
                  <a:cubicBezTo>
                    <a:pt x="98" y="209"/>
                    <a:pt x="98" y="209"/>
                    <a:pt x="98" y="209"/>
                  </a:cubicBezTo>
                  <a:cubicBezTo>
                    <a:pt x="98" y="209"/>
                    <a:pt x="96" y="206"/>
                    <a:pt x="98" y="208"/>
                  </a:cubicBezTo>
                  <a:cubicBezTo>
                    <a:pt x="101" y="210"/>
                    <a:pt x="101" y="211"/>
                    <a:pt x="101" y="211"/>
                  </a:cubicBezTo>
                  <a:cubicBezTo>
                    <a:pt x="99" y="213"/>
                    <a:pt x="99" y="213"/>
                    <a:pt x="99" y="213"/>
                  </a:cubicBezTo>
                  <a:cubicBezTo>
                    <a:pt x="99" y="214"/>
                    <a:pt x="99" y="214"/>
                    <a:pt x="99" y="214"/>
                  </a:cubicBezTo>
                  <a:cubicBezTo>
                    <a:pt x="99" y="214"/>
                    <a:pt x="97" y="214"/>
                    <a:pt x="96" y="216"/>
                  </a:cubicBezTo>
                  <a:cubicBezTo>
                    <a:pt x="95" y="218"/>
                    <a:pt x="92" y="221"/>
                    <a:pt x="92" y="222"/>
                  </a:cubicBezTo>
                  <a:cubicBezTo>
                    <a:pt x="92" y="222"/>
                    <a:pt x="93" y="221"/>
                    <a:pt x="91" y="223"/>
                  </a:cubicBezTo>
                  <a:cubicBezTo>
                    <a:pt x="88" y="225"/>
                    <a:pt x="87" y="225"/>
                    <a:pt x="85" y="226"/>
                  </a:cubicBezTo>
                  <a:cubicBezTo>
                    <a:pt x="84" y="228"/>
                    <a:pt x="84" y="227"/>
                    <a:pt x="83" y="228"/>
                  </a:cubicBezTo>
                  <a:cubicBezTo>
                    <a:pt x="83" y="229"/>
                    <a:pt x="82" y="230"/>
                    <a:pt x="82" y="230"/>
                  </a:cubicBezTo>
                  <a:cubicBezTo>
                    <a:pt x="81" y="232"/>
                    <a:pt x="81" y="232"/>
                    <a:pt x="81" y="232"/>
                  </a:cubicBezTo>
                  <a:cubicBezTo>
                    <a:pt x="78" y="233"/>
                    <a:pt x="78" y="233"/>
                    <a:pt x="78" y="233"/>
                  </a:cubicBezTo>
                  <a:cubicBezTo>
                    <a:pt x="75" y="232"/>
                    <a:pt x="75" y="232"/>
                    <a:pt x="75" y="232"/>
                  </a:cubicBezTo>
                  <a:cubicBezTo>
                    <a:pt x="73" y="234"/>
                    <a:pt x="73" y="234"/>
                    <a:pt x="73" y="234"/>
                  </a:cubicBezTo>
                  <a:cubicBezTo>
                    <a:pt x="73" y="234"/>
                    <a:pt x="70" y="233"/>
                    <a:pt x="69" y="233"/>
                  </a:cubicBezTo>
                  <a:cubicBezTo>
                    <a:pt x="68" y="234"/>
                    <a:pt x="67" y="235"/>
                    <a:pt x="67" y="235"/>
                  </a:cubicBezTo>
                  <a:cubicBezTo>
                    <a:pt x="67" y="235"/>
                    <a:pt x="66" y="235"/>
                    <a:pt x="66" y="237"/>
                  </a:cubicBezTo>
                  <a:cubicBezTo>
                    <a:pt x="66" y="238"/>
                    <a:pt x="65" y="241"/>
                    <a:pt x="65" y="241"/>
                  </a:cubicBezTo>
                  <a:cubicBezTo>
                    <a:pt x="63" y="243"/>
                    <a:pt x="63" y="243"/>
                    <a:pt x="63" y="243"/>
                  </a:cubicBezTo>
                  <a:cubicBezTo>
                    <a:pt x="63" y="243"/>
                    <a:pt x="62" y="245"/>
                    <a:pt x="64" y="244"/>
                  </a:cubicBezTo>
                  <a:cubicBezTo>
                    <a:pt x="66" y="243"/>
                    <a:pt x="67" y="242"/>
                    <a:pt x="68" y="241"/>
                  </a:cubicBezTo>
                  <a:cubicBezTo>
                    <a:pt x="68" y="241"/>
                    <a:pt x="70" y="240"/>
                    <a:pt x="70" y="240"/>
                  </a:cubicBezTo>
                  <a:cubicBezTo>
                    <a:pt x="70" y="242"/>
                    <a:pt x="70" y="242"/>
                    <a:pt x="70" y="242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8" y="247"/>
                    <a:pt x="68" y="247"/>
                    <a:pt x="68" y="247"/>
                  </a:cubicBezTo>
                  <a:cubicBezTo>
                    <a:pt x="67" y="248"/>
                    <a:pt x="67" y="248"/>
                    <a:pt x="67" y="248"/>
                  </a:cubicBezTo>
                  <a:cubicBezTo>
                    <a:pt x="67" y="248"/>
                    <a:pt x="65" y="252"/>
                    <a:pt x="67" y="252"/>
                  </a:cubicBezTo>
                  <a:cubicBezTo>
                    <a:pt x="69" y="251"/>
                    <a:pt x="68" y="251"/>
                    <a:pt x="70" y="250"/>
                  </a:cubicBezTo>
                  <a:cubicBezTo>
                    <a:pt x="72" y="250"/>
                    <a:pt x="71" y="249"/>
                    <a:pt x="75" y="248"/>
                  </a:cubicBezTo>
                  <a:cubicBezTo>
                    <a:pt x="78" y="248"/>
                    <a:pt x="78" y="246"/>
                    <a:pt x="78" y="245"/>
                  </a:cubicBezTo>
                  <a:cubicBezTo>
                    <a:pt x="78" y="245"/>
                    <a:pt x="78" y="244"/>
                    <a:pt x="78" y="243"/>
                  </a:cubicBezTo>
                  <a:cubicBezTo>
                    <a:pt x="78" y="242"/>
                    <a:pt x="76" y="241"/>
                    <a:pt x="79" y="240"/>
                  </a:cubicBezTo>
                  <a:cubicBezTo>
                    <a:pt x="81" y="240"/>
                    <a:pt x="80" y="241"/>
                    <a:pt x="81" y="240"/>
                  </a:cubicBezTo>
                  <a:cubicBezTo>
                    <a:pt x="82" y="239"/>
                    <a:pt x="82" y="241"/>
                    <a:pt x="82" y="238"/>
                  </a:cubicBezTo>
                  <a:cubicBezTo>
                    <a:pt x="82" y="236"/>
                    <a:pt x="82" y="236"/>
                    <a:pt x="84" y="235"/>
                  </a:cubicBezTo>
                  <a:cubicBezTo>
                    <a:pt x="86" y="233"/>
                    <a:pt x="85" y="234"/>
                    <a:pt x="86" y="233"/>
                  </a:cubicBezTo>
                  <a:cubicBezTo>
                    <a:pt x="87" y="232"/>
                    <a:pt x="86" y="232"/>
                    <a:pt x="87" y="231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89" y="229"/>
                    <a:pt x="92" y="227"/>
                    <a:pt x="92" y="227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6" y="223"/>
                    <a:pt x="96" y="223"/>
                    <a:pt x="96" y="223"/>
                  </a:cubicBezTo>
                  <a:cubicBezTo>
                    <a:pt x="96" y="223"/>
                    <a:pt x="97" y="222"/>
                    <a:pt x="97" y="223"/>
                  </a:cubicBezTo>
                  <a:cubicBezTo>
                    <a:pt x="96" y="224"/>
                    <a:pt x="95" y="226"/>
                    <a:pt x="95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92" y="230"/>
                    <a:pt x="92" y="230"/>
                    <a:pt x="92" y="230"/>
                  </a:cubicBezTo>
                  <a:cubicBezTo>
                    <a:pt x="92" y="230"/>
                    <a:pt x="94" y="231"/>
                    <a:pt x="93" y="232"/>
                  </a:cubicBezTo>
                  <a:cubicBezTo>
                    <a:pt x="92" y="233"/>
                    <a:pt x="90" y="234"/>
                    <a:pt x="90" y="234"/>
                  </a:cubicBezTo>
                  <a:cubicBezTo>
                    <a:pt x="90" y="236"/>
                    <a:pt x="90" y="236"/>
                    <a:pt x="90" y="236"/>
                  </a:cubicBezTo>
                  <a:cubicBezTo>
                    <a:pt x="91" y="237"/>
                    <a:pt x="91" y="237"/>
                    <a:pt x="91" y="237"/>
                  </a:cubicBezTo>
                  <a:cubicBezTo>
                    <a:pt x="89" y="241"/>
                    <a:pt x="89" y="241"/>
                    <a:pt x="89" y="241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2" y="245"/>
                    <a:pt x="92" y="245"/>
                    <a:pt x="92" y="245"/>
                  </a:cubicBezTo>
                  <a:cubicBezTo>
                    <a:pt x="92" y="245"/>
                    <a:pt x="91" y="246"/>
                    <a:pt x="90" y="247"/>
                  </a:cubicBezTo>
                  <a:cubicBezTo>
                    <a:pt x="89" y="247"/>
                    <a:pt x="87" y="250"/>
                    <a:pt x="87" y="250"/>
                  </a:cubicBezTo>
                  <a:cubicBezTo>
                    <a:pt x="85" y="253"/>
                    <a:pt x="85" y="253"/>
                    <a:pt x="85" y="253"/>
                  </a:cubicBezTo>
                  <a:cubicBezTo>
                    <a:pt x="83" y="256"/>
                    <a:pt x="83" y="256"/>
                    <a:pt x="83" y="256"/>
                  </a:cubicBezTo>
                  <a:cubicBezTo>
                    <a:pt x="83" y="259"/>
                    <a:pt x="83" y="259"/>
                    <a:pt x="83" y="259"/>
                  </a:cubicBezTo>
                  <a:cubicBezTo>
                    <a:pt x="82" y="263"/>
                    <a:pt x="82" y="263"/>
                    <a:pt x="82" y="263"/>
                  </a:cubicBezTo>
                  <a:cubicBezTo>
                    <a:pt x="80" y="264"/>
                    <a:pt x="80" y="264"/>
                    <a:pt x="80" y="264"/>
                  </a:cubicBezTo>
                  <a:cubicBezTo>
                    <a:pt x="80" y="264"/>
                    <a:pt x="79" y="267"/>
                    <a:pt x="81" y="267"/>
                  </a:cubicBezTo>
                  <a:cubicBezTo>
                    <a:pt x="83" y="268"/>
                    <a:pt x="83" y="268"/>
                    <a:pt x="84" y="268"/>
                  </a:cubicBezTo>
                  <a:cubicBezTo>
                    <a:pt x="86" y="268"/>
                    <a:pt x="85" y="268"/>
                    <a:pt x="86" y="268"/>
                  </a:cubicBezTo>
                  <a:cubicBezTo>
                    <a:pt x="87" y="268"/>
                    <a:pt x="89" y="268"/>
                    <a:pt x="89" y="266"/>
                  </a:cubicBezTo>
                  <a:cubicBezTo>
                    <a:pt x="89" y="264"/>
                    <a:pt x="89" y="262"/>
                    <a:pt x="89" y="261"/>
                  </a:cubicBezTo>
                  <a:cubicBezTo>
                    <a:pt x="89" y="261"/>
                    <a:pt x="91" y="258"/>
                    <a:pt x="91" y="258"/>
                  </a:cubicBezTo>
                  <a:cubicBezTo>
                    <a:pt x="91" y="254"/>
                    <a:pt x="91" y="254"/>
                    <a:pt x="91" y="254"/>
                  </a:cubicBezTo>
                  <a:cubicBezTo>
                    <a:pt x="91" y="254"/>
                    <a:pt x="91" y="253"/>
                    <a:pt x="93" y="251"/>
                  </a:cubicBezTo>
                  <a:cubicBezTo>
                    <a:pt x="95" y="250"/>
                    <a:pt x="94" y="250"/>
                    <a:pt x="95" y="250"/>
                  </a:cubicBezTo>
                  <a:cubicBezTo>
                    <a:pt x="96" y="249"/>
                    <a:pt x="96" y="248"/>
                    <a:pt x="96" y="247"/>
                  </a:cubicBezTo>
                  <a:cubicBezTo>
                    <a:pt x="97" y="246"/>
                    <a:pt x="97" y="246"/>
                    <a:pt x="97" y="246"/>
                  </a:cubicBezTo>
                  <a:cubicBezTo>
                    <a:pt x="98" y="244"/>
                    <a:pt x="98" y="244"/>
                    <a:pt x="98" y="244"/>
                  </a:cubicBezTo>
                  <a:cubicBezTo>
                    <a:pt x="98" y="236"/>
                    <a:pt x="98" y="236"/>
                    <a:pt x="98" y="236"/>
                  </a:cubicBezTo>
                  <a:cubicBezTo>
                    <a:pt x="98" y="236"/>
                    <a:pt x="98" y="234"/>
                    <a:pt x="99" y="234"/>
                  </a:cubicBezTo>
                  <a:cubicBezTo>
                    <a:pt x="100" y="234"/>
                    <a:pt x="101" y="234"/>
                    <a:pt x="101" y="234"/>
                  </a:cubicBezTo>
                  <a:cubicBezTo>
                    <a:pt x="101" y="234"/>
                    <a:pt x="101" y="235"/>
                    <a:pt x="101" y="237"/>
                  </a:cubicBezTo>
                  <a:cubicBezTo>
                    <a:pt x="100" y="239"/>
                    <a:pt x="101" y="242"/>
                    <a:pt x="101" y="242"/>
                  </a:cubicBezTo>
                  <a:cubicBezTo>
                    <a:pt x="108" y="248"/>
                    <a:pt x="108" y="248"/>
                    <a:pt x="108" y="248"/>
                  </a:cubicBezTo>
                  <a:cubicBezTo>
                    <a:pt x="108" y="248"/>
                    <a:pt x="111" y="253"/>
                    <a:pt x="111" y="254"/>
                  </a:cubicBezTo>
                  <a:cubicBezTo>
                    <a:pt x="111" y="254"/>
                    <a:pt x="116" y="258"/>
                    <a:pt x="116" y="258"/>
                  </a:cubicBezTo>
                  <a:cubicBezTo>
                    <a:pt x="116" y="258"/>
                    <a:pt x="117" y="259"/>
                    <a:pt x="116" y="260"/>
                  </a:cubicBezTo>
                  <a:cubicBezTo>
                    <a:pt x="116" y="261"/>
                    <a:pt x="117" y="262"/>
                    <a:pt x="117" y="263"/>
                  </a:cubicBezTo>
                  <a:cubicBezTo>
                    <a:pt x="116" y="264"/>
                    <a:pt x="115" y="267"/>
                    <a:pt x="115" y="267"/>
                  </a:cubicBezTo>
                  <a:cubicBezTo>
                    <a:pt x="113" y="268"/>
                    <a:pt x="113" y="268"/>
                    <a:pt x="113" y="268"/>
                  </a:cubicBezTo>
                  <a:cubicBezTo>
                    <a:pt x="110" y="271"/>
                    <a:pt x="110" y="271"/>
                    <a:pt x="110" y="271"/>
                  </a:cubicBezTo>
                  <a:cubicBezTo>
                    <a:pt x="109" y="275"/>
                    <a:pt x="109" y="275"/>
                    <a:pt x="109" y="275"/>
                  </a:cubicBezTo>
                  <a:cubicBezTo>
                    <a:pt x="107" y="278"/>
                    <a:pt x="107" y="278"/>
                    <a:pt x="107" y="278"/>
                  </a:cubicBezTo>
                  <a:cubicBezTo>
                    <a:pt x="103" y="280"/>
                    <a:pt x="103" y="280"/>
                    <a:pt x="103" y="280"/>
                  </a:cubicBezTo>
                  <a:cubicBezTo>
                    <a:pt x="98" y="285"/>
                    <a:pt x="98" y="285"/>
                    <a:pt x="98" y="285"/>
                  </a:cubicBezTo>
                  <a:cubicBezTo>
                    <a:pt x="96" y="289"/>
                    <a:pt x="96" y="289"/>
                    <a:pt x="96" y="289"/>
                  </a:cubicBezTo>
                  <a:cubicBezTo>
                    <a:pt x="93" y="293"/>
                    <a:pt x="93" y="293"/>
                    <a:pt x="93" y="293"/>
                  </a:cubicBezTo>
                  <a:cubicBezTo>
                    <a:pt x="93" y="296"/>
                    <a:pt x="93" y="296"/>
                    <a:pt x="93" y="296"/>
                  </a:cubicBezTo>
                  <a:cubicBezTo>
                    <a:pt x="93" y="296"/>
                    <a:pt x="95" y="300"/>
                    <a:pt x="96" y="300"/>
                  </a:cubicBezTo>
                  <a:cubicBezTo>
                    <a:pt x="96" y="300"/>
                    <a:pt x="97" y="301"/>
                    <a:pt x="97" y="301"/>
                  </a:cubicBezTo>
                  <a:cubicBezTo>
                    <a:pt x="98" y="306"/>
                    <a:pt x="98" y="306"/>
                    <a:pt x="98" y="306"/>
                  </a:cubicBezTo>
                  <a:cubicBezTo>
                    <a:pt x="98" y="306"/>
                    <a:pt x="98" y="309"/>
                    <a:pt x="99" y="309"/>
                  </a:cubicBezTo>
                  <a:cubicBezTo>
                    <a:pt x="100" y="308"/>
                    <a:pt x="101" y="305"/>
                    <a:pt x="101" y="305"/>
                  </a:cubicBezTo>
                  <a:cubicBezTo>
                    <a:pt x="101" y="305"/>
                    <a:pt x="99" y="303"/>
                    <a:pt x="99" y="301"/>
                  </a:cubicBezTo>
                  <a:cubicBezTo>
                    <a:pt x="99" y="299"/>
                    <a:pt x="101" y="296"/>
                    <a:pt x="101" y="296"/>
                  </a:cubicBezTo>
                  <a:cubicBezTo>
                    <a:pt x="103" y="295"/>
                    <a:pt x="103" y="295"/>
                    <a:pt x="103" y="295"/>
                  </a:cubicBezTo>
                  <a:cubicBezTo>
                    <a:pt x="103" y="295"/>
                    <a:pt x="102" y="295"/>
                    <a:pt x="103" y="296"/>
                  </a:cubicBezTo>
                  <a:cubicBezTo>
                    <a:pt x="104" y="298"/>
                    <a:pt x="104" y="297"/>
                    <a:pt x="105" y="298"/>
                  </a:cubicBezTo>
                  <a:cubicBezTo>
                    <a:pt x="105" y="299"/>
                    <a:pt x="108" y="302"/>
                    <a:pt x="108" y="302"/>
                  </a:cubicBezTo>
                  <a:cubicBezTo>
                    <a:pt x="108" y="302"/>
                    <a:pt x="111" y="305"/>
                    <a:pt x="112" y="306"/>
                  </a:cubicBezTo>
                  <a:cubicBezTo>
                    <a:pt x="113" y="307"/>
                    <a:pt x="114" y="309"/>
                    <a:pt x="115" y="309"/>
                  </a:cubicBezTo>
                  <a:cubicBezTo>
                    <a:pt x="116" y="308"/>
                    <a:pt x="117" y="309"/>
                    <a:pt x="117" y="307"/>
                  </a:cubicBezTo>
                  <a:cubicBezTo>
                    <a:pt x="117" y="305"/>
                    <a:pt x="118" y="305"/>
                    <a:pt x="118" y="303"/>
                  </a:cubicBezTo>
                  <a:cubicBezTo>
                    <a:pt x="117" y="302"/>
                    <a:pt x="117" y="299"/>
                    <a:pt x="117" y="299"/>
                  </a:cubicBezTo>
                  <a:cubicBezTo>
                    <a:pt x="117" y="299"/>
                    <a:pt x="117" y="298"/>
                    <a:pt x="118" y="298"/>
                  </a:cubicBezTo>
                  <a:cubicBezTo>
                    <a:pt x="120" y="298"/>
                    <a:pt x="120" y="300"/>
                    <a:pt x="120" y="300"/>
                  </a:cubicBezTo>
                  <a:cubicBezTo>
                    <a:pt x="120" y="300"/>
                    <a:pt x="121" y="303"/>
                    <a:pt x="122" y="304"/>
                  </a:cubicBezTo>
                  <a:cubicBezTo>
                    <a:pt x="123" y="304"/>
                    <a:pt x="124" y="304"/>
                    <a:pt x="125" y="305"/>
                  </a:cubicBezTo>
                  <a:cubicBezTo>
                    <a:pt x="126" y="307"/>
                    <a:pt x="131" y="308"/>
                    <a:pt x="131" y="308"/>
                  </a:cubicBezTo>
                  <a:cubicBezTo>
                    <a:pt x="131" y="308"/>
                    <a:pt x="132" y="307"/>
                    <a:pt x="133" y="306"/>
                  </a:cubicBezTo>
                  <a:cubicBezTo>
                    <a:pt x="133" y="305"/>
                    <a:pt x="135" y="305"/>
                    <a:pt x="135" y="305"/>
                  </a:cubicBezTo>
                  <a:cubicBezTo>
                    <a:pt x="135" y="305"/>
                    <a:pt x="134" y="303"/>
                    <a:pt x="137" y="304"/>
                  </a:cubicBezTo>
                  <a:cubicBezTo>
                    <a:pt x="139" y="304"/>
                    <a:pt x="140" y="305"/>
                    <a:pt x="140" y="304"/>
                  </a:cubicBezTo>
                  <a:cubicBezTo>
                    <a:pt x="141" y="303"/>
                    <a:pt x="143" y="299"/>
                    <a:pt x="143" y="299"/>
                  </a:cubicBezTo>
                  <a:cubicBezTo>
                    <a:pt x="143" y="299"/>
                    <a:pt x="142" y="296"/>
                    <a:pt x="145" y="297"/>
                  </a:cubicBezTo>
                  <a:cubicBezTo>
                    <a:pt x="147" y="299"/>
                    <a:pt x="158" y="301"/>
                    <a:pt x="158" y="301"/>
                  </a:cubicBezTo>
                  <a:cubicBezTo>
                    <a:pt x="157" y="303"/>
                    <a:pt x="157" y="303"/>
                    <a:pt x="157" y="303"/>
                  </a:cubicBezTo>
                  <a:cubicBezTo>
                    <a:pt x="153" y="302"/>
                    <a:pt x="153" y="302"/>
                    <a:pt x="153" y="302"/>
                  </a:cubicBezTo>
                  <a:cubicBezTo>
                    <a:pt x="150" y="303"/>
                    <a:pt x="150" y="303"/>
                    <a:pt x="150" y="303"/>
                  </a:cubicBezTo>
                  <a:cubicBezTo>
                    <a:pt x="150" y="303"/>
                    <a:pt x="149" y="303"/>
                    <a:pt x="148" y="305"/>
                  </a:cubicBezTo>
                  <a:cubicBezTo>
                    <a:pt x="148" y="306"/>
                    <a:pt x="148" y="307"/>
                    <a:pt x="147" y="308"/>
                  </a:cubicBezTo>
                  <a:cubicBezTo>
                    <a:pt x="147" y="309"/>
                    <a:pt x="146" y="310"/>
                    <a:pt x="145" y="310"/>
                  </a:cubicBezTo>
                  <a:cubicBezTo>
                    <a:pt x="145" y="311"/>
                    <a:pt x="141" y="314"/>
                    <a:pt x="141" y="314"/>
                  </a:cubicBezTo>
                  <a:cubicBezTo>
                    <a:pt x="139" y="317"/>
                    <a:pt x="139" y="317"/>
                    <a:pt x="139" y="317"/>
                  </a:cubicBezTo>
                  <a:cubicBezTo>
                    <a:pt x="137" y="322"/>
                    <a:pt x="137" y="322"/>
                    <a:pt x="137" y="322"/>
                  </a:cubicBezTo>
                  <a:cubicBezTo>
                    <a:pt x="137" y="322"/>
                    <a:pt x="137" y="326"/>
                    <a:pt x="138" y="326"/>
                  </a:cubicBezTo>
                  <a:cubicBezTo>
                    <a:pt x="139" y="327"/>
                    <a:pt x="141" y="330"/>
                    <a:pt x="141" y="330"/>
                  </a:cubicBezTo>
                  <a:cubicBezTo>
                    <a:pt x="141" y="330"/>
                    <a:pt x="141" y="332"/>
                    <a:pt x="141" y="333"/>
                  </a:cubicBezTo>
                  <a:cubicBezTo>
                    <a:pt x="141" y="334"/>
                    <a:pt x="141" y="335"/>
                    <a:pt x="142" y="337"/>
                  </a:cubicBezTo>
                  <a:cubicBezTo>
                    <a:pt x="143" y="338"/>
                    <a:pt x="144" y="342"/>
                    <a:pt x="144" y="342"/>
                  </a:cubicBezTo>
                  <a:cubicBezTo>
                    <a:pt x="145" y="342"/>
                    <a:pt x="145" y="342"/>
                    <a:pt x="145" y="342"/>
                  </a:cubicBezTo>
                  <a:cubicBezTo>
                    <a:pt x="145" y="345"/>
                    <a:pt x="145" y="345"/>
                    <a:pt x="145" y="345"/>
                  </a:cubicBezTo>
                  <a:cubicBezTo>
                    <a:pt x="145" y="345"/>
                    <a:pt x="145" y="348"/>
                    <a:pt x="146" y="348"/>
                  </a:cubicBezTo>
                  <a:cubicBezTo>
                    <a:pt x="148" y="348"/>
                    <a:pt x="151" y="346"/>
                    <a:pt x="151" y="346"/>
                  </a:cubicBezTo>
                  <a:cubicBezTo>
                    <a:pt x="159" y="344"/>
                    <a:pt x="159" y="344"/>
                    <a:pt x="159" y="344"/>
                  </a:cubicBezTo>
                  <a:cubicBezTo>
                    <a:pt x="159" y="344"/>
                    <a:pt x="158" y="348"/>
                    <a:pt x="158" y="349"/>
                  </a:cubicBezTo>
                  <a:cubicBezTo>
                    <a:pt x="158" y="350"/>
                    <a:pt x="156" y="350"/>
                    <a:pt x="155" y="351"/>
                  </a:cubicBezTo>
                  <a:cubicBezTo>
                    <a:pt x="155" y="352"/>
                    <a:pt x="155" y="353"/>
                    <a:pt x="155" y="353"/>
                  </a:cubicBezTo>
                  <a:cubicBezTo>
                    <a:pt x="155" y="353"/>
                    <a:pt x="154" y="356"/>
                    <a:pt x="153" y="356"/>
                  </a:cubicBezTo>
                  <a:cubicBezTo>
                    <a:pt x="151" y="356"/>
                    <a:pt x="149" y="357"/>
                    <a:pt x="149" y="357"/>
                  </a:cubicBezTo>
                  <a:cubicBezTo>
                    <a:pt x="149" y="357"/>
                    <a:pt x="148" y="355"/>
                    <a:pt x="148" y="358"/>
                  </a:cubicBezTo>
                  <a:cubicBezTo>
                    <a:pt x="147" y="360"/>
                    <a:pt x="146" y="362"/>
                    <a:pt x="146" y="363"/>
                  </a:cubicBezTo>
                  <a:cubicBezTo>
                    <a:pt x="146" y="364"/>
                    <a:pt x="144" y="365"/>
                    <a:pt x="147" y="366"/>
                  </a:cubicBezTo>
                  <a:cubicBezTo>
                    <a:pt x="149" y="366"/>
                    <a:pt x="149" y="369"/>
                    <a:pt x="149" y="369"/>
                  </a:cubicBezTo>
                  <a:cubicBezTo>
                    <a:pt x="149" y="369"/>
                    <a:pt x="147" y="371"/>
                    <a:pt x="146" y="372"/>
                  </a:cubicBezTo>
                  <a:cubicBezTo>
                    <a:pt x="145" y="373"/>
                    <a:pt x="144" y="372"/>
                    <a:pt x="144" y="373"/>
                  </a:cubicBezTo>
                  <a:cubicBezTo>
                    <a:pt x="144" y="374"/>
                    <a:pt x="146" y="379"/>
                    <a:pt x="146" y="379"/>
                  </a:cubicBezTo>
                  <a:cubicBezTo>
                    <a:pt x="146" y="379"/>
                    <a:pt x="146" y="382"/>
                    <a:pt x="144" y="382"/>
                  </a:cubicBezTo>
                  <a:cubicBezTo>
                    <a:pt x="142" y="382"/>
                    <a:pt x="142" y="382"/>
                    <a:pt x="141" y="382"/>
                  </a:cubicBezTo>
                  <a:cubicBezTo>
                    <a:pt x="140" y="382"/>
                    <a:pt x="139" y="382"/>
                    <a:pt x="139" y="382"/>
                  </a:cubicBezTo>
                  <a:cubicBezTo>
                    <a:pt x="139" y="382"/>
                    <a:pt x="140" y="383"/>
                    <a:pt x="140" y="385"/>
                  </a:cubicBezTo>
                  <a:cubicBezTo>
                    <a:pt x="140" y="387"/>
                    <a:pt x="140" y="389"/>
                    <a:pt x="140" y="389"/>
                  </a:cubicBezTo>
                  <a:cubicBezTo>
                    <a:pt x="137" y="388"/>
                    <a:pt x="137" y="388"/>
                    <a:pt x="137" y="388"/>
                  </a:cubicBezTo>
                  <a:cubicBezTo>
                    <a:pt x="134" y="385"/>
                    <a:pt x="134" y="385"/>
                    <a:pt x="134" y="385"/>
                  </a:cubicBezTo>
                  <a:cubicBezTo>
                    <a:pt x="134" y="385"/>
                    <a:pt x="131" y="385"/>
                    <a:pt x="130" y="385"/>
                  </a:cubicBezTo>
                  <a:cubicBezTo>
                    <a:pt x="129" y="386"/>
                    <a:pt x="126" y="386"/>
                    <a:pt x="126" y="386"/>
                  </a:cubicBezTo>
                  <a:cubicBezTo>
                    <a:pt x="126" y="386"/>
                    <a:pt x="121" y="384"/>
                    <a:pt x="120" y="383"/>
                  </a:cubicBezTo>
                  <a:cubicBezTo>
                    <a:pt x="120" y="382"/>
                    <a:pt x="120" y="382"/>
                    <a:pt x="119" y="383"/>
                  </a:cubicBezTo>
                  <a:cubicBezTo>
                    <a:pt x="119" y="383"/>
                    <a:pt x="120" y="383"/>
                    <a:pt x="119" y="383"/>
                  </a:cubicBezTo>
                  <a:cubicBezTo>
                    <a:pt x="118" y="384"/>
                    <a:pt x="120" y="384"/>
                    <a:pt x="116" y="384"/>
                  </a:cubicBezTo>
                  <a:cubicBezTo>
                    <a:pt x="112" y="385"/>
                    <a:pt x="108" y="386"/>
                    <a:pt x="108" y="386"/>
                  </a:cubicBezTo>
                  <a:cubicBezTo>
                    <a:pt x="108" y="386"/>
                    <a:pt x="111" y="383"/>
                    <a:pt x="110" y="382"/>
                  </a:cubicBezTo>
                  <a:cubicBezTo>
                    <a:pt x="109" y="381"/>
                    <a:pt x="110" y="382"/>
                    <a:pt x="108" y="381"/>
                  </a:cubicBezTo>
                  <a:cubicBezTo>
                    <a:pt x="107" y="380"/>
                    <a:pt x="105" y="378"/>
                    <a:pt x="105" y="377"/>
                  </a:cubicBezTo>
                  <a:cubicBezTo>
                    <a:pt x="105" y="376"/>
                    <a:pt x="105" y="374"/>
                    <a:pt x="103" y="374"/>
                  </a:cubicBezTo>
                  <a:cubicBezTo>
                    <a:pt x="102" y="374"/>
                    <a:pt x="101" y="372"/>
                    <a:pt x="99" y="374"/>
                  </a:cubicBezTo>
                  <a:cubicBezTo>
                    <a:pt x="98" y="375"/>
                    <a:pt x="97" y="375"/>
                    <a:pt x="97" y="376"/>
                  </a:cubicBezTo>
                  <a:cubicBezTo>
                    <a:pt x="96" y="377"/>
                    <a:pt x="92" y="378"/>
                    <a:pt x="92" y="378"/>
                  </a:cubicBezTo>
                  <a:cubicBezTo>
                    <a:pt x="92" y="378"/>
                    <a:pt x="95" y="382"/>
                    <a:pt x="95" y="383"/>
                  </a:cubicBezTo>
                  <a:cubicBezTo>
                    <a:pt x="95" y="384"/>
                    <a:pt x="97" y="388"/>
                    <a:pt x="97" y="388"/>
                  </a:cubicBezTo>
                  <a:cubicBezTo>
                    <a:pt x="104" y="388"/>
                    <a:pt x="104" y="388"/>
                    <a:pt x="104" y="388"/>
                  </a:cubicBezTo>
                  <a:cubicBezTo>
                    <a:pt x="104" y="388"/>
                    <a:pt x="99" y="390"/>
                    <a:pt x="99" y="392"/>
                  </a:cubicBezTo>
                  <a:cubicBezTo>
                    <a:pt x="98" y="393"/>
                    <a:pt x="98" y="394"/>
                    <a:pt x="97" y="395"/>
                  </a:cubicBezTo>
                  <a:cubicBezTo>
                    <a:pt x="96" y="396"/>
                    <a:pt x="96" y="397"/>
                    <a:pt x="94" y="398"/>
                  </a:cubicBezTo>
                  <a:cubicBezTo>
                    <a:pt x="91" y="398"/>
                    <a:pt x="88" y="399"/>
                    <a:pt x="86" y="400"/>
                  </a:cubicBezTo>
                  <a:cubicBezTo>
                    <a:pt x="85" y="401"/>
                    <a:pt x="84" y="401"/>
                    <a:pt x="84" y="402"/>
                  </a:cubicBezTo>
                  <a:cubicBezTo>
                    <a:pt x="84" y="404"/>
                    <a:pt x="78" y="403"/>
                    <a:pt x="84" y="405"/>
                  </a:cubicBezTo>
                  <a:cubicBezTo>
                    <a:pt x="90" y="406"/>
                    <a:pt x="91" y="407"/>
                    <a:pt x="91" y="407"/>
                  </a:cubicBezTo>
                  <a:cubicBezTo>
                    <a:pt x="91" y="407"/>
                    <a:pt x="94" y="404"/>
                    <a:pt x="95" y="403"/>
                  </a:cubicBezTo>
                  <a:cubicBezTo>
                    <a:pt x="97" y="401"/>
                    <a:pt x="97" y="401"/>
                    <a:pt x="101" y="401"/>
                  </a:cubicBezTo>
                  <a:cubicBezTo>
                    <a:pt x="105" y="402"/>
                    <a:pt x="105" y="401"/>
                    <a:pt x="105" y="402"/>
                  </a:cubicBezTo>
                  <a:cubicBezTo>
                    <a:pt x="105" y="404"/>
                    <a:pt x="105" y="405"/>
                    <a:pt x="105" y="407"/>
                  </a:cubicBezTo>
                  <a:cubicBezTo>
                    <a:pt x="104" y="409"/>
                    <a:pt x="102" y="410"/>
                    <a:pt x="104" y="413"/>
                  </a:cubicBezTo>
                  <a:cubicBezTo>
                    <a:pt x="106" y="415"/>
                    <a:pt x="103" y="417"/>
                    <a:pt x="103" y="418"/>
                  </a:cubicBezTo>
                  <a:cubicBezTo>
                    <a:pt x="103" y="418"/>
                    <a:pt x="101" y="421"/>
                    <a:pt x="102" y="421"/>
                  </a:cubicBezTo>
                  <a:cubicBezTo>
                    <a:pt x="103" y="422"/>
                    <a:pt x="103" y="422"/>
                    <a:pt x="103" y="422"/>
                  </a:cubicBezTo>
                  <a:cubicBezTo>
                    <a:pt x="103" y="422"/>
                    <a:pt x="101" y="427"/>
                    <a:pt x="101" y="428"/>
                  </a:cubicBezTo>
                  <a:cubicBezTo>
                    <a:pt x="101" y="428"/>
                    <a:pt x="98" y="434"/>
                    <a:pt x="97" y="434"/>
                  </a:cubicBezTo>
                  <a:cubicBezTo>
                    <a:pt x="96" y="435"/>
                    <a:pt x="98" y="435"/>
                    <a:pt x="92" y="437"/>
                  </a:cubicBezTo>
                  <a:cubicBezTo>
                    <a:pt x="86" y="438"/>
                    <a:pt x="83" y="439"/>
                    <a:pt x="83" y="439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74" y="444"/>
                    <a:pt x="74" y="444"/>
                    <a:pt x="74" y="444"/>
                  </a:cubicBezTo>
                  <a:cubicBezTo>
                    <a:pt x="71" y="444"/>
                    <a:pt x="71" y="444"/>
                    <a:pt x="71" y="444"/>
                  </a:cubicBezTo>
                  <a:cubicBezTo>
                    <a:pt x="66" y="443"/>
                    <a:pt x="66" y="443"/>
                    <a:pt x="66" y="443"/>
                  </a:cubicBezTo>
                  <a:cubicBezTo>
                    <a:pt x="66" y="443"/>
                    <a:pt x="61" y="446"/>
                    <a:pt x="61" y="447"/>
                  </a:cubicBezTo>
                  <a:cubicBezTo>
                    <a:pt x="61" y="447"/>
                    <a:pt x="58" y="448"/>
                    <a:pt x="57" y="449"/>
                  </a:cubicBezTo>
                  <a:cubicBezTo>
                    <a:pt x="57" y="450"/>
                    <a:pt x="62" y="452"/>
                    <a:pt x="62" y="452"/>
                  </a:cubicBezTo>
                  <a:cubicBezTo>
                    <a:pt x="63" y="455"/>
                    <a:pt x="63" y="455"/>
                    <a:pt x="63" y="455"/>
                  </a:cubicBezTo>
                  <a:cubicBezTo>
                    <a:pt x="61" y="455"/>
                    <a:pt x="61" y="455"/>
                    <a:pt x="61" y="455"/>
                  </a:cubicBezTo>
                  <a:cubicBezTo>
                    <a:pt x="57" y="456"/>
                    <a:pt x="57" y="456"/>
                    <a:pt x="57" y="456"/>
                  </a:cubicBezTo>
                  <a:cubicBezTo>
                    <a:pt x="57" y="458"/>
                    <a:pt x="57" y="458"/>
                    <a:pt x="57" y="458"/>
                  </a:cubicBezTo>
                  <a:cubicBezTo>
                    <a:pt x="59" y="459"/>
                    <a:pt x="59" y="459"/>
                    <a:pt x="59" y="459"/>
                  </a:cubicBezTo>
                  <a:cubicBezTo>
                    <a:pt x="59" y="459"/>
                    <a:pt x="60" y="460"/>
                    <a:pt x="61" y="460"/>
                  </a:cubicBezTo>
                  <a:cubicBezTo>
                    <a:pt x="63" y="460"/>
                    <a:pt x="67" y="458"/>
                    <a:pt x="67" y="458"/>
                  </a:cubicBezTo>
                  <a:cubicBezTo>
                    <a:pt x="62" y="461"/>
                    <a:pt x="62" y="461"/>
                    <a:pt x="62" y="461"/>
                  </a:cubicBezTo>
                  <a:cubicBezTo>
                    <a:pt x="61" y="464"/>
                    <a:pt x="61" y="464"/>
                    <a:pt x="61" y="464"/>
                  </a:cubicBezTo>
                  <a:cubicBezTo>
                    <a:pt x="61" y="464"/>
                    <a:pt x="60" y="466"/>
                    <a:pt x="62" y="466"/>
                  </a:cubicBezTo>
                  <a:cubicBezTo>
                    <a:pt x="64" y="466"/>
                    <a:pt x="66" y="466"/>
                    <a:pt x="66" y="466"/>
                  </a:cubicBezTo>
                  <a:cubicBezTo>
                    <a:pt x="66" y="466"/>
                    <a:pt x="67" y="464"/>
                    <a:pt x="69" y="464"/>
                  </a:cubicBezTo>
                  <a:cubicBezTo>
                    <a:pt x="72" y="465"/>
                    <a:pt x="72" y="465"/>
                    <a:pt x="72" y="465"/>
                  </a:cubicBezTo>
                  <a:cubicBezTo>
                    <a:pt x="72" y="465"/>
                    <a:pt x="73" y="462"/>
                    <a:pt x="74" y="462"/>
                  </a:cubicBezTo>
                  <a:cubicBezTo>
                    <a:pt x="74" y="462"/>
                    <a:pt x="73" y="462"/>
                    <a:pt x="76" y="462"/>
                  </a:cubicBezTo>
                  <a:cubicBezTo>
                    <a:pt x="78" y="463"/>
                    <a:pt x="85" y="462"/>
                    <a:pt x="85" y="462"/>
                  </a:cubicBezTo>
                  <a:cubicBezTo>
                    <a:pt x="85" y="462"/>
                    <a:pt x="86" y="462"/>
                    <a:pt x="86" y="463"/>
                  </a:cubicBezTo>
                  <a:cubicBezTo>
                    <a:pt x="86" y="465"/>
                    <a:pt x="88" y="465"/>
                    <a:pt x="89" y="467"/>
                  </a:cubicBezTo>
                  <a:cubicBezTo>
                    <a:pt x="91" y="468"/>
                    <a:pt x="95" y="469"/>
                    <a:pt x="95" y="469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88" y="469"/>
                    <a:pt x="88" y="469"/>
                    <a:pt x="88" y="469"/>
                  </a:cubicBezTo>
                  <a:cubicBezTo>
                    <a:pt x="88" y="469"/>
                    <a:pt x="86" y="468"/>
                    <a:pt x="86" y="469"/>
                  </a:cubicBezTo>
                  <a:cubicBezTo>
                    <a:pt x="86" y="471"/>
                    <a:pt x="85" y="474"/>
                    <a:pt x="85" y="474"/>
                  </a:cubicBezTo>
                  <a:cubicBezTo>
                    <a:pt x="86" y="474"/>
                    <a:pt x="91" y="475"/>
                    <a:pt x="91" y="475"/>
                  </a:cubicBezTo>
                  <a:cubicBezTo>
                    <a:pt x="96" y="475"/>
                    <a:pt x="96" y="475"/>
                    <a:pt x="96" y="475"/>
                  </a:cubicBezTo>
                  <a:cubicBezTo>
                    <a:pt x="98" y="474"/>
                    <a:pt x="98" y="474"/>
                    <a:pt x="98" y="474"/>
                  </a:cubicBezTo>
                  <a:cubicBezTo>
                    <a:pt x="101" y="472"/>
                    <a:pt x="101" y="472"/>
                    <a:pt x="101" y="472"/>
                  </a:cubicBezTo>
                  <a:cubicBezTo>
                    <a:pt x="101" y="472"/>
                    <a:pt x="102" y="474"/>
                    <a:pt x="101" y="474"/>
                  </a:cubicBezTo>
                  <a:cubicBezTo>
                    <a:pt x="101" y="475"/>
                    <a:pt x="102" y="477"/>
                    <a:pt x="102" y="477"/>
                  </a:cubicBezTo>
                  <a:cubicBezTo>
                    <a:pt x="102" y="477"/>
                    <a:pt x="102" y="480"/>
                    <a:pt x="103" y="480"/>
                  </a:cubicBezTo>
                  <a:cubicBezTo>
                    <a:pt x="104" y="480"/>
                    <a:pt x="106" y="483"/>
                    <a:pt x="106" y="483"/>
                  </a:cubicBezTo>
                  <a:cubicBezTo>
                    <a:pt x="108" y="486"/>
                    <a:pt x="108" y="486"/>
                    <a:pt x="108" y="486"/>
                  </a:cubicBezTo>
                  <a:cubicBezTo>
                    <a:pt x="112" y="487"/>
                    <a:pt x="112" y="487"/>
                    <a:pt x="112" y="487"/>
                  </a:cubicBezTo>
                  <a:cubicBezTo>
                    <a:pt x="112" y="487"/>
                    <a:pt x="115" y="487"/>
                    <a:pt x="116" y="487"/>
                  </a:cubicBezTo>
                  <a:cubicBezTo>
                    <a:pt x="117" y="488"/>
                    <a:pt x="119" y="489"/>
                    <a:pt x="119" y="488"/>
                  </a:cubicBezTo>
                  <a:cubicBezTo>
                    <a:pt x="120" y="487"/>
                    <a:pt x="122" y="485"/>
                    <a:pt x="122" y="485"/>
                  </a:cubicBezTo>
                  <a:cubicBezTo>
                    <a:pt x="126" y="482"/>
                    <a:pt x="126" y="482"/>
                    <a:pt x="126" y="482"/>
                  </a:cubicBezTo>
                  <a:cubicBezTo>
                    <a:pt x="126" y="482"/>
                    <a:pt x="128" y="482"/>
                    <a:pt x="130" y="482"/>
                  </a:cubicBezTo>
                  <a:cubicBezTo>
                    <a:pt x="131" y="482"/>
                    <a:pt x="138" y="481"/>
                    <a:pt x="138" y="481"/>
                  </a:cubicBezTo>
                  <a:cubicBezTo>
                    <a:pt x="138" y="481"/>
                    <a:pt x="139" y="479"/>
                    <a:pt x="141" y="478"/>
                  </a:cubicBezTo>
                  <a:cubicBezTo>
                    <a:pt x="142" y="477"/>
                    <a:pt x="146" y="475"/>
                    <a:pt x="146" y="475"/>
                  </a:cubicBezTo>
                  <a:cubicBezTo>
                    <a:pt x="153" y="473"/>
                    <a:pt x="153" y="473"/>
                    <a:pt x="153" y="473"/>
                  </a:cubicBezTo>
                  <a:cubicBezTo>
                    <a:pt x="147" y="475"/>
                    <a:pt x="147" y="475"/>
                    <a:pt x="147" y="475"/>
                  </a:cubicBezTo>
                  <a:cubicBezTo>
                    <a:pt x="145" y="477"/>
                    <a:pt x="145" y="477"/>
                    <a:pt x="145" y="477"/>
                  </a:cubicBezTo>
                  <a:cubicBezTo>
                    <a:pt x="141" y="480"/>
                    <a:pt x="141" y="480"/>
                    <a:pt x="141" y="480"/>
                  </a:cubicBezTo>
                  <a:cubicBezTo>
                    <a:pt x="139" y="482"/>
                    <a:pt x="139" y="482"/>
                    <a:pt x="139" y="482"/>
                  </a:cubicBezTo>
                  <a:cubicBezTo>
                    <a:pt x="139" y="482"/>
                    <a:pt x="137" y="483"/>
                    <a:pt x="136" y="484"/>
                  </a:cubicBezTo>
                  <a:cubicBezTo>
                    <a:pt x="136" y="484"/>
                    <a:pt x="133" y="489"/>
                    <a:pt x="133" y="489"/>
                  </a:cubicBezTo>
                  <a:cubicBezTo>
                    <a:pt x="130" y="490"/>
                    <a:pt x="130" y="490"/>
                    <a:pt x="130" y="490"/>
                  </a:cubicBezTo>
                  <a:cubicBezTo>
                    <a:pt x="130" y="490"/>
                    <a:pt x="127" y="492"/>
                    <a:pt x="126" y="494"/>
                  </a:cubicBezTo>
                  <a:cubicBezTo>
                    <a:pt x="125" y="495"/>
                    <a:pt x="124" y="496"/>
                    <a:pt x="124" y="496"/>
                  </a:cubicBezTo>
                  <a:cubicBezTo>
                    <a:pt x="124" y="496"/>
                    <a:pt x="125" y="498"/>
                    <a:pt x="120" y="498"/>
                  </a:cubicBezTo>
                  <a:cubicBezTo>
                    <a:pt x="115" y="497"/>
                    <a:pt x="111" y="496"/>
                    <a:pt x="111" y="496"/>
                  </a:cubicBezTo>
                  <a:cubicBezTo>
                    <a:pt x="111" y="496"/>
                    <a:pt x="106" y="495"/>
                    <a:pt x="105" y="495"/>
                  </a:cubicBezTo>
                  <a:cubicBezTo>
                    <a:pt x="104" y="494"/>
                    <a:pt x="104" y="494"/>
                    <a:pt x="101" y="494"/>
                  </a:cubicBezTo>
                  <a:cubicBezTo>
                    <a:pt x="99" y="494"/>
                    <a:pt x="89" y="491"/>
                    <a:pt x="89" y="491"/>
                  </a:cubicBezTo>
                  <a:cubicBezTo>
                    <a:pt x="89" y="491"/>
                    <a:pt x="87" y="491"/>
                    <a:pt x="86" y="492"/>
                  </a:cubicBezTo>
                  <a:cubicBezTo>
                    <a:pt x="85" y="493"/>
                    <a:pt x="83" y="493"/>
                    <a:pt x="83" y="494"/>
                  </a:cubicBezTo>
                  <a:cubicBezTo>
                    <a:pt x="83" y="496"/>
                    <a:pt x="83" y="497"/>
                    <a:pt x="83" y="497"/>
                  </a:cubicBezTo>
                  <a:cubicBezTo>
                    <a:pt x="82" y="500"/>
                    <a:pt x="82" y="500"/>
                    <a:pt x="82" y="500"/>
                  </a:cubicBezTo>
                  <a:cubicBezTo>
                    <a:pt x="78" y="501"/>
                    <a:pt x="78" y="501"/>
                    <a:pt x="78" y="501"/>
                  </a:cubicBezTo>
                  <a:cubicBezTo>
                    <a:pt x="73" y="501"/>
                    <a:pt x="73" y="501"/>
                    <a:pt x="73" y="501"/>
                  </a:cubicBezTo>
                  <a:close/>
                  <a:moveTo>
                    <a:pt x="43" y="266"/>
                  </a:moveTo>
                  <a:cubicBezTo>
                    <a:pt x="43" y="266"/>
                    <a:pt x="43" y="266"/>
                    <a:pt x="43" y="266"/>
                  </a:cubicBezTo>
                  <a:cubicBezTo>
                    <a:pt x="44" y="266"/>
                    <a:pt x="50" y="266"/>
                    <a:pt x="50" y="266"/>
                  </a:cubicBezTo>
                  <a:cubicBezTo>
                    <a:pt x="54" y="266"/>
                    <a:pt x="54" y="266"/>
                    <a:pt x="54" y="266"/>
                  </a:cubicBezTo>
                  <a:cubicBezTo>
                    <a:pt x="54" y="266"/>
                    <a:pt x="59" y="266"/>
                    <a:pt x="60" y="266"/>
                  </a:cubicBezTo>
                  <a:cubicBezTo>
                    <a:pt x="61" y="266"/>
                    <a:pt x="62" y="267"/>
                    <a:pt x="62" y="267"/>
                  </a:cubicBezTo>
                  <a:cubicBezTo>
                    <a:pt x="62" y="267"/>
                    <a:pt x="64" y="265"/>
                    <a:pt x="65" y="266"/>
                  </a:cubicBezTo>
                  <a:cubicBezTo>
                    <a:pt x="66" y="266"/>
                    <a:pt x="68" y="269"/>
                    <a:pt x="68" y="269"/>
                  </a:cubicBezTo>
                  <a:cubicBezTo>
                    <a:pt x="70" y="274"/>
                    <a:pt x="70" y="274"/>
                    <a:pt x="70" y="274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2" y="285"/>
                    <a:pt x="72" y="285"/>
                    <a:pt x="72" y="285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74" y="293"/>
                    <a:pt x="74" y="293"/>
                    <a:pt x="74" y="293"/>
                  </a:cubicBezTo>
                  <a:cubicBezTo>
                    <a:pt x="74" y="293"/>
                    <a:pt x="74" y="297"/>
                    <a:pt x="74" y="297"/>
                  </a:cubicBezTo>
                  <a:cubicBezTo>
                    <a:pt x="73" y="297"/>
                    <a:pt x="70" y="298"/>
                    <a:pt x="70" y="298"/>
                  </a:cubicBezTo>
                  <a:cubicBezTo>
                    <a:pt x="69" y="299"/>
                    <a:pt x="68" y="302"/>
                    <a:pt x="68" y="302"/>
                  </a:cubicBezTo>
                  <a:cubicBezTo>
                    <a:pt x="68" y="302"/>
                    <a:pt x="72" y="298"/>
                    <a:pt x="73" y="299"/>
                  </a:cubicBezTo>
                  <a:cubicBezTo>
                    <a:pt x="74" y="299"/>
                    <a:pt x="77" y="299"/>
                    <a:pt x="77" y="299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1" y="305"/>
                    <a:pt x="81" y="305"/>
                    <a:pt x="81" y="305"/>
                  </a:cubicBezTo>
                  <a:cubicBezTo>
                    <a:pt x="81" y="310"/>
                    <a:pt x="81" y="310"/>
                    <a:pt x="81" y="310"/>
                  </a:cubicBezTo>
                  <a:cubicBezTo>
                    <a:pt x="81" y="310"/>
                    <a:pt x="81" y="314"/>
                    <a:pt x="80" y="314"/>
                  </a:cubicBezTo>
                  <a:cubicBezTo>
                    <a:pt x="80" y="315"/>
                    <a:pt x="79" y="316"/>
                    <a:pt x="78" y="316"/>
                  </a:cubicBezTo>
                  <a:cubicBezTo>
                    <a:pt x="77" y="316"/>
                    <a:pt x="76" y="316"/>
                    <a:pt x="77" y="314"/>
                  </a:cubicBezTo>
                  <a:cubicBezTo>
                    <a:pt x="77" y="312"/>
                    <a:pt x="78" y="310"/>
                    <a:pt x="78" y="310"/>
                  </a:cubicBezTo>
                  <a:cubicBezTo>
                    <a:pt x="78" y="309"/>
                    <a:pt x="79" y="305"/>
                    <a:pt x="78" y="305"/>
                  </a:cubicBezTo>
                  <a:cubicBezTo>
                    <a:pt x="76" y="305"/>
                    <a:pt x="75" y="303"/>
                    <a:pt x="75" y="305"/>
                  </a:cubicBezTo>
                  <a:cubicBezTo>
                    <a:pt x="74" y="306"/>
                    <a:pt x="75" y="310"/>
                    <a:pt x="75" y="310"/>
                  </a:cubicBezTo>
                  <a:cubicBezTo>
                    <a:pt x="75" y="310"/>
                    <a:pt x="76" y="311"/>
                    <a:pt x="76" y="312"/>
                  </a:cubicBezTo>
                  <a:cubicBezTo>
                    <a:pt x="75" y="313"/>
                    <a:pt x="75" y="312"/>
                    <a:pt x="74" y="314"/>
                  </a:cubicBezTo>
                  <a:cubicBezTo>
                    <a:pt x="72" y="315"/>
                    <a:pt x="75" y="316"/>
                    <a:pt x="75" y="316"/>
                  </a:cubicBezTo>
                  <a:cubicBezTo>
                    <a:pt x="76" y="318"/>
                    <a:pt x="76" y="318"/>
                    <a:pt x="76" y="318"/>
                  </a:cubicBezTo>
                  <a:cubicBezTo>
                    <a:pt x="76" y="318"/>
                    <a:pt x="76" y="321"/>
                    <a:pt x="75" y="321"/>
                  </a:cubicBezTo>
                  <a:cubicBezTo>
                    <a:pt x="74" y="322"/>
                    <a:pt x="74" y="323"/>
                    <a:pt x="70" y="321"/>
                  </a:cubicBezTo>
                  <a:cubicBezTo>
                    <a:pt x="66" y="320"/>
                    <a:pt x="65" y="319"/>
                    <a:pt x="65" y="319"/>
                  </a:cubicBezTo>
                  <a:cubicBezTo>
                    <a:pt x="64" y="324"/>
                    <a:pt x="64" y="324"/>
                    <a:pt x="64" y="324"/>
                  </a:cubicBezTo>
                  <a:cubicBezTo>
                    <a:pt x="62" y="328"/>
                    <a:pt x="62" y="328"/>
                    <a:pt x="62" y="328"/>
                  </a:cubicBezTo>
                  <a:cubicBezTo>
                    <a:pt x="55" y="330"/>
                    <a:pt x="55" y="330"/>
                    <a:pt x="55" y="330"/>
                  </a:cubicBezTo>
                  <a:cubicBezTo>
                    <a:pt x="51" y="325"/>
                    <a:pt x="51" y="325"/>
                    <a:pt x="51" y="325"/>
                  </a:cubicBezTo>
                  <a:cubicBezTo>
                    <a:pt x="51" y="325"/>
                    <a:pt x="48" y="326"/>
                    <a:pt x="47" y="326"/>
                  </a:cubicBezTo>
                  <a:cubicBezTo>
                    <a:pt x="46" y="325"/>
                    <a:pt x="41" y="324"/>
                    <a:pt x="41" y="324"/>
                  </a:cubicBezTo>
                  <a:cubicBezTo>
                    <a:pt x="40" y="319"/>
                    <a:pt x="40" y="319"/>
                    <a:pt x="40" y="319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6" y="310"/>
                    <a:pt x="36" y="310"/>
                    <a:pt x="36" y="310"/>
                  </a:cubicBezTo>
                  <a:cubicBezTo>
                    <a:pt x="33" y="304"/>
                    <a:pt x="33" y="304"/>
                    <a:pt x="33" y="304"/>
                  </a:cubicBezTo>
                  <a:cubicBezTo>
                    <a:pt x="27" y="305"/>
                    <a:pt x="27" y="305"/>
                    <a:pt x="27" y="305"/>
                  </a:cubicBezTo>
                  <a:cubicBezTo>
                    <a:pt x="25" y="310"/>
                    <a:pt x="25" y="310"/>
                    <a:pt x="25" y="310"/>
                  </a:cubicBezTo>
                  <a:cubicBezTo>
                    <a:pt x="25" y="310"/>
                    <a:pt x="27" y="312"/>
                    <a:pt x="25" y="313"/>
                  </a:cubicBezTo>
                  <a:cubicBezTo>
                    <a:pt x="23" y="313"/>
                    <a:pt x="19" y="314"/>
                    <a:pt x="19" y="314"/>
                  </a:cubicBezTo>
                  <a:cubicBezTo>
                    <a:pt x="19" y="314"/>
                    <a:pt x="14" y="315"/>
                    <a:pt x="13" y="315"/>
                  </a:cubicBezTo>
                  <a:cubicBezTo>
                    <a:pt x="13" y="315"/>
                    <a:pt x="9" y="309"/>
                    <a:pt x="9" y="309"/>
                  </a:cubicBezTo>
                  <a:cubicBezTo>
                    <a:pt x="9" y="309"/>
                    <a:pt x="7" y="309"/>
                    <a:pt x="6" y="309"/>
                  </a:cubicBezTo>
                  <a:cubicBezTo>
                    <a:pt x="5" y="309"/>
                    <a:pt x="5" y="310"/>
                    <a:pt x="5" y="308"/>
                  </a:cubicBezTo>
                  <a:cubicBezTo>
                    <a:pt x="5" y="306"/>
                    <a:pt x="4" y="303"/>
                    <a:pt x="4" y="303"/>
                  </a:cubicBezTo>
                  <a:cubicBezTo>
                    <a:pt x="4" y="303"/>
                    <a:pt x="7" y="306"/>
                    <a:pt x="4" y="302"/>
                  </a:cubicBezTo>
                  <a:cubicBezTo>
                    <a:pt x="1" y="298"/>
                    <a:pt x="0" y="294"/>
                    <a:pt x="0" y="294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5" y="291"/>
                    <a:pt x="10" y="291"/>
                    <a:pt x="11" y="292"/>
                  </a:cubicBezTo>
                  <a:cubicBezTo>
                    <a:pt x="12" y="292"/>
                    <a:pt x="13" y="290"/>
                    <a:pt x="13" y="290"/>
                  </a:cubicBezTo>
                  <a:cubicBezTo>
                    <a:pt x="13" y="290"/>
                    <a:pt x="15" y="288"/>
                    <a:pt x="13" y="287"/>
                  </a:cubicBezTo>
                  <a:cubicBezTo>
                    <a:pt x="12" y="287"/>
                    <a:pt x="10" y="285"/>
                    <a:pt x="10" y="285"/>
                  </a:cubicBezTo>
                  <a:cubicBezTo>
                    <a:pt x="10" y="285"/>
                    <a:pt x="8" y="283"/>
                    <a:pt x="11" y="282"/>
                  </a:cubicBezTo>
                  <a:cubicBezTo>
                    <a:pt x="14" y="282"/>
                    <a:pt x="14" y="282"/>
                    <a:pt x="16" y="282"/>
                  </a:cubicBezTo>
                  <a:cubicBezTo>
                    <a:pt x="18" y="283"/>
                    <a:pt x="19" y="286"/>
                    <a:pt x="20" y="282"/>
                  </a:cubicBezTo>
                  <a:cubicBezTo>
                    <a:pt x="21" y="279"/>
                    <a:pt x="19" y="279"/>
                    <a:pt x="22" y="278"/>
                  </a:cubicBezTo>
                  <a:cubicBezTo>
                    <a:pt x="25" y="278"/>
                    <a:pt x="27" y="277"/>
                    <a:pt x="27" y="276"/>
                  </a:cubicBezTo>
                  <a:cubicBezTo>
                    <a:pt x="27" y="275"/>
                    <a:pt x="27" y="271"/>
                    <a:pt x="28" y="271"/>
                  </a:cubicBezTo>
                  <a:cubicBezTo>
                    <a:pt x="29" y="271"/>
                    <a:pt x="34" y="272"/>
                    <a:pt x="34" y="272"/>
                  </a:cubicBezTo>
                  <a:cubicBezTo>
                    <a:pt x="34" y="272"/>
                    <a:pt x="36" y="270"/>
                    <a:pt x="38" y="271"/>
                  </a:cubicBezTo>
                  <a:cubicBezTo>
                    <a:pt x="40" y="271"/>
                    <a:pt x="41" y="270"/>
                    <a:pt x="41" y="270"/>
                  </a:cubicBezTo>
                  <a:cubicBezTo>
                    <a:pt x="41" y="270"/>
                    <a:pt x="43" y="266"/>
                    <a:pt x="43" y="266"/>
                  </a:cubicBezTo>
                  <a:close/>
                  <a:moveTo>
                    <a:pt x="74" y="227"/>
                  </a:moveTo>
                  <a:cubicBezTo>
                    <a:pt x="74" y="227"/>
                    <a:pt x="74" y="227"/>
                    <a:pt x="74" y="227"/>
                  </a:cubicBezTo>
                  <a:cubicBezTo>
                    <a:pt x="74" y="227"/>
                    <a:pt x="73" y="224"/>
                    <a:pt x="74" y="224"/>
                  </a:cubicBezTo>
                  <a:cubicBezTo>
                    <a:pt x="75" y="224"/>
                    <a:pt x="78" y="223"/>
                    <a:pt x="78" y="223"/>
                  </a:cubicBezTo>
                  <a:cubicBezTo>
                    <a:pt x="78" y="223"/>
                    <a:pt x="79" y="221"/>
                    <a:pt x="79" y="222"/>
                  </a:cubicBezTo>
                  <a:cubicBezTo>
                    <a:pt x="80" y="222"/>
                    <a:pt x="80" y="224"/>
                    <a:pt x="79" y="224"/>
                  </a:cubicBezTo>
                  <a:cubicBezTo>
                    <a:pt x="79" y="224"/>
                    <a:pt x="77" y="226"/>
                    <a:pt x="77" y="226"/>
                  </a:cubicBezTo>
                  <a:cubicBezTo>
                    <a:pt x="77" y="226"/>
                    <a:pt x="75" y="227"/>
                    <a:pt x="75" y="227"/>
                  </a:cubicBezTo>
                  <a:cubicBezTo>
                    <a:pt x="74" y="227"/>
                    <a:pt x="74" y="227"/>
                    <a:pt x="74" y="227"/>
                  </a:cubicBezTo>
                  <a:close/>
                  <a:moveTo>
                    <a:pt x="87" y="248"/>
                  </a:moveTo>
                  <a:cubicBezTo>
                    <a:pt x="87" y="248"/>
                    <a:pt x="87" y="248"/>
                    <a:pt x="87" y="248"/>
                  </a:cubicBezTo>
                  <a:cubicBezTo>
                    <a:pt x="87" y="248"/>
                    <a:pt x="87" y="249"/>
                    <a:pt x="86" y="249"/>
                  </a:cubicBezTo>
                  <a:cubicBezTo>
                    <a:pt x="85" y="249"/>
                    <a:pt x="83" y="249"/>
                    <a:pt x="83" y="248"/>
                  </a:cubicBezTo>
                  <a:cubicBezTo>
                    <a:pt x="83" y="248"/>
                    <a:pt x="84" y="246"/>
                    <a:pt x="85" y="246"/>
                  </a:cubicBezTo>
                  <a:cubicBezTo>
                    <a:pt x="85" y="246"/>
                    <a:pt x="86" y="245"/>
                    <a:pt x="86" y="245"/>
                  </a:cubicBezTo>
                  <a:cubicBezTo>
                    <a:pt x="86" y="245"/>
                    <a:pt x="86" y="244"/>
                    <a:pt x="86" y="244"/>
                  </a:cubicBezTo>
                  <a:cubicBezTo>
                    <a:pt x="87" y="244"/>
                    <a:pt x="88" y="246"/>
                    <a:pt x="88" y="246"/>
                  </a:cubicBezTo>
                  <a:cubicBezTo>
                    <a:pt x="87" y="248"/>
                    <a:pt x="87" y="248"/>
                    <a:pt x="87" y="248"/>
                  </a:cubicBezTo>
                  <a:close/>
                  <a:moveTo>
                    <a:pt x="95" y="255"/>
                  </a:moveTo>
                  <a:cubicBezTo>
                    <a:pt x="95" y="255"/>
                    <a:pt x="95" y="255"/>
                    <a:pt x="95" y="255"/>
                  </a:cubicBezTo>
                  <a:cubicBezTo>
                    <a:pt x="95" y="254"/>
                    <a:pt x="97" y="252"/>
                    <a:pt x="97" y="251"/>
                  </a:cubicBezTo>
                  <a:cubicBezTo>
                    <a:pt x="98" y="251"/>
                    <a:pt x="98" y="250"/>
                    <a:pt x="98" y="250"/>
                  </a:cubicBezTo>
                  <a:cubicBezTo>
                    <a:pt x="99" y="249"/>
                    <a:pt x="100" y="249"/>
                    <a:pt x="101" y="249"/>
                  </a:cubicBezTo>
                  <a:cubicBezTo>
                    <a:pt x="103" y="250"/>
                    <a:pt x="105" y="252"/>
                    <a:pt x="104" y="252"/>
                  </a:cubicBezTo>
                  <a:cubicBezTo>
                    <a:pt x="104" y="253"/>
                    <a:pt x="103" y="252"/>
                    <a:pt x="103" y="255"/>
                  </a:cubicBezTo>
                  <a:cubicBezTo>
                    <a:pt x="103" y="258"/>
                    <a:pt x="103" y="258"/>
                    <a:pt x="103" y="259"/>
                  </a:cubicBezTo>
                  <a:cubicBezTo>
                    <a:pt x="104" y="260"/>
                    <a:pt x="103" y="263"/>
                    <a:pt x="103" y="263"/>
                  </a:cubicBezTo>
                  <a:cubicBezTo>
                    <a:pt x="103" y="263"/>
                    <a:pt x="102" y="265"/>
                    <a:pt x="101" y="265"/>
                  </a:cubicBezTo>
                  <a:cubicBezTo>
                    <a:pt x="101" y="265"/>
                    <a:pt x="101" y="265"/>
                    <a:pt x="99" y="264"/>
                  </a:cubicBezTo>
                  <a:cubicBezTo>
                    <a:pt x="98" y="264"/>
                    <a:pt x="95" y="262"/>
                    <a:pt x="95" y="262"/>
                  </a:cubicBezTo>
                  <a:cubicBezTo>
                    <a:pt x="95" y="262"/>
                    <a:pt x="95" y="257"/>
                    <a:pt x="95" y="257"/>
                  </a:cubicBezTo>
                  <a:cubicBezTo>
                    <a:pt x="95" y="256"/>
                    <a:pt x="94" y="255"/>
                    <a:pt x="94" y="255"/>
                  </a:cubicBezTo>
                  <a:cubicBezTo>
                    <a:pt x="95" y="255"/>
                    <a:pt x="95" y="255"/>
                    <a:pt x="95" y="255"/>
                  </a:cubicBezTo>
                  <a:close/>
                  <a:moveTo>
                    <a:pt x="74" y="210"/>
                  </a:moveTo>
                  <a:cubicBezTo>
                    <a:pt x="74" y="210"/>
                    <a:pt x="74" y="210"/>
                    <a:pt x="74" y="210"/>
                  </a:cubicBezTo>
                  <a:cubicBezTo>
                    <a:pt x="74" y="210"/>
                    <a:pt x="74" y="209"/>
                    <a:pt x="76" y="209"/>
                  </a:cubicBezTo>
                  <a:cubicBezTo>
                    <a:pt x="77" y="210"/>
                    <a:pt x="77" y="211"/>
                    <a:pt x="77" y="212"/>
                  </a:cubicBezTo>
                  <a:cubicBezTo>
                    <a:pt x="77" y="213"/>
                    <a:pt x="80" y="213"/>
                    <a:pt x="79" y="214"/>
                  </a:cubicBezTo>
                  <a:cubicBezTo>
                    <a:pt x="77" y="215"/>
                    <a:pt x="76" y="215"/>
                    <a:pt x="76" y="215"/>
                  </a:cubicBezTo>
                  <a:cubicBezTo>
                    <a:pt x="76" y="214"/>
                    <a:pt x="75" y="215"/>
                    <a:pt x="75" y="214"/>
                  </a:cubicBezTo>
                  <a:cubicBezTo>
                    <a:pt x="75" y="213"/>
                    <a:pt x="73" y="212"/>
                    <a:pt x="73" y="212"/>
                  </a:cubicBezTo>
                  <a:cubicBezTo>
                    <a:pt x="73" y="212"/>
                    <a:pt x="74" y="210"/>
                    <a:pt x="74" y="210"/>
                  </a:cubicBezTo>
                  <a:close/>
                  <a:moveTo>
                    <a:pt x="61" y="196"/>
                  </a:moveTo>
                  <a:cubicBezTo>
                    <a:pt x="61" y="196"/>
                    <a:pt x="61" y="196"/>
                    <a:pt x="61" y="196"/>
                  </a:cubicBezTo>
                  <a:cubicBezTo>
                    <a:pt x="63" y="197"/>
                    <a:pt x="64" y="196"/>
                    <a:pt x="64" y="197"/>
                  </a:cubicBezTo>
                  <a:cubicBezTo>
                    <a:pt x="65" y="197"/>
                    <a:pt x="66" y="198"/>
                    <a:pt x="65" y="199"/>
                  </a:cubicBezTo>
                  <a:cubicBezTo>
                    <a:pt x="63" y="200"/>
                    <a:pt x="63" y="200"/>
                    <a:pt x="61" y="200"/>
                  </a:cubicBezTo>
                  <a:cubicBezTo>
                    <a:pt x="60" y="200"/>
                    <a:pt x="62" y="200"/>
                    <a:pt x="60" y="200"/>
                  </a:cubicBezTo>
                  <a:cubicBezTo>
                    <a:pt x="58" y="200"/>
                    <a:pt x="55" y="202"/>
                    <a:pt x="57" y="199"/>
                  </a:cubicBezTo>
                  <a:cubicBezTo>
                    <a:pt x="59" y="197"/>
                    <a:pt x="61" y="196"/>
                    <a:pt x="61" y="196"/>
                  </a:cubicBezTo>
                  <a:close/>
                  <a:moveTo>
                    <a:pt x="72" y="191"/>
                  </a:moveTo>
                  <a:cubicBezTo>
                    <a:pt x="72" y="191"/>
                    <a:pt x="72" y="191"/>
                    <a:pt x="72" y="191"/>
                  </a:cubicBezTo>
                  <a:cubicBezTo>
                    <a:pt x="73" y="191"/>
                    <a:pt x="74" y="189"/>
                    <a:pt x="75" y="190"/>
                  </a:cubicBezTo>
                  <a:cubicBezTo>
                    <a:pt x="76" y="191"/>
                    <a:pt x="78" y="192"/>
                    <a:pt x="76" y="193"/>
                  </a:cubicBezTo>
                  <a:cubicBezTo>
                    <a:pt x="74" y="194"/>
                    <a:pt x="74" y="194"/>
                    <a:pt x="73" y="195"/>
                  </a:cubicBezTo>
                  <a:cubicBezTo>
                    <a:pt x="71" y="196"/>
                    <a:pt x="69" y="197"/>
                    <a:pt x="68" y="197"/>
                  </a:cubicBezTo>
                  <a:cubicBezTo>
                    <a:pt x="67" y="197"/>
                    <a:pt x="66" y="195"/>
                    <a:pt x="67" y="195"/>
                  </a:cubicBezTo>
                  <a:cubicBezTo>
                    <a:pt x="68" y="195"/>
                    <a:pt x="69" y="194"/>
                    <a:pt x="70" y="194"/>
                  </a:cubicBezTo>
                  <a:cubicBezTo>
                    <a:pt x="70" y="193"/>
                    <a:pt x="72" y="191"/>
                    <a:pt x="72" y="191"/>
                  </a:cubicBezTo>
                  <a:close/>
                  <a:moveTo>
                    <a:pt x="78" y="171"/>
                  </a:moveTo>
                  <a:cubicBezTo>
                    <a:pt x="78" y="171"/>
                    <a:pt x="78" y="171"/>
                    <a:pt x="78" y="171"/>
                  </a:cubicBezTo>
                  <a:cubicBezTo>
                    <a:pt x="78" y="171"/>
                    <a:pt x="78" y="168"/>
                    <a:pt x="79" y="169"/>
                  </a:cubicBezTo>
                  <a:cubicBezTo>
                    <a:pt x="81" y="169"/>
                    <a:pt x="81" y="169"/>
                    <a:pt x="81" y="170"/>
                  </a:cubicBezTo>
                  <a:cubicBezTo>
                    <a:pt x="81" y="171"/>
                    <a:pt x="83" y="170"/>
                    <a:pt x="81" y="171"/>
                  </a:cubicBezTo>
                  <a:cubicBezTo>
                    <a:pt x="80" y="171"/>
                    <a:pt x="78" y="171"/>
                    <a:pt x="78" y="171"/>
                  </a:cubicBezTo>
                  <a:close/>
                  <a:moveTo>
                    <a:pt x="87" y="181"/>
                  </a:moveTo>
                  <a:cubicBezTo>
                    <a:pt x="87" y="181"/>
                    <a:pt x="87" y="181"/>
                    <a:pt x="87" y="181"/>
                  </a:cubicBezTo>
                  <a:cubicBezTo>
                    <a:pt x="87" y="181"/>
                    <a:pt x="88" y="179"/>
                    <a:pt x="89" y="179"/>
                  </a:cubicBezTo>
                  <a:cubicBezTo>
                    <a:pt x="89" y="179"/>
                    <a:pt x="90" y="179"/>
                    <a:pt x="90" y="180"/>
                  </a:cubicBezTo>
                  <a:cubicBezTo>
                    <a:pt x="90" y="181"/>
                    <a:pt x="90" y="183"/>
                    <a:pt x="89" y="183"/>
                  </a:cubicBezTo>
                  <a:cubicBezTo>
                    <a:pt x="88" y="183"/>
                    <a:pt x="88" y="184"/>
                    <a:pt x="87" y="183"/>
                  </a:cubicBezTo>
                  <a:cubicBezTo>
                    <a:pt x="86" y="183"/>
                    <a:pt x="87" y="181"/>
                    <a:pt x="87" y="181"/>
                  </a:cubicBezTo>
                  <a:close/>
                  <a:moveTo>
                    <a:pt x="82" y="177"/>
                  </a:moveTo>
                  <a:cubicBezTo>
                    <a:pt x="82" y="177"/>
                    <a:pt x="82" y="177"/>
                    <a:pt x="82" y="177"/>
                  </a:cubicBezTo>
                  <a:cubicBezTo>
                    <a:pt x="82" y="177"/>
                    <a:pt x="81" y="173"/>
                    <a:pt x="83" y="173"/>
                  </a:cubicBezTo>
                  <a:cubicBezTo>
                    <a:pt x="85" y="172"/>
                    <a:pt x="86" y="172"/>
                    <a:pt x="86" y="172"/>
                  </a:cubicBezTo>
                  <a:cubicBezTo>
                    <a:pt x="86" y="172"/>
                    <a:pt x="89" y="176"/>
                    <a:pt x="89" y="176"/>
                  </a:cubicBezTo>
                  <a:cubicBezTo>
                    <a:pt x="88" y="177"/>
                    <a:pt x="88" y="178"/>
                    <a:pt x="86" y="178"/>
                  </a:cubicBezTo>
                  <a:cubicBezTo>
                    <a:pt x="85" y="178"/>
                    <a:pt x="84" y="179"/>
                    <a:pt x="84" y="178"/>
                  </a:cubicBezTo>
                  <a:cubicBezTo>
                    <a:pt x="83" y="177"/>
                    <a:pt x="82" y="177"/>
                    <a:pt x="82" y="177"/>
                  </a:cubicBezTo>
                  <a:close/>
                  <a:moveTo>
                    <a:pt x="45" y="174"/>
                  </a:moveTo>
                  <a:cubicBezTo>
                    <a:pt x="45" y="174"/>
                    <a:pt x="45" y="174"/>
                    <a:pt x="45" y="174"/>
                  </a:cubicBezTo>
                  <a:cubicBezTo>
                    <a:pt x="46" y="174"/>
                    <a:pt x="46" y="173"/>
                    <a:pt x="46" y="175"/>
                  </a:cubicBezTo>
                  <a:cubicBezTo>
                    <a:pt x="46" y="176"/>
                    <a:pt x="46" y="177"/>
                    <a:pt x="46" y="177"/>
                  </a:cubicBezTo>
                  <a:cubicBezTo>
                    <a:pt x="46" y="177"/>
                    <a:pt x="45" y="179"/>
                    <a:pt x="44" y="178"/>
                  </a:cubicBezTo>
                  <a:cubicBezTo>
                    <a:pt x="43" y="177"/>
                    <a:pt x="43" y="176"/>
                    <a:pt x="43" y="176"/>
                  </a:cubicBezTo>
                  <a:cubicBezTo>
                    <a:pt x="45" y="174"/>
                    <a:pt x="45" y="174"/>
                    <a:pt x="45" y="174"/>
                  </a:cubicBezTo>
                  <a:close/>
                  <a:moveTo>
                    <a:pt x="53" y="164"/>
                  </a:moveTo>
                  <a:cubicBezTo>
                    <a:pt x="53" y="164"/>
                    <a:pt x="53" y="164"/>
                    <a:pt x="53" y="164"/>
                  </a:cubicBezTo>
                  <a:cubicBezTo>
                    <a:pt x="54" y="165"/>
                    <a:pt x="56" y="167"/>
                    <a:pt x="56" y="167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3" y="170"/>
                    <a:pt x="50" y="171"/>
                    <a:pt x="50" y="172"/>
                  </a:cubicBezTo>
                  <a:cubicBezTo>
                    <a:pt x="49" y="172"/>
                    <a:pt x="51" y="175"/>
                    <a:pt x="49" y="174"/>
                  </a:cubicBezTo>
                  <a:cubicBezTo>
                    <a:pt x="47" y="173"/>
                    <a:pt x="46" y="171"/>
                    <a:pt x="47" y="171"/>
                  </a:cubicBezTo>
                  <a:cubicBezTo>
                    <a:pt x="48" y="170"/>
                    <a:pt x="48" y="170"/>
                    <a:pt x="49" y="169"/>
                  </a:cubicBezTo>
                  <a:cubicBezTo>
                    <a:pt x="50" y="168"/>
                    <a:pt x="52" y="165"/>
                    <a:pt x="52" y="165"/>
                  </a:cubicBezTo>
                  <a:cubicBezTo>
                    <a:pt x="53" y="164"/>
                    <a:pt x="53" y="164"/>
                    <a:pt x="53" y="164"/>
                  </a:cubicBezTo>
                  <a:close/>
                  <a:moveTo>
                    <a:pt x="58" y="150"/>
                  </a:moveTo>
                  <a:cubicBezTo>
                    <a:pt x="58" y="150"/>
                    <a:pt x="58" y="150"/>
                    <a:pt x="58" y="150"/>
                  </a:cubicBezTo>
                  <a:cubicBezTo>
                    <a:pt x="58" y="150"/>
                    <a:pt x="60" y="150"/>
                    <a:pt x="61" y="151"/>
                  </a:cubicBezTo>
                  <a:cubicBezTo>
                    <a:pt x="61" y="151"/>
                    <a:pt x="62" y="154"/>
                    <a:pt x="62" y="154"/>
                  </a:cubicBezTo>
                  <a:cubicBezTo>
                    <a:pt x="62" y="154"/>
                    <a:pt x="63" y="155"/>
                    <a:pt x="62" y="156"/>
                  </a:cubicBezTo>
                  <a:cubicBezTo>
                    <a:pt x="61" y="157"/>
                    <a:pt x="59" y="158"/>
                    <a:pt x="59" y="158"/>
                  </a:cubicBezTo>
                  <a:cubicBezTo>
                    <a:pt x="59" y="163"/>
                    <a:pt x="59" y="163"/>
                    <a:pt x="59" y="163"/>
                  </a:cubicBezTo>
                  <a:cubicBezTo>
                    <a:pt x="58" y="165"/>
                    <a:pt x="58" y="165"/>
                    <a:pt x="58" y="165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55" y="158"/>
                    <a:pt x="55" y="158"/>
                    <a:pt x="55" y="158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7" y="152"/>
                    <a:pt x="57" y="152"/>
                    <a:pt x="57" y="152"/>
                  </a:cubicBezTo>
                  <a:cubicBezTo>
                    <a:pt x="58" y="150"/>
                    <a:pt x="58" y="150"/>
                    <a:pt x="58" y="150"/>
                  </a:cubicBezTo>
                  <a:close/>
                  <a:moveTo>
                    <a:pt x="60" y="142"/>
                  </a:moveTo>
                  <a:cubicBezTo>
                    <a:pt x="60" y="142"/>
                    <a:pt x="60" y="142"/>
                    <a:pt x="60" y="142"/>
                  </a:cubicBezTo>
                  <a:cubicBezTo>
                    <a:pt x="60" y="142"/>
                    <a:pt x="62" y="141"/>
                    <a:pt x="63" y="142"/>
                  </a:cubicBezTo>
                  <a:cubicBezTo>
                    <a:pt x="64" y="143"/>
                    <a:pt x="64" y="141"/>
                    <a:pt x="65" y="143"/>
                  </a:cubicBezTo>
                  <a:cubicBezTo>
                    <a:pt x="66" y="145"/>
                    <a:pt x="67" y="145"/>
                    <a:pt x="66" y="146"/>
                  </a:cubicBezTo>
                  <a:cubicBezTo>
                    <a:pt x="66" y="147"/>
                    <a:pt x="66" y="148"/>
                    <a:pt x="65" y="149"/>
                  </a:cubicBezTo>
                  <a:cubicBezTo>
                    <a:pt x="64" y="150"/>
                    <a:pt x="65" y="151"/>
                    <a:pt x="63" y="150"/>
                  </a:cubicBezTo>
                  <a:cubicBezTo>
                    <a:pt x="61" y="149"/>
                    <a:pt x="61" y="149"/>
                    <a:pt x="60" y="148"/>
                  </a:cubicBezTo>
                  <a:cubicBezTo>
                    <a:pt x="59" y="147"/>
                    <a:pt x="59" y="147"/>
                    <a:pt x="59" y="147"/>
                  </a:cubicBezTo>
                  <a:cubicBezTo>
                    <a:pt x="60" y="142"/>
                    <a:pt x="60" y="142"/>
                    <a:pt x="60" y="142"/>
                  </a:cubicBezTo>
                  <a:close/>
                  <a:moveTo>
                    <a:pt x="69" y="132"/>
                  </a:moveTo>
                  <a:cubicBezTo>
                    <a:pt x="69" y="132"/>
                    <a:pt x="69" y="132"/>
                    <a:pt x="69" y="132"/>
                  </a:cubicBezTo>
                  <a:cubicBezTo>
                    <a:pt x="69" y="132"/>
                    <a:pt x="70" y="131"/>
                    <a:pt x="69" y="133"/>
                  </a:cubicBezTo>
                  <a:cubicBezTo>
                    <a:pt x="67" y="136"/>
                    <a:pt x="67" y="137"/>
                    <a:pt x="68" y="137"/>
                  </a:cubicBezTo>
                  <a:cubicBezTo>
                    <a:pt x="68" y="137"/>
                    <a:pt x="69" y="137"/>
                    <a:pt x="69" y="137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2"/>
                    <a:pt x="66" y="141"/>
                  </a:cubicBezTo>
                  <a:cubicBezTo>
                    <a:pt x="63" y="141"/>
                    <a:pt x="61" y="140"/>
                    <a:pt x="61" y="140"/>
                  </a:cubicBezTo>
                  <a:cubicBezTo>
                    <a:pt x="58" y="137"/>
                    <a:pt x="58" y="137"/>
                    <a:pt x="58" y="137"/>
                  </a:cubicBezTo>
                  <a:cubicBezTo>
                    <a:pt x="58" y="137"/>
                    <a:pt x="57" y="136"/>
                    <a:pt x="59" y="134"/>
                  </a:cubicBezTo>
                  <a:cubicBezTo>
                    <a:pt x="60" y="132"/>
                    <a:pt x="63" y="133"/>
                    <a:pt x="63" y="133"/>
                  </a:cubicBezTo>
                  <a:cubicBezTo>
                    <a:pt x="63" y="133"/>
                    <a:pt x="64" y="135"/>
                    <a:pt x="65" y="133"/>
                  </a:cubicBezTo>
                  <a:cubicBezTo>
                    <a:pt x="66" y="131"/>
                    <a:pt x="66" y="129"/>
                    <a:pt x="67" y="130"/>
                  </a:cubicBezTo>
                  <a:cubicBezTo>
                    <a:pt x="68" y="131"/>
                    <a:pt x="69" y="132"/>
                    <a:pt x="69" y="13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6" y="120"/>
                    <a:pt x="76" y="118"/>
                    <a:pt x="76" y="118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77" y="116"/>
                    <a:pt x="75" y="114"/>
                    <a:pt x="75" y="113"/>
                  </a:cubicBezTo>
                  <a:cubicBezTo>
                    <a:pt x="75" y="112"/>
                    <a:pt x="75" y="110"/>
                    <a:pt x="77" y="109"/>
                  </a:cubicBezTo>
                  <a:cubicBezTo>
                    <a:pt x="78" y="108"/>
                    <a:pt x="79" y="106"/>
                    <a:pt x="80" y="106"/>
                  </a:cubicBezTo>
                  <a:cubicBezTo>
                    <a:pt x="80" y="107"/>
                    <a:pt x="80" y="107"/>
                    <a:pt x="81" y="109"/>
                  </a:cubicBezTo>
                  <a:cubicBezTo>
                    <a:pt x="82" y="110"/>
                    <a:pt x="82" y="112"/>
                    <a:pt x="83" y="111"/>
                  </a:cubicBezTo>
                  <a:cubicBezTo>
                    <a:pt x="84" y="110"/>
                    <a:pt x="84" y="109"/>
                    <a:pt x="85" y="108"/>
                  </a:cubicBezTo>
                  <a:cubicBezTo>
                    <a:pt x="86" y="107"/>
                    <a:pt x="87" y="104"/>
                    <a:pt x="87" y="104"/>
                  </a:cubicBezTo>
                  <a:cubicBezTo>
                    <a:pt x="87" y="104"/>
                    <a:pt x="89" y="105"/>
                    <a:pt x="90" y="104"/>
                  </a:cubicBezTo>
                  <a:cubicBezTo>
                    <a:pt x="92" y="103"/>
                    <a:pt x="90" y="103"/>
                    <a:pt x="93" y="102"/>
                  </a:cubicBezTo>
                  <a:cubicBezTo>
                    <a:pt x="96" y="102"/>
                    <a:pt x="97" y="102"/>
                    <a:pt x="98" y="100"/>
                  </a:cubicBezTo>
                  <a:cubicBezTo>
                    <a:pt x="99" y="99"/>
                    <a:pt x="99" y="100"/>
                    <a:pt x="100" y="99"/>
                  </a:cubicBezTo>
                  <a:cubicBezTo>
                    <a:pt x="101" y="98"/>
                    <a:pt x="102" y="97"/>
                    <a:pt x="103" y="97"/>
                  </a:cubicBezTo>
                  <a:cubicBezTo>
                    <a:pt x="104" y="98"/>
                    <a:pt x="105" y="99"/>
                    <a:pt x="105" y="100"/>
                  </a:cubicBezTo>
                  <a:cubicBezTo>
                    <a:pt x="105" y="101"/>
                    <a:pt x="106" y="103"/>
                    <a:pt x="105" y="104"/>
                  </a:cubicBezTo>
                  <a:cubicBezTo>
                    <a:pt x="104" y="105"/>
                    <a:pt x="104" y="106"/>
                    <a:pt x="103" y="106"/>
                  </a:cubicBezTo>
                  <a:cubicBezTo>
                    <a:pt x="102" y="107"/>
                    <a:pt x="99" y="109"/>
                    <a:pt x="99" y="109"/>
                  </a:cubicBezTo>
                  <a:cubicBezTo>
                    <a:pt x="99" y="109"/>
                    <a:pt x="99" y="111"/>
                    <a:pt x="100" y="111"/>
                  </a:cubicBezTo>
                  <a:cubicBezTo>
                    <a:pt x="101" y="111"/>
                    <a:pt x="103" y="108"/>
                    <a:pt x="103" y="110"/>
                  </a:cubicBezTo>
                  <a:cubicBezTo>
                    <a:pt x="102" y="112"/>
                    <a:pt x="105" y="113"/>
                    <a:pt x="102" y="114"/>
                  </a:cubicBezTo>
                  <a:cubicBezTo>
                    <a:pt x="100" y="114"/>
                    <a:pt x="98" y="113"/>
                    <a:pt x="98" y="113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96" y="116"/>
                    <a:pt x="94" y="115"/>
                    <a:pt x="94" y="116"/>
                  </a:cubicBezTo>
                  <a:cubicBezTo>
                    <a:pt x="94" y="117"/>
                    <a:pt x="95" y="119"/>
                    <a:pt x="95" y="119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0" y="120"/>
                    <a:pt x="90" y="121"/>
                  </a:cubicBezTo>
                  <a:cubicBezTo>
                    <a:pt x="91" y="122"/>
                    <a:pt x="92" y="124"/>
                    <a:pt x="92" y="124"/>
                  </a:cubicBezTo>
                  <a:cubicBezTo>
                    <a:pt x="92" y="124"/>
                    <a:pt x="92" y="126"/>
                    <a:pt x="90" y="126"/>
                  </a:cubicBezTo>
                  <a:cubicBezTo>
                    <a:pt x="88" y="126"/>
                    <a:pt x="86" y="126"/>
                    <a:pt x="85" y="126"/>
                  </a:cubicBezTo>
                  <a:cubicBezTo>
                    <a:pt x="84" y="125"/>
                    <a:pt x="84" y="125"/>
                    <a:pt x="84" y="125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3" y="128"/>
                    <a:pt x="84" y="129"/>
                    <a:pt x="83" y="130"/>
                  </a:cubicBezTo>
                  <a:cubicBezTo>
                    <a:pt x="82" y="131"/>
                    <a:pt x="79" y="131"/>
                    <a:pt x="79" y="131"/>
                  </a:cubicBezTo>
                  <a:cubicBezTo>
                    <a:pt x="79" y="131"/>
                    <a:pt x="78" y="131"/>
                    <a:pt x="78" y="131"/>
                  </a:cubicBezTo>
                  <a:cubicBezTo>
                    <a:pt x="78" y="132"/>
                    <a:pt x="77" y="134"/>
                    <a:pt x="76" y="134"/>
                  </a:cubicBezTo>
                  <a:cubicBezTo>
                    <a:pt x="75" y="133"/>
                    <a:pt x="73" y="132"/>
                    <a:pt x="72" y="131"/>
                  </a:cubicBezTo>
                  <a:cubicBezTo>
                    <a:pt x="72" y="130"/>
                    <a:pt x="71" y="126"/>
                    <a:pt x="73" y="127"/>
                  </a:cubicBezTo>
                  <a:cubicBezTo>
                    <a:pt x="75" y="127"/>
                    <a:pt x="77" y="128"/>
                    <a:pt x="77" y="126"/>
                  </a:cubicBezTo>
                  <a:cubicBezTo>
                    <a:pt x="77" y="124"/>
                    <a:pt x="76" y="123"/>
                    <a:pt x="76" y="123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267" y="15"/>
                  </a:moveTo>
                  <a:cubicBezTo>
                    <a:pt x="267" y="15"/>
                    <a:pt x="267" y="15"/>
                    <a:pt x="267" y="15"/>
                  </a:cubicBezTo>
                  <a:cubicBezTo>
                    <a:pt x="268" y="15"/>
                    <a:pt x="271" y="16"/>
                    <a:pt x="271" y="15"/>
                  </a:cubicBezTo>
                  <a:cubicBezTo>
                    <a:pt x="271" y="15"/>
                    <a:pt x="272" y="13"/>
                    <a:pt x="272" y="13"/>
                  </a:cubicBezTo>
                  <a:cubicBezTo>
                    <a:pt x="271" y="12"/>
                    <a:pt x="270" y="11"/>
                    <a:pt x="269" y="12"/>
                  </a:cubicBezTo>
                  <a:cubicBezTo>
                    <a:pt x="268" y="12"/>
                    <a:pt x="267" y="13"/>
                    <a:pt x="267" y="13"/>
                  </a:cubicBezTo>
                  <a:cubicBezTo>
                    <a:pt x="267" y="14"/>
                    <a:pt x="267" y="15"/>
                    <a:pt x="267" y="15"/>
                  </a:cubicBezTo>
                  <a:close/>
                  <a:moveTo>
                    <a:pt x="235" y="32"/>
                  </a:moveTo>
                  <a:cubicBezTo>
                    <a:pt x="235" y="32"/>
                    <a:pt x="235" y="32"/>
                    <a:pt x="235" y="32"/>
                  </a:cubicBezTo>
                  <a:cubicBezTo>
                    <a:pt x="236" y="32"/>
                    <a:pt x="237" y="30"/>
                    <a:pt x="237" y="31"/>
                  </a:cubicBezTo>
                  <a:cubicBezTo>
                    <a:pt x="237" y="33"/>
                    <a:pt x="238" y="33"/>
                    <a:pt x="237" y="34"/>
                  </a:cubicBezTo>
                  <a:cubicBezTo>
                    <a:pt x="236" y="34"/>
                    <a:pt x="234" y="36"/>
                    <a:pt x="233" y="35"/>
                  </a:cubicBezTo>
                  <a:cubicBezTo>
                    <a:pt x="233" y="35"/>
                    <a:pt x="234" y="31"/>
                    <a:pt x="234" y="31"/>
                  </a:cubicBezTo>
                  <a:cubicBezTo>
                    <a:pt x="235" y="32"/>
                    <a:pt x="235" y="32"/>
                    <a:pt x="235" y="32"/>
                  </a:cubicBezTo>
                  <a:close/>
                  <a:moveTo>
                    <a:pt x="254" y="34"/>
                  </a:moveTo>
                  <a:cubicBezTo>
                    <a:pt x="254" y="34"/>
                    <a:pt x="254" y="34"/>
                    <a:pt x="254" y="34"/>
                  </a:cubicBezTo>
                  <a:cubicBezTo>
                    <a:pt x="254" y="34"/>
                    <a:pt x="254" y="35"/>
                    <a:pt x="252" y="34"/>
                  </a:cubicBezTo>
                  <a:cubicBezTo>
                    <a:pt x="249" y="34"/>
                    <a:pt x="248" y="35"/>
                    <a:pt x="248" y="33"/>
                  </a:cubicBezTo>
                  <a:cubicBezTo>
                    <a:pt x="248" y="32"/>
                    <a:pt x="249" y="31"/>
                    <a:pt x="247" y="30"/>
                  </a:cubicBezTo>
                  <a:cubicBezTo>
                    <a:pt x="245" y="30"/>
                    <a:pt x="245" y="30"/>
                    <a:pt x="245" y="30"/>
                  </a:cubicBezTo>
                  <a:cubicBezTo>
                    <a:pt x="245" y="30"/>
                    <a:pt x="244" y="28"/>
                    <a:pt x="245" y="27"/>
                  </a:cubicBezTo>
                  <a:cubicBezTo>
                    <a:pt x="247" y="25"/>
                    <a:pt x="247" y="26"/>
                    <a:pt x="248" y="26"/>
                  </a:cubicBezTo>
                  <a:cubicBezTo>
                    <a:pt x="250" y="26"/>
                    <a:pt x="249" y="26"/>
                    <a:pt x="251" y="27"/>
                  </a:cubicBezTo>
                  <a:cubicBezTo>
                    <a:pt x="253" y="27"/>
                    <a:pt x="254" y="28"/>
                    <a:pt x="254" y="26"/>
                  </a:cubicBezTo>
                  <a:cubicBezTo>
                    <a:pt x="254" y="25"/>
                    <a:pt x="255" y="25"/>
                    <a:pt x="253" y="23"/>
                  </a:cubicBezTo>
                  <a:cubicBezTo>
                    <a:pt x="252" y="21"/>
                    <a:pt x="252" y="22"/>
                    <a:pt x="251" y="21"/>
                  </a:cubicBezTo>
                  <a:cubicBezTo>
                    <a:pt x="250" y="19"/>
                    <a:pt x="248" y="17"/>
                    <a:pt x="249" y="16"/>
                  </a:cubicBezTo>
                  <a:cubicBezTo>
                    <a:pt x="249" y="15"/>
                    <a:pt x="248" y="15"/>
                    <a:pt x="250" y="13"/>
                  </a:cubicBezTo>
                  <a:cubicBezTo>
                    <a:pt x="253" y="12"/>
                    <a:pt x="255" y="10"/>
                    <a:pt x="256" y="10"/>
                  </a:cubicBezTo>
                  <a:cubicBezTo>
                    <a:pt x="257" y="10"/>
                    <a:pt x="258" y="10"/>
                    <a:pt x="258" y="11"/>
                  </a:cubicBezTo>
                  <a:cubicBezTo>
                    <a:pt x="258" y="13"/>
                    <a:pt x="258" y="14"/>
                    <a:pt x="257" y="15"/>
                  </a:cubicBezTo>
                  <a:cubicBezTo>
                    <a:pt x="256" y="15"/>
                    <a:pt x="256" y="16"/>
                    <a:pt x="256" y="16"/>
                  </a:cubicBezTo>
                  <a:cubicBezTo>
                    <a:pt x="256" y="16"/>
                    <a:pt x="255" y="19"/>
                    <a:pt x="257" y="19"/>
                  </a:cubicBezTo>
                  <a:cubicBezTo>
                    <a:pt x="259" y="18"/>
                    <a:pt x="260" y="16"/>
                    <a:pt x="260" y="15"/>
                  </a:cubicBezTo>
                  <a:cubicBezTo>
                    <a:pt x="261" y="14"/>
                    <a:pt x="262" y="15"/>
                    <a:pt x="261" y="13"/>
                  </a:cubicBezTo>
                  <a:cubicBezTo>
                    <a:pt x="261" y="11"/>
                    <a:pt x="260" y="10"/>
                    <a:pt x="261" y="10"/>
                  </a:cubicBezTo>
                  <a:cubicBezTo>
                    <a:pt x="262" y="10"/>
                    <a:pt x="263" y="12"/>
                    <a:pt x="264" y="10"/>
                  </a:cubicBezTo>
                  <a:cubicBezTo>
                    <a:pt x="266" y="7"/>
                    <a:pt x="266" y="6"/>
                    <a:pt x="266" y="6"/>
                  </a:cubicBezTo>
                  <a:cubicBezTo>
                    <a:pt x="266" y="6"/>
                    <a:pt x="265" y="6"/>
                    <a:pt x="267" y="5"/>
                  </a:cubicBezTo>
                  <a:cubicBezTo>
                    <a:pt x="269" y="4"/>
                    <a:pt x="268" y="3"/>
                    <a:pt x="269" y="2"/>
                  </a:cubicBezTo>
                  <a:cubicBezTo>
                    <a:pt x="270" y="1"/>
                    <a:pt x="268" y="0"/>
                    <a:pt x="271" y="0"/>
                  </a:cubicBezTo>
                  <a:cubicBezTo>
                    <a:pt x="273" y="1"/>
                    <a:pt x="273" y="1"/>
                    <a:pt x="274" y="2"/>
                  </a:cubicBezTo>
                  <a:cubicBezTo>
                    <a:pt x="275" y="2"/>
                    <a:pt x="273" y="6"/>
                    <a:pt x="272" y="6"/>
                  </a:cubicBezTo>
                  <a:cubicBezTo>
                    <a:pt x="271" y="6"/>
                    <a:pt x="271" y="5"/>
                    <a:pt x="269" y="6"/>
                  </a:cubicBezTo>
                  <a:cubicBezTo>
                    <a:pt x="268" y="7"/>
                    <a:pt x="270" y="9"/>
                    <a:pt x="269" y="10"/>
                  </a:cubicBezTo>
                  <a:cubicBezTo>
                    <a:pt x="268" y="11"/>
                    <a:pt x="267" y="10"/>
                    <a:pt x="266" y="11"/>
                  </a:cubicBezTo>
                  <a:cubicBezTo>
                    <a:pt x="265" y="12"/>
                    <a:pt x="265" y="12"/>
                    <a:pt x="265" y="13"/>
                  </a:cubicBezTo>
                  <a:cubicBezTo>
                    <a:pt x="265" y="14"/>
                    <a:pt x="264" y="15"/>
                    <a:pt x="263" y="16"/>
                  </a:cubicBezTo>
                  <a:cubicBezTo>
                    <a:pt x="263" y="16"/>
                    <a:pt x="260" y="14"/>
                    <a:pt x="263" y="16"/>
                  </a:cubicBezTo>
                  <a:cubicBezTo>
                    <a:pt x="266" y="18"/>
                    <a:pt x="267" y="18"/>
                    <a:pt x="266" y="19"/>
                  </a:cubicBezTo>
                  <a:cubicBezTo>
                    <a:pt x="265" y="19"/>
                    <a:pt x="263" y="19"/>
                    <a:pt x="262" y="20"/>
                  </a:cubicBezTo>
                  <a:cubicBezTo>
                    <a:pt x="261" y="20"/>
                    <a:pt x="260" y="21"/>
                    <a:pt x="262" y="22"/>
                  </a:cubicBezTo>
                  <a:cubicBezTo>
                    <a:pt x="264" y="23"/>
                    <a:pt x="263" y="23"/>
                    <a:pt x="264" y="23"/>
                  </a:cubicBezTo>
                  <a:cubicBezTo>
                    <a:pt x="265" y="22"/>
                    <a:pt x="270" y="22"/>
                    <a:pt x="270" y="23"/>
                  </a:cubicBezTo>
                  <a:cubicBezTo>
                    <a:pt x="269" y="25"/>
                    <a:pt x="270" y="25"/>
                    <a:pt x="268" y="26"/>
                  </a:cubicBezTo>
                  <a:cubicBezTo>
                    <a:pt x="265" y="27"/>
                    <a:pt x="263" y="26"/>
                    <a:pt x="262" y="25"/>
                  </a:cubicBezTo>
                  <a:cubicBezTo>
                    <a:pt x="261" y="25"/>
                    <a:pt x="261" y="23"/>
                    <a:pt x="261" y="26"/>
                  </a:cubicBezTo>
                  <a:cubicBezTo>
                    <a:pt x="262" y="29"/>
                    <a:pt x="264" y="29"/>
                    <a:pt x="263" y="29"/>
                  </a:cubicBezTo>
                  <a:cubicBezTo>
                    <a:pt x="261" y="29"/>
                    <a:pt x="259" y="29"/>
                    <a:pt x="259" y="29"/>
                  </a:cubicBezTo>
                  <a:cubicBezTo>
                    <a:pt x="259" y="29"/>
                    <a:pt x="258" y="27"/>
                    <a:pt x="259" y="30"/>
                  </a:cubicBezTo>
                  <a:cubicBezTo>
                    <a:pt x="260" y="33"/>
                    <a:pt x="260" y="33"/>
                    <a:pt x="260" y="33"/>
                  </a:cubicBezTo>
                  <a:cubicBezTo>
                    <a:pt x="260" y="33"/>
                    <a:pt x="258" y="34"/>
                    <a:pt x="258" y="34"/>
                  </a:cubicBezTo>
                  <a:cubicBezTo>
                    <a:pt x="258" y="35"/>
                    <a:pt x="259" y="37"/>
                    <a:pt x="260" y="38"/>
                  </a:cubicBezTo>
                  <a:cubicBezTo>
                    <a:pt x="260" y="38"/>
                    <a:pt x="259" y="42"/>
                    <a:pt x="258" y="42"/>
                  </a:cubicBezTo>
                  <a:cubicBezTo>
                    <a:pt x="258" y="42"/>
                    <a:pt x="258" y="43"/>
                    <a:pt x="257" y="44"/>
                  </a:cubicBezTo>
                  <a:cubicBezTo>
                    <a:pt x="256" y="45"/>
                    <a:pt x="255" y="46"/>
                    <a:pt x="255" y="46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53" y="52"/>
                    <a:pt x="252" y="54"/>
                    <a:pt x="251" y="52"/>
                  </a:cubicBezTo>
                  <a:cubicBezTo>
                    <a:pt x="251" y="50"/>
                    <a:pt x="250" y="50"/>
                    <a:pt x="251" y="49"/>
                  </a:cubicBezTo>
                  <a:cubicBezTo>
                    <a:pt x="252" y="49"/>
                    <a:pt x="252" y="47"/>
                    <a:pt x="253" y="46"/>
                  </a:cubicBezTo>
                  <a:cubicBezTo>
                    <a:pt x="253" y="45"/>
                    <a:pt x="254" y="41"/>
                    <a:pt x="254" y="41"/>
                  </a:cubicBezTo>
                  <a:cubicBezTo>
                    <a:pt x="254" y="41"/>
                    <a:pt x="256" y="41"/>
                    <a:pt x="257" y="40"/>
                  </a:cubicBezTo>
                  <a:cubicBezTo>
                    <a:pt x="257" y="40"/>
                    <a:pt x="255" y="36"/>
                    <a:pt x="255" y="36"/>
                  </a:cubicBezTo>
                  <a:cubicBezTo>
                    <a:pt x="256" y="34"/>
                    <a:pt x="256" y="34"/>
                    <a:pt x="256" y="34"/>
                  </a:cubicBezTo>
                  <a:cubicBezTo>
                    <a:pt x="254" y="34"/>
                    <a:pt x="254" y="34"/>
                    <a:pt x="254" y="34"/>
                  </a:cubicBezTo>
                  <a:close/>
                  <a:moveTo>
                    <a:pt x="239" y="67"/>
                  </a:move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42" y="63"/>
                    <a:pt x="243" y="64"/>
                  </a:cubicBezTo>
                  <a:cubicBezTo>
                    <a:pt x="243" y="64"/>
                    <a:pt x="243" y="65"/>
                    <a:pt x="243" y="66"/>
                  </a:cubicBezTo>
                  <a:cubicBezTo>
                    <a:pt x="243" y="66"/>
                    <a:pt x="244" y="68"/>
                    <a:pt x="243" y="68"/>
                  </a:cubicBezTo>
                  <a:cubicBezTo>
                    <a:pt x="242" y="68"/>
                    <a:pt x="241" y="68"/>
                    <a:pt x="240" y="68"/>
                  </a:cubicBezTo>
                  <a:cubicBezTo>
                    <a:pt x="240" y="68"/>
                    <a:pt x="239" y="67"/>
                    <a:pt x="239" y="67"/>
                  </a:cubicBezTo>
                  <a:close/>
                  <a:moveTo>
                    <a:pt x="196" y="98"/>
                  </a:moveTo>
                  <a:cubicBezTo>
                    <a:pt x="196" y="98"/>
                    <a:pt x="196" y="98"/>
                    <a:pt x="196" y="98"/>
                  </a:cubicBezTo>
                  <a:cubicBezTo>
                    <a:pt x="198" y="96"/>
                    <a:pt x="198" y="96"/>
                    <a:pt x="198" y="96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201" y="97"/>
                    <a:pt x="202" y="95"/>
                    <a:pt x="202" y="97"/>
                  </a:cubicBezTo>
                  <a:cubicBezTo>
                    <a:pt x="201" y="99"/>
                    <a:pt x="199" y="102"/>
                    <a:pt x="199" y="102"/>
                  </a:cubicBezTo>
                  <a:cubicBezTo>
                    <a:pt x="199" y="102"/>
                    <a:pt x="200" y="102"/>
                    <a:pt x="198" y="103"/>
                  </a:cubicBezTo>
                  <a:cubicBezTo>
                    <a:pt x="196" y="104"/>
                    <a:pt x="196" y="105"/>
                    <a:pt x="195" y="103"/>
                  </a:cubicBezTo>
                  <a:cubicBezTo>
                    <a:pt x="194" y="102"/>
                    <a:pt x="193" y="102"/>
                    <a:pt x="193" y="101"/>
                  </a:cubicBezTo>
                  <a:cubicBezTo>
                    <a:pt x="194" y="100"/>
                    <a:pt x="194" y="98"/>
                    <a:pt x="194" y="98"/>
                  </a:cubicBezTo>
                  <a:cubicBezTo>
                    <a:pt x="196" y="98"/>
                    <a:pt x="196" y="98"/>
                    <a:pt x="196" y="98"/>
                  </a:cubicBezTo>
                  <a:close/>
                  <a:moveTo>
                    <a:pt x="217" y="72"/>
                  </a:moveTo>
                  <a:cubicBezTo>
                    <a:pt x="217" y="72"/>
                    <a:pt x="217" y="72"/>
                    <a:pt x="217" y="72"/>
                  </a:cubicBezTo>
                  <a:cubicBezTo>
                    <a:pt x="217" y="72"/>
                    <a:pt x="218" y="70"/>
                    <a:pt x="219" y="70"/>
                  </a:cubicBezTo>
                  <a:cubicBezTo>
                    <a:pt x="220" y="71"/>
                    <a:pt x="221" y="71"/>
                    <a:pt x="221" y="72"/>
                  </a:cubicBezTo>
                  <a:cubicBezTo>
                    <a:pt x="220" y="73"/>
                    <a:pt x="219" y="74"/>
                    <a:pt x="218" y="74"/>
                  </a:cubicBezTo>
                  <a:cubicBezTo>
                    <a:pt x="217" y="74"/>
                    <a:pt x="217" y="72"/>
                    <a:pt x="217" y="72"/>
                  </a:cubicBezTo>
                  <a:close/>
                  <a:moveTo>
                    <a:pt x="213" y="77"/>
                  </a:moveTo>
                  <a:cubicBezTo>
                    <a:pt x="213" y="77"/>
                    <a:pt x="213" y="77"/>
                    <a:pt x="213" y="77"/>
                  </a:cubicBezTo>
                  <a:cubicBezTo>
                    <a:pt x="213" y="77"/>
                    <a:pt x="215" y="75"/>
                    <a:pt x="216" y="76"/>
                  </a:cubicBezTo>
                  <a:cubicBezTo>
                    <a:pt x="216" y="76"/>
                    <a:pt x="217" y="76"/>
                    <a:pt x="216" y="77"/>
                  </a:cubicBezTo>
                  <a:cubicBezTo>
                    <a:pt x="216" y="78"/>
                    <a:pt x="218" y="77"/>
                    <a:pt x="215" y="78"/>
                  </a:cubicBezTo>
                  <a:cubicBezTo>
                    <a:pt x="213" y="80"/>
                    <a:pt x="214" y="81"/>
                    <a:pt x="212" y="80"/>
                  </a:cubicBezTo>
                  <a:cubicBezTo>
                    <a:pt x="211" y="79"/>
                    <a:pt x="211" y="78"/>
                    <a:pt x="211" y="77"/>
                  </a:cubicBezTo>
                  <a:cubicBezTo>
                    <a:pt x="211" y="77"/>
                    <a:pt x="212" y="75"/>
                    <a:pt x="212" y="75"/>
                  </a:cubicBezTo>
                  <a:cubicBezTo>
                    <a:pt x="213" y="76"/>
                    <a:pt x="213" y="77"/>
                    <a:pt x="213" y="77"/>
                  </a:cubicBezTo>
                  <a:close/>
                  <a:moveTo>
                    <a:pt x="205" y="80"/>
                  </a:moveTo>
                  <a:cubicBezTo>
                    <a:pt x="205" y="80"/>
                    <a:pt x="205" y="80"/>
                    <a:pt x="205" y="80"/>
                  </a:cubicBezTo>
                  <a:cubicBezTo>
                    <a:pt x="205" y="80"/>
                    <a:pt x="207" y="81"/>
                    <a:pt x="207" y="81"/>
                  </a:cubicBezTo>
                  <a:cubicBezTo>
                    <a:pt x="208" y="82"/>
                    <a:pt x="208" y="81"/>
                    <a:pt x="209" y="80"/>
                  </a:cubicBezTo>
                  <a:cubicBezTo>
                    <a:pt x="211" y="80"/>
                    <a:pt x="209" y="80"/>
                    <a:pt x="210" y="79"/>
                  </a:cubicBezTo>
                  <a:cubicBezTo>
                    <a:pt x="211" y="77"/>
                    <a:pt x="210" y="78"/>
                    <a:pt x="210" y="77"/>
                  </a:cubicBezTo>
                  <a:cubicBezTo>
                    <a:pt x="209" y="77"/>
                    <a:pt x="209" y="77"/>
                    <a:pt x="208" y="77"/>
                  </a:cubicBezTo>
                  <a:cubicBezTo>
                    <a:pt x="206" y="77"/>
                    <a:pt x="205" y="80"/>
                    <a:pt x="205" y="80"/>
                  </a:cubicBezTo>
                  <a:close/>
                  <a:moveTo>
                    <a:pt x="209" y="86"/>
                  </a:moveTo>
                  <a:cubicBezTo>
                    <a:pt x="209" y="86"/>
                    <a:pt x="209" y="86"/>
                    <a:pt x="209" y="86"/>
                  </a:cubicBezTo>
                  <a:cubicBezTo>
                    <a:pt x="209" y="86"/>
                    <a:pt x="210" y="83"/>
                    <a:pt x="211" y="83"/>
                  </a:cubicBezTo>
                  <a:cubicBezTo>
                    <a:pt x="212" y="84"/>
                    <a:pt x="212" y="83"/>
                    <a:pt x="212" y="84"/>
                  </a:cubicBezTo>
                  <a:cubicBezTo>
                    <a:pt x="212" y="85"/>
                    <a:pt x="212" y="87"/>
                    <a:pt x="211" y="87"/>
                  </a:cubicBezTo>
                  <a:cubicBezTo>
                    <a:pt x="210" y="87"/>
                    <a:pt x="209" y="86"/>
                    <a:pt x="209" y="86"/>
                  </a:cubicBezTo>
                  <a:close/>
                  <a:moveTo>
                    <a:pt x="201" y="86"/>
                  </a:moveTo>
                  <a:cubicBezTo>
                    <a:pt x="201" y="86"/>
                    <a:pt x="201" y="86"/>
                    <a:pt x="201" y="86"/>
                  </a:cubicBezTo>
                  <a:cubicBezTo>
                    <a:pt x="202" y="84"/>
                    <a:pt x="202" y="84"/>
                    <a:pt x="202" y="84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5"/>
                    <a:pt x="205" y="86"/>
                    <a:pt x="204" y="86"/>
                  </a:cubicBezTo>
                  <a:cubicBezTo>
                    <a:pt x="204" y="87"/>
                    <a:pt x="203" y="87"/>
                    <a:pt x="203" y="88"/>
                  </a:cubicBezTo>
                  <a:cubicBezTo>
                    <a:pt x="202" y="88"/>
                    <a:pt x="201" y="87"/>
                    <a:pt x="201" y="87"/>
                  </a:cubicBezTo>
                  <a:cubicBezTo>
                    <a:pt x="201" y="86"/>
                    <a:pt x="201" y="86"/>
                    <a:pt x="201" y="86"/>
                  </a:cubicBezTo>
                  <a:close/>
                  <a:moveTo>
                    <a:pt x="201" y="73"/>
                  </a:moveTo>
                  <a:cubicBezTo>
                    <a:pt x="201" y="73"/>
                    <a:pt x="201" y="73"/>
                    <a:pt x="201" y="73"/>
                  </a:cubicBezTo>
                  <a:cubicBezTo>
                    <a:pt x="201" y="73"/>
                    <a:pt x="203" y="70"/>
                    <a:pt x="203" y="70"/>
                  </a:cubicBezTo>
                  <a:cubicBezTo>
                    <a:pt x="204" y="70"/>
                    <a:pt x="205" y="69"/>
                    <a:pt x="205" y="71"/>
                  </a:cubicBezTo>
                  <a:cubicBezTo>
                    <a:pt x="205" y="73"/>
                    <a:pt x="207" y="75"/>
                    <a:pt x="204" y="75"/>
                  </a:cubicBezTo>
                  <a:cubicBezTo>
                    <a:pt x="202" y="75"/>
                    <a:pt x="201" y="76"/>
                    <a:pt x="201" y="75"/>
                  </a:cubicBezTo>
                  <a:cubicBezTo>
                    <a:pt x="200" y="74"/>
                    <a:pt x="201" y="73"/>
                    <a:pt x="201" y="73"/>
                  </a:cubicBezTo>
                  <a:close/>
                  <a:moveTo>
                    <a:pt x="197" y="79"/>
                  </a:move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9" y="77"/>
                    <a:pt x="200" y="77"/>
                  </a:cubicBezTo>
                  <a:cubicBezTo>
                    <a:pt x="201" y="78"/>
                    <a:pt x="202" y="78"/>
                    <a:pt x="202" y="79"/>
                  </a:cubicBezTo>
                  <a:cubicBezTo>
                    <a:pt x="202" y="80"/>
                    <a:pt x="202" y="80"/>
                    <a:pt x="201" y="81"/>
                  </a:cubicBezTo>
                  <a:cubicBezTo>
                    <a:pt x="201" y="82"/>
                    <a:pt x="200" y="82"/>
                    <a:pt x="199" y="82"/>
                  </a:cubicBezTo>
                  <a:cubicBezTo>
                    <a:pt x="199" y="82"/>
                    <a:pt x="197" y="79"/>
                    <a:pt x="197" y="79"/>
                  </a:cubicBezTo>
                  <a:close/>
                  <a:moveTo>
                    <a:pt x="200" y="91"/>
                  </a:move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199" y="94"/>
                    <a:pt x="199" y="95"/>
                  </a:cubicBezTo>
                  <a:cubicBezTo>
                    <a:pt x="199" y="96"/>
                    <a:pt x="202" y="96"/>
                    <a:pt x="203" y="95"/>
                  </a:cubicBezTo>
                  <a:cubicBezTo>
                    <a:pt x="203" y="95"/>
                    <a:pt x="204" y="93"/>
                    <a:pt x="204" y="93"/>
                  </a:cubicBezTo>
                  <a:cubicBezTo>
                    <a:pt x="204" y="93"/>
                    <a:pt x="203" y="91"/>
                    <a:pt x="202" y="90"/>
                  </a:cubicBezTo>
                  <a:cubicBezTo>
                    <a:pt x="201" y="89"/>
                    <a:pt x="200" y="91"/>
                    <a:pt x="200" y="91"/>
                  </a:cubicBezTo>
                  <a:close/>
                  <a:moveTo>
                    <a:pt x="191" y="88"/>
                  </a:moveTo>
                  <a:cubicBezTo>
                    <a:pt x="191" y="88"/>
                    <a:pt x="191" y="88"/>
                    <a:pt x="191" y="88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1" y="91"/>
                    <a:pt x="193" y="93"/>
                    <a:pt x="194" y="93"/>
                  </a:cubicBezTo>
                  <a:cubicBezTo>
                    <a:pt x="195" y="94"/>
                    <a:pt x="195" y="93"/>
                    <a:pt x="197" y="94"/>
                  </a:cubicBezTo>
                  <a:cubicBezTo>
                    <a:pt x="198" y="94"/>
                    <a:pt x="198" y="93"/>
                    <a:pt x="198" y="93"/>
                  </a:cubicBezTo>
                  <a:cubicBezTo>
                    <a:pt x="199" y="93"/>
                    <a:pt x="199" y="93"/>
                    <a:pt x="199" y="92"/>
                  </a:cubicBezTo>
                  <a:cubicBezTo>
                    <a:pt x="199" y="92"/>
                    <a:pt x="197" y="91"/>
                    <a:pt x="196" y="90"/>
                  </a:cubicBezTo>
                  <a:cubicBezTo>
                    <a:pt x="196" y="89"/>
                    <a:pt x="196" y="89"/>
                    <a:pt x="196" y="88"/>
                  </a:cubicBezTo>
                  <a:cubicBezTo>
                    <a:pt x="196" y="88"/>
                    <a:pt x="197" y="87"/>
                    <a:pt x="198" y="87"/>
                  </a:cubicBezTo>
                  <a:cubicBezTo>
                    <a:pt x="198" y="86"/>
                    <a:pt x="198" y="84"/>
                    <a:pt x="198" y="84"/>
                  </a:cubicBezTo>
                  <a:cubicBezTo>
                    <a:pt x="198" y="84"/>
                    <a:pt x="196" y="84"/>
                    <a:pt x="196" y="83"/>
                  </a:cubicBezTo>
                  <a:cubicBezTo>
                    <a:pt x="196" y="83"/>
                    <a:pt x="195" y="82"/>
                    <a:pt x="194" y="81"/>
                  </a:cubicBezTo>
                  <a:cubicBezTo>
                    <a:pt x="194" y="80"/>
                    <a:pt x="192" y="80"/>
                    <a:pt x="191" y="80"/>
                  </a:cubicBezTo>
                  <a:cubicBezTo>
                    <a:pt x="191" y="80"/>
                    <a:pt x="190" y="83"/>
                    <a:pt x="189" y="84"/>
                  </a:cubicBezTo>
                  <a:cubicBezTo>
                    <a:pt x="189" y="84"/>
                    <a:pt x="188" y="86"/>
                    <a:pt x="188" y="86"/>
                  </a:cubicBezTo>
                  <a:cubicBezTo>
                    <a:pt x="188" y="87"/>
                    <a:pt x="188" y="88"/>
                    <a:pt x="189" y="89"/>
                  </a:cubicBezTo>
                  <a:cubicBezTo>
                    <a:pt x="190" y="89"/>
                    <a:pt x="191" y="88"/>
                    <a:pt x="191" y="88"/>
                  </a:cubicBezTo>
                  <a:close/>
                  <a:moveTo>
                    <a:pt x="188" y="96"/>
                  </a:moveTo>
                  <a:cubicBezTo>
                    <a:pt x="188" y="96"/>
                    <a:pt x="188" y="96"/>
                    <a:pt x="188" y="96"/>
                  </a:cubicBezTo>
                  <a:cubicBezTo>
                    <a:pt x="187" y="96"/>
                    <a:pt x="185" y="94"/>
                    <a:pt x="185" y="94"/>
                  </a:cubicBezTo>
                  <a:cubicBezTo>
                    <a:pt x="185" y="94"/>
                    <a:pt x="187" y="93"/>
                    <a:pt x="187" y="92"/>
                  </a:cubicBezTo>
                  <a:cubicBezTo>
                    <a:pt x="188" y="92"/>
                    <a:pt x="187" y="91"/>
                    <a:pt x="189" y="91"/>
                  </a:cubicBezTo>
                  <a:cubicBezTo>
                    <a:pt x="191" y="92"/>
                    <a:pt x="191" y="93"/>
                    <a:pt x="191" y="93"/>
                  </a:cubicBezTo>
                  <a:cubicBezTo>
                    <a:pt x="191" y="93"/>
                    <a:pt x="192" y="95"/>
                    <a:pt x="192" y="96"/>
                  </a:cubicBezTo>
                  <a:cubicBezTo>
                    <a:pt x="192" y="96"/>
                    <a:pt x="192" y="97"/>
                    <a:pt x="192" y="97"/>
                  </a:cubicBezTo>
                  <a:cubicBezTo>
                    <a:pt x="192" y="98"/>
                    <a:pt x="194" y="99"/>
                    <a:pt x="191" y="99"/>
                  </a:cubicBezTo>
                  <a:cubicBezTo>
                    <a:pt x="189" y="99"/>
                    <a:pt x="189" y="99"/>
                    <a:pt x="189" y="99"/>
                  </a:cubicBezTo>
                  <a:lnTo>
                    <a:pt x="188" y="9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139">
              <a:extLst>
                <a:ext uri="{FF2B5EF4-FFF2-40B4-BE49-F238E27FC236}">
                  <a16:creationId xmlns:a16="http://schemas.microsoft.com/office/drawing/2014/main" id="{CE6486DE-8266-BC45-A7EC-D5FBC67F52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8971" y="3425810"/>
              <a:ext cx="1218169" cy="970596"/>
            </a:xfrm>
            <a:custGeom>
              <a:avLst/>
              <a:gdLst>
                <a:gd name="T0" fmla="*/ 432 w 534"/>
                <a:gd name="T1" fmla="*/ 208 h 439"/>
                <a:gd name="T2" fmla="*/ 350 w 534"/>
                <a:gd name="T3" fmla="*/ 268 h 439"/>
                <a:gd name="T4" fmla="*/ 305 w 534"/>
                <a:gd name="T5" fmla="*/ 368 h 439"/>
                <a:gd name="T6" fmla="*/ 243 w 534"/>
                <a:gd name="T7" fmla="*/ 412 h 439"/>
                <a:gd name="T8" fmla="*/ 174 w 534"/>
                <a:gd name="T9" fmla="*/ 422 h 439"/>
                <a:gd name="T10" fmla="*/ 78 w 534"/>
                <a:gd name="T11" fmla="*/ 433 h 439"/>
                <a:gd name="T12" fmla="*/ 40 w 534"/>
                <a:gd name="T13" fmla="*/ 384 h 439"/>
                <a:gd name="T14" fmla="*/ 1 w 534"/>
                <a:gd name="T15" fmla="*/ 348 h 439"/>
                <a:gd name="T16" fmla="*/ 2 w 534"/>
                <a:gd name="T17" fmla="*/ 334 h 439"/>
                <a:gd name="T18" fmla="*/ 15 w 534"/>
                <a:gd name="T19" fmla="*/ 321 h 439"/>
                <a:gd name="T20" fmla="*/ 26 w 534"/>
                <a:gd name="T21" fmla="*/ 316 h 439"/>
                <a:gd name="T22" fmla="*/ 31 w 534"/>
                <a:gd name="T23" fmla="*/ 307 h 439"/>
                <a:gd name="T24" fmla="*/ 23 w 534"/>
                <a:gd name="T25" fmla="*/ 297 h 439"/>
                <a:gd name="T26" fmla="*/ 21 w 534"/>
                <a:gd name="T27" fmla="*/ 287 h 439"/>
                <a:gd name="T28" fmla="*/ 28 w 534"/>
                <a:gd name="T29" fmla="*/ 275 h 439"/>
                <a:gd name="T30" fmla="*/ 38 w 534"/>
                <a:gd name="T31" fmla="*/ 268 h 439"/>
                <a:gd name="T32" fmla="*/ 40 w 534"/>
                <a:gd name="T33" fmla="*/ 257 h 439"/>
                <a:gd name="T34" fmla="*/ 34 w 534"/>
                <a:gd name="T35" fmla="*/ 251 h 439"/>
                <a:gd name="T36" fmla="*/ 32 w 534"/>
                <a:gd name="T37" fmla="*/ 240 h 439"/>
                <a:gd name="T38" fmla="*/ 29 w 534"/>
                <a:gd name="T39" fmla="*/ 230 h 439"/>
                <a:gd name="T40" fmla="*/ 33 w 534"/>
                <a:gd name="T41" fmla="*/ 225 h 439"/>
                <a:gd name="T42" fmla="*/ 44 w 534"/>
                <a:gd name="T43" fmla="*/ 227 h 439"/>
                <a:gd name="T44" fmla="*/ 51 w 534"/>
                <a:gd name="T45" fmla="*/ 223 h 439"/>
                <a:gd name="T46" fmla="*/ 58 w 534"/>
                <a:gd name="T47" fmla="*/ 213 h 439"/>
                <a:gd name="T48" fmla="*/ 55 w 534"/>
                <a:gd name="T49" fmla="*/ 200 h 439"/>
                <a:gd name="T50" fmla="*/ 65 w 534"/>
                <a:gd name="T51" fmla="*/ 195 h 439"/>
                <a:gd name="T52" fmla="*/ 68 w 534"/>
                <a:gd name="T53" fmla="*/ 182 h 439"/>
                <a:gd name="T54" fmla="*/ 70 w 534"/>
                <a:gd name="T55" fmla="*/ 169 h 439"/>
                <a:gd name="T56" fmla="*/ 70 w 534"/>
                <a:gd name="T57" fmla="*/ 157 h 439"/>
                <a:gd name="T58" fmla="*/ 82 w 534"/>
                <a:gd name="T59" fmla="*/ 149 h 439"/>
                <a:gd name="T60" fmla="*/ 97 w 534"/>
                <a:gd name="T61" fmla="*/ 142 h 439"/>
                <a:gd name="T62" fmla="*/ 105 w 534"/>
                <a:gd name="T63" fmla="*/ 130 h 439"/>
                <a:gd name="T64" fmla="*/ 94 w 534"/>
                <a:gd name="T65" fmla="*/ 122 h 439"/>
                <a:gd name="T66" fmla="*/ 96 w 534"/>
                <a:gd name="T67" fmla="*/ 112 h 439"/>
                <a:gd name="T68" fmla="*/ 87 w 534"/>
                <a:gd name="T69" fmla="*/ 106 h 439"/>
                <a:gd name="T70" fmla="*/ 75 w 534"/>
                <a:gd name="T71" fmla="*/ 103 h 439"/>
                <a:gd name="T72" fmla="*/ 63 w 534"/>
                <a:gd name="T73" fmla="*/ 108 h 439"/>
                <a:gd name="T74" fmla="*/ 54 w 534"/>
                <a:gd name="T75" fmla="*/ 108 h 439"/>
                <a:gd name="T76" fmla="*/ 44 w 534"/>
                <a:gd name="T77" fmla="*/ 102 h 439"/>
                <a:gd name="T78" fmla="*/ 34 w 534"/>
                <a:gd name="T79" fmla="*/ 102 h 439"/>
                <a:gd name="T80" fmla="*/ 33 w 534"/>
                <a:gd name="T81" fmla="*/ 93 h 439"/>
                <a:gd name="T82" fmla="*/ 29 w 534"/>
                <a:gd name="T83" fmla="*/ 84 h 439"/>
                <a:gd name="T84" fmla="*/ 13 w 534"/>
                <a:gd name="T85" fmla="*/ 86 h 439"/>
                <a:gd name="T86" fmla="*/ 6 w 534"/>
                <a:gd name="T87" fmla="*/ 77 h 439"/>
                <a:gd name="T88" fmla="*/ 6 w 534"/>
                <a:gd name="T89" fmla="*/ 41 h 439"/>
                <a:gd name="T90" fmla="*/ 35 w 534"/>
                <a:gd name="T91" fmla="*/ 17 h 439"/>
                <a:gd name="T92" fmla="*/ 130 w 534"/>
                <a:gd name="T93" fmla="*/ 26 h 439"/>
                <a:gd name="T94" fmla="*/ 280 w 534"/>
                <a:gd name="T95" fmla="*/ 72 h 439"/>
                <a:gd name="T96" fmla="*/ 366 w 534"/>
                <a:gd name="T97" fmla="*/ 119 h 439"/>
                <a:gd name="T98" fmla="*/ 424 w 534"/>
                <a:gd name="T99" fmla="*/ 134 h 439"/>
                <a:gd name="T100" fmla="*/ 424 w 534"/>
                <a:gd name="T101" fmla="*/ 138 h 439"/>
                <a:gd name="T102" fmla="*/ 426 w 534"/>
                <a:gd name="T103" fmla="*/ 141 h 439"/>
                <a:gd name="T104" fmla="*/ 456 w 534"/>
                <a:gd name="T105" fmla="*/ 145 h 439"/>
                <a:gd name="T106" fmla="*/ 521 w 534"/>
                <a:gd name="T107" fmla="*/ 289 h 439"/>
                <a:gd name="T108" fmla="*/ 460 w 534"/>
                <a:gd name="T109" fmla="*/ 299 h 439"/>
                <a:gd name="T110" fmla="*/ 478 w 534"/>
                <a:gd name="T111" fmla="*/ 282 h 439"/>
                <a:gd name="T112" fmla="*/ 411 w 534"/>
                <a:gd name="T113" fmla="*/ 32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4" h="439">
                  <a:moveTo>
                    <a:pt x="496" y="159"/>
                  </a:moveTo>
                  <a:cubicBezTo>
                    <a:pt x="493" y="161"/>
                    <a:pt x="492" y="156"/>
                    <a:pt x="490" y="159"/>
                  </a:cubicBezTo>
                  <a:cubicBezTo>
                    <a:pt x="487" y="163"/>
                    <a:pt x="495" y="172"/>
                    <a:pt x="492" y="177"/>
                  </a:cubicBezTo>
                  <a:cubicBezTo>
                    <a:pt x="488" y="182"/>
                    <a:pt x="480" y="189"/>
                    <a:pt x="469" y="191"/>
                  </a:cubicBezTo>
                  <a:cubicBezTo>
                    <a:pt x="464" y="192"/>
                    <a:pt x="460" y="197"/>
                    <a:pt x="456" y="196"/>
                  </a:cubicBezTo>
                  <a:cubicBezTo>
                    <a:pt x="453" y="196"/>
                    <a:pt x="446" y="203"/>
                    <a:pt x="445" y="205"/>
                  </a:cubicBezTo>
                  <a:cubicBezTo>
                    <a:pt x="443" y="208"/>
                    <a:pt x="437" y="205"/>
                    <a:pt x="432" y="208"/>
                  </a:cubicBezTo>
                  <a:cubicBezTo>
                    <a:pt x="425" y="211"/>
                    <a:pt x="429" y="207"/>
                    <a:pt x="404" y="214"/>
                  </a:cubicBezTo>
                  <a:cubicBezTo>
                    <a:pt x="399" y="215"/>
                    <a:pt x="395" y="217"/>
                    <a:pt x="391" y="218"/>
                  </a:cubicBezTo>
                  <a:cubicBezTo>
                    <a:pt x="387" y="220"/>
                    <a:pt x="383" y="219"/>
                    <a:pt x="383" y="227"/>
                  </a:cubicBezTo>
                  <a:cubicBezTo>
                    <a:pt x="384" y="231"/>
                    <a:pt x="389" y="228"/>
                    <a:pt x="388" y="232"/>
                  </a:cubicBezTo>
                  <a:cubicBezTo>
                    <a:pt x="388" y="235"/>
                    <a:pt x="381" y="234"/>
                    <a:pt x="374" y="238"/>
                  </a:cubicBezTo>
                  <a:cubicBezTo>
                    <a:pt x="371" y="240"/>
                    <a:pt x="369" y="247"/>
                    <a:pt x="367" y="249"/>
                  </a:cubicBezTo>
                  <a:cubicBezTo>
                    <a:pt x="357" y="255"/>
                    <a:pt x="350" y="268"/>
                    <a:pt x="350" y="268"/>
                  </a:cubicBezTo>
                  <a:cubicBezTo>
                    <a:pt x="345" y="273"/>
                    <a:pt x="339" y="277"/>
                    <a:pt x="336" y="283"/>
                  </a:cubicBezTo>
                  <a:cubicBezTo>
                    <a:pt x="329" y="296"/>
                    <a:pt x="327" y="289"/>
                    <a:pt x="331" y="305"/>
                  </a:cubicBezTo>
                  <a:cubicBezTo>
                    <a:pt x="332" y="307"/>
                    <a:pt x="332" y="314"/>
                    <a:pt x="335" y="319"/>
                  </a:cubicBezTo>
                  <a:cubicBezTo>
                    <a:pt x="340" y="326"/>
                    <a:pt x="351" y="333"/>
                    <a:pt x="348" y="335"/>
                  </a:cubicBezTo>
                  <a:cubicBezTo>
                    <a:pt x="346" y="336"/>
                    <a:pt x="334" y="344"/>
                    <a:pt x="330" y="344"/>
                  </a:cubicBezTo>
                  <a:cubicBezTo>
                    <a:pt x="324" y="345"/>
                    <a:pt x="321" y="349"/>
                    <a:pt x="313" y="358"/>
                  </a:cubicBezTo>
                  <a:cubicBezTo>
                    <a:pt x="309" y="361"/>
                    <a:pt x="308" y="364"/>
                    <a:pt x="305" y="368"/>
                  </a:cubicBezTo>
                  <a:cubicBezTo>
                    <a:pt x="300" y="374"/>
                    <a:pt x="302" y="373"/>
                    <a:pt x="298" y="380"/>
                  </a:cubicBezTo>
                  <a:cubicBezTo>
                    <a:pt x="297" y="382"/>
                    <a:pt x="298" y="389"/>
                    <a:pt x="298" y="392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71" y="388"/>
                    <a:pt x="271" y="388"/>
                    <a:pt x="271" y="388"/>
                  </a:cubicBezTo>
                  <a:cubicBezTo>
                    <a:pt x="261" y="397"/>
                    <a:pt x="261" y="397"/>
                    <a:pt x="261" y="397"/>
                  </a:cubicBezTo>
                  <a:cubicBezTo>
                    <a:pt x="257" y="400"/>
                    <a:pt x="251" y="398"/>
                    <a:pt x="247" y="401"/>
                  </a:cubicBezTo>
                  <a:cubicBezTo>
                    <a:pt x="247" y="401"/>
                    <a:pt x="244" y="410"/>
                    <a:pt x="243" y="412"/>
                  </a:cubicBezTo>
                  <a:cubicBezTo>
                    <a:pt x="243" y="415"/>
                    <a:pt x="236" y="423"/>
                    <a:pt x="236" y="423"/>
                  </a:cubicBezTo>
                  <a:cubicBezTo>
                    <a:pt x="235" y="424"/>
                    <a:pt x="230" y="429"/>
                    <a:pt x="228" y="430"/>
                  </a:cubicBezTo>
                  <a:cubicBezTo>
                    <a:pt x="225" y="431"/>
                    <a:pt x="223" y="423"/>
                    <a:pt x="221" y="423"/>
                  </a:cubicBezTo>
                  <a:cubicBezTo>
                    <a:pt x="217" y="423"/>
                    <a:pt x="217" y="422"/>
                    <a:pt x="213" y="421"/>
                  </a:cubicBezTo>
                  <a:cubicBezTo>
                    <a:pt x="208" y="421"/>
                    <a:pt x="207" y="428"/>
                    <a:pt x="202" y="428"/>
                  </a:cubicBezTo>
                  <a:cubicBezTo>
                    <a:pt x="194" y="427"/>
                    <a:pt x="180" y="419"/>
                    <a:pt x="180" y="419"/>
                  </a:cubicBezTo>
                  <a:cubicBezTo>
                    <a:pt x="177" y="418"/>
                    <a:pt x="177" y="422"/>
                    <a:pt x="174" y="422"/>
                  </a:cubicBezTo>
                  <a:cubicBezTo>
                    <a:pt x="168" y="421"/>
                    <a:pt x="160" y="417"/>
                    <a:pt x="152" y="415"/>
                  </a:cubicBezTo>
                  <a:cubicBezTo>
                    <a:pt x="146" y="414"/>
                    <a:pt x="134" y="412"/>
                    <a:pt x="134" y="412"/>
                  </a:cubicBezTo>
                  <a:cubicBezTo>
                    <a:pt x="131" y="414"/>
                    <a:pt x="128" y="414"/>
                    <a:pt x="125" y="415"/>
                  </a:cubicBezTo>
                  <a:cubicBezTo>
                    <a:pt x="121" y="417"/>
                    <a:pt x="117" y="420"/>
                    <a:pt x="114" y="421"/>
                  </a:cubicBezTo>
                  <a:cubicBezTo>
                    <a:pt x="111" y="422"/>
                    <a:pt x="105" y="417"/>
                    <a:pt x="96" y="422"/>
                  </a:cubicBezTo>
                  <a:cubicBezTo>
                    <a:pt x="93" y="423"/>
                    <a:pt x="89" y="422"/>
                    <a:pt x="87" y="424"/>
                  </a:cubicBezTo>
                  <a:cubicBezTo>
                    <a:pt x="84" y="427"/>
                    <a:pt x="83" y="431"/>
                    <a:pt x="78" y="433"/>
                  </a:cubicBezTo>
                  <a:cubicBezTo>
                    <a:pt x="75" y="434"/>
                    <a:pt x="71" y="438"/>
                    <a:pt x="69" y="439"/>
                  </a:cubicBezTo>
                  <a:cubicBezTo>
                    <a:pt x="64" y="436"/>
                    <a:pt x="57" y="436"/>
                    <a:pt x="55" y="428"/>
                  </a:cubicBezTo>
                  <a:cubicBezTo>
                    <a:pt x="54" y="425"/>
                    <a:pt x="51" y="428"/>
                    <a:pt x="49" y="425"/>
                  </a:cubicBezTo>
                  <a:cubicBezTo>
                    <a:pt x="45" y="421"/>
                    <a:pt x="42" y="412"/>
                    <a:pt x="42" y="408"/>
                  </a:cubicBezTo>
                  <a:cubicBezTo>
                    <a:pt x="42" y="408"/>
                    <a:pt x="45" y="404"/>
                    <a:pt x="42" y="400"/>
                  </a:cubicBezTo>
                  <a:cubicBezTo>
                    <a:pt x="40" y="396"/>
                    <a:pt x="37" y="395"/>
                    <a:pt x="38" y="391"/>
                  </a:cubicBezTo>
                  <a:cubicBezTo>
                    <a:pt x="41" y="391"/>
                    <a:pt x="40" y="384"/>
                    <a:pt x="40" y="384"/>
                  </a:cubicBezTo>
                  <a:cubicBezTo>
                    <a:pt x="40" y="382"/>
                    <a:pt x="33" y="370"/>
                    <a:pt x="31" y="368"/>
                  </a:cubicBezTo>
                  <a:cubicBezTo>
                    <a:pt x="26" y="365"/>
                    <a:pt x="20" y="361"/>
                    <a:pt x="14" y="36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" y="348"/>
                    <a:pt x="1" y="348"/>
                    <a:pt x="1" y="348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1" y="344"/>
                    <a:pt x="1" y="344"/>
                    <a:pt x="1" y="344"/>
                  </a:cubicBezTo>
                  <a:cubicBezTo>
                    <a:pt x="1" y="342"/>
                    <a:pt x="1" y="342"/>
                    <a:pt x="1" y="342"/>
                  </a:cubicBezTo>
                  <a:cubicBezTo>
                    <a:pt x="1" y="339"/>
                    <a:pt x="1" y="339"/>
                    <a:pt x="1" y="339"/>
                  </a:cubicBezTo>
                  <a:cubicBezTo>
                    <a:pt x="1" y="339"/>
                    <a:pt x="0" y="337"/>
                    <a:pt x="0" y="337"/>
                  </a:cubicBezTo>
                  <a:cubicBezTo>
                    <a:pt x="0" y="337"/>
                    <a:pt x="0" y="335"/>
                    <a:pt x="0" y="335"/>
                  </a:cubicBezTo>
                  <a:cubicBezTo>
                    <a:pt x="0" y="335"/>
                    <a:pt x="2" y="334"/>
                    <a:pt x="2" y="334"/>
                  </a:cubicBezTo>
                  <a:cubicBezTo>
                    <a:pt x="2" y="333"/>
                    <a:pt x="4" y="332"/>
                    <a:pt x="4" y="332"/>
                  </a:cubicBezTo>
                  <a:cubicBezTo>
                    <a:pt x="4" y="332"/>
                    <a:pt x="5" y="329"/>
                    <a:pt x="5" y="328"/>
                  </a:cubicBezTo>
                  <a:cubicBezTo>
                    <a:pt x="5" y="328"/>
                    <a:pt x="6" y="327"/>
                    <a:pt x="6" y="327"/>
                  </a:cubicBezTo>
                  <a:cubicBezTo>
                    <a:pt x="9" y="326"/>
                    <a:pt x="9" y="326"/>
                    <a:pt x="9" y="326"/>
                  </a:cubicBezTo>
                  <a:cubicBezTo>
                    <a:pt x="11" y="324"/>
                    <a:pt x="11" y="324"/>
                    <a:pt x="11" y="324"/>
                  </a:cubicBezTo>
                  <a:cubicBezTo>
                    <a:pt x="13" y="323"/>
                    <a:pt x="13" y="323"/>
                    <a:pt x="13" y="323"/>
                  </a:cubicBezTo>
                  <a:cubicBezTo>
                    <a:pt x="15" y="321"/>
                    <a:pt x="15" y="321"/>
                    <a:pt x="15" y="321"/>
                  </a:cubicBezTo>
                  <a:cubicBezTo>
                    <a:pt x="16" y="317"/>
                    <a:pt x="16" y="317"/>
                    <a:pt x="16" y="317"/>
                  </a:cubicBezTo>
                  <a:cubicBezTo>
                    <a:pt x="17" y="316"/>
                    <a:pt x="17" y="316"/>
                    <a:pt x="17" y="316"/>
                  </a:cubicBezTo>
                  <a:cubicBezTo>
                    <a:pt x="17" y="316"/>
                    <a:pt x="20" y="316"/>
                    <a:pt x="20" y="316"/>
                  </a:cubicBezTo>
                  <a:cubicBezTo>
                    <a:pt x="20" y="316"/>
                    <a:pt x="22" y="316"/>
                    <a:pt x="22" y="316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26" y="316"/>
                    <a:pt x="26" y="316"/>
                    <a:pt x="26" y="316"/>
                  </a:cubicBezTo>
                  <a:cubicBezTo>
                    <a:pt x="26" y="316"/>
                    <a:pt x="27" y="316"/>
                    <a:pt x="28" y="316"/>
                  </a:cubicBezTo>
                  <a:cubicBezTo>
                    <a:pt x="28" y="316"/>
                    <a:pt x="29" y="316"/>
                    <a:pt x="29" y="316"/>
                  </a:cubicBezTo>
                  <a:cubicBezTo>
                    <a:pt x="29" y="313"/>
                    <a:pt x="29" y="313"/>
                    <a:pt x="29" y="313"/>
                  </a:cubicBezTo>
                  <a:cubicBezTo>
                    <a:pt x="33" y="309"/>
                    <a:pt x="33" y="309"/>
                    <a:pt x="33" y="309"/>
                  </a:cubicBezTo>
                  <a:cubicBezTo>
                    <a:pt x="33" y="309"/>
                    <a:pt x="33" y="308"/>
                    <a:pt x="33" y="308"/>
                  </a:cubicBezTo>
                  <a:cubicBezTo>
                    <a:pt x="33" y="308"/>
                    <a:pt x="33" y="307"/>
                    <a:pt x="33" y="307"/>
                  </a:cubicBezTo>
                  <a:cubicBezTo>
                    <a:pt x="32" y="306"/>
                    <a:pt x="31" y="307"/>
                    <a:pt x="31" y="307"/>
                  </a:cubicBezTo>
                  <a:cubicBezTo>
                    <a:pt x="31" y="307"/>
                    <a:pt x="29" y="307"/>
                    <a:pt x="29" y="307"/>
                  </a:cubicBezTo>
                  <a:cubicBezTo>
                    <a:pt x="29" y="307"/>
                    <a:pt x="27" y="307"/>
                    <a:pt x="26" y="307"/>
                  </a:cubicBezTo>
                  <a:cubicBezTo>
                    <a:pt x="26" y="307"/>
                    <a:pt x="26" y="306"/>
                    <a:pt x="26" y="306"/>
                  </a:cubicBezTo>
                  <a:cubicBezTo>
                    <a:pt x="25" y="304"/>
                    <a:pt x="25" y="304"/>
                    <a:pt x="25" y="304"/>
                  </a:cubicBezTo>
                  <a:cubicBezTo>
                    <a:pt x="25" y="304"/>
                    <a:pt x="24" y="302"/>
                    <a:pt x="24" y="301"/>
                  </a:cubicBezTo>
                  <a:cubicBezTo>
                    <a:pt x="24" y="300"/>
                    <a:pt x="24" y="299"/>
                    <a:pt x="24" y="298"/>
                  </a:cubicBezTo>
                  <a:cubicBezTo>
                    <a:pt x="24" y="298"/>
                    <a:pt x="23" y="297"/>
                    <a:pt x="23" y="297"/>
                  </a:cubicBezTo>
                  <a:cubicBezTo>
                    <a:pt x="23" y="297"/>
                    <a:pt x="22" y="296"/>
                    <a:pt x="22" y="295"/>
                  </a:cubicBezTo>
                  <a:cubicBezTo>
                    <a:pt x="22" y="295"/>
                    <a:pt x="21" y="292"/>
                    <a:pt x="21" y="292"/>
                  </a:cubicBezTo>
                  <a:cubicBezTo>
                    <a:pt x="20" y="291"/>
                    <a:pt x="20" y="291"/>
                    <a:pt x="20" y="291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20" y="288"/>
                    <a:pt x="20" y="288"/>
                    <a:pt x="20" y="288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1" y="287"/>
                    <a:pt x="21" y="287"/>
                    <a:pt x="21" y="287"/>
                  </a:cubicBezTo>
                  <a:cubicBezTo>
                    <a:pt x="22" y="285"/>
                    <a:pt x="22" y="285"/>
                    <a:pt x="22" y="285"/>
                  </a:cubicBezTo>
                  <a:cubicBezTo>
                    <a:pt x="22" y="285"/>
                    <a:pt x="24" y="284"/>
                    <a:pt x="24" y="284"/>
                  </a:cubicBezTo>
                  <a:cubicBezTo>
                    <a:pt x="24" y="284"/>
                    <a:pt x="26" y="282"/>
                    <a:pt x="26" y="282"/>
                  </a:cubicBezTo>
                  <a:cubicBezTo>
                    <a:pt x="26" y="282"/>
                    <a:pt x="25" y="281"/>
                    <a:pt x="25" y="281"/>
                  </a:cubicBezTo>
                  <a:cubicBezTo>
                    <a:pt x="25" y="281"/>
                    <a:pt x="25" y="279"/>
                    <a:pt x="25" y="279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8" y="275"/>
                    <a:pt x="28" y="275"/>
                    <a:pt x="28" y="275"/>
                  </a:cubicBezTo>
                  <a:cubicBezTo>
                    <a:pt x="31" y="274"/>
                    <a:pt x="31" y="274"/>
                    <a:pt x="31" y="274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5" y="272"/>
                    <a:pt x="35" y="272"/>
                    <a:pt x="35" y="272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3" y="263"/>
                    <a:pt x="43" y="263"/>
                    <a:pt x="43" y="263"/>
                  </a:cubicBezTo>
                  <a:cubicBezTo>
                    <a:pt x="43" y="261"/>
                    <a:pt x="43" y="261"/>
                    <a:pt x="43" y="261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2" y="260"/>
                    <a:pt x="41" y="258"/>
                    <a:pt x="41" y="257"/>
                  </a:cubicBezTo>
                  <a:cubicBezTo>
                    <a:pt x="41" y="257"/>
                    <a:pt x="40" y="257"/>
                    <a:pt x="40" y="25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8" y="258"/>
                    <a:pt x="37" y="257"/>
                    <a:pt x="36" y="257"/>
                  </a:cubicBezTo>
                  <a:cubicBezTo>
                    <a:pt x="36" y="257"/>
                    <a:pt x="36" y="256"/>
                    <a:pt x="36" y="256"/>
                  </a:cubicBezTo>
                  <a:cubicBezTo>
                    <a:pt x="37" y="255"/>
                    <a:pt x="37" y="255"/>
                    <a:pt x="37" y="255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3" y="247"/>
                    <a:pt x="33" y="247"/>
                    <a:pt x="33" y="247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4" y="245"/>
                    <a:pt x="34" y="245"/>
                    <a:pt x="34" y="245"/>
                  </a:cubicBezTo>
                  <a:cubicBezTo>
                    <a:pt x="33" y="244"/>
                    <a:pt x="33" y="244"/>
                    <a:pt x="33" y="244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3" y="239"/>
                    <a:pt x="33" y="239"/>
                    <a:pt x="33" y="239"/>
                  </a:cubicBezTo>
                  <a:cubicBezTo>
                    <a:pt x="34" y="238"/>
                    <a:pt x="34" y="238"/>
                    <a:pt x="34" y="238"/>
                  </a:cubicBezTo>
                  <a:cubicBezTo>
                    <a:pt x="34" y="236"/>
                    <a:pt x="34" y="236"/>
                    <a:pt x="34" y="236"/>
                  </a:cubicBezTo>
                  <a:cubicBezTo>
                    <a:pt x="34" y="236"/>
                    <a:pt x="32" y="235"/>
                    <a:pt x="32" y="235"/>
                  </a:cubicBezTo>
                  <a:cubicBezTo>
                    <a:pt x="32" y="235"/>
                    <a:pt x="31" y="233"/>
                    <a:pt x="31" y="233"/>
                  </a:cubicBezTo>
                  <a:cubicBezTo>
                    <a:pt x="31" y="232"/>
                    <a:pt x="31" y="232"/>
                    <a:pt x="31" y="232"/>
                  </a:cubicBezTo>
                  <a:cubicBezTo>
                    <a:pt x="31" y="232"/>
                    <a:pt x="29" y="230"/>
                    <a:pt x="29" y="230"/>
                  </a:cubicBezTo>
                  <a:cubicBezTo>
                    <a:pt x="29" y="230"/>
                    <a:pt x="29" y="228"/>
                    <a:pt x="29" y="228"/>
                  </a:cubicBezTo>
                  <a:cubicBezTo>
                    <a:pt x="29" y="228"/>
                    <a:pt x="28" y="226"/>
                    <a:pt x="28" y="226"/>
                  </a:cubicBezTo>
                  <a:cubicBezTo>
                    <a:pt x="27" y="225"/>
                    <a:pt x="27" y="224"/>
                    <a:pt x="27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32" y="226"/>
                    <a:pt x="32" y="226"/>
                    <a:pt x="32" y="226"/>
                  </a:cubicBezTo>
                  <a:cubicBezTo>
                    <a:pt x="33" y="225"/>
                    <a:pt x="33" y="225"/>
                    <a:pt x="33" y="225"/>
                  </a:cubicBezTo>
                  <a:cubicBezTo>
                    <a:pt x="33" y="226"/>
                    <a:pt x="33" y="226"/>
                    <a:pt x="33" y="226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8" y="226"/>
                    <a:pt x="38" y="226"/>
                    <a:pt x="38" y="226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1" y="226"/>
                    <a:pt x="41" y="226"/>
                    <a:pt x="41" y="226"/>
                  </a:cubicBezTo>
                  <a:cubicBezTo>
                    <a:pt x="41" y="226"/>
                    <a:pt x="42" y="227"/>
                    <a:pt x="42" y="227"/>
                  </a:cubicBezTo>
                  <a:cubicBezTo>
                    <a:pt x="43" y="228"/>
                    <a:pt x="44" y="227"/>
                    <a:pt x="44" y="227"/>
                  </a:cubicBezTo>
                  <a:cubicBezTo>
                    <a:pt x="44" y="228"/>
                    <a:pt x="46" y="228"/>
                    <a:pt x="46" y="228"/>
                  </a:cubicBezTo>
                  <a:cubicBezTo>
                    <a:pt x="46" y="228"/>
                    <a:pt x="47" y="227"/>
                    <a:pt x="48" y="227"/>
                  </a:cubicBezTo>
                  <a:cubicBezTo>
                    <a:pt x="48" y="227"/>
                    <a:pt x="49" y="227"/>
                    <a:pt x="49" y="227"/>
                  </a:cubicBezTo>
                  <a:cubicBezTo>
                    <a:pt x="50" y="226"/>
                    <a:pt x="50" y="226"/>
                    <a:pt x="50" y="226"/>
                  </a:cubicBezTo>
                  <a:cubicBezTo>
                    <a:pt x="50" y="224"/>
                    <a:pt x="50" y="224"/>
                    <a:pt x="50" y="224"/>
                  </a:cubicBezTo>
                  <a:cubicBezTo>
                    <a:pt x="51" y="224"/>
                    <a:pt x="51" y="224"/>
                    <a:pt x="51" y="224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2" y="221"/>
                    <a:pt x="52" y="221"/>
                    <a:pt x="52" y="221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4" y="220"/>
                    <a:pt x="54" y="220"/>
                    <a:pt x="54" y="220"/>
                  </a:cubicBezTo>
                  <a:cubicBezTo>
                    <a:pt x="55" y="219"/>
                    <a:pt x="55" y="219"/>
                    <a:pt x="55" y="219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8" y="213"/>
                    <a:pt x="58" y="213"/>
                  </a:cubicBezTo>
                  <a:cubicBezTo>
                    <a:pt x="58" y="213"/>
                    <a:pt x="59" y="211"/>
                    <a:pt x="59" y="211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4"/>
                    <a:pt x="56" y="203"/>
                    <a:pt x="55" y="203"/>
                  </a:cubicBezTo>
                  <a:cubicBezTo>
                    <a:pt x="55" y="203"/>
                    <a:pt x="55" y="202"/>
                    <a:pt x="55" y="202"/>
                  </a:cubicBezTo>
                  <a:cubicBezTo>
                    <a:pt x="55" y="200"/>
                    <a:pt x="55" y="200"/>
                    <a:pt x="55" y="200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60" y="197"/>
                    <a:pt x="60" y="197"/>
                    <a:pt x="60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2"/>
                    <a:pt x="67" y="192"/>
                    <a:pt x="67" y="192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5" y="189"/>
                    <a:pt x="65" y="189"/>
                    <a:pt x="65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7" y="181"/>
                    <a:pt x="67" y="181"/>
                    <a:pt x="67" y="181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6"/>
                    <a:pt x="70" y="175"/>
                  </a:cubicBezTo>
                  <a:cubicBezTo>
                    <a:pt x="71" y="175"/>
                    <a:pt x="71" y="172"/>
                    <a:pt x="71" y="172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70" y="169"/>
                    <a:pt x="72" y="168"/>
                    <a:pt x="72" y="168"/>
                  </a:cubicBezTo>
                  <a:cubicBezTo>
                    <a:pt x="73" y="168"/>
                    <a:pt x="73" y="165"/>
                    <a:pt x="73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71" y="162"/>
                    <a:pt x="71" y="161"/>
                  </a:cubicBezTo>
                  <a:cubicBezTo>
                    <a:pt x="71" y="161"/>
                    <a:pt x="71" y="159"/>
                    <a:pt x="71" y="159"/>
                  </a:cubicBezTo>
                  <a:cubicBezTo>
                    <a:pt x="70" y="159"/>
                    <a:pt x="70" y="159"/>
                    <a:pt x="70" y="159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73" y="157"/>
                    <a:pt x="74" y="156"/>
                    <a:pt x="75" y="156"/>
                  </a:cubicBezTo>
                  <a:cubicBezTo>
                    <a:pt x="75" y="155"/>
                    <a:pt x="77" y="155"/>
                    <a:pt x="77" y="155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2" y="150"/>
                    <a:pt x="82" y="150"/>
                    <a:pt x="82" y="150"/>
                  </a:cubicBezTo>
                  <a:cubicBezTo>
                    <a:pt x="82" y="149"/>
                    <a:pt x="82" y="149"/>
                    <a:pt x="82" y="149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97" y="142"/>
                    <a:pt x="97" y="142"/>
                    <a:pt x="97" y="142"/>
                  </a:cubicBezTo>
                  <a:cubicBezTo>
                    <a:pt x="98" y="142"/>
                    <a:pt x="98" y="142"/>
                    <a:pt x="98" y="142"/>
                  </a:cubicBezTo>
                  <a:cubicBezTo>
                    <a:pt x="98" y="142"/>
                    <a:pt x="100" y="141"/>
                    <a:pt x="100" y="141"/>
                  </a:cubicBezTo>
                  <a:cubicBezTo>
                    <a:pt x="100" y="141"/>
                    <a:pt x="101" y="139"/>
                    <a:pt x="101" y="139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5" y="130"/>
                    <a:pt x="103" y="128"/>
                    <a:pt x="102" y="128"/>
                  </a:cubicBezTo>
                  <a:cubicBezTo>
                    <a:pt x="102" y="127"/>
                    <a:pt x="100" y="126"/>
                    <a:pt x="100" y="126"/>
                  </a:cubicBezTo>
                  <a:cubicBezTo>
                    <a:pt x="100" y="126"/>
                    <a:pt x="97" y="125"/>
                    <a:pt x="97" y="125"/>
                  </a:cubicBezTo>
                  <a:cubicBezTo>
                    <a:pt x="97" y="125"/>
                    <a:pt x="95" y="126"/>
                    <a:pt x="95" y="126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3" y="123"/>
                    <a:pt x="94" y="123"/>
                  </a:cubicBezTo>
                  <a:cubicBezTo>
                    <a:pt x="94" y="123"/>
                    <a:pt x="94" y="122"/>
                    <a:pt x="94" y="12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0"/>
                    <a:pt x="94" y="120"/>
                    <a:pt x="94" y="120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5" y="119"/>
                    <a:pt x="96" y="118"/>
                    <a:pt x="96" y="117"/>
                  </a:cubicBezTo>
                  <a:cubicBezTo>
                    <a:pt x="96" y="117"/>
                    <a:pt x="97" y="115"/>
                    <a:pt x="97" y="115"/>
                  </a:cubicBezTo>
                  <a:cubicBezTo>
                    <a:pt x="97" y="115"/>
                    <a:pt x="96" y="114"/>
                    <a:pt x="96" y="113"/>
                  </a:cubicBezTo>
                  <a:cubicBezTo>
                    <a:pt x="95" y="113"/>
                    <a:pt x="95" y="113"/>
                    <a:pt x="96" y="112"/>
                  </a:cubicBezTo>
                  <a:cubicBezTo>
                    <a:pt x="96" y="112"/>
                    <a:pt x="96" y="111"/>
                    <a:pt x="96" y="111"/>
                  </a:cubicBezTo>
                  <a:cubicBezTo>
                    <a:pt x="96" y="111"/>
                    <a:pt x="96" y="109"/>
                    <a:pt x="95" y="109"/>
                  </a:cubicBezTo>
                  <a:cubicBezTo>
                    <a:pt x="95" y="109"/>
                    <a:pt x="93" y="110"/>
                    <a:pt x="93" y="110"/>
                  </a:cubicBezTo>
                  <a:cubicBezTo>
                    <a:pt x="93" y="110"/>
                    <a:pt x="90" y="109"/>
                    <a:pt x="90" y="109"/>
                  </a:cubicBezTo>
                  <a:cubicBezTo>
                    <a:pt x="90" y="109"/>
                    <a:pt x="89" y="108"/>
                    <a:pt x="89" y="108"/>
                  </a:cubicBezTo>
                  <a:cubicBezTo>
                    <a:pt x="89" y="108"/>
                    <a:pt x="89" y="106"/>
                    <a:pt x="88" y="106"/>
                  </a:cubicBezTo>
                  <a:cubicBezTo>
                    <a:pt x="87" y="105"/>
                    <a:pt x="87" y="106"/>
                    <a:pt x="87" y="106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6" y="108"/>
                    <a:pt x="84" y="108"/>
                    <a:pt x="83" y="107"/>
                  </a:cubicBezTo>
                  <a:cubicBezTo>
                    <a:pt x="83" y="107"/>
                    <a:pt x="82" y="107"/>
                    <a:pt x="82" y="107"/>
                  </a:cubicBezTo>
                  <a:cubicBezTo>
                    <a:pt x="81" y="107"/>
                    <a:pt x="81" y="106"/>
                    <a:pt x="81" y="105"/>
                  </a:cubicBezTo>
                  <a:cubicBezTo>
                    <a:pt x="80" y="104"/>
                    <a:pt x="80" y="105"/>
                    <a:pt x="79" y="105"/>
                  </a:cubicBezTo>
                  <a:cubicBezTo>
                    <a:pt x="79" y="105"/>
                    <a:pt x="77" y="105"/>
                    <a:pt x="77" y="105"/>
                  </a:cubicBezTo>
                  <a:cubicBezTo>
                    <a:pt x="77" y="105"/>
                    <a:pt x="75" y="103"/>
                    <a:pt x="75" y="103"/>
                  </a:cubicBezTo>
                  <a:cubicBezTo>
                    <a:pt x="75" y="102"/>
                    <a:pt x="74" y="102"/>
                    <a:pt x="74" y="102"/>
                  </a:cubicBezTo>
                  <a:cubicBezTo>
                    <a:pt x="74" y="102"/>
                    <a:pt x="72" y="103"/>
                    <a:pt x="72" y="103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9"/>
                    <a:pt x="65" y="109"/>
                    <a:pt x="64" y="108"/>
                  </a:cubicBezTo>
                  <a:cubicBezTo>
                    <a:pt x="64" y="108"/>
                    <a:pt x="64" y="108"/>
                    <a:pt x="63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08"/>
                    <a:pt x="60" y="109"/>
                    <a:pt x="60" y="109"/>
                  </a:cubicBezTo>
                  <a:cubicBezTo>
                    <a:pt x="60" y="109"/>
                    <a:pt x="59" y="107"/>
                    <a:pt x="59" y="107"/>
                  </a:cubicBezTo>
                  <a:cubicBezTo>
                    <a:pt x="59" y="107"/>
                    <a:pt x="57" y="106"/>
                    <a:pt x="57" y="105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6"/>
                    <a:pt x="56" y="107"/>
                    <a:pt x="55" y="107"/>
                  </a:cubicBezTo>
                  <a:cubicBezTo>
                    <a:pt x="55" y="107"/>
                    <a:pt x="54" y="108"/>
                    <a:pt x="54" y="108"/>
                  </a:cubicBezTo>
                  <a:cubicBezTo>
                    <a:pt x="53" y="108"/>
                    <a:pt x="54" y="106"/>
                    <a:pt x="54" y="106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2" y="103"/>
                    <a:pt x="52" y="102"/>
                  </a:cubicBezTo>
                  <a:cubicBezTo>
                    <a:pt x="51" y="102"/>
                    <a:pt x="50" y="101"/>
                    <a:pt x="50" y="101"/>
                  </a:cubicBezTo>
                  <a:cubicBezTo>
                    <a:pt x="50" y="101"/>
                    <a:pt x="48" y="101"/>
                    <a:pt x="48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6" y="101"/>
                    <a:pt x="45" y="101"/>
                    <a:pt x="44" y="102"/>
                  </a:cubicBezTo>
                  <a:cubicBezTo>
                    <a:pt x="44" y="102"/>
                    <a:pt x="43" y="103"/>
                    <a:pt x="42" y="102"/>
                  </a:cubicBezTo>
                  <a:cubicBezTo>
                    <a:pt x="42" y="102"/>
                    <a:pt x="43" y="100"/>
                    <a:pt x="43" y="100"/>
                  </a:cubicBezTo>
                  <a:cubicBezTo>
                    <a:pt x="43" y="100"/>
                    <a:pt x="43" y="98"/>
                    <a:pt x="43" y="98"/>
                  </a:cubicBezTo>
                  <a:cubicBezTo>
                    <a:pt x="42" y="97"/>
                    <a:pt x="42" y="99"/>
                    <a:pt x="42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7" y="101"/>
                    <a:pt x="36" y="102"/>
                    <a:pt x="34" y="102"/>
                  </a:cubicBezTo>
                  <a:cubicBezTo>
                    <a:pt x="33" y="102"/>
                    <a:pt x="32" y="103"/>
                    <a:pt x="32" y="102"/>
                  </a:cubicBezTo>
                  <a:cubicBezTo>
                    <a:pt x="31" y="102"/>
                    <a:pt x="31" y="101"/>
                    <a:pt x="31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1" y="99"/>
                    <a:pt x="30" y="98"/>
                    <a:pt x="30" y="97"/>
                  </a:cubicBezTo>
                  <a:cubicBezTo>
                    <a:pt x="29" y="96"/>
                    <a:pt x="30" y="96"/>
                    <a:pt x="30" y="95"/>
                  </a:cubicBezTo>
                  <a:cubicBezTo>
                    <a:pt x="30" y="95"/>
                    <a:pt x="32" y="94"/>
                    <a:pt x="32" y="94"/>
                  </a:cubicBezTo>
                  <a:cubicBezTo>
                    <a:pt x="32" y="93"/>
                    <a:pt x="33" y="93"/>
                    <a:pt x="33" y="9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2"/>
                    <a:pt x="36" y="89"/>
                    <a:pt x="36" y="88"/>
                  </a:cubicBezTo>
                  <a:cubicBezTo>
                    <a:pt x="36" y="88"/>
                    <a:pt x="36" y="88"/>
                    <a:pt x="35" y="88"/>
                  </a:cubicBezTo>
                  <a:cubicBezTo>
                    <a:pt x="34" y="88"/>
                    <a:pt x="34" y="87"/>
                    <a:pt x="34" y="87"/>
                  </a:cubicBezTo>
                  <a:cubicBezTo>
                    <a:pt x="34" y="87"/>
                    <a:pt x="34" y="85"/>
                    <a:pt x="34" y="85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7" y="85"/>
                    <a:pt x="26" y="85"/>
                  </a:cubicBezTo>
                  <a:cubicBezTo>
                    <a:pt x="26" y="85"/>
                    <a:pt x="24" y="85"/>
                    <a:pt x="24" y="85"/>
                  </a:cubicBezTo>
                  <a:cubicBezTo>
                    <a:pt x="23" y="85"/>
                    <a:pt x="22" y="84"/>
                    <a:pt x="22" y="84"/>
                  </a:cubicBezTo>
                  <a:cubicBezTo>
                    <a:pt x="22" y="84"/>
                    <a:pt x="18" y="85"/>
                    <a:pt x="18" y="85"/>
                  </a:cubicBezTo>
                  <a:cubicBezTo>
                    <a:pt x="18" y="85"/>
                    <a:pt x="17" y="85"/>
                    <a:pt x="17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7"/>
                    <a:pt x="11" y="88"/>
                    <a:pt x="11" y="88"/>
                  </a:cubicBezTo>
                  <a:cubicBezTo>
                    <a:pt x="10" y="88"/>
                    <a:pt x="9" y="88"/>
                    <a:pt x="8" y="88"/>
                  </a:cubicBezTo>
                  <a:cubicBezTo>
                    <a:pt x="8" y="88"/>
                    <a:pt x="7" y="89"/>
                    <a:pt x="7" y="89"/>
                  </a:cubicBezTo>
                  <a:cubicBezTo>
                    <a:pt x="7" y="89"/>
                    <a:pt x="5" y="90"/>
                    <a:pt x="4" y="91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59"/>
                    <a:pt x="19" y="53"/>
                    <a:pt x="18" y="50"/>
                  </a:cubicBezTo>
                  <a:cubicBezTo>
                    <a:pt x="17" y="47"/>
                    <a:pt x="6" y="56"/>
                    <a:pt x="5" y="53"/>
                  </a:cubicBezTo>
                  <a:cubicBezTo>
                    <a:pt x="4" y="47"/>
                    <a:pt x="7" y="48"/>
                    <a:pt x="12" y="43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3" y="30"/>
                    <a:pt x="3" y="27"/>
                  </a:cubicBezTo>
                  <a:cubicBezTo>
                    <a:pt x="3" y="24"/>
                    <a:pt x="6" y="23"/>
                    <a:pt x="6" y="23"/>
                  </a:cubicBezTo>
                  <a:cubicBezTo>
                    <a:pt x="9" y="22"/>
                    <a:pt x="11" y="20"/>
                    <a:pt x="14" y="18"/>
                  </a:cubicBezTo>
                  <a:cubicBezTo>
                    <a:pt x="17" y="14"/>
                    <a:pt x="20" y="16"/>
                    <a:pt x="22" y="15"/>
                  </a:cubicBezTo>
                  <a:cubicBezTo>
                    <a:pt x="25" y="13"/>
                    <a:pt x="25" y="15"/>
                    <a:pt x="35" y="17"/>
                  </a:cubicBezTo>
                  <a:cubicBezTo>
                    <a:pt x="37" y="16"/>
                    <a:pt x="41" y="16"/>
                    <a:pt x="42" y="14"/>
                  </a:cubicBezTo>
                  <a:cubicBezTo>
                    <a:pt x="44" y="12"/>
                    <a:pt x="47" y="13"/>
                    <a:pt x="47" y="9"/>
                  </a:cubicBezTo>
                  <a:cubicBezTo>
                    <a:pt x="48" y="3"/>
                    <a:pt x="59" y="7"/>
                    <a:pt x="59" y="5"/>
                  </a:cubicBezTo>
                  <a:cubicBezTo>
                    <a:pt x="61" y="5"/>
                    <a:pt x="63" y="0"/>
                    <a:pt x="68" y="0"/>
                  </a:cubicBezTo>
                  <a:cubicBezTo>
                    <a:pt x="72" y="1"/>
                    <a:pt x="73" y="2"/>
                    <a:pt x="76" y="3"/>
                  </a:cubicBezTo>
                  <a:cubicBezTo>
                    <a:pt x="87" y="10"/>
                    <a:pt x="82" y="14"/>
                    <a:pt x="95" y="18"/>
                  </a:cubicBezTo>
                  <a:cubicBezTo>
                    <a:pt x="106" y="21"/>
                    <a:pt x="119" y="24"/>
                    <a:pt x="130" y="26"/>
                  </a:cubicBezTo>
                  <a:cubicBezTo>
                    <a:pt x="140" y="27"/>
                    <a:pt x="150" y="31"/>
                    <a:pt x="160" y="35"/>
                  </a:cubicBezTo>
                  <a:cubicBezTo>
                    <a:pt x="160" y="35"/>
                    <a:pt x="197" y="52"/>
                    <a:pt x="198" y="53"/>
                  </a:cubicBezTo>
                  <a:cubicBezTo>
                    <a:pt x="199" y="53"/>
                    <a:pt x="220" y="49"/>
                    <a:pt x="221" y="49"/>
                  </a:cubicBezTo>
                  <a:cubicBezTo>
                    <a:pt x="222" y="49"/>
                    <a:pt x="229" y="50"/>
                    <a:pt x="234" y="53"/>
                  </a:cubicBezTo>
                  <a:cubicBezTo>
                    <a:pt x="237" y="56"/>
                    <a:pt x="247" y="63"/>
                    <a:pt x="247" y="63"/>
                  </a:cubicBezTo>
                  <a:cubicBezTo>
                    <a:pt x="249" y="64"/>
                    <a:pt x="261" y="62"/>
                    <a:pt x="261" y="62"/>
                  </a:cubicBezTo>
                  <a:cubicBezTo>
                    <a:pt x="269" y="62"/>
                    <a:pt x="276" y="71"/>
                    <a:pt x="280" y="72"/>
                  </a:cubicBezTo>
                  <a:cubicBezTo>
                    <a:pt x="285" y="73"/>
                    <a:pt x="297" y="67"/>
                    <a:pt x="302" y="72"/>
                  </a:cubicBezTo>
                  <a:cubicBezTo>
                    <a:pt x="302" y="72"/>
                    <a:pt x="312" y="73"/>
                    <a:pt x="313" y="78"/>
                  </a:cubicBezTo>
                  <a:cubicBezTo>
                    <a:pt x="315" y="83"/>
                    <a:pt x="319" y="91"/>
                    <a:pt x="319" y="91"/>
                  </a:cubicBezTo>
                  <a:cubicBezTo>
                    <a:pt x="332" y="96"/>
                    <a:pt x="332" y="96"/>
                    <a:pt x="332" y="96"/>
                  </a:cubicBezTo>
                  <a:cubicBezTo>
                    <a:pt x="332" y="96"/>
                    <a:pt x="339" y="102"/>
                    <a:pt x="340" y="104"/>
                  </a:cubicBezTo>
                  <a:cubicBezTo>
                    <a:pt x="341" y="105"/>
                    <a:pt x="356" y="110"/>
                    <a:pt x="356" y="110"/>
                  </a:cubicBezTo>
                  <a:cubicBezTo>
                    <a:pt x="366" y="119"/>
                    <a:pt x="366" y="119"/>
                    <a:pt x="366" y="119"/>
                  </a:cubicBezTo>
                  <a:cubicBezTo>
                    <a:pt x="381" y="119"/>
                    <a:pt x="381" y="119"/>
                    <a:pt x="381" y="119"/>
                  </a:cubicBezTo>
                  <a:cubicBezTo>
                    <a:pt x="391" y="121"/>
                    <a:pt x="391" y="121"/>
                    <a:pt x="391" y="121"/>
                  </a:cubicBezTo>
                  <a:cubicBezTo>
                    <a:pt x="396" y="115"/>
                    <a:pt x="396" y="115"/>
                    <a:pt x="396" y="115"/>
                  </a:cubicBezTo>
                  <a:cubicBezTo>
                    <a:pt x="396" y="115"/>
                    <a:pt x="421" y="127"/>
                    <a:pt x="422" y="127"/>
                  </a:cubicBezTo>
                  <a:cubicBezTo>
                    <a:pt x="423" y="127"/>
                    <a:pt x="423" y="130"/>
                    <a:pt x="424" y="133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3" y="134"/>
                    <a:pt x="424" y="134"/>
                    <a:pt x="424" y="134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4" y="136"/>
                    <a:pt x="424" y="136"/>
                    <a:pt x="424" y="136"/>
                  </a:cubicBezTo>
                  <a:cubicBezTo>
                    <a:pt x="424" y="137"/>
                    <a:pt x="424" y="137"/>
                    <a:pt x="424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9"/>
                  </a:cubicBezTo>
                  <a:cubicBezTo>
                    <a:pt x="424" y="139"/>
                    <a:pt x="424" y="139"/>
                    <a:pt x="424" y="139"/>
                  </a:cubicBezTo>
                  <a:cubicBezTo>
                    <a:pt x="424" y="139"/>
                    <a:pt x="424" y="139"/>
                    <a:pt x="424" y="140"/>
                  </a:cubicBezTo>
                  <a:cubicBezTo>
                    <a:pt x="424" y="140"/>
                    <a:pt x="424" y="140"/>
                    <a:pt x="424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6" y="141"/>
                    <a:pt x="426" y="141"/>
                  </a:cubicBezTo>
                  <a:cubicBezTo>
                    <a:pt x="426" y="141"/>
                    <a:pt x="426" y="141"/>
                    <a:pt x="427" y="141"/>
                  </a:cubicBezTo>
                  <a:cubicBezTo>
                    <a:pt x="427" y="141"/>
                    <a:pt x="427" y="141"/>
                    <a:pt x="428" y="141"/>
                  </a:cubicBezTo>
                  <a:cubicBezTo>
                    <a:pt x="428" y="141"/>
                    <a:pt x="428" y="141"/>
                    <a:pt x="428" y="141"/>
                  </a:cubicBezTo>
                  <a:cubicBezTo>
                    <a:pt x="428" y="141"/>
                    <a:pt x="429" y="141"/>
                    <a:pt x="429" y="140"/>
                  </a:cubicBezTo>
                  <a:cubicBezTo>
                    <a:pt x="442" y="143"/>
                    <a:pt x="442" y="143"/>
                    <a:pt x="442" y="143"/>
                  </a:cubicBezTo>
                  <a:cubicBezTo>
                    <a:pt x="445" y="144"/>
                    <a:pt x="445" y="146"/>
                    <a:pt x="448" y="148"/>
                  </a:cubicBezTo>
                  <a:cubicBezTo>
                    <a:pt x="456" y="145"/>
                    <a:pt x="456" y="145"/>
                    <a:pt x="456" y="145"/>
                  </a:cubicBezTo>
                  <a:cubicBezTo>
                    <a:pt x="466" y="152"/>
                    <a:pt x="466" y="152"/>
                    <a:pt x="466" y="152"/>
                  </a:cubicBezTo>
                  <a:cubicBezTo>
                    <a:pt x="475" y="149"/>
                    <a:pt x="475" y="149"/>
                    <a:pt x="475" y="149"/>
                  </a:cubicBezTo>
                  <a:cubicBezTo>
                    <a:pt x="484" y="149"/>
                    <a:pt x="484" y="149"/>
                    <a:pt x="484" y="149"/>
                  </a:cubicBezTo>
                  <a:cubicBezTo>
                    <a:pt x="484" y="147"/>
                    <a:pt x="505" y="149"/>
                    <a:pt x="496" y="159"/>
                  </a:cubicBezTo>
                  <a:close/>
                  <a:moveTo>
                    <a:pt x="506" y="281"/>
                  </a:moveTo>
                  <a:cubicBezTo>
                    <a:pt x="506" y="281"/>
                    <a:pt x="506" y="281"/>
                    <a:pt x="506" y="281"/>
                  </a:cubicBezTo>
                  <a:cubicBezTo>
                    <a:pt x="506" y="287"/>
                    <a:pt x="516" y="285"/>
                    <a:pt x="521" y="289"/>
                  </a:cubicBezTo>
                  <a:cubicBezTo>
                    <a:pt x="523" y="291"/>
                    <a:pt x="521" y="296"/>
                    <a:pt x="524" y="297"/>
                  </a:cubicBezTo>
                  <a:cubicBezTo>
                    <a:pt x="531" y="303"/>
                    <a:pt x="534" y="292"/>
                    <a:pt x="528" y="281"/>
                  </a:cubicBezTo>
                  <a:cubicBezTo>
                    <a:pt x="526" y="279"/>
                    <a:pt x="523" y="279"/>
                    <a:pt x="520" y="279"/>
                  </a:cubicBezTo>
                  <a:cubicBezTo>
                    <a:pt x="515" y="279"/>
                    <a:pt x="505" y="276"/>
                    <a:pt x="506" y="281"/>
                  </a:cubicBezTo>
                  <a:close/>
                  <a:moveTo>
                    <a:pt x="448" y="300"/>
                  </a:moveTo>
                  <a:cubicBezTo>
                    <a:pt x="448" y="300"/>
                    <a:pt x="448" y="300"/>
                    <a:pt x="448" y="300"/>
                  </a:cubicBezTo>
                  <a:cubicBezTo>
                    <a:pt x="452" y="301"/>
                    <a:pt x="456" y="297"/>
                    <a:pt x="460" y="299"/>
                  </a:cubicBezTo>
                  <a:cubicBezTo>
                    <a:pt x="462" y="301"/>
                    <a:pt x="461" y="305"/>
                    <a:pt x="462" y="308"/>
                  </a:cubicBezTo>
                  <a:cubicBezTo>
                    <a:pt x="456" y="314"/>
                    <a:pt x="472" y="313"/>
                    <a:pt x="473" y="313"/>
                  </a:cubicBezTo>
                  <a:cubicBezTo>
                    <a:pt x="473" y="315"/>
                    <a:pt x="475" y="320"/>
                    <a:pt x="478" y="318"/>
                  </a:cubicBezTo>
                  <a:cubicBezTo>
                    <a:pt x="494" y="299"/>
                    <a:pt x="494" y="299"/>
                    <a:pt x="494" y="299"/>
                  </a:cubicBezTo>
                  <a:cubicBezTo>
                    <a:pt x="494" y="297"/>
                    <a:pt x="493" y="295"/>
                    <a:pt x="491" y="295"/>
                  </a:cubicBezTo>
                  <a:cubicBezTo>
                    <a:pt x="487" y="293"/>
                    <a:pt x="482" y="297"/>
                    <a:pt x="479" y="295"/>
                  </a:cubicBezTo>
                  <a:cubicBezTo>
                    <a:pt x="476" y="293"/>
                    <a:pt x="482" y="285"/>
                    <a:pt x="478" y="282"/>
                  </a:cubicBezTo>
                  <a:cubicBezTo>
                    <a:pt x="470" y="276"/>
                    <a:pt x="467" y="283"/>
                    <a:pt x="461" y="288"/>
                  </a:cubicBezTo>
                  <a:cubicBezTo>
                    <a:pt x="457" y="291"/>
                    <a:pt x="451" y="292"/>
                    <a:pt x="447" y="296"/>
                  </a:cubicBezTo>
                  <a:cubicBezTo>
                    <a:pt x="446" y="297"/>
                    <a:pt x="447" y="300"/>
                    <a:pt x="448" y="300"/>
                  </a:cubicBezTo>
                  <a:close/>
                  <a:moveTo>
                    <a:pt x="391" y="329"/>
                  </a:moveTo>
                  <a:cubicBezTo>
                    <a:pt x="391" y="329"/>
                    <a:pt x="391" y="329"/>
                    <a:pt x="391" y="329"/>
                  </a:cubicBezTo>
                  <a:cubicBezTo>
                    <a:pt x="387" y="332"/>
                    <a:pt x="395" y="337"/>
                    <a:pt x="397" y="337"/>
                  </a:cubicBezTo>
                  <a:cubicBezTo>
                    <a:pt x="399" y="337"/>
                    <a:pt x="411" y="329"/>
                    <a:pt x="411" y="326"/>
                  </a:cubicBezTo>
                  <a:cubicBezTo>
                    <a:pt x="410" y="322"/>
                    <a:pt x="405" y="321"/>
                    <a:pt x="402" y="321"/>
                  </a:cubicBezTo>
                  <a:cubicBezTo>
                    <a:pt x="398" y="322"/>
                    <a:pt x="394" y="326"/>
                    <a:pt x="391" y="329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146">
              <a:extLst>
                <a:ext uri="{FF2B5EF4-FFF2-40B4-BE49-F238E27FC236}">
                  <a16:creationId xmlns:a16="http://schemas.microsoft.com/office/drawing/2014/main" id="{BD8D85A0-E3A1-814F-9E30-4542ACBC1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172" y="3676183"/>
              <a:ext cx="930118" cy="839550"/>
            </a:xfrm>
            <a:custGeom>
              <a:avLst/>
              <a:gdLst>
                <a:gd name="T0" fmla="*/ 263 w 408"/>
                <a:gd name="T1" fmla="*/ 27 h 380"/>
                <a:gd name="T2" fmla="*/ 184 w 408"/>
                <a:gd name="T3" fmla="*/ 62 h 380"/>
                <a:gd name="T4" fmla="*/ 187 w 408"/>
                <a:gd name="T5" fmla="*/ 95 h 380"/>
                <a:gd name="T6" fmla="*/ 179 w 408"/>
                <a:gd name="T7" fmla="*/ 109 h 380"/>
                <a:gd name="T8" fmla="*/ 168 w 408"/>
                <a:gd name="T9" fmla="*/ 118 h 380"/>
                <a:gd name="T10" fmla="*/ 128 w 408"/>
                <a:gd name="T11" fmla="*/ 89 h 380"/>
                <a:gd name="T12" fmla="*/ 141 w 408"/>
                <a:gd name="T13" fmla="*/ 145 h 380"/>
                <a:gd name="T14" fmla="*/ 138 w 408"/>
                <a:gd name="T15" fmla="*/ 166 h 380"/>
                <a:gd name="T16" fmla="*/ 152 w 408"/>
                <a:gd name="T17" fmla="*/ 191 h 380"/>
                <a:gd name="T18" fmla="*/ 154 w 408"/>
                <a:gd name="T19" fmla="*/ 172 h 380"/>
                <a:gd name="T20" fmla="*/ 214 w 408"/>
                <a:gd name="T21" fmla="*/ 210 h 380"/>
                <a:gd name="T22" fmla="*/ 187 w 408"/>
                <a:gd name="T23" fmla="*/ 202 h 380"/>
                <a:gd name="T24" fmla="*/ 199 w 408"/>
                <a:gd name="T25" fmla="*/ 234 h 380"/>
                <a:gd name="T26" fmla="*/ 164 w 408"/>
                <a:gd name="T27" fmla="*/ 233 h 380"/>
                <a:gd name="T28" fmla="*/ 133 w 408"/>
                <a:gd name="T29" fmla="*/ 212 h 380"/>
                <a:gd name="T30" fmla="*/ 67 w 408"/>
                <a:gd name="T31" fmla="*/ 211 h 380"/>
                <a:gd name="T32" fmla="*/ 71 w 408"/>
                <a:gd name="T33" fmla="*/ 194 h 380"/>
                <a:gd name="T34" fmla="*/ 29 w 408"/>
                <a:gd name="T35" fmla="*/ 157 h 380"/>
                <a:gd name="T36" fmla="*/ 89 w 408"/>
                <a:gd name="T37" fmla="*/ 68 h 380"/>
                <a:gd name="T38" fmla="*/ 195 w 408"/>
                <a:gd name="T39" fmla="*/ 33 h 380"/>
                <a:gd name="T40" fmla="*/ 184 w 408"/>
                <a:gd name="T41" fmla="*/ 157 h 380"/>
                <a:gd name="T42" fmla="*/ 353 w 408"/>
                <a:gd name="T43" fmla="*/ 252 h 380"/>
                <a:gd name="T44" fmla="*/ 393 w 408"/>
                <a:gd name="T45" fmla="*/ 297 h 380"/>
                <a:gd name="T46" fmla="*/ 373 w 408"/>
                <a:gd name="T47" fmla="*/ 331 h 380"/>
                <a:gd name="T48" fmla="*/ 370 w 408"/>
                <a:gd name="T49" fmla="*/ 333 h 380"/>
                <a:gd name="T50" fmla="*/ 174 w 408"/>
                <a:gd name="T51" fmla="*/ 162 h 380"/>
                <a:gd name="T52" fmla="*/ 262 w 408"/>
                <a:gd name="T53" fmla="*/ 176 h 380"/>
                <a:gd name="T54" fmla="*/ 205 w 408"/>
                <a:gd name="T55" fmla="*/ 72 h 380"/>
                <a:gd name="T56" fmla="*/ 233 w 408"/>
                <a:gd name="T57" fmla="*/ 105 h 380"/>
                <a:gd name="T58" fmla="*/ 281 w 408"/>
                <a:gd name="T59" fmla="*/ 146 h 380"/>
                <a:gd name="T60" fmla="*/ 277 w 408"/>
                <a:gd name="T61" fmla="*/ 131 h 380"/>
                <a:gd name="T62" fmla="*/ 288 w 408"/>
                <a:gd name="T63" fmla="*/ 180 h 380"/>
                <a:gd name="T64" fmla="*/ 288 w 408"/>
                <a:gd name="T65" fmla="*/ 190 h 380"/>
                <a:gd name="T66" fmla="*/ 315 w 408"/>
                <a:gd name="T67" fmla="*/ 213 h 380"/>
                <a:gd name="T68" fmla="*/ 279 w 408"/>
                <a:gd name="T69" fmla="*/ 292 h 380"/>
                <a:gd name="T70" fmla="*/ 239 w 408"/>
                <a:gd name="T71" fmla="*/ 288 h 380"/>
                <a:gd name="T72" fmla="*/ 255 w 408"/>
                <a:gd name="T73" fmla="*/ 287 h 380"/>
                <a:gd name="T74" fmla="*/ 274 w 408"/>
                <a:gd name="T75" fmla="*/ 259 h 380"/>
                <a:gd name="T76" fmla="*/ 267 w 408"/>
                <a:gd name="T77" fmla="*/ 256 h 380"/>
                <a:gd name="T78" fmla="*/ 244 w 408"/>
                <a:gd name="T79" fmla="*/ 271 h 380"/>
                <a:gd name="T80" fmla="*/ 219 w 408"/>
                <a:gd name="T81" fmla="*/ 239 h 380"/>
                <a:gd name="T82" fmla="*/ 245 w 408"/>
                <a:gd name="T83" fmla="*/ 240 h 380"/>
                <a:gd name="T84" fmla="*/ 270 w 408"/>
                <a:gd name="T85" fmla="*/ 236 h 380"/>
                <a:gd name="T86" fmla="*/ 245 w 408"/>
                <a:gd name="T87" fmla="*/ 222 h 380"/>
                <a:gd name="T88" fmla="*/ 221 w 408"/>
                <a:gd name="T89" fmla="*/ 357 h 380"/>
                <a:gd name="T90" fmla="*/ 282 w 408"/>
                <a:gd name="T91" fmla="*/ 356 h 380"/>
                <a:gd name="T92" fmla="*/ 335 w 408"/>
                <a:gd name="T93" fmla="*/ 353 h 380"/>
                <a:gd name="T94" fmla="*/ 260 w 408"/>
                <a:gd name="T95" fmla="*/ 372 h 380"/>
                <a:gd name="T96" fmla="*/ 172 w 408"/>
                <a:gd name="T97" fmla="*/ 319 h 380"/>
                <a:gd name="T98" fmla="*/ 87 w 408"/>
                <a:gd name="T99" fmla="*/ 238 h 380"/>
                <a:gd name="T100" fmla="*/ 107 w 408"/>
                <a:gd name="T101" fmla="*/ 292 h 380"/>
                <a:gd name="T102" fmla="*/ 138 w 408"/>
                <a:gd name="T103" fmla="*/ 298 h 380"/>
                <a:gd name="T104" fmla="*/ 163 w 408"/>
                <a:gd name="T105" fmla="*/ 298 h 380"/>
                <a:gd name="T106" fmla="*/ 174 w 408"/>
                <a:gd name="T107" fmla="*/ 293 h 380"/>
                <a:gd name="T108" fmla="*/ 169 w 408"/>
                <a:gd name="T109" fmla="*/ 263 h 380"/>
                <a:gd name="T110" fmla="*/ 178 w 408"/>
                <a:gd name="T111" fmla="*/ 247 h 380"/>
                <a:gd name="T112" fmla="*/ 115 w 408"/>
                <a:gd name="T113" fmla="*/ 223 h 380"/>
                <a:gd name="T114" fmla="*/ 66 w 408"/>
                <a:gd name="T115" fmla="*/ 265 h 380"/>
                <a:gd name="T116" fmla="*/ 65 w 408"/>
                <a:gd name="T117" fmla="*/ 242 h 380"/>
                <a:gd name="T118" fmla="*/ 11 w 408"/>
                <a:gd name="T119" fmla="*/ 161 h 380"/>
                <a:gd name="T120" fmla="*/ 11 w 408"/>
                <a:gd name="T121" fmla="*/ 157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8" h="380">
                  <a:moveTo>
                    <a:pt x="222" y="32"/>
                  </a:moveTo>
                  <a:cubicBezTo>
                    <a:pt x="227" y="30"/>
                    <a:pt x="227" y="30"/>
                    <a:pt x="227" y="30"/>
                  </a:cubicBezTo>
                  <a:cubicBezTo>
                    <a:pt x="227" y="30"/>
                    <a:pt x="233" y="28"/>
                    <a:pt x="234" y="28"/>
                  </a:cubicBezTo>
                  <a:cubicBezTo>
                    <a:pt x="235" y="28"/>
                    <a:pt x="240" y="27"/>
                    <a:pt x="241" y="26"/>
                  </a:cubicBezTo>
                  <a:cubicBezTo>
                    <a:pt x="242" y="26"/>
                    <a:pt x="245" y="24"/>
                    <a:pt x="246" y="23"/>
                  </a:cubicBezTo>
                  <a:cubicBezTo>
                    <a:pt x="247" y="23"/>
                    <a:pt x="249" y="23"/>
                    <a:pt x="251" y="21"/>
                  </a:cubicBezTo>
                  <a:cubicBezTo>
                    <a:pt x="252" y="20"/>
                    <a:pt x="253" y="17"/>
                    <a:pt x="253" y="16"/>
                  </a:cubicBezTo>
                  <a:cubicBezTo>
                    <a:pt x="253" y="15"/>
                    <a:pt x="252" y="15"/>
                    <a:pt x="251" y="12"/>
                  </a:cubicBezTo>
                  <a:cubicBezTo>
                    <a:pt x="249" y="9"/>
                    <a:pt x="247" y="7"/>
                    <a:pt x="247" y="6"/>
                  </a:cubicBezTo>
                  <a:cubicBezTo>
                    <a:pt x="246" y="4"/>
                    <a:pt x="246" y="2"/>
                    <a:pt x="247" y="2"/>
                  </a:cubicBezTo>
                  <a:cubicBezTo>
                    <a:pt x="248" y="1"/>
                    <a:pt x="251" y="0"/>
                    <a:pt x="253" y="0"/>
                  </a:cubicBezTo>
                  <a:cubicBezTo>
                    <a:pt x="255" y="1"/>
                    <a:pt x="260" y="2"/>
                    <a:pt x="261" y="2"/>
                  </a:cubicBezTo>
                  <a:cubicBezTo>
                    <a:pt x="262" y="2"/>
                    <a:pt x="267" y="5"/>
                    <a:pt x="267" y="5"/>
                  </a:cubicBezTo>
                  <a:cubicBezTo>
                    <a:pt x="267" y="5"/>
                    <a:pt x="269" y="10"/>
                    <a:pt x="269" y="11"/>
                  </a:cubicBezTo>
                  <a:cubicBezTo>
                    <a:pt x="269" y="12"/>
                    <a:pt x="274" y="18"/>
                    <a:pt x="272" y="18"/>
                  </a:cubicBezTo>
                  <a:cubicBezTo>
                    <a:pt x="271" y="18"/>
                    <a:pt x="267" y="19"/>
                    <a:pt x="267" y="19"/>
                  </a:cubicBezTo>
                  <a:cubicBezTo>
                    <a:pt x="265" y="22"/>
                    <a:pt x="265" y="22"/>
                    <a:pt x="265" y="22"/>
                  </a:cubicBezTo>
                  <a:cubicBezTo>
                    <a:pt x="265" y="22"/>
                    <a:pt x="263" y="26"/>
                    <a:pt x="263" y="27"/>
                  </a:cubicBezTo>
                  <a:cubicBezTo>
                    <a:pt x="263" y="28"/>
                    <a:pt x="262" y="33"/>
                    <a:pt x="262" y="33"/>
                  </a:cubicBezTo>
                  <a:cubicBezTo>
                    <a:pt x="267" y="44"/>
                    <a:pt x="267" y="44"/>
                    <a:pt x="267" y="44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58" y="55"/>
                    <a:pt x="258" y="55"/>
                    <a:pt x="258" y="55"/>
                  </a:cubicBezTo>
                  <a:cubicBezTo>
                    <a:pt x="258" y="55"/>
                    <a:pt x="252" y="55"/>
                    <a:pt x="252" y="54"/>
                  </a:cubicBezTo>
                  <a:cubicBezTo>
                    <a:pt x="252" y="53"/>
                    <a:pt x="248" y="51"/>
                    <a:pt x="248" y="51"/>
                  </a:cubicBezTo>
                  <a:cubicBezTo>
                    <a:pt x="248" y="51"/>
                    <a:pt x="242" y="52"/>
                    <a:pt x="241" y="53"/>
                  </a:cubicBezTo>
                  <a:cubicBezTo>
                    <a:pt x="240" y="53"/>
                    <a:pt x="226" y="54"/>
                    <a:pt x="226" y="54"/>
                  </a:cubicBezTo>
                  <a:cubicBezTo>
                    <a:pt x="226" y="54"/>
                    <a:pt x="223" y="53"/>
                    <a:pt x="222" y="53"/>
                  </a:cubicBezTo>
                  <a:cubicBezTo>
                    <a:pt x="221" y="53"/>
                    <a:pt x="216" y="53"/>
                    <a:pt x="216" y="53"/>
                  </a:cubicBezTo>
                  <a:cubicBezTo>
                    <a:pt x="215" y="49"/>
                    <a:pt x="215" y="49"/>
                    <a:pt x="215" y="49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210" y="54"/>
                    <a:pt x="210" y="54"/>
                    <a:pt x="210" y="54"/>
                  </a:cubicBezTo>
                  <a:cubicBezTo>
                    <a:pt x="205" y="57"/>
                    <a:pt x="205" y="57"/>
                    <a:pt x="205" y="57"/>
                  </a:cubicBezTo>
                  <a:cubicBezTo>
                    <a:pt x="200" y="60"/>
                    <a:pt x="200" y="60"/>
                    <a:pt x="200" y="60"/>
                  </a:cubicBezTo>
                  <a:cubicBezTo>
                    <a:pt x="190" y="60"/>
                    <a:pt x="190" y="60"/>
                    <a:pt x="190" y="60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84" y="62"/>
                    <a:pt x="184" y="62"/>
                    <a:pt x="184" y="62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77" y="71"/>
                    <a:pt x="177" y="71"/>
                    <a:pt x="177" y="71"/>
                  </a:cubicBezTo>
                  <a:cubicBezTo>
                    <a:pt x="177" y="71"/>
                    <a:pt x="171" y="73"/>
                    <a:pt x="170" y="74"/>
                  </a:cubicBezTo>
                  <a:cubicBezTo>
                    <a:pt x="170" y="74"/>
                    <a:pt x="166" y="73"/>
                    <a:pt x="166" y="73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0" y="79"/>
                    <a:pt x="160" y="79"/>
                    <a:pt x="160" y="79"/>
                  </a:cubicBezTo>
                  <a:cubicBezTo>
                    <a:pt x="162" y="81"/>
                    <a:pt x="162" y="81"/>
                    <a:pt x="162" y="81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66" y="83"/>
                    <a:pt x="169" y="84"/>
                    <a:pt x="169" y="85"/>
                  </a:cubicBezTo>
                  <a:cubicBezTo>
                    <a:pt x="169" y="85"/>
                    <a:pt x="168" y="87"/>
                    <a:pt x="168" y="87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8" y="92"/>
                    <a:pt x="171" y="93"/>
                    <a:pt x="172" y="93"/>
                  </a:cubicBezTo>
                  <a:cubicBezTo>
                    <a:pt x="172" y="93"/>
                    <a:pt x="175" y="91"/>
                    <a:pt x="175" y="91"/>
                  </a:cubicBezTo>
                  <a:cubicBezTo>
                    <a:pt x="175" y="90"/>
                    <a:pt x="176" y="89"/>
                    <a:pt x="176" y="89"/>
                  </a:cubicBezTo>
                  <a:cubicBezTo>
                    <a:pt x="178" y="91"/>
                    <a:pt x="178" y="91"/>
                    <a:pt x="178" y="91"/>
                  </a:cubicBezTo>
                  <a:cubicBezTo>
                    <a:pt x="178" y="91"/>
                    <a:pt x="179" y="93"/>
                    <a:pt x="180" y="93"/>
                  </a:cubicBezTo>
                  <a:cubicBezTo>
                    <a:pt x="180" y="93"/>
                    <a:pt x="183" y="93"/>
                    <a:pt x="183" y="93"/>
                  </a:cubicBezTo>
                  <a:cubicBezTo>
                    <a:pt x="187" y="95"/>
                    <a:pt x="187" y="95"/>
                    <a:pt x="187" y="95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6" y="101"/>
                    <a:pt x="195" y="102"/>
                  </a:cubicBezTo>
                  <a:cubicBezTo>
                    <a:pt x="193" y="103"/>
                    <a:pt x="191" y="104"/>
                    <a:pt x="190" y="104"/>
                  </a:cubicBezTo>
                  <a:cubicBezTo>
                    <a:pt x="190" y="104"/>
                    <a:pt x="188" y="103"/>
                    <a:pt x="188" y="102"/>
                  </a:cubicBezTo>
                  <a:cubicBezTo>
                    <a:pt x="188" y="100"/>
                    <a:pt x="187" y="99"/>
                    <a:pt x="186" y="99"/>
                  </a:cubicBezTo>
                  <a:cubicBezTo>
                    <a:pt x="185" y="99"/>
                    <a:pt x="183" y="97"/>
                    <a:pt x="183" y="97"/>
                  </a:cubicBezTo>
                  <a:cubicBezTo>
                    <a:pt x="182" y="97"/>
                    <a:pt x="180" y="97"/>
                    <a:pt x="179" y="98"/>
                  </a:cubicBezTo>
                  <a:cubicBezTo>
                    <a:pt x="178" y="98"/>
                    <a:pt x="176" y="98"/>
                    <a:pt x="176" y="97"/>
                  </a:cubicBezTo>
                  <a:cubicBezTo>
                    <a:pt x="175" y="97"/>
                    <a:pt x="174" y="94"/>
                    <a:pt x="174" y="94"/>
                  </a:cubicBezTo>
                  <a:cubicBezTo>
                    <a:pt x="169" y="93"/>
                    <a:pt x="169" y="93"/>
                    <a:pt x="169" y="93"/>
                  </a:cubicBezTo>
                  <a:cubicBezTo>
                    <a:pt x="169" y="93"/>
                    <a:pt x="168" y="94"/>
                    <a:pt x="168" y="95"/>
                  </a:cubicBezTo>
                  <a:cubicBezTo>
                    <a:pt x="168" y="95"/>
                    <a:pt x="166" y="97"/>
                    <a:pt x="166" y="97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6" y="106"/>
                    <a:pt x="176" y="106"/>
                  </a:cubicBezTo>
                  <a:cubicBezTo>
                    <a:pt x="177" y="106"/>
                    <a:pt x="179" y="109"/>
                    <a:pt x="179" y="109"/>
                  </a:cubicBezTo>
                  <a:cubicBezTo>
                    <a:pt x="179" y="112"/>
                    <a:pt x="179" y="112"/>
                    <a:pt x="179" y="112"/>
                  </a:cubicBezTo>
                  <a:cubicBezTo>
                    <a:pt x="178" y="115"/>
                    <a:pt x="178" y="115"/>
                    <a:pt x="178" y="115"/>
                  </a:cubicBezTo>
                  <a:cubicBezTo>
                    <a:pt x="178" y="115"/>
                    <a:pt x="178" y="117"/>
                    <a:pt x="176" y="116"/>
                  </a:cubicBezTo>
                  <a:cubicBezTo>
                    <a:pt x="174" y="115"/>
                    <a:pt x="173" y="114"/>
                    <a:pt x="173" y="114"/>
                  </a:cubicBezTo>
                  <a:cubicBezTo>
                    <a:pt x="170" y="113"/>
                    <a:pt x="170" y="113"/>
                    <a:pt x="170" y="113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69" y="109"/>
                    <a:pt x="167" y="107"/>
                    <a:pt x="167" y="107"/>
                  </a:cubicBezTo>
                  <a:cubicBezTo>
                    <a:pt x="166" y="107"/>
                    <a:pt x="161" y="104"/>
                    <a:pt x="161" y="104"/>
                  </a:cubicBezTo>
                  <a:cubicBezTo>
                    <a:pt x="155" y="104"/>
                    <a:pt x="155" y="104"/>
                    <a:pt x="155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0" y="107"/>
                    <a:pt x="150" y="109"/>
                    <a:pt x="151" y="109"/>
                  </a:cubicBezTo>
                  <a:cubicBezTo>
                    <a:pt x="151" y="110"/>
                    <a:pt x="154" y="112"/>
                    <a:pt x="154" y="112"/>
                  </a:cubicBezTo>
                  <a:cubicBezTo>
                    <a:pt x="154" y="112"/>
                    <a:pt x="156" y="112"/>
                    <a:pt x="156" y="113"/>
                  </a:cubicBezTo>
                  <a:cubicBezTo>
                    <a:pt x="157" y="114"/>
                    <a:pt x="159" y="116"/>
                    <a:pt x="159" y="116"/>
                  </a:cubicBezTo>
                  <a:cubicBezTo>
                    <a:pt x="159" y="116"/>
                    <a:pt x="160" y="116"/>
                    <a:pt x="161" y="116"/>
                  </a:cubicBezTo>
                  <a:cubicBezTo>
                    <a:pt x="163" y="116"/>
                    <a:pt x="165" y="117"/>
                    <a:pt x="165" y="117"/>
                  </a:cubicBezTo>
                  <a:cubicBezTo>
                    <a:pt x="168" y="118"/>
                    <a:pt x="168" y="118"/>
                    <a:pt x="168" y="118"/>
                  </a:cubicBezTo>
                  <a:cubicBezTo>
                    <a:pt x="169" y="119"/>
                    <a:pt x="169" y="119"/>
                    <a:pt x="169" y="119"/>
                  </a:cubicBezTo>
                  <a:cubicBezTo>
                    <a:pt x="169" y="119"/>
                    <a:pt x="166" y="120"/>
                    <a:pt x="165" y="120"/>
                  </a:cubicBezTo>
                  <a:cubicBezTo>
                    <a:pt x="164" y="121"/>
                    <a:pt x="161" y="121"/>
                    <a:pt x="161" y="121"/>
                  </a:cubicBezTo>
                  <a:cubicBezTo>
                    <a:pt x="161" y="121"/>
                    <a:pt x="159" y="119"/>
                    <a:pt x="158" y="119"/>
                  </a:cubicBezTo>
                  <a:cubicBezTo>
                    <a:pt x="158" y="119"/>
                    <a:pt x="155" y="120"/>
                    <a:pt x="155" y="120"/>
                  </a:cubicBezTo>
                  <a:cubicBezTo>
                    <a:pt x="155" y="120"/>
                    <a:pt x="153" y="122"/>
                    <a:pt x="152" y="120"/>
                  </a:cubicBezTo>
                  <a:cubicBezTo>
                    <a:pt x="151" y="118"/>
                    <a:pt x="150" y="116"/>
                    <a:pt x="150" y="116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0" y="106"/>
                    <a:pt x="140" y="106"/>
                    <a:pt x="140" y="106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29" y="101"/>
                    <a:pt x="129" y="101"/>
                    <a:pt x="129" y="101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3" y="95"/>
                    <a:pt x="123" y="95"/>
                    <a:pt x="123" y="95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19" y="104"/>
                    <a:pt x="119" y="104"/>
                    <a:pt x="119" y="104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19" y="109"/>
                    <a:pt x="118" y="114"/>
                    <a:pt x="119" y="115"/>
                  </a:cubicBezTo>
                  <a:cubicBezTo>
                    <a:pt x="119" y="115"/>
                    <a:pt x="118" y="118"/>
                    <a:pt x="118" y="120"/>
                  </a:cubicBezTo>
                  <a:cubicBezTo>
                    <a:pt x="119" y="121"/>
                    <a:pt x="119" y="122"/>
                    <a:pt x="121" y="123"/>
                  </a:cubicBezTo>
                  <a:cubicBezTo>
                    <a:pt x="122" y="124"/>
                    <a:pt x="122" y="124"/>
                    <a:pt x="124" y="125"/>
                  </a:cubicBezTo>
                  <a:cubicBezTo>
                    <a:pt x="126" y="126"/>
                    <a:pt x="127" y="127"/>
                    <a:pt x="127" y="127"/>
                  </a:cubicBezTo>
                  <a:cubicBezTo>
                    <a:pt x="129" y="131"/>
                    <a:pt x="129" y="131"/>
                    <a:pt x="129" y="131"/>
                  </a:cubicBezTo>
                  <a:cubicBezTo>
                    <a:pt x="129" y="131"/>
                    <a:pt x="130" y="132"/>
                    <a:pt x="131" y="132"/>
                  </a:cubicBezTo>
                  <a:cubicBezTo>
                    <a:pt x="132" y="133"/>
                    <a:pt x="135" y="134"/>
                    <a:pt x="135" y="135"/>
                  </a:cubicBezTo>
                  <a:cubicBezTo>
                    <a:pt x="135" y="137"/>
                    <a:pt x="136" y="139"/>
                    <a:pt x="136" y="139"/>
                  </a:cubicBezTo>
                  <a:cubicBezTo>
                    <a:pt x="136" y="139"/>
                    <a:pt x="137" y="141"/>
                    <a:pt x="137" y="141"/>
                  </a:cubicBezTo>
                  <a:cubicBezTo>
                    <a:pt x="138" y="142"/>
                    <a:pt x="139" y="141"/>
                    <a:pt x="139" y="142"/>
                  </a:cubicBezTo>
                  <a:cubicBezTo>
                    <a:pt x="140" y="143"/>
                    <a:pt x="139" y="144"/>
                    <a:pt x="141" y="145"/>
                  </a:cubicBezTo>
                  <a:cubicBezTo>
                    <a:pt x="142" y="147"/>
                    <a:pt x="144" y="148"/>
                    <a:pt x="144" y="148"/>
                  </a:cubicBezTo>
                  <a:cubicBezTo>
                    <a:pt x="145" y="148"/>
                    <a:pt x="147" y="149"/>
                    <a:pt x="147" y="149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7" y="158"/>
                    <a:pt x="157" y="158"/>
                    <a:pt x="157" y="158"/>
                  </a:cubicBezTo>
                  <a:cubicBezTo>
                    <a:pt x="160" y="161"/>
                    <a:pt x="160" y="161"/>
                    <a:pt x="160" y="161"/>
                  </a:cubicBezTo>
                  <a:cubicBezTo>
                    <a:pt x="159" y="165"/>
                    <a:pt x="159" y="165"/>
                    <a:pt x="159" y="165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8" y="167"/>
                    <a:pt x="156" y="168"/>
                    <a:pt x="155" y="168"/>
                  </a:cubicBezTo>
                  <a:cubicBezTo>
                    <a:pt x="155" y="168"/>
                    <a:pt x="153" y="169"/>
                    <a:pt x="153" y="169"/>
                  </a:cubicBezTo>
                  <a:cubicBezTo>
                    <a:pt x="153" y="169"/>
                    <a:pt x="152" y="168"/>
                    <a:pt x="152" y="168"/>
                  </a:cubicBezTo>
                  <a:cubicBezTo>
                    <a:pt x="153" y="167"/>
                    <a:pt x="156" y="166"/>
                    <a:pt x="156" y="166"/>
                  </a:cubicBezTo>
                  <a:cubicBezTo>
                    <a:pt x="156" y="166"/>
                    <a:pt x="156" y="163"/>
                    <a:pt x="155" y="163"/>
                  </a:cubicBezTo>
                  <a:cubicBezTo>
                    <a:pt x="154" y="162"/>
                    <a:pt x="151" y="160"/>
                    <a:pt x="151" y="160"/>
                  </a:cubicBezTo>
                  <a:cubicBezTo>
                    <a:pt x="149" y="158"/>
                    <a:pt x="149" y="158"/>
                    <a:pt x="149" y="158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58"/>
                    <a:pt x="144" y="158"/>
                    <a:pt x="144" y="159"/>
                  </a:cubicBezTo>
                  <a:cubicBezTo>
                    <a:pt x="143" y="160"/>
                    <a:pt x="140" y="162"/>
                    <a:pt x="140" y="162"/>
                  </a:cubicBezTo>
                  <a:cubicBezTo>
                    <a:pt x="138" y="166"/>
                    <a:pt x="138" y="166"/>
                    <a:pt x="138" y="166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3" y="167"/>
                    <a:pt x="145" y="169"/>
                    <a:pt x="145" y="169"/>
                  </a:cubicBezTo>
                  <a:cubicBezTo>
                    <a:pt x="145" y="170"/>
                    <a:pt x="147" y="172"/>
                    <a:pt x="147" y="172"/>
                  </a:cubicBezTo>
                  <a:cubicBezTo>
                    <a:pt x="149" y="173"/>
                    <a:pt x="149" y="173"/>
                    <a:pt x="149" y="173"/>
                  </a:cubicBezTo>
                  <a:cubicBezTo>
                    <a:pt x="149" y="175"/>
                    <a:pt x="149" y="175"/>
                    <a:pt x="149" y="175"/>
                  </a:cubicBezTo>
                  <a:cubicBezTo>
                    <a:pt x="148" y="178"/>
                    <a:pt x="148" y="178"/>
                    <a:pt x="148" y="178"/>
                  </a:cubicBezTo>
                  <a:cubicBezTo>
                    <a:pt x="145" y="182"/>
                    <a:pt x="145" y="182"/>
                    <a:pt x="145" y="182"/>
                  </a:cubicBezTo>
                  <a:cubicBezTo>
                    <a:pt x="145" y="182"/>
                    <a:pt x="143" y="183"/>
                    <a:pt x="143" y="183"/>
                  </a:cubicBezTo>
                  <a:cubicBezTo>
                    <a:pt x="142" y="183"/>
                    <a:pt x="140" y="185"/>
                    <a:pt x="140" y="185"/>
                  </a:cubicBezTo>
                  <a:cubicBezTo>
                    <a:pt x="140" y="185"/>
                    <a:pt x="139" y="185"/>
                    <a:pt x="139" y="185"/>
                  </a:cubicBezTo>
                  <a:cubicBezTo>
                    <a:pt x="138" y="185"/>
                    <a:pt x="136" y="184"/>
                    <a:pt x="135" y="184"/>
                  </a:cubicBezTo>
                  <a:cubicBezTo>
                    <a:pt x="135" y="184"/>
                    <a:pt x="133" y="185"/>
                    <a:pt x="133" y="185"/>
                  </a:cubicBezTo>
                  <a:cubicBezTo>
                    <a:pt x="133" y="185"/>
                    <a:pt x="130" y="187"/>
                    <a:pt x="134" y="188"/>
                  </a:cubicBezTo>
                  <a:cubicBezTo>
                    <a:pt x="138" y="188"/>
                    <a:pt x="139" y="188"/>
                    <a:pt x="140" y="188"/>
                  </a:cubicBezTo>
                  <a:cubicBezTo>
                    <a:pt x="140" y="188"/>
                    <a:pt x="144" y="188"/>
                    <a:pt x="144" y="188"/>
                  </a:cubicBezTo>
                  <a:cubicBezTo>
                    <a:pt x="144" y="188"/>
                    <a:pt x="145" y="188"/>
                    <a:pt x="146" y="189"/>
                  </a:cubicBezTo>
                  <a:cubicBezTo>
                    <a:pt x="148" y="189"/>
                    <a:pt x="149" y="189"/>
                    <a:pt x="150" y="190"/>
                  </a:cubicBezTo>
                  <a:cubicBezTo>
                    <a:pt x="151" y="190"/>
                    <a:pt x="152" y="191"/>
                    <a:pt x="152" y="191"/>
                  </a:cubicBezTo>
                  <a:cubicBezTo>
                    <a:pt x="152" y="192"/>
                    <a:pt x="152" y="192"/>
                    <a:pt x="153" y="192"/>
                  </a:cubicBezTo>
                  <a:cubicBezTo>
                    <a:pt x="154" y="192"/>
                    <a:pt x="155" y="193"/>
                    <a:pt x="155" y="193"/>
                  </a:cubicBezTo>
                  <a:cubicBezTo>
                    <a:pt x="156" y="193"/>
                    <a:pt x="156" y="193"/>
                    <a:pt x="156" y="193"/>
                  </a:cubicBezTo>
                  <a:cubicBezTo>
                    <a:pt x="156" y="193"/>
                    <a:pt x="157" y="193"/>
                    <a:pt x="158" y="193"/>
                  </a:cubicBezTo>
                  <a:cubicBezTo>
                    <a:pt x="159" y="193"/>
                    <a:pt x="159" y="192"/>
                    <a:pt x="160" y="192"/>
                  </a:cubicBezTo>
                  <a:cubicBezTo>
                    <a:pt x="161" y="192"/>
                    <a:pt x="164" y="192"/>
                    <a:pt x="164" y="192"/>
                  </a:cubicBezTo>
                  <a:cubicBezTo>
                    <a:pt x="166" y="196"/>
                    <a:pt x="166" y="196"/>
                    <a:pt x="166" y="196"/>
                  </a:cubicBezTo>
                  <a:cubicBezTo>
                    <a:pt x="166" y="196"/>
                    <a:pt x="166" y="197"/>
                    <a:pt x="167" y="197"/>
                  </a:cubicBezTo>
                  <a:cubicBezTo>
                    <a:pt x="167" y="198"/>
                    <a:pt x="169" y="199"/>
                    <a:pt x="170" y="199"/>
                  </a:cubicBezTo>
                  <a:cubicBezTo>
                    <a:pt x="171" y="199"/>
                    <a:pt x="179" y="197"/>
                    <a:pt x="179" y="197"/>
                  </a:cubicBezTo>
                  <a:cubicBezTo>
                    <a:pt x="175" y="194"/>
                    <a:pt x="175" y="194"/>
                    <a:pt x="175" y="194"/>
                  </a:cubicBezTo>
                  <a:cubicBezTo>
                    <a:pt x="175" y="194"/>
                    <a:pt x="173" y="192"/>
                    <a:pt x="172" y="191"/>
                  </a:cubicBezTo>
                  <a:cubicBezTo>
                    <a:pt x="172" y="190"/>
                    <a:pt x="167" y="187"/>
                    <a:pt x="167" y="187"/>
                  </a:cubicBezTo>
                  <a:cubicBezTo>
                    <a:pt x="162" y="186"/>
                    <a:pt x="162" y="186"/>
                    <a:pt x="162" y="186"/>
                  </a:cubicBezTo>
                  <a:cubicBezTo>
                    <a:pt x="156" y="183"/>
                    <a:pt x="156" y="183"/>
                    <a:pt x="156" y="183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150" y="181"/>
                    <a:pt x="152" y="177"/>
                    <a:pt x="153" y="176"/>
                  </a:cubicBezTo>
                  <a:cubicBezTo>
                    <a:pt x="153" y="175"/>
                    <a:pt x="153" y="172"/>
                    <a:pt x="154" y="172"/>
                  </a:cubicBezTo>
                  <a:cubicBezTo>
                    <a:pt x="155" y="173"/>
                    <a:pt x="157" y="173"/>
                    <a:pt x="158" y="173"/>
                  </a:cubicBezTo>
                  <a:cubicBezTo>
                    <a:pt x="159" y="173"/>
                    <a:pt x="161" y="172"/>
                    <a:pt x="162" y="172"/>
                  </a:cubicBezTo>
                  <a:cubicBezTo>
                    <a:pt x="163" y="172"/>
                    <a:pt x="165" y="173"/>
                    <a:pt x="165" y="173"/>
                  </a:cubicBezTo>
                  <a:cubicBezTo>
                    <a:pt x="165" y="173"/>
                    <a:pt x="166" y="175"/>
                    <a:pt x="166" y="176"/>
                  </a:cubicBezTo>
                  <a:cubicBezTo>
                    <a:pt x="167" y="176"/>
                    <a:pt x="167" y="178"/>
                    <a:pt x="168" y="179"/>
                  </a:cubicBezTo>
                  <a:cubicBezTo>
                    <a:pt x="169" y="179"/>
                    <a:pt x="174" y="181"/>
                    <a:pt x="174" y="181"/>
                  </a:cubicBezTo>
                  <a:cubicBezTo>
                    <a:pt x="174" y="181"/>
                    <a:pt x="180" y="183"/>
                    <a:pt x="180" y="183"/>
                  </a:cubicBezTo>
                  <a:cubicBezTo>
                    <a:pt x="181" y="183"/>
                    <a:pt x="183" y="183"/>
                    <a:pt x="183" y="183"/>
                  </a:cubicBezTo>
                  <a:cubicBezTo>
                    <a:pt x="186" y="186"/>
                    <a:pt x="186" y="186"/>
                    <a:pt x="186" y="186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8" y="184"/>
                    <a:pt x="198" y="184"/>
                    <a:pt x="198" y="184"/>
                  </a:cubicBezTo>
                  <a:cubicBezTo>
                    <a:pt x="199" y="186"/>
                    <a:pt x="199" y="186"/>
                    <a:pt x="199" y="186"/>
                  </a:cubicBezTo>
                  <a:cubicBezTo>
                    <a:pt x="199" y="186"/>
                    <a:pt x="202" y="188"/>
                    <a:pt x="202" y="188"/>
                  </a:cubicBezTo>
                  <a:cubicBezTo>
                    <a:pt x="202" y="189"/>
                    <a:pt x="204" y="193"/>
                    <a:pt x="204" y="193"/>
                  </a:cubicBezTo>
                  <a:cubicBezTo>
                    <a:pt x="204" y="193"/>
                    <a:pt x="204" y="196"/>
                    <a:pt x="204" y="196"/>
                  </a:cubicBezTo>
                  <a:cubicBezTo>
                    <a:pt x="204" y="197"/>
                    <a:pt x="206" y="201"/>
                    <a:pt x="206" y="201"/>
                  </a:cubicBezTo>
                  <a:cubicBezTo>
                    <a:pt x="207" y="202"/>
                    <a:pt x="211" y="206"/>
                    <a:pt x="211" y="207"/>
                  </a:cubicBezTo>
                  <a:cubicBezTo>
                    <a:pt x="211" y="207"/>
                    <a:pt x="213" y="210"/>
                    <a:pt x="214" y="210"/>
                  </a:cubicBezTo>
                  <a:cubicBezTo>
                    <a:pt x="214" y="210"/>
                    <a:pt x="215" y="209"/>
                    <a:pt x="215" y="209"/>
                  </a:cubicBezTo>
                  <a:cubicBezTo>
                    <a:pt x="216" y="209"/>
                    <a:pt x="219" y="207"/>
                    <a:pt x="219" y="207"/>
                  </a:cubicBezTo>
                  <a:cubicBezTo>
                    <a:pt x="219" y="207"/>
                    <a:pt x="222" y="207"/>
                    <a:pt x="222" y="208"/>
                  </a:cubicBezTo>
                  <a:cubicBezTo>
                    <a:pt x="222" y="209"/>
                    <a:pt x="226" y="212"/>
                    <a:pt x="226" y="212"/>
                  </a:cubicBezTo>
                  <a:cubicBezTo>
                    <a:pt x="226" y="212"/>
                    <a:pt x="227" y="216"/>
                    <a:pt x="227" y="216"/>
                  </a:cubicBezTo>
                  <a:cubicBezTo>
                    <a:pt x="226" y="217"/>
                    <a:pt x="223" y="218"/>
                    <a:pt x="223" y="219"/>
                  </a:cubicBezTo>
                  <a:cubicBezTo>
                    <a:pt x="222" y="219"/>
                    <a:pt x="219" y="219"/>
                    <a:pt x="219" y="219"/>
                  </a:cubicBezTo>
                  <a:cubicBezTo>
                    <a:pt x="218" y="220"/>
                    <a:pt x="214" y="221"/>
                    <a:pt x="214" y="221"/>
                  </a:cubicBezTo>
                  <a:cubicBezTo>
                    <a:pt x="214" y="217"/>
                    <a:pt x="214" y="217"/>
                    <a:pt x="214" y="217"/>
                  </a:cubicBezTo>
                  <a:cubicBezTo>
                    <a:pt x="214" y="217"/>
                    <a:pt x="214" y="216"/>
                    <a:pt x="213" y="216"/>
                  </a:cubicBezTo>
                  <a:cubicBezTo>
                    <a:pt x="213" y="216"/>
                    <a:pt x="207" y="214"/>
                    <a:pt x="207" y="214"/>
                  </a:cubicBezTo>
                  <a:cubicBezTo>
                    <a:pt x="206" y="209"/>
                    <a:pt x="206" y="209"/>
                    <a:pt x="206" y="209"/>
                  </a:cubicBezTo>
                  <a:cubicBezTo>
                    <a:pt x="203" y="206"/>
                    <a:pt x="203" y="206"/>
                    <a:pt x="203" y="206"/>
                  </a:cubicBezTo>
                  <a:cubicBezTo>
                    <a:pt x="200" y="204"/>
                    <a:pt x="200" y="204"/>
                    <a:pt x="200" y="204"/>
                  </a:cubicBezTo>
                  <a:cubicBezTo>
                    <a:pt x="198" y="201"/>
                    <a:pt x="198" y="201"/>
                    <a:pt x="198" y="201"/>
                  </a:cubicBezTo>
                  <a:cubicBezTo>
                    <a:pt x="194" y="201"/>
                    <a:pt x="194" y="201"/>
                    <a:pt x="194" y="201"/>
                  </a:cubicBezTo>
                  <a:cubicBezTo>
                    <a:pt x="194" y="201"/>
                    <a:pt x="192" y="202"/>
                    <a:pt x="192" y="202"/>
                  </a:cubicBezTo>
                  <a:cubicBezTo>
                    <a:pt x="191" y="203"/>
                    <a:pt x="187" y="202"/>
                    <a:pt x="187" y="202"/>
                  </a:cubicBezTo>
                  <a:cubicBezTo>
                    <a:pt x="184" y="203"/>
                    <a:pt x="184" y="203"/>
                    <a:pt x="184" y="203"/>
                  </a:cubicBezTo>
                  <a:cubicBezTo>
                    <a:pt x="184" y="205"/>
                    <a:pt x="184" y="205"/>
                    <a:pt x="184" y="205"/>
                  </a:cubicBezTo>
                  <a:cubicBezTo>
                    <a:pt x="189" y="205"/>
                    <a:pt x="189" y="205"/>
                    <a:pt x="189" y="205"/>
                  </a:cubicBezTo>
                  <a:cubicBezTo>
                    <a:pt x="193" y="206"/>
                    <a:pt x="193" y="206"/>
                    <a:pt x="193" y="206"/>
                  </a:cubicBezTo>
                  <a:cubicBezTo>
                    <a:pt x="199" y="207"/>
                    <a:pt x="199" y="207"/>
                    <a:pt x="199" y="207"/>
                  </a:cubicBezTo>
                  <a:cubicBezTo>
                    <a:pt x="199" y="211"/>
                    <a:pt x="199" y="211"/>
                    <a:pt x="199" y="211"/>
                  </a:cubicBezTo>
                  <a:cubicBezTo>
                    <a:pt x="199" y="211"/>
                    <a:pt x="200" y="213"/>
                    <a:pt x="200" y="214"/>
                  </a:cubicBezTo>
                  <a:cubicBezTo>
                    <a:pt x="200" y="215"/>
                    <a:pt x="202" y="219"/>
                    <a:pt x="202" y="219"/>
                  </a:cubicBezTo>
                  <a:cubicBezTo>
                    <a:pt x="204" y="225"/>
                    <a:pt x="204" y="225"/>
                    <a:pt x="204" y="225"/>
                  </a:cubicBezTo>
                  <a:cubicBezTo>
                    <a:pt x="206" y="229"/>
                    <a:pt x="206" y="229"/>
                    <a:pt x="206" y="229"/>
                  </a:cubicBezTo>
                  <a:cubicBezTo>
                    <a:pt x="208" y="230"/>
                    <a:pt x="208" y="230"/>
                    <a:pt x="208" y="230"/>
                  </a:cubicBezTo>
                  <a:cubicBezTo>
                    <a:pt x="208" y="234"/>
                    <a:pt x="208" y="234"/>
                    <a:pt x="208" y="234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10" y="235"/>
                    <a:pt x="209" y="236"/>
                    <a:pt x="209" y="237"/>
                  </a:cubicBezTo>
                  <a:cubicBezTo>
                    <a:pt x="209" y="237"/>
                    <a:pt x="207" y="240"/>
                    <a:pt x="207" y="240"/>
                  </a:cubicBezTo>
                  <a:cubicBezTo>
                    <a:pt x="207" y="240"/>
                    <a:pt x="205" y="240"/>
                    <a:pt x="204" y="240"/>
                  </a:cubicBezTo>
                  <a:cubicBezTo>
                    <a:pt x="204" y="239"/>
                    <a:pt x="203" y="237"/>
                    <a:pt x="202" y="237"/>
                  </a:cubicBezTo>
                  <a:cubicBezTo>
                    <a:pt x="200" y="236"/>
                    <a:pt x="200" y="234"/>
                    <a:pt x="199" y="234"/>
                  </a:cubicBezTo>
                  <a:cubicBezTo>
                    <a:pt x="198" y="234"/>
                    <a:pt x="195" y="234"/>
                    <a:pt x="195" y="234"/>
                  </a:cubicBezTo>
                  <a:cubicBezTo>
                    <a:pt x="195" y="234"/>
                    <a:pt x="193" y="231"/>
                    <a:pt x="192" y="230"/>
                  </a:cubicBezTo>
                  <a:cubicBezTo>
                    <a:pt x="192" y="230"/>
                    <a:pt x="191" y="229"/>
                    <a:pt x="190" y="228"/>
                  </a:cubicBezTo>
                  <a:cubicBezTo>
                    <a:pt x="189" y="227"/>
                    <a:pt x="187" y="224"/>
                    <a:pt x="187" y="225"/>
                  </a:cubicBezTo>
                  <a:cubicBezTo>
                    <a:pt x="187" y="227"/>
                    <a:pt x="188" y="229"/>
                    <a:pt x="187" y="229"/>
                  </a:cubicBezTo>
                  <a:cubicBezTo>
                    <a:pt x="185" y="229"/>
                    <a:pt x="184" y="229"/>
                    <a:pt x="184" y="229"/>
                  </a:cubicBezTo>
                  <a:cubicBezTo>
                    <a:pt x="184" y="229"/>
                    <a:pt x="182" y="231"/>
                    <a:pt x="181" y="232"/>
                  </a:cubicBezTo>
                  <a:cubicBezTo>
                    <a:pt x="181" y="232"/>
                    <a:pt x="182" y="232"/>
                    <a:pt x="180" y="233"/>
                  </a:cubicBezTo>
                  <a:cubicBezTo>
                    <a:pt x="179" y="233"/>
                    <a:pt x="177" y="233"/>
                    <a:pt x="177" y="233"/>
                  </a:cubicBezTo>
                  <a:cubicBezTo>
                    <a:pt x="177" y="232"/>
                    <a:pt x="177" y="232"/>
                    <a:pt x="177" y="231"/>
                  </a:cubicBezTo>
                  <a:cubicBezTo>
                    <a:pt x="178" y="230"/>
                    <a:pt x="184" y="227"/>
                    <a:pt x="184" y="227"/>
                  </a:cubicBezTo>
                  <a:cubicBezTo>
                    <a:pt x="184" y="226"/>
                    <a:pt x="182" y="223"/>
                    <a:pt x="182" y="223"/>
                  </a:cubicBezTo>
                  <a:cubicBezTo>
                    <a:pt x="181" y="224"/>
                    <a:pt x="181" y="224"/>
                    <a:pt x="181" y="224"/>
                  </a:cubicBezTo>
                  <a:cubicBezTo>
                    <a:pt x="178" y="226"/>
                    <a:pt x="178" y="226"/>
                    <a:pt x="178" y="226"/>
                  </a:cubicBezTo>
                  <a:cubicBezTo>
                    <a:pt x="174" y="229"/>
                    <a:pt x="174" y="229"/>
                    <a:pt x="174" y="229"/>
                  </a:cubicBezTo>
                  <a:cubicBezTo>
                    <a:pt x="171" y="230"/>
                    <a:pt x="171" y="230"/>
                    <a:pt x="171" y="230"/>
                  </a:cubicBezTo>
                  <a:cubicBezTo>
                    <a:pt x="168" y="232"/>
                    <a:pt x="168" y="232"/>
                    <a:pt x="168" y="232"/>
                  </a:cubicBezTo>
                  <a:cubicBezTo>
                    <a:pt x="164" y="233"/>
                    <a:pt x="164" y="233"/>
                    <a:pt x="164" y="233"/>
                  </a:cubicBezTo>
                  <a:cubicBezTo>
                    <a:pt x="160" y="233"/>
                    <a:pt x="160" y="233"/>
                    <a:pt x="160" y="233"/>
                  </a:cubicBezTo>
                  <a:cubicBezTo>
                    <a:pt x="158" y="232"/>
                    <a:pt x="158" y="232"/>
                    <a:pt x="158" y="232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55" y="229"/>
                    <a:pt x="155" y="229"/>
                    <a:pt x="155" y="229"/>
                  </a:cubicBezTo>
                  <a:cubicBezTo>
                    <a:pt x="155" y="229"/>
                    <a:pt x="154" y="227"/>
                    <a:pt x="155" y="226"/>
                  </a:cubicBezTo>
                  <a:cubicBezTo>
                    <a:pt x="155" y="226"/>
                    <a:pt x="156" y="225"/>
                    <a:pt x="158" y="225"/>
                  </a:cubicBezTo>
                  <a:cubicBezTo>
                    <a:pt x="160" y="225"/>
                    <a:pt x="161" y="225"/>
                    <a:pt x="162" y="225"/>
                  </a:cubicBezTo>
                  <a:cubicBezTo>
                    <a:pt x="163" y="225"/>
                    <a:pt x="164" y="224"/>
                    <a:pt x="164" y="224"/>
                  </a:cubicBezTo>
                  <a:cubicBezTo>
                    <a:pt x="164" y="224"/>
                    <a:pt x="165" y="224"/>
                    <a:pt x="165" y="223"/>
                  </a:cubicBezTo>
                  <a:cubicBezTo>
                    <a:pt x="165" y="222"/>
                    <a:pt x="162" y="218"/>
                    <a:pt x="162" y="218"/>
                  </a:cubicBezTo>
                  <a:cubicBezTo>
                    <a:pt x="162" y="218"/>
                    <a:pt x="158" y="218"/>
                    <a:pt x="157" y="219"/>
                  </a:cubicBezTo>
                  <a:cubicBezTo>
                    <a:pt x="155" y="219"/>
                    <a:pt x="155" y="221"/>
                    <a:pt x="153" y="220"/>
                  </a:cubicBezTo>
                  <a:cubicBezTo>
                    <a:pt x="151" y="219"/>
                    <a:pt x="146" y="217"/>
                    <a:pt x="146" y="217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0" y="215"/>
                    <a:pt x="140" y="215"/>
                    <a:pt x="140" y="215"/>
                  </a:cubicBezTo>
                  <a:cubicBezTo>
                    <a:pt x="137" y="217"/>
                    <a:pt x="137" y="217"/>
                    <a:pt x="137" y="217"/>
                  </a:cubicBezTo>
                  <a:cubicBezTo>
                    <a:pt x="137" y="217"/>
                    <a:pt x="137" y="219"/>
                    <a:pt x="135" y="217"/>
                  </a:cubicBezTo>
                  <a:cubicBezTo>
                    <a:pt x="133" y="214"/>
                    <a:pt x="133" y="212"/>
                    <a:pt x="133" y="212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29" y="215"/>
                    <a:pt x="129" y="215"/>
                    <a:pt x="129" y="215"/>
                  </a:cubicBezTo>
                  <a:cubicBezTo>
                    <a:pt x="129" y="215"/>
                    <a:pt x="127" y="218"/>
                    <a:pt x="127" y="218"/>
                  </a:cubicBezTo>
                  <a:cubicBezTo>
                    <a:pt x="126" y="218"/>
                    <a:pt x="123" y="218"/>
                    <a:pt x="122" y="219"/>
                  </a:cubicBezTo>
                  <a:cubicBezTo>
                    <a:pt x="122" y="219"/>
                    <a:pt x="117" y="219"/>
                    <a:pt x="117" y="219"/>
                  </a:cubicBezTo>
                  <a:cubicBezTo>
                    <a:pt x="110" y="217"/>
                    <a:pt x="110" y="217"/>
                    <a:pt x="110" y="217"/>
                  </a:cubicBezTo>
                  <a:cubicBezTo>
                    <a:pt x="110" y="217"/>
                    <a:pt x="108" y="218"/>
                    <a:pt x="108" y="218"/>
                  </a:cubicBezTo>
                  <a:cubicBezTo>
                    <a:pt x="107" y="219"/>
                    <a:pt x="97" y="221"/>
                    <a:pt x="97" y="221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89" y="224"/>
                    <a:pt x="89" y="224"/>
                    <a:pt x="89" y="224"/>
                  </a:cubicBezTo>
                  <a:cubicBezTo>
                    <a:pt x="86" y="220"/>
                    <a:pt x="86" y="220"/>
                    <a:pt x="86" y="220"/>
                  </a:cubicBezTo>
                  <a:cubicBezTo>
                    <a:pt x="84" y="217"/>
                    <a:pt x="84" y="217"/>
                    <a:pt x="84" y="217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3" y="223"/>
                    <a:pt x="79" y="227"/>
                    <a:pt x="78" y="228"/>
                  </a:cubicBezTo>
                  <a:cubicBezTo>
                    <a:pt x="78" y="228"/>
                    <a:pt x="73" y="223"/>
                    <a:pt x="73" y="223"/>
                  </a:cubicBezTo>
                  <a:cubicBezTo>
                    <a:pt x="72" y="216"/>
                    <a:pt x="72" y="216"/>
                    <a:pt x="72" y="216"/>
                  </a:cubicBezTo>
                  <a:cubicBezTo>
                    <a:pt x="67" y="211"/>
                    <a:pt x="67" y="211"/>
                    <a:pt x="67" y="211"/>
                  </a:cubicBezTo>
                  <a:cubicBezTo>
                    <a:pt x="64" y="212"/>
                    <a:pt x="64" y="212"/>
                    <a:pt x="64" y="212"/>
                  </a:cubicBezTo>
                  <a:cubicBezTo>
                    <a:pt x="63" y="207"/>
                    <a:pt x="63" y="207"/>
                    <a:pt x="63" y="207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6" y="206"/>
                    <a:pt x="56" y="206"/>
                    <a:pt x="56" y="206"/>
                  </a:cubicBezTo>
                  <a:cubicBezTo>
                    <a:pt x="55" y="209"/>
                    <a:pt x="55" y="209"/>
                    <a:pt x="55" y="209"/>
                  </a:cubicBezTo>
                  <a:cubicBezTo>
                    <a:pt x="55" y="209"/>
                    <a:pt x="56" y="212"/>
                    <a:pt x="56" y="212"/>
                  </a:cubicBezTo>
                  <a:cubicBezTo>
                    <a:pt x="56" y="213"/>
                    <a:pt x="55" y="214"/>
                    <a:pt x="54" y="214"/>
                  </a:cubicBezTo>
                  <a:cubicBezTo>
                    <a:pt x="54" y="214"/>
                    <a:pt x="49" y="216"/>
                    <a:pt x="49" y="216"/>
                  </a:cubicBezTo>
                  <a:cubicBezTo>
                    <a:pt x="49" y="216"/>
                    <a:pt x="48" y="213"/>
                    <a:pt x="48" y="212"/>
                  </a:cubicBezTo>
                  <a:cubicBezTo>
                    <a:pt x="48" y="210"/>
                    <a:pt x="48" y="207"/>
                    <a:pt x="48" y="207"/>
                  </a:cubicBezTo>
                  <a:cubicBezTo>
                    <a:pt x="48" y="207"/>
                    <a:pt x="52" y="205"/>
                    <a:pt x="52" y="205"/>
                  </a:cubicBezTo>
                  <a:cubicBezTo>
                    <a:pt x="52" y="204"/>
                    <a:pt x="55" y="199"/>
                    <a:pt x="55" y="199"/>
                  </a:cubicBezTo>
                  <a:cubicBezTo>
                    <a:pt x="55" y="196"/>
                    <a:pt x="55" y="196"/>
                    <a:pt x="55" y="196"/>
                  </a:cubicBezTo>
                  <a:cubicBezTo>
                    <a:pt x="55" y="196"/>
                    <a:pt x="59" y="195"/>
                    <a:pt x="60" y="195"/>
                  </a:cubicBezTo>
                  <a:cubicBezTo>
                    <a:pt x="61" y="195"/>
                    <a:pt x="63" y="195"/>
                    <a:pt x="64" y="196"/>
                  </a:cubicBezTo>
                  <a:cubicBezTo>
                    <a:pt x="66" y="197"/>
                    <a:pt x="65" y="197"/>
                    <a:pt x="67" y="197"/>
                  </a:cubicBezTo>
                  <a:cubicBezTo>
                    <a:pt x="69" y="196"/>
                    <a:pt x="71" y="195"/>
                    <a:pt x="71" y="194"/>
                  </a:cubicBezTo>
                  <a:cubicBezTo>
                    <a:pt x="71" y="193"/>
                    <a:pt x="72" y="189"/>
                    <a:pt x="69" y="189"/>
                  </a:cubicBezTo>
                  <a:cubicBezTo>
                    <a:pt x="67" y="189"/>
                    <a:pt x="64" y="191"/>
                    <a:pt x="63" y="191"/>
                  </a:cubicBezTo>
                  <a:cubicBezTo>
                    <a:pt x="62" y="192"/>
                    <a:pt x="61" y="191"/>
                    <a:pt x="59" y="190"/>
                  </a:cubicBezTo>
                  <a:cubicBezTo>
                    <a:pt x="58" y="190"/>
                    <a:pt x="56" y="189"/>
                    <a:pt x="56" y="189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3" y="192"/>
                    <a:pt x="55" y="196"/>
                    <a:pt x="51" y="193"/>
                  </a:cubicBezTo>
                  <a:cubicBezTo>
                    <a:pt x="47" y="191"/>
                    <a:pt x="47" y="190"/>
                    <a:pt x="47" y="190"/>
                  </a:cubicBezTo>
                  <a:cubicBezTo>
                    <a:pt x="43" y="186"/>
                    <a:pt x="43" y="186"/>
                    <a:pt x="43" y="186"/>
                  </a:cubicBezTo>
                  <a:cubicBezTo>
                    <a:pt x="41" y="179"/>
                    <a:pt x="41" y="179"/>
                    <a:pt x="41" y="179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38" y="175"/>
                    <a:pt x="37" y="177"/>
                    <a:pt x="36" y="179"/>
                  </a:cubicBezTo>
                  <a:cubicBezTo>
                    <a:pt x="35" y="180"/>
                    <a:pt x="33" y="180"/>
                    <a:pt x="32" y="179"/>
                  </a:cubicBezTo>
                  <a:cubicBezTo>
                    <a:pt x="32" y="177"/>
                    <a:pt x="29" y="173"/>
                    <a:pt x="29" y="173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4" y="167"/>
                    <a:pt x="24" y="166"/>
                  </a:cubicBezTo>
                  <a:cubicBezTo>
                    <a:pt x="25" y="164"/>
                    <a:pt x="27" y="161"/>
                    <a:pt x="27" y="161"/>
                  </a:cubicBezTo>
                  <a:cubicBezTo>
                    <a:pt x="29" y="157"/>
                    <a:pt x="29" y="157"/>
                    <a:pt x="29" y="157"/>
                  </a:cubicBezTo>
                  <a:cubicBezTo>
                    <a:pt x="29" y="157"/>
                    <a:pt x="29" y="154"/>
                    <a:pt x="28" y="153"/>
                  </a:cubicBezTo>
                  <a:cubicBezTo>
                    <a:pt x="28" y="152"/>
                    <a:pt x="27" y="139"/>
                    <a:pt x="27" y="139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45" y="109"/>
                    <a:pt x="49" y="105"/>
                    <a:pt x="49" y="106"/>
                  </a:cubicBezTo>
                  <a:cubicBezTo>
                    <a:pt x="50" y="107"/>
                    <a:pt x="49" y="98"/>
                    <a:pt x="49" y="98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51" y="89"/>
                    <a:pt x="52" y="89"/>
                  </a:cubicBezTo>
                  <a:cubicBezTo>
                    <a:pt x="53" y="89"/>
                    <a:pt x="55" y="88"/>
                    <a:pt x="58" y="87"/>
                  </a:cubicBezTo>
                  <a:cubicBezTo>
                    <a:pt x="60" y="87"/>
                    <a:pt x="62" y="85"/>
                    <a:pt x="64" y="85"/>
                  </a:cubicBezTo>
                  <a:cubicBezTo>
                    <a:pt x="65" y="85"/>
                    <a:pt x="70" y="85"/>
                    <a:pt x="70" y="85"/>
                  </a:cubicBezTo>
                  <a:cubicBezTo>
                    <a:pt x="70" y="85"/>
                    <a:pt x="75" y="82"/>
                    <a:pt x="76" y="81"/>
                  </a:cubicBezTo>
                  <a:cubicBezTo>
                    <a:pt x="77" y="80"/>
                    <a:pt x="80" y="76"/>
                    <a:pt x="80" y="76"/>
                  </a:cubicBezTo>
                  <a:cubicBezTo>
                    <a:pt x="80" y="76"/>
                    <a:pt x="81" y="71"/>
                    <a:pt x="83" y="70"/>
                  </a:cubicBezTo>
                  <a:cubicBezTo>
                    <a:pt x="84" y="70"/>
                    <a:pt x="87" y="68"/>
                    <a:pt x="89" y="68"/>
                  </a:cubicBezTo>
                  <a:cubicBezTo>
                    <a:pt x="91" y="67"/>
                    <a:pt x="96" y="66"/>
                    <a:pt x="97" y="66"/>
                  </a:cubicBezTo>
                  <a:cubicBezTo>
                    <a:pt x="98" y="66"/>
                    <a:pt x="110" y="64"/>
                    <a:pt x="110" y="64"/>
                  </a:cubicBezTo>
                  <a:cubicBezTo>
                    <a:pt x="115" y="60"/>
                    <a:pt x="115" y="60"/>
                    <a:pt x="115" y="60"/>
                  </a:cubicBezTo>
                  <a:cubicBezTo>
                    <a:pt x="114" y="51"/>
                    <a:pt x="114" y="51"/>
                    <a:pt x="114" y="51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5" y="45"/>
                    <a:pt x="138" y="42"/>
                    <a:pt x="139" y="42"/>
                  </a:cubicBezTo>
                  <a:cubicBezTo>
                    <a:pt x="140" y="43"/>
                    <a:pt x="142" y="42"/>
                    <a:pt x="142" y="42"/>
                  </a:cubicBezTo>
                  <a:cubicBezTo>
                    <a:pt x="149" y="40"/>
                    <a:pt x="149" y="40"/>
                    <a:pt x="149" y="40"/>
                  </a:cubicBezTo>
                  <a:cubicBezTo>
                    <a:pt x="149" y="40"/>
                    <a:pt x="158" y="37"/>
                    <a:pt x="159" y="36"/>
                  </a:cubicBezTo>
                  <a:cubicBezTo>
                    <a:pt x="159" y="36"/>
                    <a:pt x="164" y="34"/>
                    <a:pt x="164" y="34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8" y="28"/>
                    <a:pt x="171" y="28"/>
                  </a:cubicBezTo>
                  <a:cubicBezTo>
                    <a:pt x="173" y="28"/>
                    <a:pt x="175" y="28"/>
                    <a:pt x="176" y="28"/>
                  </a:cubicBezTo>
                  <a:cubicBezTo>
                    <a:pt x="176" y="27"/>
                    <a:pt x="177" y="25"/>
                    <a:pt x="178" y="25"/>
                  </a:cubicBezTo>
                  <a:cubicBezTo>
                    <a:pt x="179" y="25"/>
                    <a:pt x="185" y="24"/>
                    <a:pt x="185" y="24"/>
                  </a:cubicBezTo>
                  <a:cubicBezTo>
                    <a:pt x="188" y="29"/>
                    <a:pt x="188" y="29"/>
                    <a:pt x="188" y="29"/>
                  </a:cubicBezTo>
                  <a:cubicBezTo>
                    <a:pt x="188" y="29"/>
                    <a:pt x="194" y="33"/>
                    <a:pt x="195" y="33"/>
                  </a:cubicBezTo>
                  <a:cubicBezTo>
                    <a:pt x="196" y="33"/>
                    <a:pt x="201" y="29"/>
                    <a:pt x="201" y="29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22" y="32"/>
                    <a:pt x="222" y="32"/>
                    <a:pt x="222" y="32"/>
                  </a:cubicBezTo>
                  <a:close/>
                  <a:moveTo>
                    <a:pt x="188" y="149"/>
                  </a:moveTo>
                  <a:cubicBezTo>
                    <a:pt x="188" y="149"/>
                    <a:pt x="188" y="149"/>
                    <a:pt x="188" y="149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0"/>
                    <a:pt x="191" y="150"/>
                    <a:pt x="192" y="149"/>
                  </a:cubicBezTo>
                  <a:cubicBezTo>
                    <a:pt x="193" y="149"/>
                    <a:pt x="191" y="148"/>
                    <a:pt x="191" y="148"/>
                  </a:cubicBezTo>
                  <a:cubicBezTo>
                    <a:pt x="189" y="148"/>
                    <a:pt x="189" y="148"/>
                    <a:pt x="189" y="148"/>
                  </a:cubicBezTo>
                  <a:cubicBezTo>
                    <a:pt x="189" y="148"/>
                    <a:pt x="188" y="149"/>
                    <a:pt x="188" y="149"/>
                  </a:cubicBezTo>
                  <a:close/>
                  <a:moveTo>
                    <a:pt x="184" y="157"/>
                  </a:moveTo>
                  <a:cubicBezTo>
                    <a:pt x="184" y="157"/>
                    <a:pt x="184" y="157"/>
                    <a:pt x="184" y="157"/>
                  </a:cubicBezTo>
                  <a:cubicBezTo>
                    <a:pt x="185" y="158"/>
                    <a:pt x="185" y="158"/>
                    <a:pt x="185" y="158"/>
                  </a:cubicBezTo>
                  <a:cubicBezTo>
                    <a:pt x="185" y="158"/>
                    <a:pt x="186" y="155"/>
                    <a:pt x="187" y="154"/>
                  </a:cubicBezTo>
                  <a:cubicBezTo>
                    <a:pt x="188" y="152"/>
                    <a:pt x="186" y="153"/>
                    <a:pt x="186" y="153"/>
                  </a:cubicBezTo>
                  <a:cubicBezTo>
                    <a:pt x="185" y="154"/>
                    <a:pt x="185" y="154"/>
                    <a:pt x="185" y="154"/>
                  </a:cubicBezTo>
                  <a:cubicBezTo>
                    <a:pt x="185" y="154"/>
                    <a:pt x="184" y="157"/>
                    <a:pt x="184" y="157"/>
                  </a:cubicBezTo>
                  <a:close/>
                  <a:moveTo>
                    <a:pt x="318" y="231"/>
                  </a:moveTo>
                  <a:cubicBezTo>
                    <a:pt x="318" y="231"/>
                    <a:pt x="318" y="231"/>
                    <a:pt x="318" y="231"/>
                  </a:cubicBezTo>
                  <a:cubicBezTo>
                    <a:pt x="318" y="231"/>
                    <a:pt x="321" y="233"/>
                    <a:pt x="321" y="233"/>
                  </a:cubicBezTo>
                  <a:cubicBezTo>
                    <a:pt x="319" y="237"/>
                    <a:pt x="319" y="237"/>
                    <a:pt x="319" y="237"/>
                  </a:cubicBezTo>
                  <a:cubicBezTo>
                    <a:pt x="316" y="235"/>
                    <a:pt x="316" y="235"/>
                    <a:pt x="316" y="235"/>
                  </a:cubicBezTo>
                  <a:cubicBezTo>
                    <a:pt x="318" y="231"/>
                    <a:pt x="318" y="231"/>
                    <a:pt x="318" y="231"/>
                  </a:cubicBezTo>
                  <a:close/>
                  <a:moveTo>
                    <a:pt x="342" y="250"/>
                  </a:moveTo>
                  <a:cubicBezTo>
                    <a:pt x="342" y="250"/>
                    <a:pt x="342" y="250"/>
                    <a:pt x="342" y="250"/>
                  </a:cubicBezTo>
                  <a:cubicBezTo>
                    <a:pt x="342" y="250"/>
                    <a:pt x="347" y="251"/>
                    <a:pt x="347" y="250"/>
                  </a:cubicBezTo>
                  <a:cubicBezTo>
                    <a:pt x="347" y="249"/>
                    <a:pt x="348" y="247"/>
                    <a:pt x="348" y="247"/>
                  </a:cubicBezTo>
                  <a:cubicBezTo>
                    <a:pt x="347" y="246"/>
                    <a:pt x="344" y="245"/>
                    <a:pt x="344" y="245"/>
                  </a:cubicBezTo>
                  <a:cubicBezTo>
                    <a:pt x="343" y="245"/>
                    <a:pt x="342" y="245"/>
                    <a:pt x="341" y="244"/>
                  </a:cubicBezTo>
                  <a:cubicBezTo>
                    <a:pt x="335" y="237"/>
                    <a:pt x="339" y="246"/>
                    <a:pt x="342" y="247"/>
                  </a:cubicBezTo>
                  <a:cubicBezTo>
                    <a:pt x="342" y="248"/>
                    <a:pt x="342" y="248"/>
                    <a:pt x="342" y="248"/>
                  </a:cubicBezTo>
                  <a:cubicBezTo>
                    <a:pt x="342" y="250"/>
                    <a:pt x="342" y="250"/>
                    <a:pt x="342" y="250"/>
                  </a:cubicBezTo>
                  <a:close/>
                  <a:moveTo>
                    <a:pt x="349" y="257"/>
                  </a:moveTo>
                  <a:cubicBezTo>
                    <a:pt x="349" y="257"/>
                    <a:pt x="349" y="257"/>
                    <a:pt x="349" y="257"/>
                  </a:cubicBezTo>
                  <a:cubicBezTo>
                    <a:pt x="353" y="252"/>
                    <a:pt x="353" y="252"/>
                    <a:pt x="353" y="252"/>
                  </a:cubicBezTo>
                  <a:cubicBezTo>
                    <a:pt x="353" y="252"/>
                    <a:pt x="355" y="250"/>
                    <a:pt x="356" y="250"/>
                  </a:cubicBezTo>
                  <a:cubicBezTo>
                    <a:pt x="357" y="250"/>
                    <a:pt x="361" y="249"/>
                    <a:pt x="361" y="249"/>
                  </a:cubicBezTo>
                  <a:cubicBezTo>
                    <a:pt x="361" y="249"/>
                    <a:pt x="364" y="250"/>
                    <a:pt x="362" y="251"/>
                  </a:cubicBezTo>
                  <a:cubicBezTo>
                    <a:pt x="361" y="252"/>
                    <a:pt x="358" y="254"/>
                    <a:pt x="357" y="254"/>
                  </a:cubicBezTo>
                  <a:cubicBezTo>
                    <a:pt x="356" y="255"/>
                    <a:pt x="354" y="258"/>
                    <a:pt x="354" y="258"/>
                  </a:cubicBezTo>
                  <a:cubicBezTo>
                    <a:pt x="350" y="259"/>
                    <a:pt x="350" y="259"/>
                    <a:pt x="350" y="259"/>
                  </a:cubicBezTo>
                  <a:cubicBezTo>
                    <a:pt x="346" y="261"/>
                    <a:pt x="346" y="261"/>
                    <a:pt x="346" y="261"/>
                  </a:cubicBezTo>
                  <a:cubicBezTo>
                    <a:pt x="347" y="265"/>
                    <a:pt x="347" y="265"/>
                    <a:pt x="347" y="265"/>
                  </a:cubicBezTo>
                  <a:cubicBezTo>
                    <a:pt x="347" y="265"/>
                    <a:pt x="346" y="266"/>
                    <a:pt x="345" y="266"/>
                  </a:cubicBezTo>
                  <a:cubicBezTo>
                    <a:pt x="345" y="265"/>
                    <a:pt x="342" y="263"/>
                    <a:pt x="342" y="263"/>
                  </a:cubicBezTo>
                  <a:cubicBezTo>
                    <a:pt x="343" y="258"/>
                    <a:pt x="343" y="258"/>
                    <a:pt x="343" y="258"/>
                  </a:cubicBezTo>
                  <a:cubicBezTo>
                    <a:pt x="347" y="258"/>
                    <a:pt x="347" y="258"/>
                    <a:pt x="347" y="258"/>
                  </a:cubicBezTo>
                  <a:cubicBezTo>
                    <a:pt x="349" y="257"/>
                    <a:pt x="349" y="257"/>
                    <a:pt x="349" y="257"/>
                  </a:cubicBezTo>
                  <a:close/>
                  <a:moveTo>
                    <a:pt x="388" y="286"/>
                  </a:moveTo>
                  <a:cubicBezTo>
                    <a:pt x="388" y="286"/>
                    <a:pt x="388" y="286"/>
                    <a:pt x="388" y="286"/>
                  </a:cubicBezTo>
                  <a:cubicBezTo>
                    <a:pt x="388" y="286"/>
                    <a:pt x="392" y="290"/>
                    <a:pt x="392" y="290"/>
                  </a:cubicBezTo>
                  <a:cubicBezTo>
                    <a:pt x="391" y="295"/>
                    <a:pt x="391" y="295"/>
                    <a:pt x="391" y="295"/>
                  </a:cubicBezTo>
                  <a:cubicBezTo>
                    <a:pt x="391" y="295"/>
                    <a:pt x="391" y="297"/>
                    <a:pt x="393" y="297"/>
                  </a:cubicBezTo>
                  <a:cubicBezTo>
                    <a:pt x="395" y="298"/>
                    <a:pt x="398" y="298"/>
                    <a:pt x="398" y="296"/>
                  </a:cubicBezTo>
                  <a:cubicBezTo>
                    <a:pt x="398" y="294"/>
                    <a:pt x="399" y="292"/>
                    <a:pt x="400" y="291"/>
                  </a:cubicBezTo>
                  <a:cubicBezTo>
                    <a:pt x="401" y="289"/>
                    <a:pt x="403" y="286"/>
                    <a:pt x="403" y="286"/>
                  </a:cubicBezTo>
                  <a:cubicBezTo>
                    <a:pt x="403" y="286"/>
                    <a:pt x="404" y="286"/>
                    <a:pt x="405" y="285"/>
                  </a:cubicBezTo>
                  <a:cubicBezTo>
                    <a:pt x="406" y="285"/>
                    <a:pt x="404" y="282"/>
                    <a:pt x="404" y="282"/>
                  </a:cubicBezTo>
                  <a:cubicBezTo>
                    <a:pt x="404" y="282"/>
                    <a:pt x="403" y="282"/>
                    <a:pt x="405" y="278"/>
                  </a:cubicBezTo>
                  <a:cubicBezTo>
                    <a:pt x="407" y="275"/>
                    <a:pt x="407" y="275"/>
                    <a:pt x="407" y="275"/>
                  </a:cubicBezTo>
                  <a:cubicBezTo>
                    <a:pt x="407" y="274"/>
                    <a:pt x="408" y="271"/>
                    <a:pt x="408" y="270"/>
                  </a:cubicBezTo>
                  <a:cubicBezTo>
                    <a:pt x="407" y="268"/>
                    <a:pt x="406" y="263"/>
                    <a:pt x="406" y="263"/>
                  </a:cubicBezTo>
                  <a:cubicBezTo>
                    <a:pt x="404" y="265"/>
                    <a:pt x="404" y="265"/>
                    <a:pt x="404" y="265"/>
                  </a:cubicBezTo>
                  <a:cubicBezTo>
                    <a:pt x="404" y="265"/>
                    <a:pt x="402" y="267"/>
                    <a:pt x="400" y="267"/>
                  </a:cubicBezTo>
                  <a:cubicBezTo>
                    <a:pt x="398" y="268"/>
                    <a:pt x="396" y="269"/>
                    <a:pt x="396" y="270"/>
                  </a:cubicBezTo>
                  <a:cubicBezTo>
                    <a:pt x="396" y="270"/>
                    <a:pt x="396" y="273"/>
                    <a:pt x="395" y="274"/>
                  </a:cubicBezTo>
                  <a:cubicBezTo>
                    <a:pt x="394" y="275"/>
                    <a:pt x="391" y="278"/>
                    <a:pt x="391" y="278"/>
                  </a:cubicBezTo>
                  <a:cubicBezTo>
                    <a:pt x="389" y="283"/>
                    <a:pt x="389" y="283"/>
                    <a:pt x="389" y="283"/>
                  </a:cubicBezTo>
                  <a:cubicBezTo>
                    <a:pt x="389" y="283"/>
                    <a:pt x="388" y="286"/>
                    <a:pt x="388" y="286"/>
                  </a:cubicBezTo>
                  <a:close/>
                  <a:moveTo>
                    <a:pt x="373" y="331"/>
                  </a:moveTo>
                  <a:cubicBezTo>
                    <a:pt x="373" y="331"/>
                    <a:pt x="373" y="331"/>
                    <a:pt x="373" y="331"/>
                  </a:cubicBezTo>
                  <a:cubicBezTo>
                    <a:pt x="371" y="330"/>
                    <a:pt x="369" y="328"/>
                    <a:pt x="369" y="326"/>
                  </a:cubicBezTo>
                  <a:cubicBezTo>
                    <a:pt x="369" y="325"/>
                    <a:pt x="370" y="323"/>
                    <a:pt x="370" y="323"/>
                  </a:cubicBezTo>
                  <a:cubicBezTo>
                    <a:pt x="370" y="323"/>
                    <a:pt x="368" y="322"/>
                    <a:pt x="368" y="321"/>
                  </a:cubicBezTo>
                  <a:cubicBezTo>
                    <a:pt x="368" y="321"/>
                    <a:pt x="370" y="317"/>
                    <a:pt x="370" y="315"/>
                  </a:cubicBezTo>
                  <a:cubicBezTo>
                    <a:pt x="369" y="314"/>
                    <a:pt x="370" y="308"/>
                    <a:pt x="370" y="308"/>
                  </a:cubicBezTo>
                  <a:cubicBezTo>
                    <a:pt x="370" y="308"/>
                    <a:pt x="373" y="307"/>
                    <a:pt x="373" y="308"/>
                  </a:cubicBezTo>
                  <a:cubicBezTo>
                    <a:pt x="373" y="309"/>
                    <a:pt x="372" y="312"/>
                    <a:pt x="372" y="313"/>
                  </a:cubicBezTo>
                  <a:cubicBezTo>
                    <a:pt x="372" y="314"/>
                    <a:pt x="371" y="318"/>
                    <a:pt x="371" y="319"/>
                  </a:cubicBezTo>
                  <a:cubicBezTo>
                    <a:pt x="371" y="319"/>
                    <a:pt x="372" y="318"/>
                    <a:pt x="374" y="320"/>
                  </a:cubicBezTo>
                  <a:cubicBezTo>
                    <a:pt x="376" y="322"/>
                    <a:pt x="376" y="325"/>
                    <a:pt x="376" y="325"/>
                  </a:cubicBezTo>
                  <a:cubicBezTo>
                    <a:pt x="374" y="327"/>
                    <a:pt x="374" y="327"/>
                    <a:pt x="374" y="327"/>
                  </a:cubicBezTo>
                  <a:cubicBezTo>
                    <a:pt x="373" y="331"/>
                    <a:pt x="373" y="331"/>
                    <a:pt x="373" y="331"/>
                  </a:cubicBezTo>
                  <a:close/>
                  <a:moveTo>
                    <a:pt x="361" y="333"/>
                  </a:moveTo>
                  <a:cubicBezTo>
                    <a:pt x="361" y="333"/>
                    <a:pt x="361" y="333"/>
                    <a:pt x="361" y="333"/>
                  </a:cubicBezTo>
                  <a:cubicBezTo>
                    <a:pt x="361" y="333"/>
                    <a:pt x="360" y="337"/>
                    <a:pt x="360" y="338"/>
                  </a:cubicBezTo>
                  <a:cubicBezTo>
                    <a:pt x="360" y="338"/>
                    <a:pt x="361" y="338"/>
                    <a:pt x="362" y="338"/>
                  </a:cubicBezTo>
                  <a:cubicBezTo>
                    <a:pt x="363" y="337"/>
                    <a:pt x="364" y="337"/>
                    <a:pt x="365" y="336"/>
                  </a:cubicBezTo>
                  <a:cubicBezTo>
                    <a:pt x="366" y="335"/>
                    <a:pt x="369" y="333"/>
                    <a:pt x="370" y="333"/>
                  </a:cubicBezTo>
                  <a:cubicBezTo>
                    <a:pt x="371" y="332"/>
                    <a:pt x="366" y="330"/>
                    <a:pt x="366" y="330"/>
                  </a:cubicBezTo>
                  <a:cubicBezTo>
                    <a:pt x="361" y="333"/>
                    <a:pt x="361" y="333"/>
                    <a:pt x="361" y="333"/>
                  </a:cubicBezTo>
                  <a:close/>
                  <a:moveTo>
                    <a:pt x="225" y="132"/>
                  </a:moveTo>
                  <a:cubicBezTo>
                    <a:pt x="225" y="132"/>
                    <a:pt x="225" y="132"/>
                    <a:pt x="225" y="132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3"/>
                    <a:pt x="228" y="132"/>
                    <a:pt x="229" y="131"/>
                  </a:cubicBezTo>
                  <a:cubicBezTo>
                    <a:pt x="230" y="130"/>
                    <a:pt x="228" y="129"/>
                    <a:pt x="228" y="129"/>
                  </a:cubicBezTo>
                  <a:cubicBezTo>
                    <a:pt x="227" y="130"/>
                    <a:pt x="227" y="130"/>
                    <a:pt x="227" y="130"/>
                  </a:cubicBezTo>
                  <a:cubicBezTo>
                    <a:pt x="227" y="130"/>
                    <a:pt x="225" y="132"/>
                    <a:pt x="225" y="132"/>
                  </a:cubicBezTo>
                  <a:close/>
                  <a:moveTo>
                    <a:pt x="164" y="164"/>
                  </a:moveTo>
                  <a:cubicBezTo>
                    <a:pt x="164" y="164"/>
                    <a:pt x="164" y="164"/>
                    <a:pt x="164" y="164"/>
                  </a:cubicBezTo>
                  <a:cubicBezTo>
                    <a:pt x="165" y="165"/>
                    <a:pt x="165" y="165"/>
                    <a:pt x="165" y="165"/>
                  </a:cubicBezTo>
                  <a:cubicBezTo>
                    <a:pt x="165" y="165"/>
                    <a:pt x="166" y="163"/>
                    <a:pt x="168" y="162"/>
                  </a:cubicBezTo>
                  <a:cubicBezTo>
                    <a:pt x="169" y="161"/>
                    <a:pt x="167" y="161"/>
                    <a:pt x="167" y="161"/>
                  </a:cubicBezTo>
                  <a:cubicBezTo>
                    <a:pt x="165" y="162"/>
                    <a:pt x="165" y="162"/>
                    <a:pt x="165" y="162"/>
                  </a:cubicBezTo>
                  <a:cubicBezTo>
                    <a:pt x="165" y="162"/>
                    <a:pt x="164" y="163"/>
                    <a:pt x="164" y="164"/>
                  </a:cubicBezTo>
                  <a:close/>
                  <a:moveTo>
                    <a:pt x="174" y="162"/>
                  </a:moveTo>
                  <a:cubicBezTo>
                    <a:pt x="174" y="162"/>
                    <a:pt x="174" y="162"/>
                    <a:pt x="174" y="162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7" y="165"/>
                    <a:pt x="179" y="166"/>
                  </a:cubicBezTo>
                  <a:cubicBezTo>
                    <a:pt x="182" y="167"/>
                    <a:pt x="180" y="164"/>
                    <a:pt x="180" y="164"/>
                  </a:cubicBezTo>
                  <a:cubicBezTo>
                    <a:pt x="178" y="162"/>
                    <a:pt x="178" y="162"/>
                    <a:pt x="178" y="162"/>
                  </a:cubicBezTo>
                  <a:cubicBezTo>
                    <a:pt x="178" y="162"/>
                    <a:pt x="175" y="161"/>
                    <a:pt x="174" y="162"/>
                  </a:cubicBezTo>
                  <a:close/>
                  <a:moveTo>
                    <a:pt x="211" y="164"/>
                  </a:moveTo>
                  <a:cubicBezTo>
                    <a:pt x="211" y="164"/>
                    <a:pt x="211" y="164"/>
                    <a:pt x="211" y="164"/>
                  </a:cubicBezTo>
                  <a:cubicBezTo>
                    <a:pt x="210" y="166"/>
                    <a:pt x="210" y="166"/>
                    <a:pt x="210" y="166"/>
                  </a:cubicBezTo>
                  <a:cubicBezTo>
                    <a:pt x="210" y="166"/>
                    <a:pt x="212" y="168"/>
                    <a:pt x="213" y="170"/>
                  </a:cubicBezTo>
                  <a:cubicBezTo>
                    <a:pt x="214" y="170"/>
                    <a:pt x="218" y="174"/>
                    <a:pt x="220" y="174"/>
                  </a:cubicBezTo>
                  <a:cubicBezTo>
                    <a:pt x="228" y="177"/>
                    <a:pt x="215" y="167"/>
                    <a:pt x="214" y="166"/>
                  </a:cubicBezTo>
                  <a:cubicBezTo>
                    <a:pt x="214" y="166"/>
                    <a:pt x="211" y="163"/>
                    <a:pt x="211" y="164"/>
                  </a:cubicBezTo>
                  <a:close/>
                  <a:moveTo>
                    <a:pt x="258" y="178"/>
                  </a:moveTo>
                  <a:cubicBezTo>
                    <a:pt x="258" y="178"/>
                    <a:pt x="258" y="178"/>
                    <a:pt x="258" y="178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3" y="179"/>
                    <a:pt x="265" y="178"/>
                  </a:cubicBezTo>
                  <a:cubicBezTo>
                    <a:pt x="267" y="178"/>
                    <a:pt x="265" y="176"/>
                    <a:pt x="265" y="176"/>
                  </a:cubicBezTo>
                  <a:cubicBezTo>
                    <a:pt x="262" y="176"/>
                    <a:pt x="262" y="176"/>
                    <a:pt x="262" y="176"/>
                  </a:cubicBezTo>
                  <a:cubicBezTo>
                    <a:pt x="262" y="176"/>
                    <a:pt x="258" y="177"/>
                    <a:pt x="258" y="178"/>
                  </a:cubicBezTo>
                  <a:close/>
                  <a:moveTo>
                    <a:pt x="238" y="73"/>
                  </a:moveTo>
                  <a:cubicBezTo>
                    <a:pt x="238" y="73"/>
                    <a:pt x="238" y="73"/>
                    <a:pt x="238" y="73"/>
                  </a:cubicBezTo>
                  <a:cubicBezTo>
                    <a:pt x="238" y="73"/>
                    <a:pt x="234" y="75"/>
                    <a:pt x="234" y="75"/>
                  </a:cubicBezTo>
                  <a:cubicBezTo>
                    <a:pt x="233" y="75"/>
                    <a:pt x="234" y="77"/>
                    <a:pt x="235" y="77"/>
                  </a:cubicBezTo>
                  <a:cubicBezTo>
                    <a:pt x="236" y="78"/>
                    <a:pt x="239" y="79"/>
                    <a:pt x="239" y="79"/>
                  </a:cubicBezTo>
                  <a:cubicBezTo>
                    <a:pt x="240" y="79"/>
                    <a:pt x="243" y="77"/>
                    <a:pt x="245" y="75"/>
                  </a:cubicBezTo>
                  <a:cubicBezTo>
                    <a:pt x="247" y="74"/>
                    <a:pt x="243" y="73"/>
                    <a:pt x="243" y="73"/>
                  </a:cubicBezTo>
                  <a:cubicBezTo>
                    <a:pt x="238" y="73"/>
                    <a:pt x="238" y="73"/>
                    <a:pt x="238" y="73"/>
                  </a:cubicBezTo>
                  <a:close/>
                  <a:moveTo>
                    <a:pt x="202" y="66"/>
                  </a:moveTo>
                  <a:cubicBezTo>
                    <a:pt x="202" y="66"/>
                    <a:pt x="202" y="66"/>
                    <a:pt x="202" y="66"/>
                  </a:cubicBezTo>
                  <a:cubicBezTo>
                    <a:pt x="202" y="66"/>
                    <a:pt x="198" y="66"/>
                    <a:pt x="197" y="66"/>
                  </a:cubicBezTo>
                  <a:cubicBezTo>
                    <a:pt x="197" y="66"/>
                    <a:pt x="196" y="67"/>
                    <a:pt x="195" y="68"/>
                  </a:cubicBezTo>
                  <a:cubicBezTo>
                    <a:pt x="194" y="69"/>
                    <a:pt x="194" y="71"/>
                    <a:pt x="193" y="73"/>
                  </a:cubicBezTo>
                  <a:cubicBezTo>
                    <a:pt x="193" y="75"/>
                    <a:pt x="194" y="75"/>
                    <a:pt x="194" y="75"/>
                  </a:cubicBezTo>
                  <a:cubicBezTo>
                    <a:pt x="195" y="76"/>
                    <a:pt x="195" y="76"/>
                    <a:pt x="197" y="78"/>
                  </a:cubicBezTo>
                  <a:cubicBezTo>
                    <a:pt x="199" y="79"/>
                    <a:pt x="201" y="77"/>
                    <a:pt x="203" y="76"/>
                  </a:cubicBezTo>
                  <a:cubicBezTo>
                    <a:pt x="206" y="75"/>
                    <a:pt x="204" y="74"/>
                    <a:pt x="205" y="72"/>
                  </a:cubicBezTo>
                  <a:cubicBezTo>
                    <a:pt x="205" y="71"/>
                    <a:pt x="204" y="68"/>
                    <a:pt x="204" y="68"/>
                  </a:cubicBezTo>
                  <a:cubicBezTo>
                    <a:pt x="204" y="67"/>
                    <a:pt x="202" y="66"/>
                    <a:pt x="202" y="66"/>
                  </a:cubicBezTo>
                  <a:close/>
                  <a:moveTo>
                    <a:pt x="236" y="103"/>
                  </a:moveTo>
                  <a:cubicBezTo>
                    <a:pt x="236" y="103"/>
                    <a:pt x="236" y="103"/>
                    <a:pt x="236" y="103"/>
                  </a:cubicBezTo>
                  <a:cubicBezTo>
                    <a:pt x="236" y="103"/>
                    <a:pt x="235" y="105"/>
                    <a:pt x="235" y="105"/>
                  </a:cubicBezTo>
                  <a:cubicBezTo>
                    <a:pt x="235" y="105"/>
                    <a:pt x="235" y="107"/>
                    <a:pt x="235" y="107"/>
                  </a:cubicBezTo>
                  <a:cubicBezTo>
                    <a:pt x="235" y="107"/>
                    <a:pt x="234" y="108"/>
                    <a:pt x="233" y="109"/>
                  </a:cubicBezTo>
                  <a:cubicBezTo>
                    <a:pt x="231" y="111"/>
                    <a:pt x="233" y="111"/>
                    <a:pt x="234" y="112"/>
                  </a:cubicBezTo>
                  <a:cubicBezTo>
                    <a:pt x="235" y="114"/>
                    <a:pt x="234" y="113"/>
                    <a:pt x="235" y="113"/>
                  </a:cubicBezTo>
                  <a:cubicBezTo>
                    <a:pt x="235" y="114"/>
                    <a:pt x="236" y="113"/>
                    <a:pt x="238" y="112"/>
                  </a:cubicBezTo>
                  <a:cubicBezTo>
                    <a:pt x="240" y="111"/>
                    <a:pt x="239" y="111"/>
                    <a:pt x="239" y="111"/>
                  </a:cubicBezTo>
                  <a:cubicBezTo>
                    <a:pt x="239" y="111"/>
                    <a:pt x="237" y="108"/>
                    <a:pt x="237" y="108"/>
                  </a:cubicBezTo>
                  <a:cubicBezTo>
                    <a:pt x="237" y="108"/>
                    <a:pt x="237" y="107"/>
                    <a:pt x="237" y="107"/>
                  </a:cubicBezTo>
                  <a:cubicBezTo>
                    <a:pt x="237" y="106"/>
                    <a:pt x="238" y="106"/>
                    <a:pt x="239" y="105"/>
                  </a:cubicBezTo>
                  <a:cubicBezTo>
                    <a:pt x="240" y="103"/>
                    <a:pt x="240" y="102"/>
                    <a:pt x="240" y="102"/>
                  </a:cubicBezTo>
                  <a:cubicBezTo>
                    <a:pt x="240" y="101"/>
                    <a:pt x="238" y="101"/>
                    <a:pt x="238" y="101"/>
                  </a:cubicBezTo>
                  <a:cubicBezTo>
                    <a:pt x="238" y="101"/>
                    <a:pt x="236" y="102"/>
                    <a:pt x="236" y="103"/>
                  </a:cubicBezTo>
                  <a:close/>
                  <a:moveTo>
                    <a:pt x="233" y="105"/>
                  </a:moveTo>
                  <a:cubicBezTo>
                    <a:pt x="233" y="105"/>
                    <a:pt x="233" y="105"/>
                    <a:pt x="233" y="105"/>
                  </a:cubicBezTo>
                  <a:cubicBezTo>
                    <a:pt x="232" y="103"/>
                    <a:pt x="232" y="103"/>
                    <a:pt x="232" y="103"/>
                  </a:cubicBezTo>
                  <a:cubicBezTo>
                    <a:pt x="232" y="103"/>
                    <a:pt x="231" y="102"/>
                    <a:pt x="228" y="102"/>
                  </a:cubicBezTo>
                  <a:cubicBezTo>
                    <a:pt x="226" y="102"/>
                    <a:pt x="226" y="103"/>
                    <a:pt x="224" y="103"/>
                  </a:cubicBezTo>
                  <a:cubicBezTo>
                    <a:pt x="222" y="103"/>
                    <a:pt x="222" y="105"/>
                    <a:pt x="222" y="106"/>
                  </a:cubicBezTo>
                  <a:cubicBezTo>
                    <a:pt x="221" y="108"/>
                    <a:pt x="222" y="107"/>
                    <a:pt x="223" y="108"/>
                  </a:cubicBezTo>
                  <a:cubicBezTo>
                    <a:pt x="224" y="109"/>
                    <a:pt x="223" y="109"/>
                    <a:pt x="224" y="112"/>
                  </a:cubicBezTo>
                  <a:cubicBezTo>
                    <a:pt x="224" y="114"/>
                    <a:pt x="225" y="113"/>
                    <a:pt x="225" y="113"/>
                  </a:cubicBezTo>
                  <a:cubicBezTo>
                    <a:pt x="226" y="114"/>
                    <a:pt x="227" y="113"/>
                    <a:pt x="229" y="112"/>
                  </a:cubicBezTo>
                  <a:cubicBezTo>
                    <a:pt x="231" y="110"/>
                    <a:pt x="229" y="110"/>
                    <a:pt x="229" y="110"/>
                  </a:cubicBezTo>
                  <a:cubicBezTo>
                    <a:pt x="229" y="110"/>
                    <a:pt x="231" y="109"/>
                    <a:pt x="233" y="107"/>
                  </a:cubicBezTo>
                  <a:cubicBezTo>
                    <a:pt x="234" y="105"/>
                    <a:pt x="233" y="105"/>
                    <a:pt x="233" y="105"/>
                  </a:cubicBezTo>
                  <a:close/>
                  <a:moveTo>
                    <a:pt x="284" y="139"/>
                  </a:moveTo>
                  <a:cubicBezTo>
                    <a:pt x="284" y="139"/>
                    <a:pt x="284" y="139"/>
                    <a:pt x="284" y="139"/>
                  </a:cubicBezTo>
                  <a:cubicBezTo>
                    <a:pt x="283" y="139"/>
                    <a:pt x="282" y="141"/>
                    <a:pt x="282" y="141"/>
                  </a:cubicBezTo>
                  <a:cubicBezTo>
                    <a:pt x="282" y="141"/>
                    <a:pt x="281" y="142"/>
                    <a:pt x="281" y="143"/>
                  </a:cubicBezTo>
                  <a:cubicBezTo>
                    <a:pt x="280" y="143"/>
                    <a:pt x="279" y="145"/>
                    <a:pt x="279" y="145"/>
                  </a:cubicBezTo>
                  <a:cubicBezTo>
                    <a:pt x="279" y="145"/>
                    <a:pt x="280" y="146"/>
                    <a:pt x="281" y="146"/>
                  </a:cubicBezTo>
                  <a:cubicBezTo>
                    <a:pt x="282" y="147"/>
                    <a:pt x="282" y="147"/>
                    <a:pt x="283" y="147"/>
                  </a:cubicBezTo>
                  <a:cubicBezTo>
                    <a:pt x="284" y="147"/>
                    <a:pt x="284" y="147"/>
                    <a:pt x="287" y="147"/>
                  </a:cubicBezTo>
                  <a:cubicBezTo>
                    <a:pt x="291" y="147"/>
                    <a:pt x="294" y="147"/>
                    <a:pt x="295" y="147"/>
                  </a:cubicBezTo>
                  <a:cubicBezTo>
                    <a:pt x="295" y="147"/>
                    <a:pt x="297" y="146"/>
                    <a:pt x="297" y="146"/>
                  </a:cubicBezTo>
                  <a:cubicBezTo>
                    <a:pt x="297" y="145"/>
                    <a:pt x="297" y="145"/>
                    <a:pt x="296" y="144"/>
                  </a:cubicBezTo>
                  <a:cubicBezTo>
                    <a:pt x="295" y="142"/>
                    <a:pt x="293" y="141"/>
                    <a:pt x="293" y="141"/>
                  </a:cubicBezTo>
                  <a:cubicBezTo>
                    <a:pt x="292" y="141"/>
                    <a:pt x="293" y="139"/>
                    <a:pt x="294" y="140"/>
                  </a:cubicBezTo>
                  <a:cubicBezTo>
                    <a:pt x="294" y="140"/>
                    <a:pt x="297" y="143"/>
                    <a:pt x="297" y="143"/>
                  </a:cubicBezTo>
                  <a:cubicBezTo>
                    <a:pt x="298" y="143"/>
                    <a:pt x="300" y="143"/>
                    <a:pt x="300" y="141"/>
                  </a:cubicBezTo>
                  <a:cubicBezTo>
                    <a:pt x="299" y="140"/>
                    <a:pt x="301" y="138"/>
                    <a:pt x="298" y="137"/>
                  </a:cubicBezTo>
                  <a:cubicBezTo>
                    <a:pt x="296" y="136"/>
                    <a:pt x="295" y="135"/>
                    <a:pt x="294" y="135"/>
                  </a:cubicBezTo>
                  <a:cubicBezTo>
                    <a:pt x="292" y="135"/>
                    <a:pt x="295" y="136"/>
                    <a:pt x="291" y="133"/>
                  </a:cubicBezTo>
                  <a:cubicBezTo>
                    <a:pt x="287" y="130"/>
                    <a:pt x="287" y="131"/>
                    <a:pt x="287" y="131"/>
                  </a:cubicBezTo>
                  <a:cubicBezTo>
                    <a:pt x="287" y="131"/>
                    <a:pt x="289" y="128"/>
                    <a:pt x="288" y="127"/>
                  </a:cubicBezTo>
                  <a:cubicBezTo>
                    <a:pt x="288" y="127"/>
                    <a:pt x="284" y="126"/>
                    <a:pt x="284" y="126"/>
                  </a:cubicBezTo>
                  <a:cubicBezTo>
                    <a:pt x="284" y="126"/>
                    <a:pt x="279" y="127"/>
                    <a:pt x="279" y="127"/>
                  </a:cubicBezTo>
                  <a:cubicBezTo>
                    <a:pt x="278" y="128"/>
                    <a:pt x="277" y="129"/>
                    <a:pt x="277" y="129"/>
                  </a:cubicBezTo>
                  <a:cubicBezTo>
                    <a:pt x="277" y="131"/>
                    <a:pt x="277" y="131"/>
                    <a:pt x="277" y="131"/>
                  </a:cubicBezTo>
                  <a:cubicBezTo>
                    <a:pt x="275" y="132"/>
                    <a:pt x="275" y="132"/>
                    <a:pt x="275" y="132"/>
                  </a:cubicBezTo>
                  <a:cubicBezTo>
                    <a:pt x="275" y="132"/>
                    <a:pt x="274" y="134"/>
                    <a:pt x="274" y="134"/>
                  </a:cubicBezTo>
                  <a:cubicBezTo>
                    <a:pt x="273" y="134"/>
                    <a:pt x="271" y="135"/>
                    <a:pt x="271" y="135"/>
                  </a:cubicBezTo>
                  <a:cubicBezTo>
                    <a:pt x="270" y="135"/>
                    <a:pt x="268" y="135"/>
                    <a:pt x="268" y="136"/>
                  </a:cubicBezTo>
                  <a:cubicBezTo>
                    <a:pt x="267" y="137"/>
                    <a:pt x="264" y="138"/>
                    <a:pt x="264" y="138"/>
                  </a:cubicBezTo>
                  <a:cubicBezTo>
                    <a:pt x="264" y="138"/>
                    <a:pt x="263" y="139"/>
                    <a:pt x="265" y="141"/>
                  </a:cubicBezTo>
                  <a:cubicBezTo>
                    <a:pt x="267" y="142"/>
                    <a:pt x="269" y="142"/>
                    <a:pt x="269" y="143"/>
                  </a:cubicBezTo>
                  <a:cubicBezTo>
                    <a:pt x="270" y="143"/>
                    <a:pt x="270" y="143"/>
                    <a:pt x="271" y="143"/>
                  </a:cubicBezTo>
                  <a:cubicBezTo>
                    <a:pt x="272" y="144"/>
                    <a:pt x="272" y="144"/>
                    <a:pt x="274" y="144"/>
                  </a:cubicBezTo>
                  <a:cubicBezTo>
                    <a:pt x="275" y="143"/>
                    <a:pt x="277" y="143"/>
                    <a:pt x="277" y="142"/>
                  </a:cubicBezTo>
                  <a:cubicBezTo>
                    <a:pt x="278" y="141"/>
                    <a:pt x="278" y="140"/>
                    <a:pt x="279" y="139"/>
                  </a:cubicBezTo>
                  <a:cubicBezTo>
                    <a:pt x="279" y="138"/>
                    <a:pt x="279" y="137"/>
                    <a:pt x="281" y="137"/>
                  </a:cubicBezTo>
                  <a:cubicBezTo>
                    <a:pt x="282" y="137"/>
                    <a:pt x="284" y="136"/>
                    <a:pt x="284" y="136"/>
                  </a:cubicBezTo>
                  <a:cubicBezTo>
                    <a:pt x="284" y="136"/>
                    <a:pt x="284" y="139"/>
                    <a:pt x="284" y="139"/>
                  </a:cubicBezTo>
                  <a:close/>
                  <a:moveTo>
                    <a:pt x="289" y="182"/>
                  </a:moveTo>
                  <a:cubicBezTo>
                    <a:pt x="289" y="182"/>
                    <a:pt x="289" y="182"/>
                    <a:pt x="289" y="182"/>
                  </a:cubicBezTo>
                  <a:cubicBezTo>
                    <a:pt x="288" y="181"/>
                    <a:pt x="288" y="181"/>
                    <a:pt x="288" y="181"/>
                  </a:cubicBezTo>
                  <a:cubicBezTo>
                    <a:pt x="288" y="180"/>
                    <a:pt x="288" y="180"/>
                    <a:pt x="288" y="180"/>
                  </a:cubicBezTo>
                  <a:cubicBezTo>
                    <a:pt x="285" y="177"/>
                    <a:pt x="285" y="177"/>
                    <a:pt x="285" y="177"/>
                  </a:cubicBezTo>
                  <a:cubicBezTo>
                    <a:pt x="285" y="177"/>
                    <a:pt x="289" y="176"/>
                    <a:pt x="291" y="175"/>
                  </a:cubicBezTo>
                  <a:cubicBezTo>
                    <a:pt x="294" y="174"/>
                    <a:pt x="291" y="173"/>
                    <a:pt x="291" y="172"/>
                  </a:cubicBezTo>
                  <a:cubicBezTo>
                    <a:pt x="291" y="172"/>
                    <a:pt x="290" y="172"/>
                    <a:pt x="288" y="172"/>
                  </a:cubicBezTo>
                  <a:cubicBezTo>
                    <a:pt x="287" y="172"/>
                    <a:pt x="286" y="172"/>
                    <a:pt x="284" y="173"/>
                  </a:cubicBezTo>
                  <a:cubicBezTo>
                    <a:pt x="283" y="173"/>
                    <a:pt x="282" y="171"/>
                    <a:pt x="282" y="171"/>
                  </a:cubicBezTo>
                  <a:cubicBezTo>
                    <a:pt x="281" y="171"/>
                    <a:pt x="277" y="171"/>
                    <a:pt x="276" y="171"/>
                  </a:cubicBezTo>
                  <a:cubicBezTo>
                    <a:pt x="276" y="171"/>
                    <a:pt x="275" y="173"/>
                    <a:pt x="274" y="174"/>
                  </a:cubicBezTo>
                  <a:cubicBezTo>
                    <a:pt x="273" y="175"/>
                    <a:pt x="272" y="176"/>
                    <a:pt x="271" y="176"/>
                  </a:cubicBezTo>
                  <a:cubicBezTo>
                    <a:pt x="270" y="177"/>
                    <a:pt x="274" y="179"/>
                    <a:pt x="275" y="179"/>
                  </a:cubicBezTo>
                  <a:cubicBezTo>
                    <a:pt x="275" y="180"/>
                    <a:pt x="278" y="180"/>
                    <a:pt x="278" y="181"/>
                  </a:cubicBezTo>
                  <a:cubicBezTo>
                    <a:pt x="279" y="181"/>
                    <a:pt x="282" y="183"/>
                    <a:pt x="283" y="183"/>
                  </a:cubicBezTo>
                  <a:cubicBezTo>
                    <a:pt x="284" y="184"/>
                    <a:pt x="282" y="185"/>
                    <a:pt x="281" y="187"/>
                  </a:cubicBezTo>
                  <a:cubicBezTo>
                    <a:pt x="280" y="189"/>
                    <a:pt x="279" y="189"/>
                    <a:pt x="278" y="190"/>
                  </a:cubicBezTo>
                  <a:cubicBezTo>
                    <a:pt x="277" y="191"/>
                    <a:pt x="279" y="192"/>
                    <a:pt x="280" y="193"/>
                  </a:cubicBezTo>
                  <a:cubicBezTo>
                    <a:pt x="281" y="194"/>
                    <a:pt x="283" y="195"/>
                    <a:pt x="283" y="195"/>
                  </a:cubicBezTo>
                  <a:cubicBezTo>
                    <a:pt x="284" y="195"/>
                    <a:pt x="287" y="193"/>
                    <a:pt x="287" y="193"/>
                  </a:cubicBezTo>
                  <a:cubicBezTo>
                    <a:pt x="287" y="193"/>
                    <a:pt x="288" y="190"/>
                    <a:pt x="288" y="190"/>
                  </a:cubicBezTo>
                  <a:cubicBezTo>
                    <a:pt x="288" y="189"/>
                    <a:pt x="289" y="187"/>
                    <a:pt x="289" y="187"/>
                  </a:cubicBezTo>
                  <a:cubicBezTo>
                    <a:pt x="290" y="186"/>
                    <a:pt x="290" y="186"/>
                    <a:pt x="290" y="186"/>
                  </a:cubicBezTo>
                  <a:cubicBezTo>
                    <a:pt x="289" y="182"/>
                    <a:pt x="289" y="182"/>
                    <a:pt x="289" y="182"/>
                  </a:cubicBezTo>
                  <a:close/>
                  <a:moveTo>
                    <a:pt x="316" y="209"/>
                  </a:moveTo>
                  <a:cubicBezTo>
                    <a:pt x="316" y="209"/>
                    <a:pt x="316" y="209"/>
                    <a:pt x="316" y="209"/>
                  </a:cubicBezTo>
                  <a:cubicBezTo>
                    <a:pt x="317" y="208"/>
                    <a:pt x="319" y="206"/>
                    <a:pt x="319" y="205"/>
                  </a:cubicBezTo>
                  <a:cubicBezTo>
                    <a:pt x="319" y="205"/>
                    <a:pt x="321" y="205"/>
                    <a:pt x="322" y="205"/>
                  </a:cubicBezTo>
                  <a:cubicBezTo>
                    <a:pt x="322" y="205"/>
                    <a:pt x="326" y="206"/>
                    <a:pt x="326" y="206"/>
                  </a:cubicBezTo>
                  <a:cubicBezTo>
                    <a:pt x="326" y="206"/>
                    <a:pt x="329" y="206"/>
                    <a:pt x="329" y="206"/>
                  </a:cubicBezTo>
                  <a:cubicBezTo>
                    <a:pt x="329" y="206"/>
                    <a:pt x="332" y="204"/>
                    <a:pt x="332" y="204"/>
                  </a:cubicBezTo>
                  <a:cubicBezTo>
                    <a:pt x="333" y="204"/>
                    <a:pt x="336" y="207"/>
                    <a:pt x="336" y="207"/>
                  </a:cubicBezTo>
                  <a:cubicBezTo>
                    <a:pt x="336" y="207"/>
                    <a:pt x="334" y="210"/>
                    <a:pt x="333" y="210"/>
                  </a:cubicBezTo>
                  <a:cubicBezTo>
                    <a:pt x="332" y="211"/>
                    <a:pt x="331" y="211"/>
                    <a:pt x="330" y="212"/>
                  </a:cubicBezTo>
                  <a:cubicBezTo>
                    <a:pt x="329" y="214"/>
                    <a:pt x="329" y="214"/>
                    <a:pt x="329" y="215"/>
                  </a:cubicBezTo>
                  <a:cubicBezTo>
                    <a:pt x="328" y="215"/>
                    <a:pt x="327" y="217"/>
                    <a:pt x="325" y="215"/>
                  </a:cubicBezTo>
                  <a:cubicBezTo>
                    <a:pt x="323" y="214"/>
                    <a:pt x="321" y="212"/>
                    <a:pt x="321" y="212"/>
                  </a:cubicBezTo>
                  <a:cubicBezTo>
                    <a:pt x="321" y="212"/>
                    <a:pt x="319" y="213"/>
                    <a:pt x="318" y="213"/>
                  </a:cubicBezTo>
                  <a:cubicBezTo>
                    <a:pt x="317" y="214"/>
                    <a:pt x="315" y="213"/>
                    <a:pt x="315" y="213"/>
                  </a:cubicBezTo>
                  <a:cubicBezTo>
                    <a:pt x="316" y="212"/>
                    <a:pt x="315" y="210"/>
                    <a:pt x="316" y="209"/>
                  </a:cubicBezTo>
                  <a:close/>
                  <a:moveTo>
                    <a:pt x="295" y="229"/>
                  </a:moveTo>
                  <a:cubicBezTo>
                    <a:pt x="295" y="229"/>
                    <a:pt x="295" y="229"/>
                    <a:pt x="295" y="229"/>
                  </a:cubicBezTo>
                  <a:cubicBezTo>
                    <a:pt x="295" y="229"/>
                    <a:pt x="291" y="227"/>
                    <a:pt x="292" y="226"/>
                  </a:cubicBezTo>
                  <a:cubicBezTo>
                    <a:pt x="293" y="224"/>
                    <a:pt x="297" y="220"/>
                    <a:pt x="298" y="219"/>
                  </a:cubicBezTo>
                  <a:cubicBezTo>
                    <a:pt x="298" y="219"/>
                    <a:pt x="301" y="220"/>
                    <a:pt x="301" y="220"/>
                  </a:cubicBezTo>
                  <a:cubicBezTo>
                    <a:pt x="302" y="220"/>
                    <a:pt x="303" y="217"/>
                    <a:pt x="304" y="217"/>
                  </a:cubicBezTo>
                  <a:cubicBezTo>
                    <a:pt x="304" y="217"/>
                    <a:pt x="308" y="217"/>
                    <a:pt x="308" y="217"/>
                  </a:cubicBezTo>
                  <a:cubicBezTo>
                    <a:pt x="308" y="217"/>
                    <a:pt x="306" y="221"/>
                    <a:pt x="304" y="222"/>
                  </a:cubicBezTo>
                  <a:cubicBezTo>
                    <a:pt x="302" y="223"/>
                    <a:pt x="301" y="223"/>
                    <a:pt x="301" y="224"/>
                  </a:cubicBezTo>
                  <a:cubicBezTo>
                    <a:pt x="300" y="225"/>
                    <a:pt x="299" y="226"/>
                    <a:pt x="299" y="227"/>
                  </a:cubicBezTo>
                  <a:cubicBezTo>
                    <a:pt x="298" y="227"/>
                    <a:pt x="295" y="229"/>
                    <a:pt x="295" y="229"/>
                  </a:cubicBezTo>
                  <a:close/>
                  <a:moveTo>
                    <a:pt x="282" y="268"/>
                  </a:moveTo>
                  <a:cubicBezTo>
                    <a:pt x="282" y="268"/>
                    <a:pt x="282" y="268"/>
                    <a:pt x="282" y="268"/>
                  </a:cubicBezTo>
                  <a:cubicBezTo>
                    <a:pt x="283" y="269"/>
                    <a:pt x="281" y="273"/>
                    <a:pt x="278" y="271"/>
                  </a:cubicBezTo>
                  <a:cubicBezTo>
                    <a:pt x="278" y="271"/>
                    <a:pt x="277" y="269"/>
                    <a:pt x="279" y="268"/>
                  </a:cubicBezTo>
                  <a:cubicBezTo>
                    <a:pt x="280" y="268"/>
                    <a:pt x="282" y="268"/>
                    <a:pt x="282" y="268"/>
                  </a:cubicBezTo>
                  <a:close/>
                  <a:moveTo>
                    <a:pt x="279" y="292"/>
                  </a:moveTo>
                  <a:cubicBezTo>
                    <a:pt x="279" y="292"/>
                    <a:pt x="279" y="292"/>
                    <a:pt x="279" y="292"/>
                  </a:cubicBezTo>
                  <a:cubicBezTo>
                    <a:pt x="279" y="292"/>
                    <a:pt x="281" y="290"/>
                    <a:pt x="281" y="290"/>
                  </a:cubicBezTo>
                  <a:cubicBezTo>
                    <a:pt x="282" y="290"/>
                    <a:pt x="283" y="291"/>
                    <a:pt x="283" y="291"/>
                  </a:cubicBezTo>
                  <a:cubicBezTo>
                    <a:pt x="283" y="291"/>
                    <a:pt x="286" y="293"/>
                    <a:pt x="286" y="293"/>
                  </a:cubicBezTo>
                  <a:cubicBezTo>
                    <a:pt x="286" y="294"/>
                    <a:pt x="287" y="296"/>
                    <a:pt x="286" y="296"/>
                  </a:cubicBezTo>
                  <a:cubicBezTo>
                    <a:pt x="285" y="297"/>
                    <a:pt x="284" y="298"/>
                    <a:pt x="283" y="297"/>
                  </a:cubicBezTo>
                  <a:cubicBezTo>
                    <a:pt x="282" y="297"/>
                    <a:pt x="281" y="297"/>
                    <a:pt x="281" y="296"/>
                  </a:cubicBezTo>
                  <a:cubicBezTo>
                    <a:pt x="281" y="295"/>
                    <a:pt x="281" y="295"/>
                    <a:pt x="281" y="294"/>
                  </a:cubicBezTo>
                  <a:cubicBezTo>
                    <a:pt x="281" y="294"/>
                    <a:pt x="279" y="294"/>
                    <a:pt x="279" y="294"/>
                  </a:cubicBezTo>
                  <a:cubicBezTo>
                    <a:pt x="279" y="292"/>
                    <a:pt x="279" y="292"/>
                    <a:pt x="279" y="292"/>
                  </a:cubicBezTo>
                  <a:close/>
                  <a:moveTo>
                    <a:pt x="238" y="279"/>
                  </a:moveTo>
                  <a:cubicBezTo>
                    <a:pt x="238" y="279"/>
                    <a:pt x="238" y="279"/>
                    <a:pt x="238" y="279"/>
                  </a:cubicBezTo>
                  <a:cubicBezTo>
                    <a:pt x="239" y="279"/>
                    <a:pt x="241" y="278"/>
                    <a:pt x="241" y="279"/>
                  </a:cubicBezTo>
                  <a:cubicBezTo>
                    <a:pt x="242" y="280"/>
                    <a:pt x="243" y="280"/>
                    <a:pt x="243" y="281"/>
                  </a:cubicBezTo>
                  <a:cubicBezTo>
                    <a:pt x="243" y="281"/>
                    <a:pt x="244" y="282"/>
                    <a:pt x="242" y="283"/>
                  </a:cubicBezTo>
                  <a:cubicBezTo>
                    <a:pt x="240" y="283"/>
                    <a:pt x="239" y="283"/>
                    <a:pt x="239" y="283"/>
                  </a:cubicBezTo>
                  <a:cubicBezTo>
                    <a:pt x="240" y="286"/>
                    <a:pt x="240" y="286"/>
                    <a:pt x="240" y="286"/>
                  </a:cubicBezTo>
                  <a:cubicBezTo>
                    <a:pt x="240" y="286"/>
                    <a:pt x="242" y="286"/>
                    <a:pt x="239" y="288"/>
                  </a:cubicBezTo>
                  <a:cubicBezTo>
                    <a:pt x="237" y="290"/>
                    <a:pt x="235" y="290"/>
                    <a:pt x="235" y="290"/>
                  </a:cubicBezTo>
                  <a:cubicBezTo>
                    <a:pt x="235" y="289"/>
                    <a:pt x="235" y="289"/>
                    <a:pt x="235" y="289"/>
                  </a:cubicBezTo>
                  <a:cubicBezTo>
                    <a:pt x="232" y="290"/>
                    <a:pt x="232" y="290"/>
                    <a:pt x="232" y="290"/>
                  </a:cubicBezTo>
                  <a:cubicBezTo>
                    <a:pt x="232" y="290"/>
                    <a:pt x="231" y="291"/>
                    <a:pt x="231" y="290"/>
                  </a:cubicBezTo>
                  <a:cubicBezTo>
                    <a:pt x="230" y="288"/>
                    <a:pt x="229" y="286"/>
                    <a:pt x="231" y="286"/>
                  </a:cubicBezTo>
                  <a:cubicBezTo>
                    <a:pt x="233" y="285"/>
                    <a:pt x="233" y="284"/>
                    <a:pt x="234" y="285"/>
                  </a:cubicBezTo>
                  <a:cubicBezTo>
                    <a:pt x="235" y="286"/>
                    <a:pt x="235" y="287"/>
                    <a:pt x="235" y="287"/>
                  </a:cubicBezTo>
                  <a:cubicBezTo>
                    <a:pt x="236" y="284"/>
                    <a:pt x="236" y="284"/>
                    <a:pt x="236" y="284"/>
                  </a:cubicBezTo>
                  <a:cubicBezTo>
                    <a:pt x="236" y="284"/>
                    <a:pt x="235" y="284"/>
                    <a:pt x="235" y="283"/>
                  </a:cubicBezTo>
                  <a:cubicBezTo>
                    <a:pt x="236" y="282"/>
                    <a:pt x="236" y="282"/>
                    <a:pt x="237" y="281"/>
                  </a:cubicBezTo>
                  <a:cubicBezTo>
                    <a:pt x="238" y="281"/>
                    <a:pt x="239" y="282"/>
                    <a:pt x="239" y="282"/>
                  </a:cubicBezTo>
                  <a:cubicBezTo>
                    <a:pt x="238" y="279"/>
                    <a:pt x="238" y="279"/>
                    <a:pt x="238" y="279"/>
                  </a:cubicBezTo>
                  <a:close/>
                  <a:moveTo>
                    <a:pt x="258" y="286"/>
                  </a:moveTo>
                  <a:cubicBezTo>
                    <a:pt x="258" y="286"/>
                    <a:pt x="258" y="286"/>
                    <a:pt x="258" y="286"/>
                  </a:cubicBezTo>
                  <a:cubicBezTo>
                    <a:pt x="258" y="286"/>
                    <a:pt x="259" y="286"/>
                    <a:pt x="259" y="287"/>
                  </a:cubicBezTo>
                  <a:cubicBezTo>
                    <a:pt x="260" y="288"/>
                    <a:pt x="260" y="288"/>
                    <a:pt x="259" y="288"/>
                  </a:cubicBezTo>
                  <a:cubicBezTo>
                    <a:pt x="259" y="288"/>
                    <a:pt x="256" y="288"/>
                    <a:pt x="256" y="288"/>
                  </a:cubicBezTo>
                  <a:cubicBezTo>
                    <a:pt x="256" y="288"/>
                    <a:pt x="255" y="289"/>
                    <a:pt x="255" y="287"/>
                  </a:cubicBezTo>
                  <a:cubicBezTo>
                    <a:pt x="255" y="286"/>
                    <a:pt x="255" y="285"/>
                    <a:pt x="255" y="285"/>
                  </a:cubicBezTo>
                  <a:cubicBezTo>
                    <a:pt x="258" y="286"/>
                    <a:pt x="258" y="286"/>
                    <a:pt x="258" y="286"/>
                  </a:cubicBezTo>
                  <a:close/>
                  <a:moveTo>
                    <a:pt x="265" y="282"/>
                  </a:moveTo>
                  <a:cubicBezTo>
                    <a:pt x="265" y="282"/>
                    <a:pt x="265" y="282"/>
                    <a:pt x="265" y="282"/>
                  </a:cubicBezTo>
                  <a:cubicBezTo>
                    <a:pt x="269" y="279"/>
                    <a:pt x="269" y="279"/>
                    <a:pt x="269" y="279"/>
                  </a:cubicBezTo>
                  <a:cubicBezTo>
                    <a:pt x="269" y="279"/>
                    <a:pt x="270" y="282"/>
                    <a:pt x="268" y="283"/>
                  </a:cubicBezTo>
                  <a:cubicBezTo>
                    <a:pt x="267" y="284"/>
                    <a:pt x="266" y="284"/>
                    <a:pt x="266" y="284"/>
                  </a:cubicBezTo>
                  <a:cubicBezTo>
                    <a:pt x="264" y="283"/>
                    <a:pt x="264" y="283"/>
                    <a:pt x="264" y="283"/>
                  </a:cubicBezTo>
                  <a:cubicBezTo>
                    <a:pt x="265" y="282"/>
                    <a:pt x="265" y="282"/>
                    <a:pt x="265" y="282"/>
                  </a:cubicBezTo>
                  <a:close/>
                  <a:moveTo>
                    <a:pt x="273" y="275"/>
                  </a:moveTo>
                  <a:cubicBezTo>
                    <a:pt x="273" y="275"/>
                    <a:pt x="273" y="275"/>
                    <a:pt x="273" y="275"/>
                  </a:cubicBezTo>
                  <a:cubicBezTo>
                    <a:pt x="273" y="275"/>
                    <a:pt x="272" y="278"/>
                    <a:pt x="273" y="280"/>
                  </a:cubicBezTo>
                  <a:cubicBezTo>
                    <a:pt x="273" y="281"/>
                    <a:pt x="273" y="281"/>
                    <a:pt x="274" y="281"/>
                  </a:cubicBezTo>
                  <a:cubicBezTo>
                    <a:pt x="275" y="282"/>
                    <a:pt x="276" y="282"/>
                    <a:pt x="277" y="281"/>
                  </a:cubicBezTo>
                  <a:cubicBezTo>
                    <a:pt x="278" y="281"/>
                    <a:pt x="278" y="278"/>
                    <a:pt x="278" y="278"/>
                  </a:cubicBezTo>
                  <a:cubicBezTo>
                    <a:pt x="278" y="278"/>
                    <a:pt x="278" y="277"/>
                    <a:pt x="277" y="275"/>
                  </a:cubicBezTo>
                  <a:cubicBezTo>
                    <a:pt x="276" y="272"/>
                    <a:pt x="274" y="275"/>
                    <a:pt x="273" y="275"/>
                  </a:cubicBezTo>
                  <a:close/>
                  <a:moveTo>
                    <a:pt x="274" y="259"/>
                  </a:moveTo>
                  <a:cubicBezTo>
                    <a:pt x="274" y="259"/>
                    <a:pt x="274" y="259"/>
                    <a:pt x="274" y="259"/>
                  </a:cubicBezTo>
                  <a:cubicBezTo>
                    <a:pt x="274" y="258"/>
                    <a:pt x="274" y="255"/>
                    <a:pt x="275" y="254"/>
                  </a:cubicBezTo>
                  <a:cubicBezTo>
                    <a:pt x="276" y="254"/>
                    <a:pt x="276" y="253"/>
                    <a:pt x="277" y="252"/>
                  </a:cubicBezTo>
                  <a:cubicBezTo>
                    <a:pt x="277" y="251"/>
                    <a:pt x="281" y="251"/>
                    <a:pt x="281" y="251"/>
                  </a:cubicBezTo>
                  <a:cubicBezTo>
                    <a:pt x="282" y="253"/>
                    <a:pt x="282" y="253"/>
                    <a:pt x="282" y="253"/>
                  </a:cubicBezTo>
                  <a:cubicBezTo>
                    <a:pt x="282" y="253"/>
                    <a:pt x="282" y="255"/>
                    <a:pt x="282" y="256"/>
                  </a:cubicBezTo>
                  <a:cubicBezTo>
                    <a:pt x="282" y="257"/>
                    <a:pt x="282" y="257"/>
                    <a:pt x="283" y="259"/>
                  </a:cubicBezTo>
                  <a:cubicBezTo>
                    <a:pt x="283" y="260"/>
                    <a:pt x="282" y="262"/>
                    <a:pt x="282" y="263"/>
                  </a:cubicBezTo>
                  <a:cubicBezTo>
                    <a:pt x="281" y="264"/>
                    <a:pt x="281" y="265"/>
                    <a:pt x="280" y="265"/>
                  </a:cubicBezTo>
                  <a:cubicBezTo>
                    <a:pt x="279" y="266"/>
                    <a:pt x="279" y="267"/>
                    <a:pt x="278" y="266"/>
                  </a:cubicBezTo>
                  <a:cubicBezTo>
                    <a:pt x="277" y="265"/>
                    <a:pt x="274" y="264"/>
                    <a:pt x="274" y="263"/>
                  </a:cubicBezTo>
                  <a:cubicBezTo>
                    <a:pt x="274" y="263"/>
                    <a:pt x="274" y="261"/>
                    <a:pt x="274" y="261"/>
                  </a:cubicBezTo>
                  <a:cubicBezTo>
                    <a:pt x="274" y="259"/>
                    <a:pt x="274" y="259"/>
                    <a:pt x="274" y="259"/>
                  </a:cubicBezTo>
                  <a:close/>
                  <a:moveTo>
                    <a:pt x="262" y="264"/>
                  </a:moveTo>
                  <a:cubicBezTo>
                    <a:pt x="262" y="264"/>
                    <a:pt x="262" y="264"/>
                    <a:pt x="262" y="264"/>
                  </a:cubicBezTo>
                  <a:cubicBezTo>
                    <a:pt x="262" y="263"/>
                    <a:pt x="263" y="259"/>
                    <a:pt x="263" y="259"/>
                  </a:cubicBezTo>
                  <a:cubicBezTo>
                    <a:pt x="263" y="259"/>
                    <a:pt x="263" y="257"/>
                    <a:pt x="265" y="256"/>
                  </a:cubicBezTo>
                  <a:cubicBezTo>
                    <a:pt x="266" y="256"/>
                    <a:pt x="266" y="255"/>
                    <a:pt x="267" y="256"/>
                  </a:cubicBezTo>
                  <a:cubicBezTo>
                    <a:pt x="268" y="257"/>
                    <a:pt x="269" y="258"/>
                    <a:pt x="269" y="258"/>
                  </a:cubicBezTo>
                  <a:cubicBezTo>
                    <a:pt x="269" y="258"/>
                    <a:pt x="268" y="258"/>
                    <a:pt x="268" y="259"/>
                  </a:cubicBezTo>
                  <a:cubicBezTo>
                    <a:pt x="268" y="259"/>
                    <a:pt x="269" y="261"/>
                    <a:pt x="269" y="261"/>
                  </a:cubicBezTo>
                  <a:cubicBezTo>
                    <a:pt x="268" y="262"/>
                    <a:pt x="267" y="263"/>
                    <a:pt x="266" y="264"/>
                  </a:cubicBezTo>
                  <a:cubicBezTo>
                    <a:pt x="266" y="265"/>
                    <a:pt x="264" y="266"/>
                    <a:pt x="264" y="266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9"/>
                    <a:pt x="261" y="269"/>
                    <a:pt x="261" y="269"/>
                  </a:cubicBezTo>
                  <a:cubicBezTo>
                    <a:pt x="260" y="269"/>
                    <a:pt x="260" y="269"/>
                    <a:pt x="260" y="269"/>
                  </a:cubicBezTo>
                  <a:cubicBezTo>
                    <a:pt x="258" y="266"/>
                    <a:pt x="258" y="266"/>
                    <a:pt x="258" y="266"/>
                  </a:cubicBezTo>
                  <a:cubicBezTo>
                    <a:pt x="261" y="264"/>
                    <a:pt x="261" y="264"/>
                    <a:pt x="261" y="264"/>
                  </a:cubicBezTo>
                  <a:cubicBezTo>
                    <a:pt x="262" y="264"/>
                    <a:pt x="262" y="264"/>
                    <a:pt x="262" y="264"/>
                  </a:cubicBezTo>
                  <a:close/>
                  <a:moveTo>
                    <a:pt x="242" y="268"/>
                  </a:moveTo>
                  <a:cubicBezTo>
                    <a:pt x="242" y="268"/>
                    <a:pt x="242" y="268"/>
                    <a:pt x="242" y="268"/>
                  </a:cubicBezTo>
                  <a:cubicBezTo>
                    <a:pt x="245" y="267"/>
                    <a:pt x="245" y="267"/>
                    <a:pt x="245" y="267"/>
                  </a:cubicBezTo>
                  <a:cubicBezTo>
                    <a:pt x="248" y="269"/>
                    <a:pt x="248" y="269"/>
                    <a:pt x="248" y="269"/>
                  </a:cubicBezTo>
                  <a:cubicBezTo>
                    <a:pt x="248" y="272"/>
                    <a:pt x="248" y="272"/>
                    <a:pt x="248" y="272"/>
                  </a:cubicBezTo>
                  <a:cubicBezTo>
                    <a:pt x="248" y="272"/>
                    <a:pt x="246" y="276"/>
                    <a:pt x="245" y="275"/>
                  </a:cubicBezTo>
                  <a:cubicBezTo>
                    <a:pt x="244" y="273"/>
                    <a:pt x="244" y="271"/>
                    <a:pt x="244" y="271"/>
                  </a:cubicBezTo>
                  <a:cubicBezTo>
                    <a:pt x="242" y="268"/>
                    <a:pt x="242" y="268"/>
                    <a:pt x="242" y="268"/>
                  </a:cubicBezTo>
                  <a:close/>
                  <a:moveTo>
                    <a:pt x="229" y="260"/>
                  </a:moveTo>
                  <a:cubicBezTo>
                    <a:pt x="229" y="260"/>
                    <a:pt x="229" y="260"/>
                    <a:pt x="229" y="260"/>
                  </a:cubicBezTo>
                  <a:cubicBezTo>
                    <a:pt x="229" y="260"/>
                    <a:pt x="234" y="259"/>
                    <a:pt x="234" y="260"/>
                  </a:cubicBezTo>
                  <a:cubicBezTo>
                    <a:pt x="234" y="260"/>
                    <a:pt x="234" y="262"/>
                    <a:pt x="235" y="262"/>
                  </a:cubicBezTo>
                  <a:cubicBezTo>
                    <a:pt x="235" y="263"/>
                    <a:pt x="232" y="266"/>
                    <a:pt x="231" y="266"/>
                  </a:cubicBezTo>
                  <a:cubicBezTo>
                    <a:pt x="231" y="266"/>
                    <a:pt x="230" y="265"/>
                    <a:pt x="230" y="265"/>
                  </a:cubicBezTo>
                  <a:cubicBezTo>
                    <a:pt x="229" y="260"/>
                    <a:pt x="229" y="260"/>
                    <a:pt x="229" y="260"/>
                  </a:cubicBezTo>
                  <a:close/>
                  <a:moveTo>
                    <a:pt x="225" y="247"/>
                  </a:moveTo>
                  <a:cubicBezTo>
                    <a:pt x="225" y="247"/>
                    <a:pt x="225" y="247"/>
                    <a:pt x="225" y="247"/>
                  </a:cubicBezTo>
                  <a:cubicBezTo>
                    <a:pt x="225" y="247"/>
                    <a:pt x="226" y="246"/>
                    <a:pt x="227" y="246"/>
                  </a:cubicBezTo>
                  <a:cubicBezTo>
                    <a:pt x="228" y="247"/>
                    <a:pt x="228" y="250"/>
                    <a:pt x="228" y="250"/>
                  </a:cubicBezTo>
                  <a:cubicBezTo>
                    <a:pt x="227" y="253"/>
                    <a:pt x="227" y="253"/>
                    <a:pt x="227" y="253"/>
                  </a:cubicBezTo>
                  <a:cubicBezTo>
                    <a:pt x="227" y="253"/>
                    <a:pt x="225" y="256"/>
                    <a:pt x="225" y="256"/>
                  </a:cubicBezTo>
                  <a:cubicBezTo>
                    <a:pt x="225" y="255"/>
                    <a:pt x="224" y="250"/>
                    <a:pt x="224" y="250"/>
                  </a:cubicBezTo>
                  <a:cubicBezTo>
                    <a:pt x="225" y="247"/>
                    <a:pt x="225" y="247"/>
                    <a:pt x="225" y="247"/>
                  </a:cubicBezTo>
                  <a:close/>
                  <a:moveTo>
                    <a:pt x="219" y="239"/>
                  </a:moveTo>
                  <a:cubicBezTo>
                    <a:pt x="219" y="239"/>
                    <a:pt x="219" y="239"/>
                    <a:pt x="219" y="239"/>
                  </a:cubicBezTo>
                  <a:cubicBezTo>
                    <a:pt x="219" y="239"/>
                    <a:pt x="218" y="242"/>
                    <a:pt x="218" y="243"/>
                  </a:cubicBezTo>
                  <a:cubicBezTo>
                    <a:pt x="218" y="243"/>
                    <a:pt x="219" y="245"/>
                    <a:pt x="219" y="245"/>
                  </a:cubicBezTo>
                  <a:cubicBezTo>
                    <a:pt x="219" y="246"/>
                    <a:pt x="219" y="245"/>
                    <a:pt x="220" y="244"/>
                  </a:cubicBezTo>
                  <a:cubicBezTo>
                    <a:pt x="221" y="243"/>
                    <a:pt x="221" y="242"/>
                    <a:pt x="221" y="242"/>
                  </a:cubicBezTo>
                  <a:cubicBezTo>
                    <a:pt x="221" y="242"/>
                    <a:pt x="223" y="241"/>
                    <a:pt x="223" y="240"/>
                  </a:cubicBezTo>
                  <a:cubicBezTo>
                    <a:pt x="224" y="240"/>
                    <a:pt x="224" y="237"/>
                    <a:pt x="224" y="237"/>
                  </a:cubicBezTo>
                  <a:cubicBezTo>
                    <a:pt x="224" y="237"/>
                    <a:pt x="221" y="235"/>
                    <a:pt x="221" y="236"/>
                  </a:cubicBezTo>
                  <a:cubicBezTo>
                    <a:pt x="220" y="236"/>
                    <a:pt x="219" y="239"/>
                    <a:pt x="219" y="239"/>
                  </a:cubicBezTo>
                  <a:close/>
                  <a:moveTo>
                    <a:pt x="233" y="237"/>
                  </a:moveTo>
                  <a:cubicBezTo>
                    <a:pt x="233" y="237"/>
                    <a:pt x="233" y="237"/>
                    <a:pt x="233" y="237"/>
                  </a:cubicBezTo>
                  <a:cubicBezTo>
                    <a:pt x="234" y="237"/>
                    <a:pt x="234" y="237"/>
                    <a:pt x="234" y="237"/>
                  </a:cubicBezTo>
                  <a:cubicBezTo>
                    <a:pt x="234" y="238"/>
                    <a:pt x="234" y="238"/>
                    <a:pt x="234" y="238"/>
                  </a:cubicBezTo>
                  <a:cubicBezTo>
                    <a:pt x="234" y="238"/>
                    <a:pt x="237" y="237"/>
                    <a:pt x="238" y="237"/>
                  </a:cubicBezTo>
                  <a:cubicBezTo>
                    <a:pt x="239" y="236"/>
                    <a:pt x="238" y="235"/>
                    <a:pt x="238" y="234"/>
                  </a:cubicBezTo>
                  <a:cubicBezTo>
                    <a:pt x="237" y="233"/>
                    <a:pt x="233" y="237"/>
                    <a:pt x="233" y="237"/>
                  </a:cubicBezTo>
                  <a:close/>
                  <a:moveTo>
                    <a:pt x="247" y="241"/>
                  </a:moveTo>
                  <a:cubicBezTo>
                    <a:pt x="247" y="241"/>
                    <a:pt x="247" y="241"/>
                    <a:pt x="247" y="241"/>
                  </a:cubicBezTo>
                  <a:cubicBezTo>
                    <a:pt x="245" y="240"/>
                    <a:pt x="245" y="240"/>
                    <a:pt x="245" y="240"/>
                  </a:cubicBezTo>
                  <a:cubicBezTo>
                    <a:pt x="245" y="242"/>
                    <a:pt x="245" y="242"/>
                    <a:pt x="245" y="242"/>
                  </a:cubicBezTo>
                  <a:cubicBezTo>
                    <a:pt x="245" y="242"/>
                    <a:pt x="246" y="244"/>
                    <a:pt x="247" y="245"/>
                  </a:cubicBezTo>
                  <a:cubicBezTo>
                    <a:pt x="247" y="245"/>
                    <a:pt x="245" y="247"/>
                    <a:pt x="245" y="247"/>
                  </a:cubicBezTo>
                  <a:cubicBezTo>
                    <a:pt x="247" y="250"/>
                    <a:pt x="247" y="250"/>
                    <a:pt x="247" y="250"/>
                  </a:cubicBezTo>
                  <a:cubicBezTo>
                    <a:pt x="250" y="245"/>
                    <a:pt x="250" y="245"/>
                    <a:pt x="250" y="245"/>
                  </a:cubicBezTo>
                  <a:cubicBezTo>
                    <a:pt x="250" y="245"/>
                    <a:pt x="249" y="243"/>
                    <a:pt x="249" y="243"/>
                  </a:cubicBezTo>
                  <a:cubicBezTo>
                    <a:pt x="249" y="242"/>
                    <a:pt x="247" y="241"/>
                    <a:pt x="247" y="241"/>
                  </a:cubicBezTo>
                  <a:close/>
                  <a:moveTo>
                    <a:pt x="261" y="241"/>
                  </a:moveTo>
                  <a:cubicBezTo>
                    <a:pt x="261" y="241"/>
                    <a:pt x="261" y="241"/>
                    <a:pt x="261" y="241"/>
                  </a:cubicBezTo>
                  <a:cubicBezTo>
                    <a:pt x="262" y="243"/>
                    <a:pt x="262" y="243"/>
                    <a:pt x="262" y="243"/>
                  </a:cubicBezTo>
                  <a:cubicBezTo>
                    <a:pt x="262" y="243"/>
                    <a:pt x="261" y="245"/>
                    <a:pt x="260" y="245"/>
                  </a:cubicBezTo>
                  <a:cubicBezTo>
                    <a:pt x="260" y="245"/>
                    <a:pt x="259" y="244"/>
                    <a:pt x="259" y="244"/>
                  </a:cubicBezTo>
                  <a:cubicBezTo>
                    <a:pt x="261" y="241"/>
                    <a:pt x="261" y="241"/>
                    <a:pt x="261" y="241"/>
                  </a:cubicBezTo>
                  <a:close/>
                  <a:moveTo>
                    <a:pt x="264" y="238"/>
                  </a:moveTo>
                  <a:cubicBezTo>
                    <a:pt x="264" y="238"/>
                    <a:pt x="264" y="238"/>
                    <a:pt x="264" y="238"/>
                  </a:cubicBezTo>
                  <a:cubicBezTo>
                    <a:pt x="265" y="240"/>
                    <a:pt x="265" y="240"/>
                    <a:pt x="265" y="240"/>
                  </a:cubicBezTo>
                  <a:cubicBezTo>
                    <a:pt x="265" y="240"/>
                    <a:pt x="268" y="239"/>
                    <a:pt x="270" y="238"/>
                  </a:cubicBezTo>
                  <a:cubicBezTo>
                    <a:pt x="273" y="237"/>
                    <a:pt x="270" y="236"/>
                    <a:pt x="270" y="236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67" y="236"/>
                    <a:pt x="264" y="237"/>
                    <a:pt x="264" y="238"/>
                  </a:cubicBezTo>
                  <a:close/>
                  <a:moveTo>
                    <a:pt x="247" y="230"/>
                  </a:moveTo>
                  <a:cubicBezTo>
                    <a:pt x="247" y="230"/>
                    <a:pt x="247" y="230"/>
                    <a:pt x="247" y="230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50" y="233"/>
                    <a:pt x="254" y="235"/>
                    <a:pt x="255" y="235"/>
                  </a:cubicBezTo>
                  <a:cubicBezTo>
                    <a:pt x="255" y="236"/>
                    <a:pt x="257" y="235"/>
                    <a:pt x="259" y="235"/>
                  </a:cubicBezTo>
                  <a:cubicBezTo>
                    <a:pt x="260" y="234"/>
                    <a:pt x="260" y="234"/>
                    <a:pt x="260" y="233"/>
                  </a:cubicBezTo>
                  <a:cubicBezTo>
                    <a:pt x="260" y="233"/>
                    <a:pt x="259" y="232"/>
                    <a:pt x="259" y="232"/>
                  </a:cubicBezTo>
                  <a:cubicBezTo>
                    <a:pt x="259" y="232"/>
                    <a:pt x="258" y="230"/>
                    <a:pt x="255" y="230"/>
                  </a:cubicBezTo>
                  <a:cubicBezTo>
                    <a:pt x="253" y="231"/>
                    <a:pt x="253" y="230"/>
                    <a:pt x="253" y="230"/>
                  </a:cubicBezTo>
                  <a:cubicBezTo>
                    <a:pt x="253" y="230"/>
                    <a:pt x="252" y="230"/>
                    <a:pt x="249" y="229"/>
                  </a:cubicBezTo>
                  <a:cubicBezTo>
                    <a:pt x="247" y="229"/>
                    <a:pt x="248" y="230"/>
                    <a:pt x="247" y="230"/>
                  </a:cubicBezTo>
                  <a:close/>
                  <a:moveTo>
                    <a:pt x="245" y="229"/>
                  </a:moveTo>
                  <a:cubicBezTo>
                    <a:pt x="245" y="229"/>
                    <a:pt x="245" y="229"/>
                    <a:pt x="245" y="229"/>
                  </a:cubicBezTo>
                  <a:cubicBezTo>
                    <a:pt x="246" y="228"/>
                    <a:pt x="246" y="228"/>
                    <a:pt x="246" y="228"/>
                  </a:cubicBezTo>
                  <a:cubicBezTo>
                    <a:pt x="246" y="228"/>
                    <a:pt x="246" y="226"/>
                    <a:pt x="246" y="223"/>
                  </a:cubicBezTo>
                  <a:cubicBezTo>
                    <a:pt x="246" y="221"/>
                    <a:pt x="245" y="222"/>
                    <a:pt x="245" y="222"/>
                  </a:cubicBezTo>
                  <a:cubicBezTo>
                    <a:pt x="245" y="221"/>
                    <a:pt x="245" y="220"/>
                    <a:pt x="244" y="218"/>
                  </a:cubicBezTo>
                  <a:cubicBezTo>
                    <a:pt x="243" y="217"/>
                    <a:pt x="243" y="218"/>
                    <a:pt x="242" y="218"/>
                  </a:cubicBezTo>
                  <a:cubicBezTo>
                    <a:pt x="242" y="218"/>
                    <a:pt x="241" y="219"/>
                    <a:pt x="239" y="219"/>
                  </a:cubicBezTo>
                  <a:cubicBezTo>
                    <a:pt x="237" y="219"/>
                    <a:pt x="238" y="217"/>
                    <a:pt x="237" y="216"/>
                  </a:cubicBezTo>
                  <a:cubicBezTo>
                    <a:pt x="236" y="215"/>
                    <a:pt x="234" y="215"/>
                    <a:pt x="234" y="215"/>
                  </a:cubicBezTo>
                  <a:cubicBezTo>
                    <a:pt x="233" y="215"/>
                    <a:pt x="231" y="218"/>
                    <a:pt x="231" y="219"/>
                  </a:cubicBezTo>
                  <a:cubicBezTo>
                    <a:pt x="231" y="220"/>
                    <a:pt x="232" y="220"/>
                    <a:pt x="235" y="223"/>
                  </a:cubicBezTo>
                  <a:cubicBezTo>
                    <a:pt x="238" y="225"/>
                    <a:pt x="239" y="225"/>
                    <a:pt x="240" y="225"/>
                  </a:cubicBezTo>
                  <a:cubicBezTo>
                    <a:pt x="241" y="226"/>
                    <a:pt x="244" y="228"/>
                    <a:pt x="245" y="229"/>
                  </a:cubicBezTo>
                  <a:close/>
                  <a:moveTo>
                    <a:pt x="216" y="360"/>
                  </a:moveTo>
                  <a:cubicBezTo>
                    <a:pt x="216" y="360"/>
                    <a:pt x="216" y="360"/>
                    <a:pt x="216" y="360"/>
                  </a:cubicBezTo>
                  <a:cubicBezTo>
                    <a:pt x="217" y="357"/>
                    <a:pt x="217" y="357"/>
                    <a:pt x="217" y="357"/>
                  </a:cubicBezTo>
                  <a:cubicBezTo>
                    <a:pt x="215" y="354"/>
                    <a:pt x="215" y="354"/>
                    <a:pt x="215" y="354"/>
                  </a:cubicBezTo>
                  <a:cubicBezTo>
                    <a:pt x="215" y="350"/>
                    <a:pt x="215" y="350"/>
                    <a:pt x="215" y="350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16" y="349"/>
                    <a:pt x="218" y="351"/>
                    <a:pt x="218" y="352"/>
                  </a:cubicBezTo>
                  <a:cubicBezTo>
                    <a:pt x="218" y="353"/>
                    <a:pt x="218" y="355"/>
                    <a:pt x="218" y="355"/>
                  </a:cubicBezTo>
                  <a:cubicBezTo>
                    <a:pt x="218" y="355"/>
                    <a:pt x="221" y="357"/>
                    <a:pt x="221" y="357"/>
                  </a:cubicBezTo>
                  <a:cubicBezTo>
                    <a:pt x="222" y="357"/>
                    <a:pt x="228" y="356"/>
                    <a:pt x="228" y="356"/>
                  </a:cubicBezTo>
                  <a:cubicBezTo>
                    <a:pt x="228" y="356"/>
                    <a:pt x="230" y="353"/>
                    <a:pt x="230" y="353"/>
                  </a:cubicBezTo>
                  <a:cubicBezTo>
                    <a:pt x="231" y="352"/>
                    <a:pt x="234" y="350"/>
                    <a:pt x="234" y="350"/>
                  </a:cubicBezTo>
                  <a:cubicBezTo>
                    <a:pt x="234" y="350"/>
                    <a:pt x="234" y="349"/>
                    <a:pt x="236" y="351"/>
                  </a:cubicBezTo>
                  <a:cubicBezTo>
                    <a:pt x="238" y="352"/>
                    <a:pt x="236" y="355"/>
                    <a:pt x="236" y="355"/>
                  </a:cubicBezTo>
                  <a:cubicBezTo>
                    <a:pt x="235" y="355"/>
                    <a:pt x="235" y="356"/>
                    <a:pt x="235" y="356"/>
                  </a:cubicBezTo>
                  <a:cubicBezTo>
                    <a:pt x="237" y="358"/>
                    <a:pt x="237" y="358"/>
                    <a:pt x="237" y="358"/>
                  </a:cubicBezTo>
                  <a:cubicBezTo>
                    <a:pt x="237" y="358"/>
                    <a:pt x="237" y="356"/>
                    <a:pt x="238" y="356"/>
                  </a:cubicBezTo>
                  <a:cubicBezTo>
                    <a:pt x="239" y="356"/>
                    <a:pt x="239" y="355"/>
                    <a:pt x="240" y="355"/>
                  </a:cubicBezTo>
                  <a:cubicBezTo>
                    <a:pt x="240" y="356"/>
                    <a:pt x="242" y="358"/>
                    <a:pt x="242" y="358"/>
                  </a:cubicBezTo>
                  <a:cubicBezTo>
                    <a:pt x="242" y="358"/>
                    <a:pt x="242" y="361"/>
                    <a:pt x="243" y="361"/>
                  </a:cubicBezTo>
                  <a:cubicBezTo>
                    <a:pt x="244" y="360"/>
                    <a:pt x="246" y="361"/>
                    <a:pt x="247" y="360"/>
                  </a:cubicBezTo>
                  <a:cubicBezTo>
                    <a:pt x="248" y="360"/>
                    <a:pt x="258" y="357"/>
                    <a:pt x="258" y="357"/>
                  </a:cubicBezTo>
                  <a:cubicBezTo>
                    <a:pt x="261" y="355"/>
                    <a:pt x="261" y="355"/>
                    <a:pt x="261" y="355"/>
                  </a:cubicBezTo>
                  <a:cubicBezTo>
                    <a:pt x="261" y="355"/>
                    <a:pt x="263" y="354"/>
                    <a:pt x="265" y="354"/>
                  </a:cubicBezTo>
                  <a:cubicBezTo>
                    <a:pt x="266" y="354"/>
                    <a:pt x="272" y="352"/>
                    <a:pt x="272" y="352"/>
                  </a:cubicBezTo>
                  <a:cubicBezTo>
                    <a:pt x="272" y="352"/>
                    <a:pt x="275" y="350"/>
                    <a:pt x="277" y="351"/>
                  </a:cubicBezTo>
                  <a:cubicBezTo>
                    <a:pt x="278" y="353"/>
                    <a:pt x="282" y="356"/>
                    <a:pt x="282" y="356"/>
                  </a:cubicBezTo>
                  <a:cubicBezTo>
                    <a:pt x="288" y="355"/>
                    <a:pt x="288" y="355"/>
                    <a:pt x="288" y="355"/>
                  </a:cubicBezTo>
                  <a:cubicBezTo>
                    <a:pt x="288" y="355"/>
                    <a:pt x="290" y="354"/>
                    <a:pt x="290" y="354"/>
                  </a:cubicBezTo>
                  <a:cubicBezTo>
                    <a:pt x="291" y="355"/>
                    <a:pt x="297" y="354"/>
                    <a:pt x="297" y="354"/>
                  </a:cubicBezTo>
                  <a:cubicBezTo>
                    <a:pt x="297" y="354"/>
                    <a:pt x="300" y="351"/>
                    <a:pt x="301" y="351"/>
                  </a:cubicBezTo>
                  <a:cubicBezTo>
                    <a:pt x="301" y="351"/>
                    <a:pt x="308" y="349"/>
                    <a:pt x="308" y="349"/>
                  </a:cubicBezTo>
                  <a:cubicBezTo>
                    <a:pt x="308" y="349"/>
                    <a:pt x="309" y="349"/>
                    <a:pt x="309" y="351"/>
                  </a:cubicBezTo>
                  <a:cubicBezTo>
                    <a:pt x="309" y="353"/>
                    <a:pt x="309" y="356"/>
                    <a:pt x="309" y="357"/>
                  </a:cubicBezTo>
                  <a:cubicBezTo>
                    <a:pt x="310" y="358"/>
                    <a:pt x="309" y="360"/>
                    <a:pt x="311" y="360"/>
                  </a:cubicBezTo>
                  <a:cubicBezTo>
                    <a:pt x="313" y="359"/>
                    <a:pt x="315" y="358"/>
                    <a:pt x="315" y="358"/>
                  </a:cubicBezTo>
                  <a:cubicBezTo>
                    <a:pt x="315" y="358"/>
                    <a:pt x="313" y="358"/>
                    <a:pt x="317" y="356"/>
                  </a:cubicBezTo>
                  <a:cubicBezTo>
                    <a:pt x="320" y="354"/>
                    <a:pt x="321" y="353"/>
                    <a:pt x="322" y="353"/>
                  </a:cubicBezTo>
                  <a:cubicBezTo>
                    <a:pt x="323" y="353"/>
                    <a:pt x="323" y="352"/>
                    <a:pt x="324" y="352"/>
                  </a:cubicBezTo>
                  <a:cubicBezTo>
                    <a:pt x="326" y="352"/>
                    <a:pt x="326" y="352"/>
                    <a:pt x="327" y="352"/>
                  </a:cubicBezTo>
                  <a:cubicBezTo>
                    <a:pt x="328" y="351"/>
                    <a:pt x="330" y="348"/>
                    <a:pt x="330" y="348"/>
                  </a:cubicBezTo>
                  <a:cubicBezTo>
                    <a:pt x="330" y="348"/>
                    <a:pt x="331" y="346"/>
                    <a:pt x="332" y="346"/>
                  </a:cubicBezTo>
                  <a:cubicBezTo>
                    <a:pt x="332" y="346"/>
                    <a:pt x="334" y="345"/>
                    <a:pt x="334" y="345"/>
                  </a:cubicBezTo>
                  <a:cubicBezTo>
                    <a:pt x="333" y="348"/>
                    <a:pt x="333" y="348"/>
                    <a:pt x="333" y="348"/>
                  </a:cubicBezTo>
                  <a:cubicBezTo>
                    <a:pt x="333" y="348"/>
                    <a:pt x="335" y="352"/>
                    <a:pt x="335" y="353"/>
                  </a:cubicBezTo>
                  <a:cubicBezTo>
                    <a:pt x="335" y="353"/>
                    <a:pt x="335" y="354"/>
                    <a:pt x="334" y="355"/>
                  </a:cubicBezTo>
                  <a:cubicBezTo>
                    <a:pt x="334" y="357"/>
                    <a:pt x="334" y="358"/>
                    <a:pt x="334" y="358"/>
                  </a:cubicBezTo>
                  <a:cubicBezTo>
                    <a:pt x="333" y="359"/>
                    <a:pt x="333" y="360"/>
                    <a:pt x="333" y="361"/>
                  </a:cubicBezTo>
                  <a:cubicBezTo>
                    <a:pt x="332" y="361"/>
                    <a:pt x="329" y="363"/>
                    <a:pt x="329" y="363"/>
                  </a:cubicBezTo>
                  <a:cubicBezTo>
                    <a:pt x="324" y="362"/>
                    <a:pt x="324" y="362"/>
                    <a:pt x="324" y="362"/>
                  </a:cubicBezTo>
                  <a:cubicBezTo>
                    <a:pt x="324" y="362"/>
                    <a:pt x="322" y="363"/>
                    <a:pt x="321" y="364"/>
                  </a:cubicBezTo>
                  <a:cubicBezTo>
                    <a:pt x="319" y="364"/>
                    <a:pt x="316" y="367"/>
                    <a:pt x="315" y="367"/>
                  </a:cubicBezTo>
                  <a:cubicBezTo>
                    <a:pt x="314" y="367"/>
                    <a:pt x="311" y="367"/>
                    <a:pt x="308" y="367"/>
                  </a:cubicBezTo>
                  <a:cubicBezTo>
                    <a:pt x="305" y="368"/>
                    <a:pt x="297" y="370"/>
                    <a:pt x="297" y="370"/>
                  </a:cubicBezTo>
                  <a:cubicBezTo>
                    <a:pt x="297" y="370"/>
                    <a:pt x="296" y="371"/>
                    <a:pt x="295" y="372"/>
                  </a:cubicBezTo>
                  <a:cubicBezTo>
                    <a:pt x="293" y="372"/>
                    <a:pt x="289" y="374"/>
                    <a:pt x="288" y="374"/>
                  </a:cubicBezTo>
                  <a:cubicBezTo>
                    <a:pt x="287" y="375"/>
                    <a:pt x="284" y="377"/>
                    <a:pt x="283" y="377"/>
                  </a:cubicBezTo>
                  <a:cubicBezTo>
                    <a:pt x="282" y="377"/>
                    <a:pt x="281" y="378"/>
                    <a:pt x="277" y="378"/>
                  </a:cubicBezTo>
                  <a:cubicBezTo>
                    <a:pt x="272" y="379"/>
                    <a:pt x="271" y="380"/>
                    <a:pt x="271" y="380"/>
                  </a:cubicBezTo>
                  <a:cubicBezTo>
                    <a:pt x="268" y="380"/>
                    <a:pt x="268" y="380"/>
                    <a:pt x="268" y="380"/>
                  </a:cubicBezTo>
                  <a:cubicBezTo>
                    <a:pt x="268" y="373"/>
                    <a:pt x="268" y="373"/>
                    <a:pt x="268" y="373"/>
                  </a:cubicBezTo>
                  <a:cubicBezTo>
                    <a:pt x="268" y="373"/>
                    <a:pt x="268" y="370"/>
                    <a:pt x="265" y="371"/>
                  </a:cubicBezTo>
                  <a:cubicBezTo>
                    <a:pt x="262" y="372"/>
                    <a:pt x="266" y="371"/>
                    <a:pt x="260" y="372"/>
                  </a:cubicBezTo>
                  <a:cubicBezTo>
                    <a:pt x="255" y="373"/>
                    <a:pt x="252" y="370"/>
                    <a:pt x="252" y="370"/>
                  </a:cubicBezTo>
                  <a:cubicBezTo>
                    <a:pt x="252" y="370"/>
                    <a:pt x="247" y="370"/>
                    <a:pt x="245" y="371"/>
                  </a:cubicBezTo>
                  <a:cubicBezTo>
                    <a:pt x="243" y="371"/>
                    <a:pt x="240" y="371"/>
                    <a:pt x="239" y="371"/>
                  </a:cubicBezTo>
                  <a:cubicBezTo>
                    <a:pt x="238" y="372"/>
                    <a:pt x="238" y="371"/>
                    <a:pt x="235" y="372"/>
                  </a:cubicBezTo>
                  <a:cubicBezTo>
                    <a:pt x="232" y="372"/>
                    <a:pt x="229" y="373"/>
                    <a:pt x="229" y="373"/>
                  </a:cubicBezTo>
                  <a:cubicBezTo>
                    <a:pt x="226" y="371"/>
                    <a:pt x="226" y="371"/>
                    <a:pt x="226" y="371"/>
                  </a:cubicBezTo>
                  <a:cubicBezTo>
                    <a:pt x="226" y="371"/>
                    <a:pt x="223" y="371"/>
                    <a:pt x="222" y="372"/>
                  </a:cubicBezTo>
                  <a:cubicBezTo>
                    <a:pt x="220" y="373"/>
                    <a:pt x="221" y="374"/>
                    <a:pt x="219" y="374"/>
                  </a:cubicBezTo>
                  <a:cubicBezTo>
                    <a:pt x="217" y="374"/>
                    <a:pt x="218" y="375"/>
                    <a:pt x="216" y="374"/>
                  </a:cubicBezTo>
                  <a:cubicBezTo>
                    <a:pt x="213" y="373"/>
                    <a:pt x="211" y="372"/>
                    <a:pt x="211" y="372"/>
                  </a:cubicBezTo>
                  <a:cubicBezTo>
                    <a:pt x="210" y="366"/>
                    <a:pt x="210" y="366"/>
                    <a:pt x="210" y="366"/>
                  </a:cubicBezTo>
                  <a:cubicBezTo>
                    <a:pt x="210" y="366"/>
                    <a:pt x="210" y="366"/>
                    <a:pt x="210" y="363"/>
                  </a:cubicBezTo>
                  <a:cubicBezTo>
                    <a:pt x="209" y="361"/>
                    <a:pt x="208" y="357"/>
                    <a:pt x="208" y="357"/>
                  </a:cubicBezTo>
                  <a:cubicBezTo>
                    <a:pt x="210" y="354"/>
                    <a:pt x="210" y="354"/>
                    <a:pt x="210" y="354"/>
                  </a:cubicBezTo>
                  <a:cubicBezTo>
                    <a:pt x="210" y="354"/>
                    <a:pt x="211" y="356"/>
                    <a:pt x="211" y="357"/>
                  </a:cubicBezTo>
                  <a:cubicBezTo>
                    <a:pt x="211" y="357"/>
                    <a:pt x="211" y="360"/>
                    <a:pt x="212" y="360"/>
                  </a:cubicBezTo>
                  <a:cubicBezTo>
                    <a:pt x="214" y="360"/>
                    <a:pt x="216" y="360"/>
                    <a:pt x="216" y="360"/>
                  </a:cubicBezTo>
                  <a:close/>
                  <a:moveTo>
                    <a:pt x="172" y="319"/>
                  </a:moveTo>
                  <a:cubicBezTo>
                    <a:pt x="172" y="319"/>
                    <a:pt x="172" y="319"/>
                    <a:pt x="172" y="319"/>
                  </a:cubicBezTo>
                  <a:cubicBezTo>
                    <a:pt x="175" y="318"/>
                    <a:pt x="175" y="318"/>
                    <a:pt x="175" y="318"/>
                  </a:cubicBezTo>
                  <a:cubicBezTo>
                    <a:pt x="176" y="321"/>
                    <a:pt x="176" y="321"/>
                    <a:pt x="176" y="321"/>
                  </a:cubicBezTo>
                  <a:cubicBezTo>
                    <a:pt x="179" y="322"/>
                    <a:pt x="179" y="322"/>
                    <a:pt x="179" y="322"/>
                  </a:cubicBezTo>
                  <a:cubicBezTo>
                    <a:pt x="179" y="322"/>
                    <a:pt x="183" y="324"/>
                    <a:pt x="183" y="325"/>
                  </a:cubicBezTo>
                  <a:cubicBezTo>
                    <a:pt x="183" y="325"/>
                    <a:pt x="181" y="328"/>
                    <a:pt x="181" y="328"/>
                  </a:cubicBezTo>
                  <a:cubicBezTo>
                    <a:pt x="181" y="328"/>
                    <a:pt x="181" y="330"/>
                    <a:pt x="181" y="331"/>
                  </a:cubicBezTo>
                  <a:cubicBezTo>
                    <a:pt x="181" y="331"/>
                    <a:pt x="179" y="331"/>
                    <a:pt x="178" y="331"/>
                  </a:cubicBezTo>
                  <a:cubicBezTo>
                    <a:pt x="177" y="330"/>
                    <a:pt x="174" y="329"/>
                    <a:pt x="174" y="329"/>
                  </a:cubicBezTo>
                  <a:cubicBezTo>
                    <a:pt x="174" y="325"/>
                    <a:pt x="174" y="325"/>
                    <a:pt x="174" y="325"/>
                  </a:cubicBezTo>
                  <a:cubicBezTo>
                    <a:pt x="171" y="322"/>
                    <a:pt x="171" y="322"/>
                    <a:pt x="171" y="322"/>
                  </a:cubicBezTo>
                  <a:cubicBezTo>
                    <a:pt x="172" y="319"/>
                    <a:pt x="172" y="319"/>
                    <a:pt x="172" y="319"/>
                  </a:cubicBezTo>
                  <a:close/>
                  <a:moveTo>
                    <a:pt x="92" y="232"/>
                  </a:moveTo>
                  <a:cubicBezTo>
                    <a:pt x="92" y="232"/>
                    <a:pt x="92" y="232"/>
                    <a:pt x="92" y="232"/>
                  </a:cubicBezTo>
                  <a:cubicBezTo>
                    <a:pt x="92" y="232"/>
                    <a:pt x="90" y="232"/>
                    <a:pt x="90" y="232"/>
                  </a:cubicBezTo>
                  <a:cubicBezTo>
                    <a:pt x="89" y="232"/>
                    <a:pt x="88" y="232"/>
                    <a:pt x="87" y="232"/>
                  </a:cubicBezTo>
                  <a:cubicBezTo>
                    <a:pt x="86" y="232"/>
                    <a:pt x="87" y="234"/>
                    <a:pt x="87" y="235"/>
                  </a:cubicBezTo>
                  <a:cubicBezTo>
                    <a:pt x="87" y="235"/>
                    <a:pt x="87" y="237"/>
                    <a:pt x="87" y="238"/>
                  </a:cubicBezTo>
                  <a:cubicBezTo>
                    <a:pt x="86" y="239"/>
                    <a:pt x="85" y="240"/>
                    <a:pt x="85" y="241"/>
                  </a:cubicBezTo>
                  <a:cubicBezTo>
                    <a:pt x="85" y="241"/>
                    <a:pt x="85" y="243"/>
                    <a:pt x="85" y="244"/>
                  </a:cubicBezTo>
                  <a:cubicBezTo>
                    <a:pt x="84" y="244"/>
                    <a:pt x="82" y="246"/>
                    <a:pt x="81" y="246"/>
                  </a:cubicBezTo>
                  <a:cubicBezTo>
                    <a:pt x="80" y="247"/>
                    <a:pt x="78" y="248"/>
                    <a:pt x="78" y="248"/>
                  </a:cubicBezTo>
                  <a:cubicBezTo>
                    <a:pt x="80" y="253"/>
                    <a:pt x="80" y="253"/>
                    <a:pt x="80" y="253"/>
                  </a:cubicBezTo>
                  <a:cubicBezTo>
                    <a:pt x="80" y="253"/>
                    <a:pt x="82" y="252"/>
                    <a:pt x="83" y="253"/>
                  </a:cubicBezTo>
                  <a:cubicBezTo>
                    <a:pt x="84" y="254"/>
                    <a:pt x="87" y="256"/>
                    <a:pt x="88" y="256"/>
                  </a:cubicBezTo>
                  <a:cubicBezTo>
                    <a:pt x="88" y="256"/>
                    <a:pt x="90" y="262"/>
                    <a:pt x="90" y="262"/>
                  </a:cubicBezTo>
                  <a:cubicBezTo>
                    <a:pt x="91" y="263"/>
                    <a:pt x="92" y="262"/>
                    <a:pt x="92" y="262"/>
                  </a:cubicBezTo>
                  <a:cubicBezTo>
                    <a:pt x="92" y="262"/>
                    <a:pt x="94" y="263"/>
                    <a:pt x="95" y="264"/>
                  </a:cubicBezTo>
                  <a:cubicBezTo>
                    <a:pt x="96" y="264"/>
                    <a:pt x="98" y="265"/>
                    <a:pt x="99" y="266"/>
                  </a:cubicBezTo>
                  <a:cubicBezTo>
                    <a:pt x="100" y="266"/>
                    <a:pt x="102" y="269"/>
                    <a:pt x="103" y="269"/>
                  </a:cubicBezTo>
                  <a:cubicBezTo>
                    <a:pt x="104" y="270"/>
                    <a:pt x="106" y="272"/>
                    <a:pt x="106" y="272"/>
                  </a:cubicBezTo>
                  <a:cubicBezTo>
                    <a:pt x="106" y="272"/>
                    <a:pt x="108" y="275"/>
                    <a:pt x="109" y="277"/>
                  </a:cubicBezTo>
                  <a:cubicBezTo>
                    <a:pt x="109" y="278"/>
                    <a:pt x="109" y="278"/>
                    <a:pt x="108" y="279"/>
                  </a:cubicBezTo>
                  <a:cubicBezTo>
                    <a:pt x="107" y="280"/>
                    <a:pt x="107" y="281"/>
                    <a:pt x="106" y="283"/>
                  </a:cubicBezTo>
                  <a:cubicBezTo>
                    <a:pt x="105" y="285"/>
                    <a:pt x="107" y="287"/>
                    <a:pt x="107" y="287"/>
                  </a:cubicBezTo>
                  <a:cubicBezTo>
                    <a:pt x="107" y="292"/>
                    <a:pt x="107" y="292"/>
                    <a:pt x="107" y="292"/>
                  </a:cubicBezTo>
                  <a:cubicBezTo>
                    <a:pt x="108" y="294"/>
                    <a:pt x="108" y="294"/>
                    <a:pt x="108" y="294"/>
                  </a:cubicBezTo>
                  <a:cubicBezTo>
                    <a:pt x="108" y="294"/>
                    <a:pt x="109" y="295"/>
                    <a:pt x="110" y="295"/>
                  </a:cubicBezTo>
                  <a:cubicBezTo>
                    <a:pt x="111" y="296"/>
                    <a:pt x="111" y="296"/>
                    <a:pt x="111" y="296"/>
                  </a:cubicBezTo>
                  <a:cubicBezTo>
                    <a:pt x="111" y="296"/>
                    <a:pt x="113" y="298"/>
                    <a:pt x="114" y="299"/>
                  </a:cubicBezTo>
                  <a:cubicBezTo>
                    <a:pt x="114" y="300"/>
                    <a:pt x="113" y="301"/>
                    <a:pt x="113" y="302"/>
                  </a:cubicBezTo>
                  <a:cubicBezTo>
                    <a:pt x="113" y="303"/>
                    <a:pt x="114" y="307"/>
                    <a:pt x="114" y="307"/>
                  </a:cubicBezTo>
                  <a:cubicBezTo>
                    <a:pt x="114" y="307"/>
                    <a:pt x="116" y="306"/>
                    <a:pt x="118" y="305"/>
                  </a:cubicBezTo>
                  <a:cubicBezTo>
                    <a:pt x="119" y="305"/>
                    <a:pt x="120" y="306"/>
                    <a:pt x="121" y="306"/>
                  </a:cubicBezTo>
                  <a:cubicBezTo>
                    <a:pt x="122" y="307"/>
                    <a:pt x="122" y="308"/>
                    <a:pt x="122" y="308"/>
                  </a:cubicBezTo>
                  <a:cubicBezTo>
                    <a:pt x="122" y="308"/>
                    <a:pt x="125" y="306"/>
                    <a:pt x="125" y="305"/>
                  </a:cubicBezTo>
                  <a:cubicBezTo>
                    <a:pt x="125" y="305"/>
                    <a:pt x="125" y="303"/>
                    <a:pt x="125" y="303"/>
                  </a:cubicBezTo>
                  <a:cubicBezTo>
                    <a:pt x="125" y="303"/>
                    <a:pt x="125" y="299"/>
                    <a:pt x="125" y="298"/>
                  </a:cubicBezTo>
                  <a:cubicBezTo>
                    <a:pt x="125" y="297"/>
                    <a:pt x="124" y="294"/>
                    <a:pt x="124" y="293"/>
                  </a:cubicBezTo>
                  <a:cubicBezTo>
                    <a:pt x="124" y="293"/>
                    <a:pt x="125" y="291"/>
                    <a:pt x="125" y="291"/>
                  </a:cubicBezTo>
                  <a:cubicBezTo>
                    <a:pt x="125" y="291"/>
                    <a:pt x="128" y="290"/>
                    <a:pt x="129" y="290"/>
                  </a:cubicBezTo>
                  <a:cubicBezTo>
                    <a:pt x="130" y="290"/>
                    <a:pt x="131" y="291"/>
                    <a:pt x="132" y="292"/>
                  </a:cubicBezTo>
                  <a:cubicBezTo>
                    <a:pt x="132" y="293"/>
                    <a:pt x="132" y="297"/>
                    <a:pt x="132" y="297"/>
                  </a:cubicBezTo>
                  <a:cubicBezTo>
                    <a:pt x="138" y="298"/>
                    <a:pt x="138" y="298"/>
                    <a:pt x="138" y="298"/>
                  </a:cubicBezTo>
                  <a:cubicBezTo>
                    <a:pt x="138" y="298"/>
                    <a:pt x="140" y="299"/>
                    <a:pt x="140" y="299"/>
                  </a:cubicBezTo>
                  <a:cubicBezTo>
                    <a:pt x="140" y="300"/>
                    <a:pt x="141" y="302"/>
                    <a:pt x="142" y="303"/>
                  </a:cubicBezTo>
                  <a:cubicBezTo>
                    <a:pt x="143" y="304"/>
                    <a:pt x="144" y="305"/>
                    <a:pt x="144" y="305"/>
                  </a:cubicBezTo>
                  <a:cubicBezTo>
                    <a:pt x="144" y="305"/>
                    <a:pt x="146" y="310"/>
                    <a:pt x="147" y="311"/>
                  </a:cubicBezTo>
                  <a:cubicBezTo>
                    <a:pt x="147" y="312"/>
                    <a:pt x="147" y="314"/>
                    <a:pt x="147" y="316"/>
                  </a:cubicBezTo>
                  <a:cubicBezTo>
                    <a:pt x="147" y="318"/>
                    <a:pt x="147" y="318"/>
                    <a:pt x="147" y="318"/>
                  </a:cubicBezTo>
                  <a:cubicBezTo>
                    <a:pt x="147" y="318"/>
                    <a:pt x="150" y="319"/>
                    <a:pt x="151" y="320"/>
                  </a:cubicBezTo>
                  <a:cubicBezTo>
                    <a:pt x="153" y="321"/>
                    <a:pt x="152" y="320"/>
                    <a:pt x="153" y="319"/>
                  </a:cubicBezTo>
                  <a:cubicBezTo>
                    <a:pt x="154" y="318"/>
                    <a:pt x="153" y="317"/>
                    <a:pt x="153" y="316"/>
                  </a:cubicBezTo>
                  <a:cubicBezTo>
                    <a:pt x="153" y="315"/>
                    <a:pt x="153" y="313"/>
                    <a:pt x="152" y="311"/>
                  </a:cubicBezTo>
                  <a:cubicBezTo>
                    <a:pt x="152" y="310"/>
                    <a:pt x="152" y="309"/>
                    <a:pt x="152" y="309"/>
                  </a:cubicBezTo>
                  <a:cubicBezTo>
                    <a:pt x="152" y="309"/>
                    <a:pt x="153" y="307"/>
                    <a:pt x="153" y="306"/>
                  </a:cubicBezTo>
                  <a:cubicBezTo>
                    <a:pt x="153" y="306"/>
                    <a:pt x="153" y="304"/>
                    <a:pt x="153" y="303"/>
                  </a:cubicBezTo>
                  <a:cubicBezTo>
                    <a:pt x="153" y="302"/>
                    <a:pt x="155" y="301"/>
                    <a:pt x="155" y="301"/>
                  </a:cubicBezTo>
                  <a:cubicBezTo>
                    <a:pt x="155" y="301"/>
                    <a:pt x="155" y="300"/>
                    <a:pt x="156" y="298"/>
                  </a:cubicBezTo>
                  <a:cubicBezTo>
                    <a:pt x="157" y="297"/>
                    <a:pt x="156" y="298"/>
                    <a:pt x="157" y="298"/>
                  </a:cubicBezTo>
                  <a:cubicBezTo>
                    <a:pt x="158" y="297"/>
                    <a:pt x="159" y="297"/>
                    <a:pt x="161" y="297"/>
                  </a:cubicBezTo>
                  <a:cubicBezTo>
                    <a:pt x="162" y="297"/>
                    <a:pt x="163" y="298"/>
                    <a:pt x="163" y="298"/>
                  </a:cubicBezTo>
                  <a:cubicBezTo>
                    <a:pt x="165" y="301"/>
                    <a:pt x="165" y="301"/>
                    <a:pt x="165" y="301"/>
                  </a:cubicBezTo>
                  <a:cubicBezTo>
                    <a:pt x="165" y="301"/>
                    <a:pt x="165" y="301"/>
                    <a:pt x="165" y="302"/>
                  </a:cubicBezTo>
                  <a:cubicBezTo>
                    <a:pt x="165" y="303"/>
                    <a:pt x="167" y="305"/>
                    <a:pt x="167" y="305"/>
                  </a:cubicBezTo>
                  <a:cubicBezTo>
                    <a:pt x="171" y="308"/>
                    <a:pt x="171" y="308"/>
                    <a:pt x="171" y="308"/>
                  </a:cubicBezTo>
                  <a:cubicBezTo>
                    <a:pt x="171" y="308"/>
                    <a:pt x="171" y="309"/>
                    <a:pt x="171" y="309"/>
                  </a:cubicBezTo>
                  <a:cubicBezTo>
                    <a:pt x="171" y="310"/>
                    <a:pt x="172" y="312"/>
                    <a:pt x="173" y="313"/>
                  </a:cubicBezTo>
                  <a:cubicBezTo>
                    <a:pt x="174" y="315"/>
                    <a:pt x="173" y="312"/>
                    <a:pt x="174" y="312"/>
                  </a:cubicBezTo>
                  <a:cubicBezTo>
                    <a:pt x="174" y="311"/>
                    <a:pt x="175" y="310"/>
                    <a:pt x="175" y="310"/>
                  </a:cubicBezTo>
                  <a:cubicBezTo>
                    <a:pt x="177" y="313"/>
                    <a:pt x="177" y="313"/>
                    <a:pt x="177" y="313"/>
                  </a:cubicBezTo>
                  <a:cubicBezTo>
                    <a:pt x="177" y="313"/>
                    <a:pt x="181" y="314"/>
                    <a:pt x="182" y="314"/>
                  </a:cubicBezTo>
                  <a:cubicBezTo>
                    <a:pt x="183" y="313"/>
                    <a:pt x="184" y="312"/>
                    <a:pt x="184" y="312"/>
                  </a:cubicBezTo>
                  <a:cubicBezTo>
                    <a:pt x="182" y="310"/>
                    <a:pt x="182" y="310"/>
                    <a:pt x="182" y="310"/>
                  </a:cubicBezTo>
                  <a:cubicBezTo>
                    <a:pt x="180" y="307"/>
                    <a:pt x="180" y="307"/>
                    <a:pt x="180" y="307"/>
                  </a:cubicBezTo>
                  <a:cubicBezTo>
                    <a:pt x="180" y="307"/>
                    <a:pt x="177" y="304"/>
                    <a:pt x="176" y="304"/>
                  </a:cubicBezTo>
                  <a:cubicBezTo>
                    <a:pt x="175" y="303"/>
                    <a:pt x="174" y="302"/>
                    <a:pt x="174" y="301"/>
                  </a:cubicBezTo>
                  <a:cubicBezTo>
                    <a:pt x="173" y="300"/>
                    <a:pt x="173" y="298"/>
                    <a:pt x="173" y="298"/>
                  </a:cubicBezTo>
                  <a:cubicBezTo>
                    <a:pt x="174" y="297"/>
                    <a:pt x="174" y="295"/>
                    <a:pt x="175" y="293"/>
                  </a:cubicBezTo>
                  <a:cubicBezTo>
                    <a:pt x="176" y="291"/>
                    <a:pt x="174" y="293"/>
                    <a:pt x="174" y="293"/>
                  </a:cubicBezTo>
                  <a:cubicBezTo>
                    <a:pt x="174" y="293"/>
                    <a:pt x="172" y="290"/>
                    <a:pt x="173" y="289"/>
                  </a:cubicBezTo>
                  <a:cubicBezTo>
                    <a:pt x="173" y="289"/>
                    <a:pt x="169" y="283"/>
                    <a:pt x="169" y="283"/>
                  </a:cubicBezTo>
                  <a:cubicBezTo>
                    <a:pt x="169" y="283"/>
                    <a:pt x="168" y="281"/>
                    <a:pt x="168" y="281"/>
                  </a:cubicBezTo>
                  <a:cubicBezTo>
                    <a:pt x="168" y="281"/>
                    <a:pt x="165" y="279"/>
                    <a:pt x="164" y="279"/>
                  </a:cubicBezTo>
                  <a:cubicBezTo>
                    <a:pt x="163" y="278"/>
                    <a:pt x="162" y="277"/>
                    <a:pt x="162" y="277"/>
                  </a:cubicBezTo>
                  <a:cubicBezTo>
                    <a:pt x="162" y="276"/>
                    <a:pt x="162" y="274"/>
                    <a:pt x="162" y="273"/>
                  </a:cubicBezTo>
                  <a:cubicBezTo>
                    <a:pt x="161" y="272"/>
                    <a:pt x="160" y="270"/>
                    <a:pt x="159" y="269"/>
                  </a:cubicBezTo>
                  <a:cubicBezTo>
                    <a:pt x="158" y="268"/>
                    <a:pt x="157" y="266"/>
                    <a:pt x="156" y="264"/>
                  </a:cubicBezTo>
                  <a:cubicBezTo>
                    <a:pt x="155" y="263"/>
                    <a:pt x="154" y="261"/>
                    <a:pt x="154" y="261"/>
                  </a:cubicBezTo>
                  <a:cubicBezTo>
                    <a:pt x="153" y="257"/>
                    <a:pt x="153" y="257"/>
                    <a:pt x="153" y="257"/>
                  </a:cubicBezTo>
                  <a:cubicBezTo>
                    <a:pt x="153" y="255"/>
                    <a:pt x="153" y="255"/>
                    <a:pt x="153" y="255"/>
                  </a:cubicBezTo>
                  <a:cubicBezTo>
                    <a:pt x="156" y="257"/>
                    <a:pt x="156" y="257"/>
                    <a:pt x="156" y="257"/>
                  </a:cubicBezTo>
                  <a:cubicBezTo>
                    <a:pt x="156" y="257"/>
                    <a:pt x="158" y="256"/>
                    <a:pt x="159" y="256"/>
                  </a:cubicBezTo>
                  <a:cubicBezTo>
                    <a:pt x="160" y="256"/>
                    <a:pt x="163" y="257"/>
                    <a:pt x="163" y="257"/>
                  </a:cubicBezTo>
                  <a:cubicBezTo>
                    <a:pt x="163" y="257"/>
                    <a:pt x="165" y="258"/>
                    <a:pt x="166" y="258"/>
                  </a:cubicBezTo>
                  <a:cubicBezTo>
                    <a:pt x="166" y="258"/>
                    <a:pt x="167" y="259"/>
                    <a:pt x="168" y="258"/>
                  </a:cubicBezTo>
                  <a:cubicBezTo>
                    <a:pt x="169" y="258"/>
                    <a:pt x="170" y="260"/>
                    <a:pt x="170" y="261"/>
                  </a:cubicBezTo>
                  <a:cubicBezTo>
                    <a:pt x="170" y="262"/>
                    <a:pt x="169" y="263"/>
                    <a:pt x="169" y="263"/>
                  </a:cubicBezTo>
                  <a:cubicBezTo>
                    <a:pt x="169" y="264"/>
                    <a:pt x="169" y="265"/>
                    <a:pt x="169" y="265"/>
                  </a:cubicBezTo>
                  <a:cubicBezTo>
                    <a:pt x="169" y="265"/>
                    <a:pt x="171" y="266"/>
                    <a:pt x="172" y="266"/>
                  </a:cubicBezTo>
                  <a:cubicBezTo>
                    <a:pt x="172" y="267"/>
                    <a:pt x="171" y="268"/>
                    <a:pt x="171" y="268"/>
                  </a:cubicBezTo>
                  <a:cubicBezTo>
                    <a:pt x="171" y="268"/>
                    <a:pt x="171" y="270"/>
                    <a:pt x="171" y="271"/>
                  </a:cubicBezTo>
                  <a:cubicBezTo>
                    <a:pt x="172" y="271"/>
                    <a:pt x="173" y="269"/>
                    <a:pt x="173" y="269"/>
                  </a:cubicBezTo>
                  <a:cubicBezTo>
                    <a:pt x="173" y="269"/>
                    <a:pt x="174" y="267"/>
                    <a:pt x="174" y="266"/>
                  </a:cubicBezTo>
                  <a:cubicBezTo>
                    <a:pt x="174" y="265"/>
                    <a:pt x="176" y="264"/>
                    <a:pt x="176" y="264"/>
                  </a:cubicBezTo>
                  <a:cubicBezTo>
                    <a:pt x="178" y="260"/>
                    <a:pt x="178" y="260"/>
                    <a:pt x="178" y="260"/>
                  </a:cubicBezTo>
                  <a:cubicBezTo>
                    <a:pt x="180" y="258"/>
                    <a:pt x="180" y="258"/>
                    <a:pt x="180" y="258"/>
                  </a:cubicBezTo>
                  <a:cubicBezTo>
                    <a:pt x="180" y="258"/>
                    <a:pt x="184" y="257"/>
                    <a:pt x="185" y="256"/>
                  </a:cubicBezTo>
                  <a:cubicBezTo>
                    <a:pt x="186" y="255"/>
                    <a:pt x="186" y="256"/>
                    <a:pt x="186" y="255"/>
                  </a:cubicBezTo>
                  <a:cubicBezTo>
                    <a:pt x="187" y="255"/>
                    <a:pt x="187" y="253"/>
                    <a:pt x="187" y="253"/>
                  </a:cubicBezTo>
                  <a:cubicBezTo>
                    <a:pt x="185" y="251"/>
                    <a:pt x="185" y="251"/>
                    <a:pt x="185" y="251"/>
                  </a:cubicBezTo>
                  <a:cubicBezTo>
                    <a:pt x="181" y="252"/>
                    <a:pt x="181" y="252"/>
                    <a:pt x="181" y="252"/>
                  </a:cubicBezTo>
                  <a:cubicBezTo>
                    <a:pt x="180" y="250"/>
                    <a:pt x="180" y="250"/>
                    <a:pt x="180" y="250"/>
                  </a:cubicBezTo>
                  <a:cubicBezTo>
                    <a:pt x="180" y="250"/>
                    <a:pt x="180" y="250"/>
                    <a:pt x="181" y="250"/>
                  </a:cubicBezTo>
                  <a:cubicBezTo>
                    <a:pt x="181" y="250"/>
                    <a:pt x="181" y="246"/>
                    <a:pt x="181" y="246"/>
                  </a:cubicBezTo>
                  <a:cubicBezTo>
                    <a:pt x="181" y="246"/>
                    <a:pt x="179" y="247"/>
                    <a:pt x="178" y="247"/>
                  </a:cubicBezTo>
                  <a:cubicBezTo>
                    <a:pt x="177" y="247"/>
                    <a:pt x="178" y="250"/>
                    <a:pt x="178" y="250"/>
                  </a:cubicBezTo>
                  <a:cubicBezTo>
                    <a:pt x="178" y="250"/>
                    <a:pt x="173" y="249"/>
                    <a:pt x="172" y="249"/>
                  </a:cubicBezTo>
                  <a:cubicBezTo>
                    <a:pt x="171" y="248"/>
                    <a:pt x="171" y="247"/>
                    <a:pt x="171" y="247"/>
                  </a:cubicBezTo>
                  <a:cubicBezTo>
                    <a:pt x="170" y="246"/>
                    <a:pt x="172" y="243"/>
                    <a:pt x="172" y="243"/>
                  </a:cubicBezTo>
                  <a:cubicBezTo>
                    <a:pt x="173" y="239"/>
                    <a:pt x="173" y="239"/>
                    <a:pt x="173" y="239"/>
                  </a:cubicBezTo>
                  <a:cubicBezTo>
                    <a:pt x="173" y="239"/>
                    <a:pt x="168" y="238"/>
                    <a:pt x="168" y="237"/>
                  </a:cubicBezTo>
                  <a:cubicBezTo>
                    <a:pt x="168" y="236"/>
                    <a:pt x="163" y="239"/>
                    <a:pt x="161" y="237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58" y="233"/>
                    <a:pt x="158" y="233"/>
                    <a:pt x="158" y="233"/>
                  </a:cubicBezTo>
                  <a:cubicBezTo>
                    <a:pt x="156" y="233"/>
                    <a:pt x="156" y="233"/>
                    <a:pt x="156" y="233"/>
                  </a:cubicBezTo>
                  <a:cubicBezTo>
                    <a:pt x="156" y="233"/>
                    <a:pt x="153" y="234"/>
                    <a:pt x="152" y="234"/>
                  </a:cubicBezTo>
                  <a:cubicBezTo>
                    <a:pt x="151" y="234"/>
                    <a:pt x="151" y="232"/>
                    <a:pt x="151" y="232"/>
                  </a:cubicBezTo>
                  <a:cubicBezTo>
                    <a:pt x="146" y="230"/>
                    <a:pt x="146" y="230"/>
                    <a:pt x="146" y="230"/>
                  </a:cubicBezTo>
                  <a:cubicBezTo>
                    <a:pt x="141" y="229"/>
                    <a:pt x="141" y="229"/>
                    <a:pt x="141" y="229"/>
                  </a:cubicBezTo>
                  <a:cubicBezTo>
                    <a:pt x="141" y="229"/>
                    <a:pt x="135" y="228"/>
                    <a:pt x="133" y="227"/>
                  </a:cubicBezTo>
                  <a:cubicBezTo>
                    <a:pt x="132" y="227"/>
                    <a:pt x="127" y="226"/>
                    <a:pt x="125" y="226"/>
                  </a:cubicBezTo>
                  <a:cubicBezTo>
                    <a:pt x="123" y="226"/>
                    <a:pt x="121" y="226"/>
                    <a:pt x="119" y="225"/>
                  </a:cubicBezTo>
                  <a:cubicBezTo>
                    <a:pt x="118" y="224"/>
                    <a:pt x="115" y="223"/>
                    <a:pt x="115" y="223"/>
                  </a:cubicBezTo>
                  <a:cubicBezTo>
                    <a:pt x="115" y="223"/>
                    <a:pt x="109" y="221"/>
                    <a:pt x="109" y="221"/>
                  </a:cubicBezTo>
                  <a:cubicBezTo>
                    <a:pt x="108" y="221"/>
                    <a:pt x="107" y="221"/>
                    <a:pt x="107" y="221"/>
                  </a:cubicBezTo>
                  <a:cubicBezTo>
                    <a:pt x="106" y="221"/>
                    <a:pt x="104" y="224"/>
                    <a:pt x="102" y="225"/>
                  </a:cubicBezTo>
                  <a:cubicBezTo>
                    <a:pt x="101" y="225"/>
                    <a:pt x="101" y="228"/>
                    <a:pt x="100" y="229"/>
                  </a:cubicBezTo>
                  <a:cubicBezTo>
                    <a:pt x="100" y="231"/>
                    <a:pt x="99" y="232"/>
                    <a:pt x="98" y="232"/>
                  </a:cubicBezTo>
                  <a:cubicBezTo>
                    <a:pt x="98" y="233"/>
                    <a:pt x="92" y="231"/>
                    <a:pt x="92" y="232"/>
                  </a:cubicBezTo>
                  <a:close/>
                  <a:moveTo>
                    <a:pt x="60" y="252"/>
                  </a:moveTo>
                  <a:cubicBezTo>
                    <a:pt x="60" y="252"/>
                    <a:pt x="60" y="252"/>
                    <a:pt x="60" y="252"/>
                  </a:cubicBezTo>
                  <a:cubicBezTo>
                    <a:pt x="60" y="252"/>
                    <a:pt x="62" y="251"/>
                    <a:pt x="62" y="252"/>
                  </a:cubicBezTo>
                  <a:cubicBezTo>
                    <a:pt x="62" y="252"/>
                    <a:pt x="63" y="253"/>
                    <a:pt x="63" y="254"/>
                  </a:cubicBezTo>
                  <a:cubicBezTo>
                    <a:pt x="64" y="254"/>
                    <a:pt x="66" y="256"/>
                    <a:pt x="67" y="256"/>
                  </a:cubicBezTo>
                  <a:cubicBezTo>
                    <a:pt x="68" y="256"/>
                    <a:pt x="71" y="256"/>
                    <a:pt x="71" y="256"/>
                  </a:cubicBezTo>
                  <a:cubicBezTo>
                    <a:pt x="74" y="259"/>
                    <a:pt x="74" y="259"/>
                    <a:pt x="74" y="259"/>
                  </a:cubicBezTo>
                  <a:cubicBezTo>
                    <a:pt x="74" y="259"/>
                    <a:pt x="77" y="260"/>
                    <a:pt x="77" y="261"/>
                  </a:cubicBezTo>
                  <a:cubicBezTo>
                    <a:pt x="77" y="261"/>
                    <a:pt x="72" y="264"/>
                    <a:pt x="72" y="264"/>
                  </a:cubicBezTo>
                  <a:cubicBezTo>
                    <a:pt x="71" y="265"/>
                    <a:pt x="71" y="265"/>
                    <a:pt x="71" y="265"/>
                  </a:cubicBezTo>
                  <a:cubicBezTo>
                    <a:pt x="71" y="265"/>
                    <a:pt x="71" y="267"/>
                    <a:pt x="69" y="266"/>
                  </a:cubicBezTo>
                  <a:cubicBezTo>
                    <a:pt x="68" y="266"/>
                    <a:pt x="67" y="266"/>
                    <a:pt x="66" y="265"/>
                  </a:cubicBezTo>
                  <a:cubicBezTo>
                    <a:pt x="66" y="264"/>
                    <a:pt x="66" y="264"/>
                    <a:pt x="65" y="263"/>
                  </a:cubicBezTo>
                  <a:cubicBezTo>
                    <a:pt x="63" y="262"/>
                    <a:pt x="59" y="259"/>
                    <a:pt x="59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59" y="254"/>
                    <a:pt x="59" y="254"/>
                    <a:pt x="59" y="254"/>
                  </a:cubicBezTo>
                  <a:cubicBezTo>
                    <a:pt x="60" y="252"/>
                    <a:pt x="60" y="252"/>
                    <a:pt x="60" y="252"/>
                  </a:cubicBezTo>
                  <a:close/>
                  <a:moveTo>
                    <a:pt x="48" y="234"/>
                  </a:moveTo>
                  <a:cubicBezTo>
                    <a:pt x="48" y="234"/>
                    <a:pt x="48" y="234"/>
                    <a:pt x="48" y="234"/>
                  </a:cubicBezTo>
                  <a:cubicBezTo>
                    <a:pt x="45" y="230"/>
                    <a:pt x="45" y="230"/>
                    <a:pt x="45" y="230"/>
                  </a:cubicBezTo>
                  <a:cubicBezTo>
                    <a:pt x="43" y="234"/>
                    <a:pt x="43" y="234"/>
                    <a:pt x="43" y="234"/>
                  </a:cubicBezTo>
                  <a:cubicBezTo>
                    <a:pt x="42" y="238"/>
                    <a:pt x="42" y="238"/>
                    <a:pt x="42" y="238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8" y="237"/>
                    <a:pt x="48" y="237"/>
                    <a:pt x="48" y="237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52" y="244"/>
                    <a:pt x="52" y="244"/>
                    <a:pt x="52" y="244"/>
                  </a:cubicBezTo>
                  <a:cubicBezTo>
                    <a:pt x="52" y="244"/>
                    <a:pt x="54" y="242"/>
                    <a:pt x="55" y="241"/>
                  </a:cubicBezTo>
                  <a:cubicBezTo>
                    <a:pt x="56" y="241"/>
                    <a:pt x="60" y="244"/>
                    <a:pt x="60" y="244"/>
                  </a:cubicBezTo>
                  <a:cubicBezTo>
                    <a:pt x="60" y="244"/>
                    <a:pt x="64" y="242"/>
                    <a:pt x="65" y="242"/>
                  </a:cubicBezTo>
                  <a:cubicBezTo>
                    <a:pt x="66" y="242"/>
                    <a:pt x="63" y="239"/>
                    <a:pt x="63" y="239"/>
                  </a:cubicBezTo>
                  <a:cubicBezTo>
                    <a:pt x="60" y="236"/>
                    <a:pt x="60" y="236"/>
                    <a:pt x="60" y="236"/>
                  </a:cubicBezTo>
                  <a:cubicBezTo>
                    <a:pt x="58" y="234"/>
                    <a:pt x="58" y="234"/>
                    <a:pt x="58" y="234"/>
                  </a:cubicBezTo>
                  <a:cubicBezTo>
                    <a:pt x="54" y="232"/>
                    <a:pt x="54" y="232"/>
                    <a:pt x="54" y="232"/>
                  </a:cubicBezTo>
                  <a:cubicBezTo>
                    <a:pt x="54" y="231"/>
                    <a:pt x="54" y="231"/>
                    <a:pt x="54" y="231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55" y="229"/>
                    <a:pt x="55" y="231"/>
                    <a:pt x="57" y="230"/>
                  </a:cubicBezTo>
                  <a:cubicBezTo>
                    <a:pt x="59" y="230"/>
                    <a:pt x="59" y="230"/>
                    <a:pt x="59" y="229"/>
                  </a:cubicBezTo>
                  <a:cubicBezTo>
                    <a:pt x="60" y="229"/>
                    <a:pt x="59" y="228"/>
                    <a:pt x="59" y="228"/>
                  </a:cubicBezTo>
                  <a:cubicBezTo>
                    <a:pt x="56" y="226"/>
                    <a:pt x="56" y="226"/>
                    <a:pt x="56" y="226"/>
                  </a:cubicBezTo>
                  <a:cubicBezTo>
                    <a:pt x="57" y="223"/>
                    <a:pt x="57" y="223"/>
                    <a:pt x="57" y="223"/>
                  </a:cubicBezTo>
                  <a:cubicBezTo>
                    <a:pt x="54" y="221"/>
                    <a:pt x="54" y="221"/>
                    <a:pt x="54" y="221"/>
                  </a:cubicBezTo>
                  <a:cubicBezTo>
                    <a:pt x="53" y="224"/>
                    <a:pt x="53" y="224"/>
                    <a:pt x="53" y="224"/>
                  </a:cubicBezTo>
                  <a:cubicBezTo>
                    <a:pt x="50" y="223"/>
                    <a:pt x="50" y="223"/>
                    <a:pt x="50" y="223"/>
                  </a:cubicBezTo>
                  <a:cubicBezTo>
                    <a:pt x="50" y="223"/>
                    <a:pt x="49" y="225"/>
                    <a:pt x="49" y="225"/>
                  </a:cubicBezTo>
                  <a:cubicBezTo>
                    <a:pt x="49" y="226"/>
                    <a:pt x="50" y="229"/>
                    <a:pt x="50" y="229"/>
                  </a:cubicBezTo>
                  <a:cubicBezTo>
                    <a:pt x="48" y="234"/>
                    <a:pt x="48" y="234"/>
                    <a:pt x="48" y="234"/>
                  </a:cubicBezTo>
                  <a:close/>
                  <a:moveTo>
                    <a:pt x="11" y="161"/>
                  </a:moveTo>
                  <a:cubicBezTo>
                    <a:pt x="11" y="161"/>
                    <a:pt x="11" y="161"/>
                    <a:pt x="11" y="161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3" y="170"/>
                    <a:pt x="13" y="170"/>
                  </a:cubicBezTo>
                  <a:cubicBezTo>
                    <a:pt x="15" y="171"/>
                    <a:pt x="15" y="171"/>
                    <a:pt x="15" y="171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2" y="176"/>
                    <a:pt x="24" y="179"/>
                    <a:pt x="21" y="178"/>
                  </a:cubicBezTo>
                  <a:cubicBezTo>
                    <a:pt x="18" y="177"/>
                    <a:pt x="15" y="175"/>
                    <a:pt x="14" y="174"/>
                  </a:cubicBezTo>
                  <a:cubicBezTo>
                    <a:pt x="12" y="174"/>
                    <a:pt x="10" y="173"/>
                    <a:pt x="10" y="173"/>
                  </a:cubicBezTo>
                  <a:cubicBezTo>
                    <a:pt x="10" y="173"/>
                    <a:pt x="9" y="168"/>
                    <a:pt x="9" y="167"/>
                  </a:cubicBezTo>
                  <a:cubicBezTo>
                    <a:pt x="8" y="167"/>
                    <a:pt x="6" y="166"/>
                    <a:pt x="6" y="16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63"/>
                    <a:pt x="0" y="159"/>
                    <a:pt x="1" y="158"/>
                  </a:cubicBezTo>
                  <a:cubicBezTo>
                    <a:pt x="1" y="158"/>
                    <a:pt x="1" y="156"/>
                    <a:pt x="3" y="156"/>
                  </a:cubicBezTo>
                  <a:cubicBezTo>
                    <a:pt x="4" y="155"/>
                    <a:pt x="7" y="155"/>
                    <a:pt x="7" y="155"/>
                  </a:cubicBezTo>
                  <a:cubicBezTo>
                    <a:pt x="7" y="155"/>
                    <a:pt x="7" y="152"/>
                    <a:pt x="8" y="153"/>
                  </a:cubicBezTo>
                  <a:cubicBezTo>
                    <a:pt x="9" y="154"/>
                    <a:pt x="11" y="157"/>
                    <a:pt x="11" y="157"/>
                  </a:cubicBezTo>
                  <a:lnTo>
                    <a:pt x="11" y="16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210">
              <a:extLst>
                <a:ext uri="{FF2B5EF4-FFF2-40B4-BE49-F238E27FC236}">
                  <a16:creationId xmlns:a16="http://schemas.microsoft.com/office/drawing/2014/main" id="{E8BCDC31-D224-3148-B23A-7A2CE1F257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1975" y="3312876"/>
              <a:ext cx="1810762" cy="943961"/>
            </a:xfrm>
            <a:custGeom>
              <a:avLst/>
              <a:gdLst>
                <a:gd name="T0" fmla="*/ 742 w 794"/>
                <a:gd name="T1" fmla="*/ 116 h 427"/>
                <a:gd name="T2" fmla="*/ 780 w 794"/>
                <a:gd name="T3" fmla="*/ 173 h 427"/>
                <a:gd name="T4" fmla="*/ 770 w 794"/>
                <a:gd name="T5" fmla="*/ 188 h 427"/>
                <a:gd name="T6" fmla="*/ 699 w 794"/>
                <a:gd name="T7" fmla="*/ 222 h 427"/>
                <a:gd name="T8" fmla="*/ 627 w 794"/>
                <a:gd name="T9" fmla="*/ 256 h 427"/>
                <a:gd name="T10" fmla="*/ 498 w 794"/>
                <a:gd name="T11" fmla="*/ 320 h 427"/>
                <a:gd name="T12" fmla="*/ 472 w 794"/>
                <a:gd name="T13" fmla="*/ 373 h 427"/>
                <a:gd name="T14" fmla="*/ 438 w 794"/>
                <a:gd name="T15" fmla="*/ 333 h 427"/>
                <a:gd name="T16" fmla="*/ 374 w 794"/>
                <a:gd name="T17" fmla="*/ 377 h 427"/>
                <a:gd name="T18" fmla="*/ 261 w 794"/>
                <a:gd name="T19" fmla="*/ 378 h 427"/>
                <a:gd name="T20" fmla="*/ 178 w 794"/>
                <a:gd name="T21" fmla="*/ 417 h 427"/>
                <a:gd name="T22" fmla="*/ 129 w 794"/>
                <a:gd name="T23" fmla="*/ 413 h 427"/>
                <a:gd name="T24" fmla="*/ 100 w 794"/>
                <a:gd name="T25" fmla="*/ 401 h 427"/>
                <a:gd name="T26" fmla="*/ 84 w 794"/>
                <a:gd name="T27" fmla="*/ 373 h 427"/>
                <a:gd name="T28" fmla="*/ 94 w 794"/>
                <a:gd name="T29" fmla="*/ 369 h 427"/>
                <a:gd name="T30" fmla="*/ 66 w 794"/>
                <a:gd name="T31" fmla="*/ 348 h 427"/>
                <a:gd name="T32" fmla="*/ 45 w 794"/>
                <a:gd name="T33" fmla="*/ 343 h 427"/>
                <a:gd name="T34" fmla="*/ 49 w 794"/>
                <a:gd name="T35" fmla="*/ 326 h 427"/>
                <a:gd name="T36" fmla="*/ 70 w 794"/>
                <a:gd name="T37" fmla="*/ 333 h 427"/>
                <a:gd name="T38" fmla="*/ 65 w 794"/>
                <a:gd name="T39" fmla="*/ 316 h 427"/>
                <a:gd name="T40" fmla="*/ 55 w 794"/>
                <a:gd name="T41" fmla="*/ 299 h 427"/>
                <a:gd name="T42" fmla="*/ 43 w 794"/>
                <a:gd name="T43" fmla="*/ 278 h 427"/>
                <a:gd name="T44" fmla="*/ 22 w 794"/>
                <a:gd name="T45" fmla="*/ 277 h 427"/>
                <a:gd name="T46" fmla="*/ 22 w 794"/>
                <a:gd name="T47" fmla="*/ 246 h 427"/>
                <a:gd name="T48" fmla="*/ 47 w 794"/>
                <a:gd name="T49" fmla="*/ 225 h 427"/>
                <a:gd name="T50" fmla="*/ 79 w 794"/>
                <a:gd name="T51" fmla="*/ 220 h 427"/>
                <a:gd name="T52" fmla="*/ 83 w 794"/>
                <a:gd name="T53" fmla="*/ 218 h 427"/>
                <a:gd name="T54" fmla="*/ 123 w 794"/>
                <a:gd name="T55" fmla="*/ 207 h 427"/>
                <a:gd name="T56" fmla="*/ 120 w 794"/>
                <a:gd name="T57" fmla="*/ 197 h 427"/>
                <a:gd name="T58" fmla="*/ 154 w 794"/>
                <a:gd name="T59" fmla="*/ 177 h 427"/>
                <a:gd name="T60" fmla="*/ 88 w 794"/>
                <a:gd name="T61" fmla="*/ 179 h 427"/>
                <a:gd name="T62" fmla="*/ 48 w 794"/>
                <a:gd name="T63" fmla="*/ 214 h 427"/>
                <a:gd name="T64" fmla="*/ 18 w 794"/>
                <a:gd name="T65" fmla="*/ 248 h 427"/>
                <a:gd name="T66" fmla="*/ 15 w 794"/>
                <a:gd name="T67" fmla="*/ 240 h 427"/>
                <a:gd name="T68" fmla="*/ 33 w 794"/>
                <a:gd name="T69" fmla="*/ 217 h 427"/>
                <a:gd name="T70" fmla="*/ 0 w 794"/>
                <a:gd name="T71" fmla="*/ 217 h 427"/>
                <a:gd name="T72" fmla="*/ 11 w 794"/>
                <a:gd name="T73" fmla="*/ 197 h 427"/>
                <a:gd name="T74" fmla="*/ 18 w 794"/>
                <a:gd name="T75" fmla="*/ 175 h 427"/>
                <a:gd name="T76" fmla="*/ 1 w 794"/>
                <a:gd name="T77" fmla="*/ 162 h 427"/>
                <a:gd name="T78" fmla="*/ 5 w 794"/>
                <a:gd name="T79" fmla="*/ 158 h 427"/>
                <a:gd name="T80" fmla="*/ 32 w 794"/>
                <a:gd name="T81" fmla="*/ 135 h 427"/>
                <a:gd name="T82" fmla="*/ 65 w 794"/>
                <a:gd name="T83" fmla="*/ 131 h 427"/>
                <a:gd name="T84" fmla="*/ 106 w 794"/>
                <a:gd name="T85" fmla="*/ 157 h 427"/>
                <a:gd name="T86" fmla="*/ 159 w 794"/>
                <a:gd name="T87" fmla="*/ 154 h 427"/>
                <a:gd name="T88" fmla="*/ 203 w 794"/>
                <a:gd name="T89" fmla="*/ 143 h 427"/>
                <a:gd name="T90" fmla="*/ 235 w 794"/>
                <a:gd name="T91" fmla="*/ 107 h 427"/>
                <a:gd name="T92" fmla="*/ 325 w 794"/>
                <a:gd name="T93" fmla="*/ 69 h 427"/>
                <a:gd name="T94" fmla="*/ 358 w 794"/>
                <a:gd name="T95" fmla="*/ 81 h 427"/>
                <a:gd name="T96" fmla="*/ 390 w 794"/>
                <a:gd name="T97" fmla="*/ 93 h 427"/>
                <a:gd name="T98" fmla="*/ 427 w 794"/>
                <a:gd name="T99" fmla="*/ 89 h 427"/>
                <a:gd name="T100" fmla="*/ 454 w 794"/>
                <a:gd name="T101" fmla="*/ 87 h 427"/>
                <a:gd name="T102" fmla="*/ 490 w 794"/>
                <a:gd name="T103" fmla="*/ 75 h 427"/>
                <a:gd name="T104" fmla="*/ 516 w 794"/>
                <a:gd name="T105" fmla="*/ 67 h 427"/>
                <a:gd name="T106" fmla="*/ 554 w 794"/>
                <a:gd name="T107" fmla="*/ 51 h 427"/>
                <a:gd name="T108" fmla="*/ 575 w 794"/>
                <a:gd name="T109" fmla="*/ 27 h 427"/>
                <a:gd name="T110" fmla="*/ 606 w 794"/>
                <a:gd name="T111" fmla="*/ 14 h 427"/>
                <a:gd name="T112" fmla="*/ 642 w 794"/>
                <a:gd name="T113" fmla="*/ 9 h 427"/>
                <a:gd name="T114" fmla="*/ 671 w 794"/>
                <a:gd name="T115" fmla="*/ 16 h 427"/>
                <a:gd name="T116" fmla="*/ 674 w 794"/>
                <a:gd name="T117" fmla="*/ 40 h 427"/>
                <a:gd name="T118" fmla="*/ 685 w 794"/>
                <a:gd name="T119" fmla="*/ 59 h 427"/>
                <a:gd name="T120" fmla="*/ 708 w 794"/>
                <a:gd name="T121" fmla="*/ 58 h 427"/>
                <a:gd name="T122" fmla="*/ 727 w 794"/>
                <a:gd name="T123" fmla="*/ 8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4" h="427">
                  <a:moveTo>
                    <a:pt x="727" y="80"/>
                  </a:moveTo>
                  <a:cubicBezTo>
                    <a:pt x="717" y="84"/>
                    <a:pt x="717" y="84"/>
                    <a:pt x="717" y="84"/>
                  </a:cubicBezTo>
                  <a:cubicBezTo>
                    <a:pt x="717" y="86"/>
                    <a:pt x="717" y="86"/>
                    <a:pt x="717" y="86"/>
                  </a:cubicBezTo>
                  <a:cubicBezTo>
                    <a:pt x="723" y="93"/>
                    <a:pt x="723" y="93"/>
                    <a:pt x="723" y="93"/>
                  </a:cubicBezTo>
                  <a:cubicBezTo>
                    <a:pt x="729" y="95"/>
                    <a:pt x="729" y="95"/>
                    <a:pt x="729" y="95"/>
                  </a:cubicBezTo>
                  <a:cubicBezTo>
                    <a:pt x="733" y="105"/>
                    <a:pt x="733" y="105"/>
                    <a:pt x="733" y="105"/>
                  </a:cubicBezTo>
                  <a:cubicBezTo>
                    <a:pt x="742" y="116"/>
                    <a:pt x="742" y="116"/>
                    <a:pt x="742" y="116"/>
                  </a:cubicBezTo>
                  <a:cubicBezTo>
                    <a:pt x="748" y="129"/>
                    <a:pt x="748" y="129"/>
                    <a:pt x="748" y="129"/>
                  </a:cubicBezTo>
                  <a:cubicBezTo>
                    <a:pt x="756" y="130"/>
                    <a:pt x="756" y="130"/>
                    <a:pt x="756" y="130"/>
                  </a:cubicBezTo>
                  <a:cubicBezTo>
                    <a:pt x="758" y="135"/>
                    <a:pt x="756" y="128"/>
                    <a:pt x="756" y="136"/>
                  </a:cubicBezTo>
                  <a:cubicBezTo>
                    <a:pt x="754" y="148"/>
                    <a:pt x="753" y="140"/>
                    <a:pt x="756" y="154"/>
                  </a:cubicBezTo>
                  <a:cubicBezTo>
                    <a:pt x="756" y="158"/>
                    <a:pt x="771" y="156"/>
                    <a:pt x="772" y="156"/>
                  </a:cubicBezTo>
                  <a:cubicBezTo>
                    <a:pt x="771" y="157"/>
                    <a:pt x="777" y="160"/>
                    <a:pt x="775" y="165"/>
                  </a:cubicBezTo>
                  <a:cubicBezTo>
                    <a:pt x="773" y="169"/>
                    <a:pt x="783" y="167"/>
                    <a:pt x="780" y="173"/>
                  </a:cubicBezTo>
                  <a:cubicBezTo>
                    <a:pt x="779" y="175"/>
                    <a:pt x="787" y="173"/>
                    <a:pt x="791" y="175"/>
                  </a:cubicBezTo>
                  <a:cubicBezTo>
                    <a:pt x="794" y="176"/>
                    <a:pt x="794" y="181"/>
                    <a:pt x="793" y="182"/>
                  </a:cubicBezTo>
                  <a:cubicBezTo>
                    <a:pt x="791" y="185"/>
                    <a:pt x="790" y="183"/>
                    <a:pt x="786" y="187"/>
                  </a:cubicBezTo>
                  <a:cubicBezTo>
                    <a:pt x="780" y="191"/>
                    <a:pt x="783" y="194"/>
                    <a:pt x="783" y="195"/>
                  </a:cubicBezTo>
                  <a:cubicBezTo>
                    <a:pt x="782" y="198"/>
                    <a:pt x="780" y="199"/>
                    <a:pt x="779" y="200"/>
                  </a:cubicBezTo>
                  <a:cubicBezTo>
                    <a:pt x="772" y="196"/>
                    <a:pt x="772" y="196"/>
                    <a:pt x="772" y="196"/>
                  </a:cubicBezTo>
                  <a:cubicBezTo>
                    <a:pt x="770" y="188"/>
                    <a:pt x="770" y="188"/>
                    <a:pt x="770" y="188"/>
                  </a:cubicBezTo>
                  <a:cubicBezTo>
                    <a:pt x="761" y="188"/>
                    <a:pt x="761" y="188"/>
                    <a:pt x="761" y="188"/>
                  </a:cubicBezTo>
                  <a:cubicBezTo>
                    <a:pt x="757" y="196"/>
                    <a:pt x="757" y="196"/>
                    <a:pt x="757" y="196"/>
                  </a:cubicBezTo>
                  <a:cubicBezTo>
                    <a:pt x="737" y="198"/>
                    <a:pt x="737" y="198"/>
                    <a:pt x="737" y="198"/>
                  </a:cubicBezTo>
                  <a:cubicBezTo>
                    <a:pt x="730" y="203"/>
                    <a:pt x="726" y="194"/>
                    <a:pt x="722" y="202"/>
                  </a:cubicBezTo>
                  <a:cubicBezTo>
                    <a:pt x="713" y="203"/>
                    <a:pt x="721" y="205"/>
                    <a:pt x="712" y="204"/>
                  </a:cubicBezTo>
                  <a:cubicBezTo>
                    <a:pt x="710" y="204"/>
                    <a:pt x="711" y="216"/>
                    <a:pt x="706" y="219"/>
                  </a:cubicBezTo>
                  <a:cubicBezTo>
                    <a:pt x="703" y="220"/>
                    <a:pt x="703" y="222"/>
                    <a:pt x="699" y="222"/>
                  </a:cubicBezTo>
                  <a:cubicBezTo>
                    <a:pt x="693" y="221"/>
                    <a:pt x="697" y="217"/>
                    <a:pt x="696" y="217"/>
                  </a:cubicBezTo>
                  <a:cubicBezTo>
                    <a:pt x="690" y="216"/>
                    <a:pt x="690" y="216"/>
                    <a:pt x="690" y="216"/>
                  </a:cubicBezTo>
                  <a:cubicBezTo>
                    <a:pt x="685" y="228"/>
                    <a:pt x="685" y="228"/>
                    <a:pt x="685" y="228"/>
                  </a:cubicBezTo>
                  <a:cubicBezTo>
                    <a:pt x="670" y="234"/>
                    <a:pt x="670" y="234"/>
                    <a:pt x="670" y="234"/>
                  </a:cubicBezTo>
                  <a:cubicBezTo>
                    <a:pt x="659" y="240"/>
                    <a:pt x="659" y="240"/>
                    <a:pt x="659" y="240"/>
                  </a:cubicBezTo>
                  <a:cubicBezTo>
                    <a:pt x="638" y="246"/>
                    <a:pt x="638" y="246"/>
                    <a:pt x="638" y="246"/>
                  </a:cubicBezTo>
                  <a:cubicBezTo>
                    <a:pt x="627" y="256"/>
                    <a:pt x="627" y="256"/>
                    <a:pt x="627" y="256"/>
                  </a:cubicBezTo>
                  <a:cubicBezTo>
                    <a:pt x="610" y="261"/>
                    <a:pt x="625" y="261"/>
                    <a:pt x="609" y="276"/>
                  </a:cubicBezTo>
                  <a:cubicBezTo>
                    <a:pt x="598" y="287"/>
                    <a:pt x="580" y="290"/>
                    <a:pt x="564" y="295"/>
                  </a:cubicBezTo>
                  <a:cubicBezTo>
                    <a:pt x="551" y="288"/>
                    <a:pt x="551" y="288"/>
                    <a:pt x="551" y="288"/>
                  </a:cubicBezTo>
                  <a:cubicBezTo>
                    <a:pt x="551" y="288"/>
                    <a:pt x="545" y="290"/>
                    <a:pt x="542" y="290"/>
                  </a:cubicBezTo>
                  <a:cubicBezTo>
                    <a:pt x="539" y="291"/>
                    <a:pt x="529" y="302"/>
                    <a:pt x="529" y="302"/>
                  </a:cubicBezTo>
                  <a:cubicBezTo>
                    <a:pt x="516" y="314"/>
                    <a:pt x="516" y="314"/>
                    <a:pt x="516" y="314"/>
                  </a:cubicBezTo>
                  <a:cubicBezTo>
                    <a:pt x="511" y="317"/>
                    <a:pt x="505" y="320"/>
                    <a:pt x="498" y="320"/>
                  </a:cubicBezTo>
                  <a:cubicBezTo>
                    <a:pt x="489" y="314"/>
                    <a:pt x="489" y="314"/>
                    <a:pt x="489" y="314"/>
                  </a:cubicBezTo>
                  <a:cubicBezTo>
                    <a:pt x="480" y="314"/>
                    <a:pt x="476" y="319"/>
                    <a:pt x="481" y="326"/>
                  </a:cubicBezTo>
                  <a:cubicBezTo>
                    <a:pt x="483" y="329"/>
                    <a:pt x="481" y="331"/>
                    <a:pt x="482" y="334"/>
                  </a:cubicBezTo>
                  <a:cubicBezTo>
                    <a:pt x="482" y="339"/>
                    <a:pt x="491" y="341"/>
                    <a:pt x="490" y="345"/>
                  </a:cubicBezTo>
                  <a:cubicBezTo>
                    <a:pt x="489" y="347"/>
                    <a:pt x="484" y="347"/>
                    <a:pt x="480" y="350"/>
                  </a:cubicBezTo>
                  <a:cubicBezTo>
                    <a:pt x="477" y="352"/>
                    <a:pt x="483" y="363"/>
                    <a:pt x="481" y="363"/>
                  </a:cubicBezTo>
                  <a:cubicBezTo>
                    <a:pt x="481" y="363"/>
                    <a:pt x="476" y="375"/>
                    <a:pt x="472" y="373"/>
                  </a:cubicBezTo>
                  <a:cubicBezTo>
                    <a:pt x="470" y="371"/>
                    <a:pt x="467" y="368"/>
                    <a:pt x="465" y="364"/>
                  </a:cubicBezTo>
                  <a:cubicBezTo>
                    <a:pt x="463" y="361"/>
                    <a:pt x="456" y="358"/>
                    <a:pt x="455" y="354"/>
                  </a:cubicBezTo>
                  <a:cubicBezTo>
                    <a:pt x="452" y="350"/>
                    <a:pt x="465" y="334"/>
                    <a:pt x="464" y="333"/>
                  </a:cubicBezTo>
                  <a:cubicBezTo>
                    <a:pt x="465" y="330"/>
                    <a:pt x="465" y="330"/>
                    <a:pt x="463" y="324"/>
                  </a:cubicBezTo>
                  <a:cubicBezTo>
                    <a:pt x="463" y="321"/>
                    <a:pt x="454" y="320"/>
                    <a:pt x="452" y="317"/>
                  </a:cubicBezTo>
                  <a:cubicBezTo>
                    <a:pt x="446" y="328"/>
                    <a:pt x="446" y="328"/>
                    <a:pt x="446" y="328"/>
                  </a:cubicBezTo>
                  <a:cubicBezTo>
                    <a:pt x="438" y="333"/>
                    <a:pt x="438" y="333"/>
                    <a:pt x="438" y="333"/>
                  </a:cubicBezTo>
                  <a:cubicBezTo>
                    <a:pt x="430" y="334"/>
                    <a:pt x="443" y="343"/>
                    <a:pt x="437" y="342"/>
                  </a:cubicBezTo>
                  <a:cubicBezTo>
                    <a:pt x="436" y="341"/>
                    <a:pt x="429" y="347"/>
                    <a:pt x="423" y="344"/>
                  </a:cubicBezTo>
                  <a:cubicBezTo>
                    <a:pt x="416" y="340"/>
                    <a:pt x="407" y="339"/>
                    <a:pt x="404" y="339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392" y="348"/>
                    <a:pt x="391" y="354"/>
                    <a:pt x="389" y="357"/>
                  </a:cubicBezTo>
                  <a:cubicBezTo>
                    <a:pt x="381" y="368"/>
                    <a:pt x="381" y="368"/>
                    <a:pt x="381" y="368"/>
                  </a:cubicBezTo>
                  <a:cubicBezTo>
                    <a:pt x="370" y="372"/>
                    <a:pt x="379" y="375"/>
                    <a:pt x="374" y="377"/>
                  </a:cubicBezTo>
                  <a:cubicBezTo>
                    <a:pt x="372" y="378"/>
                    <a:pt x="369" y="385"/>
                    <a:pt x="362" y="387"/>
                  </a:cubicBezTo>
                  <a:cubicBezTo>
                    <a:pt x="358" y="388"/>
                    <a:pt x="352" y="393"/>
                    <a:pt x="347" y="393"/>
                  </a:cubicBezTo>
                  <a:cubicBezTo>
                    <a:pt x="345" y="393"/>
                    <a:pt x="334" y="401"/>
                    <a:pt x="333" y="403"/>
                  </a:cubicBezTo>
                  <a:cubicBezTo>
                    <a:pt x="325" y="401"/>
                    <a:pt x="303" y="395"/>
                    <a:pt x="301" y="387"/>
                  </a:cubicBezTo>
                  <a:cubicBezTo>
                    <a:pt x="299" y="380"/>
                    <a:pt x="292" y="390"/>
                    <a:pt x="286" y="383"/>
                  </a:cubicBezTo>
                  <a:cubicBezTo>
                    <a:pt x="271" y="378"/>
                    <a:pt x="271" y="378"/>
                    <a:pt x="271" y="378"/>
                  </a:cubicBezTo>
                  <a:cubicBezTo>
                    <a:pt x="261" y="378"/>
                    <a:pt x="261" y="378"/>
                    <a:pt x="261" y="378"/>
                  </a:cubicBezTo>
                  <a:cubicBezTo>
                    <a:pt x="257" y="378"/>
                    <a:pt x="239" y="380"/>
                    <a:pt x="235" y="382"/>
                  </a:cubicBezTo>
                  <a:cubicBezTo>
                    <a:pt x="238" y="393"/>
                    <a:pt x="237" y="385"/>
                    <a:pt x="237" y="398"/>
                  </a:cubicBezTo>
                  <a:cubicBezTo>
                    <a:pt x="231" y="399"/>
                    <a:pt x="238" y="412"/>
                    <a:pt x="233" y="416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06" y="426"/>
                    <a:pt x="206" y="426"/>
                    <a:pt x="206" y="426"/>
                  </a:cubicBezTo>
                  <a:cubicBezTo>
                    <a:pt x="188" y="426"/>
                    <a:pt x="188" y="426"/>
                    <a:pt x="188" y="426"/>
                  </a:cubicBezTo>
                  <a:cubicBezTo>
                    <a:pt x="188" y="427"/>
                    <a:pt x="179" y="421"/>
                    <a:pt x="178" y="417"/>
                  </a:cubicBezTo>
                  <a:cubicBezTo>
                    <a:pt x="173" y="404"/>
                    <a:pt x="176" y="406"/>
                    <a:pt x="172" y="404"/>
                  </a:cubicBezTo>
                  <a:cubicBezTo>
                    <a:pt x="165" y="402"/>
                    <a:pt x="165" y="405"/>
                    <a:pt x="163" y="404"/>
                  </a:cubicBezTo>
                  <a:cubicBezTo>
                    <a:pt x="163" y="403"/>
                    <a:pt x="159" y="404"/>
                    <a:pt x="153" y="409"/>
                  </a:cubicBezTo>
                  <a:cubicBezTo>
                    <a:pt x="151" y="412"/>
                    <a:pt x="147" y="420"/>
                    <a:pt x="145" y="421"/>
                  </a:cubicBezTo>
                  <a:cubicBezTo>
                    <a:pt x="143" y="423"/>
                    <a:pt x="143" y="416"/>
                    <a:pt x="141" y="417"/>
                  </a:cubicBezTo>
                  <a:cubicBezTo>
                    <a:pt x="137" y="419"/>
                    <a:pt x="138" y="413"/>
                    <a:pt x="130" y="418"/>
                  </a:cubicBezTo>
                  <a:cubicBezTo>
                    <a:pt x="127" y="420"/>
                    <a:pt x="117" y="417"/>
                    <a:pt x="129" y="413"/>
                  </a:cubicBezTo>
                  <a:cubicBezTo>
                    <a:pt x="131" y="413"/>
                    <a:pt x="147" y="401"/>
                    <a:pt x="147" y="400"/>
                  </a:cubicBezTo>
                  <a:cubicBezTo>
                    <a:pt x="148" y="398"/>
                    <a:pt x="137" y="393"/>
                    <a:pt x="136" y="393"/>
                  </a:cubicBezTo>
                  <a:cubicBezTo>
                    <a:pt x="135" y="393"/>
                    <a:pt x="130" y="401"/>
                    <a:pt x="125" y="403"/>
                  </a:cubicBezTo>
                  <a:cubicBezTo>
                    <a:pt x="117" y="405"/>
                    <a:pt x="117" y="406"/>
                    <a:pt x="113" y="407"/>
                  </a:cubicBezTo>
                  <a:cubicBezTo>
                    <a:pt x="110" y="408"/>
                    <a:pt x="109" y="404"/>
                    <a:pt x="107" y="405"/>
                  </a:cubicBezTo>
                  <a:cubicBezTo>
                    <a:pt x="104" y="406"/>
                    <a:pt x="104" y="408"/>
                    <a:pt x="102" y="408"/>
                  </a:cubicBezTo>
                  <a:cubicBezTo>
                    <a:pt x="97" y="408"/>
                    <a:pt x="100" y="401"/>
                    <a:pt x="100" y="401"/>
                  </a:cubicBezTo>
                  <a:cubicBezTo>
                    <a:pt x="104" y="399"/>
                    <a:pt x="103" y="401"/>
                    <a:pt x="109" y="399"/>
                  </a:cubicBezTo>
                  <a:cubicBezTo>
                    <a:pt x="111" y="398"/>
                    <a:pt x="117" y="396"/>
                    <a:pt x="117" y="393"/>
                  </a:cubicBezTo>
                  <a:cubicBezTo>
                    <a:pt x="114" y="382"/>
                    <a:pt x="109" y="392"/>
                    <a:pt x="107" y="388"/>
                  </a:cubicBezTo>
                  <a:cubicBezTo>
                    <a:pt x="105" y="384"/>
                    <a:pt x="102" y="386"/>
                    <a:pt x="101" y="384"/>
                  </a:cubicBezTo>
                  <a:cubicBezTo>
                    <a:pt x="99" y="379"/>
                    <a:pt x="99" y="398"/>
                    <a:pt x="95" y="384"/>
                  </a:cubicBezTo>
                  <a:cubicBezTo>
                    <a:pt x="93" y="377"/>
                    <a:pt x="98" y="377"/>
                    <a:pt x="87" y="374"/>
                  </a:cubicBezTo>
                  <a:cubicBezTo>
                    <a:pt x="87" y="374"/>
                    <a:pt x="85" y="373"/>
                    <a:pt x="84" y="373"/>
                  </a:cubicBezTo>
                  <a:cubicBezTo>
                    <a:pt x="84" y="372"/>
                    <a:pt x="85" y="371"/>
                    <a:pt x="85" y="371"/>
                  </a:cubicBezTo>
                  <a:cubicBezTo>
                    <a:pt x="85" y="371"/>
                    <a:pt x="82" y="368"/>
                    <a:pt x="81" y="368"/>
                  </a:cubicBezTo>
                  <a:cubicBezTo>
                    <a:pt x="81" y="368"/>
                    <a:pt x="78" y="370"/>
                    <a:pt x="78" y="370"/>
                  </a:cubicBezTo>
                  <a:cubicBezTo>
                    <a:pt x="78" y="370"/>
                    <a:pt x="77" y="370"/>
                    <a:pt x="76" y="370"/>
                  </a:cubicBezTo>
                  <a:cubicBezTo>
                    <a:pt x="76" y="369"/>
                    <a:pt x="79" y="369"/>
                    <a:pt x="83" y="367"/>
                  </a:cubicBezTo>
                  <a:cubicBezTo>
                    <a:pt x="85" y="367"/>
                    <a:pt x="86" y="370"/>
                    <a:pt x="88" y="370"/>
                  </a:cubicBezTo>
                  <a:cubicBezTo>
                    <a:pt x="90" y="371"/>
                    <a:pt x="94" y="370"/>
                    <a:pt x="94" y="369"/>
                  </a:cubicBezTo>
                  <a:cubicBezTo>
                    <a:pt x="95" y="368"/>
                    <a:pt x="90" y="365"/>
                    <a:pt x="91" y="360"/>
                  </a:cubicBezTo>
                  <a:cubicBezTo>
                    <a:pt x="91" y="358"/>
                    <a:pt x="93" y="358"/>
                    <a:pt x="91" y="357"/>
                  </a:cubicBezTo>
                  <a:cubicBezTo>
                    <a:pt x="89" y="356"/>
                    <a:pt x="89" y="355"/>
                    <a:pt x="89" y="355"/>
                  </a:cubicBezTo>
                  <a:cubicBezTo>
                    <a:pt x="76" y="354"/>
                    <a:pt x="76" y="354"/>
                    <a:pt x="76" y="354"/>
                  </a:cubicBezTo>
                  <a:cubicBezTo>
                    <a:pt x="76" y="354"/>
                    <a:pt x="76" y="354"/>
                    <a:pt x="74" y="353"/>
                  </a:cubicBezTo>
                  <a:cubicBezTo>
                    <a:pt x="72" y="352"/>
                    <a:pt x="70" y="351"/>
                    <a:pt x="70" y="351"/>
                  </a:cubicBezTo>
                  <a:cubicBezTo>
                    <a:pt x="66" y="348"/>
                    <a:pt x="66" y="348"/>
                    <a:pt x="66" y="348"/>
                  </a:cubicBezTo>
                  <a:cubicBezTo>
                    <a:pt x="66" y="348"/>
                    <a:pt x="62" y="349"/>
                    <a:pt x="61" y="349"/>
                  </a:cubicBezTo>
                  <a:cubicBezTo>
                    <a:pt x="61" y="349"/>
                    <a:pt x="62" y="353"/>
                    <a:pt x="62" y="353"/>
                  </a:cubicBezTo>
                  <a:cubicBezTo>
                    <a:pt x="61" y="354"/>
                    <a:pt x="61" y="358"/>
                    <a:pt x="57" y="355"/>
                  </a:cubicBezTo>
                  <a:cubicBezTo>
                    <a:pt x="56" y="354"/>
                    <a:pt x="53" y="351"/>
                    <a:pt x="52" y="351"/>
                  </a:cubicBezTo>
                  <a:cubicBezTo>
                    <a:pt x="51" y="352"/>
                    <a:pt x="47" y="351"/>
                    <a:pt x="47" y="350"/>
                  </a:cubicBezTo>
                  <a:cubicBezTo>
                    <a:pt x="46" y="349"/>
                    <a:pt x="43" y="348"/>
                    <a:pt x="43" y="348"/>
                  </a:cubicBezTo>
                  <a:cubicBezTo>
                    <a:pt x="43" y="348"/>
                    <a:pt x="46" y="344"/>
                    <a:pt x="45" y="343"/>
                  </a:cubicBezTo>
                  <a:cubicBezTo>
                    <a:pt x="44" y="343"/>
                    <a:pt x="50" y="345"/>
                    <a:pt x="50" y="345"/>
                  </a:cubicBezTo>
                  <a:cubicBezTo>
                    <a:pt x="50" y="345"/>
                    <a:pt x="50" y="340"/>
                    <a:pt x="51" y="340"/>
                  </a:cubicBezTo>
                  <a:cubicBezTo>
                    <a:pt x="52" y="339"/>
                    <a:pt x="49" y="339"/>
                    <a:pt x="48" y="338"/>
                  </a:cubicBezTo>
                  <a:cubicBezTo>
                    <a:pt x="47" y="337"/>
                    <a:pt x="46" y="334"/>
                    <a:pt x="46" y="334"/>
                  </a:cubicBezTo>
                  <a:cubicBezTo>
                    <a:pt x="46" y="334"/>
                    <a:pt x="44" y="333"/>
                    <a:pt x="44" y="332"/>
                  </a:cubicBezTo>
                  <a:cubicBezTo>
                    <a:pt x="43" y="328"/>
                    <a:pt x="46" y="325"/>
                    <a:pt x="47" y="325"/>
                  </a:cubicBezTo>
                  <a:cubicBezTo>
                    <a:pt x="48" y="326"/>
                    <a:pt x="48" y="326"/>
                    <a:pt x="49" y="326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51" y="327"/>
                    <a:pt x="53" y="330"/>
                    <a:pt x="53" y="330"/>
                  </a:cubicBezTo>
                  <a:cubicBezTo>
                    <a:pt x="54" y="330"/>
                    <a:pt x="57" y="333"/>
                    <a:pt x="57" y="333"/>
                  </a:cubicBezTo>
                  <a:cubicBezTo>
                    <a:pt x="57" y="333"/>
                    <a:pt x="59" y="337"/>
                    <a:pt x="60" y="338"/>
                  </a:cubicBezTo>
                  <a:cubicBezTo>
                    <a:pt x="61" y="338"/>
                    <a:pt x="61" y="336"/>
                    <a:pt x="63" y="336"/>
                  </a:cubicBezTo>
                  <a:cubicBezTo>
                    <a:pt x="65" y="337"/>
                    <a:pt x="67" y="339"/>
                    <a:pt x="68" y="338"/>
                  </a:cubicBezTo>
                  <a:cubicBezTo>
                    <a:pt x="69" y="338"/>
                    <a:pt x="70" y="333"/>
                    <a:pt x="70" y="333"/>
                  </a:cubicBezTo>
                  <a:cubicBezTo>
                    <a:pt x="70" y="333"/>
                    <a:pt x="64" y="329"/>
                    <a:pt x="63" y="329"/>
                  </a:cubicBezTo>
                  <a:cubicBezTo>
                    <a:pt x="63" y="328"/>
                    <a:pt x="61" y="327"/>
                    <a:pt x="61" y="326"/>
                  </a:cubicBezTo>
                  <a:cubicBezTo>
                    <a:pt x="60" y="326"/>
                    <a:pt x="58" y="325"/>
                    <a:pt x="58" y="325"/>
                  </a:cubicBezTo>
                  <a:cubicBezTo>
                    <a:pt x="58" y="325"/>
                    <a:pt x="57" y="322"/>
                    <a:pt x="57" y="322"/>
                  </a:cubicBezTo>
                  <a:cubicBezTo>
                    <a:pt x="56" y="321"/>
                    <a:pt x="57" y="319"/>
                    <a:pt x="57" y="319"/>
                  </a:cubicBezTo>
                  <a:cubicBezTo>
                    <a:pt x="58" y="318"/>
                    <a:pt x="60" y="317"/>
                    <a:pt x="61" y="317"/>
                  </a:cubicBezTo>
                  <a:cubicBezTo>
                    <a:pt x="62" y="317"/>
                    <a:pt x="65" y="316"/>
                    <a:pt x="65" y="316"/>
                  </a:cubicBezTo>
                  <a:cubicBezTo>
                    <a:pt x="66" y="311"/>
                    <a:pt x="66" y="311"/>
                    <a:pt x="66" y="311"/>
                  </a:cubicBezTo>
                  <a:cubicBezTo>
                    <a:pt x="66" y="311"/>
                    <a:pt x="68" y="307"/>
                    <a:pt x="68" y="307"/>
                  </a:cubicBezTo>
                  <a:cubicBezTo>
                    <a:pt x="67" y="307"/>
                    <a:pt x="60" y="310"/>
                    <a:pt x="60" y="309"/>
                  </a:cubicBezTo>
                  <a:cubicBezTo>
                    <a:pt x="59" y="309"/>
                    <a:pt x="57" y="309"/>
                    <a:pt x="57" y="308"/>
                  </a:cubicBezTo>
                  <a:cubicBezTo>
                    <a:pt x="56" y="307"/>
                    <a:pt x="56" y="305"/>
                    <a:pt x="56" y="304"/>
                  </a:cubicBezTo>
                  <a:cubicBezTo>
                    <a:pt x="56" y="303"/>
                    <a:pt x="57" y="301"/>
                    <a:pt x="57" y="301"/>
                  </a:cubicBezTo>
                  <a:cubicBezTo>
                    <a:pt x="57" y="301"/>
                    <a:pt x="56" y="299"/>
                    <a:pt x="55" y="299"/>
                  </a:cubicBezTo>
                  <a:cubicBezTo>
                    <a:pt x="55" y="298"/>
                    <a:pt x="54" y="296"/>
                    <a:pt x="54" y="296"/>
                  </a:cubicBezTo>
                  <a:cubicBezTo>
                    <a:pt x="54" y="296"/>
                    <a:pt x="47" y="292"/>
                    <a:pt x="47" y="292"/>
                  </a:cubicBezTo>
                  <a:cubicBezTo>
                    <a:pt x="47" y="291"/>
                    <a:pt x="47" y="288"/>
                    <a:pt x="48" y="288"/>
                  </a:cubicBezTo>
                  <a:cubicBezTo>
                    <a:pt x="48" y="287"/>
                    <a:pt x="47" y="285"/>
                    <a:pt x="49" y="283"/>
                  </a:cubicBezTo>
                  <a:cubicBezTo>
                    <a:pt x="52" y="281"/>
                    <a:pt x="54" y="275"/>
                    <a:pt x="54" y="275"/>
                  </a:cubicBezTo>
                  <a:cubicBezTo>
                    <a:pt x="54" y="275"/>
                    <a:pt x="47" y="274"/>
                    <a:pt x="47" y="274"/>
                  </a:cubicBezTo>
                  <a:cubicBezTo>
                    <a:pt x="46" y="274"/>
                    <a:pt x="43" y="278"/>
                    <a:pt x="43" y="278"/>
                  </a:cubicBezTo>
                  <a:cubicBezTo>
                    <a:pt x="43" y="278"/>
                    <a:pt x="39" y="279"/>
                    <a:pt x="39" y="280"/>
                  </a:cubicBezTo>
                  <a:cubicBezTo>
                    <a:pt x="38" y="280"/>
                    <a:pt x="33" y="281"/>
                    <a:pt x="33" y="282"/>
                  </a:cubicBezTo>
                  <a:cubicBezTo>
                    <a:pt x="32" y="282"/>
                    <a:pt x="30" y="284"/>
                    <a:pt x="29" y="284"/>
                  </a:cubicBezTo>
                  <a:cubicBezTo>
                    <a:pt x="28" y="285"/>
                    <a:pt x="24" y="287"/>
                    <a:pt x="24" y="287"/>
                  </a:cubicBezTo>
                  <a:cubicBezTo>
                    <a:pt x="24" y="287"/>
                    <a:pt x="20" y="287"/>
                    <a:pt x="20" y="287"/>
                  </a:cubicBezTo>
                  <a:cubicBezTo>
                    <a:pt x="20" y="286"/>
                    <a:pt x="20" y="279"/>
                    <a:pt x="20" y="279"/>
                  </a:cubicBezTo>
                  <a:cubicBezTo>
                    <a:pt x="20" y="279"/>
                    <a:pt x="22" y="278"/>
                    <a:pt x="22" y="277"/>
                  </a:cubicBezTo>
                  <a:cubicBezTo>
                    <a:pt x="22" y="277"/>
                    <a:pt x="21" y="273"/>
                    <a:pt x="20" y="272"/>
                  </a:cubicBezTo>
                  <a:cubicBezTo>
                    <a:pt x="20" y="272"/>
                    <a:pt x="20" y="267"/>
                    <a:pt x="20" y="266"/>
                  </a:cubicBezTo>
                  <a:cubicBezTo>
                    <a:pt x="20" y="264"/>
                    <a:pt x="19" y="261"/>
                    <a:pt x="19" y="261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20" y="250"/>
                    <a:pt x="20" y="250"/>
                    <a:pt x="20" y="250"/>
                  </a:cubicBezTo>
                  <a:cubicBezTo>
                    <a:pt x="20" y="250"/>
                    <a:pt x="22" y="246"/>
                    <a:pt x="22" y="246"/>
                  </a:cubicBezTo>
                  <a:cubicBezTo>
                    <a:pt x="22" y="245"/>
                    <a:pt x="24" y="241"/>
                    <a:pt x="24" y="241"/>
                  </a:cubicBezTo>
                  <a:cubicBezTo>
                    <a:pt x="25" y="240"/>
                    <a:pt x="31" y="234"/>
                    <a:pt x="31" y="234"/>
                  </a:cubicBezTo>
                  <a:cubicBezTo>
                    <a:pt x="34" y="230"/>
                    <a:pt x="34" y="230"/>
                    <a:pt x="34" y="230"/>
                  </a:cubicBezTo>
                  <a:cubicBezTo>
                    <a:pt x="34" y="230"/>
                    <a:pt x="38" y="230"/>
                    <a:pt x="39" y="230"/>
                  </a:cubicBezTo>
                  <a:cubicBezTo>
                    <a:pt x="39" y="230"/>
                    <a:pt x="43" y="227"/>
                    <a:pt x="43" y="227"/>
                  </a:cubicBezTo>
                  <a:cubicBezTo>
                    <a:pt x="44" y="225"/>
                    <a:pt x="44" y="225"/>
                    <a:pt x="44" y="225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47" y="225"/>
                    <a:pt x="49" y="223"/>
                    <a:pt x="50" y="223"/>
                  </a:cubicBezTo>
                  <a:cubicBezTo>
                    <a:pt x="50" y="223"/>
                    <a:pt x="52" y="223"/>
                    <a:pt x="54" y="223"/>
                  </a:cubicBezTo>
                  <a:cubicBezTo>
                    <a:pt x="56" y="223"/>
                    <a:pt x="57" y="222"/>
                    <a:pt x="58" y="222"/>
                  </a:cubicBezTo>
                  <a:cubicBezTo>
                    <a:pt x="58" y="223"/>
                    <a:pt x="62" y="227"/>
                    <a:pt x="62" y="227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79" y="223"/>
                    <a:pt x="79" y="223"/>
                    <a:pt x="79" y="223"/>
                  </a:cubicBezTo>
                  <a:cubicBezTo>
                    <a:pt x="79" y="223"/>
                    <a:pt x="79" y="220"/>
                    <a:pt x="79" y="220"/>
                  </a:cubicBezTo>
                  <a:cubicBezTo>
                    <a:pt x="78" y="219"/>
                    <a:pt x="73" y="218"/>
                    <a:pt x="73" y="218"/>
                  </a:cubicBezTo>
                  <a:cubicBezTo>
                    <a:pt x="73" y="218"/>
                    <a:pt x="72" y="218"/>
                    <a:pt x="73" y="218"/>
                  </a:cubicBezTo>
                  <a:cubicBezTo>
                    <a:pt x="73" y="217"/>
                    <a:pt x="75" y="213"/>
                    <a:pt x="75" y="213"/>
                  </a:cubicBezTo>
                  <a:cubicBezTo>
                    <a:pt x="76" y="213"/>
                    <a:pt x="77" y="213"/>
                    <a:pt x="79" y="213"/>
                  </a:cubicBezTo>
                  <a:cubicBezTo>
                    <a:pt x="81" y="213"/>
                    <a:pt x="85" y="213"/>
                    <a:pt x="85" y="213"/>
                  </a:cubicBezTo>
                  <a:cubicBezTo>
                    <a:pt x="85" y="213"/>
                    <a:pt x="87" y="215"/>
                    <a:pt x="85" y="216"/>
                  </a:cubicBezTo>
                  <a:cubicBezTo>
                    <a:pt x="84" y="217"/>
                    <a:pt x="83" y="217"/>
                    <a:pt x="83" y="218"/>
                  </a:cubicBezTo>
                  <a:cubicBezTo>
                    <a:pt x="83" y="218"/>
                    <a:pt x="83" y="220"/>
                    <a:pt x="84" y="220"/>
                  </a:cubicBezTo>
                  <a:cubicBezTo>
                    <a:pt x="84" y="220"/>
                    <a:pt x="89" y="219"/>
                    <a:pt x="89" y="219"/>
                  </a:cubicBezTo>
                  <a:cubicBezTo>
                    <a:pt x="89" y="219"/>
                    <a:pt x="90" y="217"/>
                    <a:pt x="92" y="217"/>
                  </a:cubicBezTo>
                  <a:cubicBezTo>
                    <a:pt x="93" y="216"/>
                    <a:pt x="96" y="215"/>
                    <a:pt x="96" y="215"/>
                  </a:cubicBezTo>
                  <a:cubicBezTo>
                    <a:pt x="106" y="214"/>
                    <a:pt x="106" y="214"/>
                    <a:pt x="106" y="214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21" y="207"/>
                    <a:pt x="123" y="207"/>
                  </a:cubicBezTo>
                  <a:cubicBezTo>
                    <a:pt x="126" y="208"/>
                    <a:pt x="128" y="208"/>
                    <a:pt x="129" y="207"/>
                  </a:cubicBezTo>
                  <a:cubicBezTo>
                    <a:pt x="130" y="206"/>
                    <a:pt x="132" y="203"/>
                    <a:pt x="132" y="203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25" y="202"/>
                    <a:pt x="125" y="202"/>
                    <a:pt x="125" y="202"/>
                  </a:cubicBezTo>
                  <a:cubicBezTo>
                    <a:pt x="125" y="202"/>
                    <a:pt x="120" y="203"/>
                    <a:pt x="120" y="203"/>
                  </a:cubicBezTo>
                  <a:cubicBezTo>
                    <a:pt x="119" y="202"/>
                    <a:pt x="116" y="202"/>
                    <a:pt x="117" y="201"/>
                  </a:cubicBezTo>
                  <a:cubicBezTo>
                    <a:pt x="118" y="199"/>
                    <a:pt x="118" y="199"/>
                    <a:pt x="120" y="197"/>
                  </a:cubicBezTo>
                  <a:cubicBezTo>
                    <a:pt x="121" y="196"/>
                    <a:pt x="122" y="195"/>
                    <a:pt x="123" y="194"/>
                  </a:cubicBezTo>
                  <a:cubicBezTo>
                    <a:pt x="125" y="194"/>
                    <a:pt x="125" y="193"/>
                    <a:pt x="127" y="192"/>
                  </a:cubicBezTo>
                  <a:cubicBezTo>
                    <a:pt x="129" y="191"/>
                    <a:pt x="129" y="191"/>
                    <a:pt x="133" y="189"/>
                  </a:cubicBezTo>
                  <a:cubicBezTo>
                    <a:pt x="137" y="188"/>
                    <a:pt x="145" y="182"/>
                    <a:pt x="146" y="182"/>
                  </a:cubicBezTo>
                  <a:cubicBezTo>
                    <a:pt x="147" y="182"/>
                    <a:pt x="148" y="183"/>
                    <a:pt x="152" y="181"/>
                  </a:cubicBezTo>
                  <a:cubicBezTo>
                    <a:pt x="157" y="180"/>
                    <a:pt x="160" y="177"/>
                    <a:pt x="159" y="177"/>
                  </a:cubicBezTo>
                  <a:cubicBezTo>
                    <a:pt x="158" y="177"/>
                    <a:pt x="156" y="176"/>
                    <a:pt x="154" y="177"/>
                  </a:cubicBezTo>
                  <a:cubicBezTo>
                    <a:pt x="151" y="178"/>
                    <a:pt x="153" y="176"/>
                    <a:pt x="149" y="178"/>
                  </a:cubicBezTo>
                  <a:cubicBezTo>
                    <a:pt x="144" y="181"/>
                    <a:pt x="137" y="183"/>
                    <a:pt x="135" y="183"/>
                  </a:cubicBezTo>
                  <a:cubicBezTo>
                    <a:pt x="133" y="182"/>
                    <a:pt x="131" y="181"/>
                    <a:pt x="129" y="179"/>
                  </a:cubicBezTo>
                  <a:cubicBezTo>
                    <a:pt x="126" y="177"/>
                    <a:pt x="120" y="177"/>
                    <a:pt x="120" y="176"/>
                  </a:cubicBezTo>
                  <a:cubicBezTo>
                    <a:pt x="119" y="176"/>
                    <a:pt x="111" y="179"/>
                    <a:pt x="111" y="179"/>
                  </a:cubicBezTo>
                  <a:cubicBezTo>
                    <a:pt x="111" y="179"/>
                    <a:pt x="100" y="180"/>
                    <a:pt x="97" y="180"/>
                  </a:cubicBezTo>
                  <a:cubicBezTo>
                    <a:pt x="95" y="180"/>
                    <a:pt x="89" y="179"/>
                    <a:pt x="88" y="179"/>
                  </a:cubicBezTo>
                  <a:cubicBezTo>
                    <a:pt x="88" y="179"/>
                    <a:pt x="82" y="181"/>
                    <a:pt x="82" y="181"/>
                  </a:cubicBezTo>
                  <a:cubicBezTo>
                    <a:pt x="81" y="181"/>
                    <a:pt x="77" y="187"/>
                    <a:pt x="75" y="188"/>
                  </a:cubicBezTo>
                  <a:cubicBezTo>
                    <a:pt x="73" y="189"/>
                    <a:pt x="68" y="188"/>
                    <a:pt x="68" y="188"/>
                  </a:cubicBezTo>
                  <a:cubicBezTo>
                    <a:pt x="68" y="188"/>
                    <a:pt x="66" y="190"/>
                    <a:pt x="64" y="191"/>
                  </a:cubicBezTo>
                  <a:cubicBezTo>
                    <a:pt x="62" y="192"/>
                    <a:pt x="59" y="194"/>
                    <a:pt x="57" y="195"/>
                  </a:cubicBezTo>
                  <a:cubicBezTo>
                    <a:pt x="55" y="196"/>
                    <a:pt x="54" y="204"/>
                    <a:pt x="54" y="205"/>
                  </a:cubicBezTo>
                  <a:cubicBezTo>
                    <a:pt x="53" y="207"/>
                    <a:pt x="48" y="214"/>
                    <a:pt x="48" y="214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3" y="219"/>
                    <a:pt x="39" y="223"/>
                    <a:pt x="38" y="223"/>
                  </a:cubicBezTo>
                  <a:cubicBezTo>
                    <a:pt x="37" y="224"/>
                    <a:pt x="31" y="230"/>
                    <a:pt x="31" y="230"/>
                  </a:cubicBezTo>
                  <a:cubicBezTo>
                    <a:pt x="31" y="230"/>
                    <a:pt x="29" y="229"/>
                    <a:pt x="29" y="229"/>
                  </a:cubicBezTo>
                  <a:cubicBezTo>
                    <a:pt x="29" y="229"/>
                    <a:pt x="25" y="235"/>
                    <a:pt x="25" y="235"/>
                  </a:cubicBezTo>
                  <a:cubicBezTo>
                    <a:pt x="25" y="235"/>
                    <a:pt x="23" y="240"/>
                    <a:pt x="22" y="241"/>
                  </a:cubicBezTo>
                  <a:cubicBezTo>
                    <a:pt x="22" y="242"/>
                    <a:pt x="18" y="248"/>
                    <a:pt x="18" y="248"/>
                  </a:cubicBezTo>
                  <a:cubicBezTo>
                    <a:pt x="17" y="250"/>
                    <a:pt x="17" y="250"/>
                    <a:pt x="17" y="250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6" y="254"/>
                    <a:pt x="14" y="256"/>
                    <a:pt x="14" y="255"/>
                  </a:cubicBezTo>
                  <a:cubicBezTo>
                    <a:pt x="14" y="254"/>
                    <a:pt x="14" y="250"/>
                    <a:pt x="15" y="249"/>
                  </a:cubicBezTo>
                  <a:cubicBezTo>
                    <a:pt x="16" y="248"/>
                    <a:pt x="16" y="246"/>
                    <a:pt x="16" y="246"/>
                  </a:cubicBezTo>
                  <a:cubicBezTo>
                    <a:pt x="15" y="241"/>
                    <a:pt x="15" y="241"/>
                    <a:pt x="15" y="241"/>
                  </a:cubicBezTo>
                  <a:cubicBezTo>
                    <a:pt x="15" y="241"/>
                    <a:pt x="14" y="243"/>
                    <a:pt x="15" y="240"/>
                  </a:cubicBezTo>
                  <a:cubicBezTo>
                    <a:pt x="16" y="237"/>
                    <a:pt x="15" y="237"/>
                    <a:pt x="16" y="236"/>
                  </a:cubicBezTo>
                  <a:cubicBezTo>
                    <a:pt x="18" y="235"/>
                    <a:pt x="17" y="235"/>
                    <a:pt x="20" y="233"/>
                  </a:cubicBezTo>
                  <a:cubicBezTo>
                    <a:pt x="22" y="231"/>
                    <a:pt x="21" y="230"/>
                    <a:pt x="22" y="230"/>
                  </a:cubicBezTo>
                  <a:cubicBezTo>
                    <a:pt x="24" y="229"/>
                    <a:pt x="24" y="229"/>
                    <a:pt x="26" y="228"/>
                  </a:cubicBezTo>
                  <a:cubicBezTo>
                    <a:pt x="29" y="226"/>
                    <a:pt x="30" y="225"/>
                    <a:pt x="31" y="224"/>
                  </a:cubicBezTo>
                  <a:cubicBezTo>
                    <a:pt x="31" y="223"/>
                    <a:pt x="36" y="221"/>
                    <a:pt x="35" y="220"/>
                  </a:cubicBezTo>
                  <a:cubicBezTo>
                    <a:pt x="35" y="219"/>
                    <a:pt x="36" y="217"/>
                    <a:pt x="33" y="217"/>
                  </a:cubicBezTo>
                  <a:cubicBezTo>
                    <a:pt x="31" y="217"/>
                    <a:pt x="27" y="219"/>
                    <a:pt x="25" y="220"/>
                  </a:cubicBezTo>
                  <a:cubicBezTo>
                    <a:pt x="22" y="221"/>
                    <a:pt x="19" y="223"/>
                    <a:pt x="19" y="223"/>
                  </a:cubicBezTo>
                  <a:cubicBezTo>
                    <a:pt x="19" y="223"/>
                    <a:pt x="12" y="225"/>
                    <a:pt x="11" y="225"/>
                  </a:cubicBezTo>
                  <a:cubicBezTo>
                    <a:pt x="10" y="224"/>
                    <a:pt x="8" y="225"/>
                    <a:pt x="7" y="225"/>
                  </a:cubicBezTo>
                  <a:cubicBezTo>
                    <a:pt x="5" y="226"/>
                    <a:pt x="1" y="224"/>
                    <a:pt x="1" y="224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" y="217"/>
                    <a:pt x="1" y="218"/>
                    <a:pt x="1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7" y="219"/>
                    <a:pt x="7" y="219"/>
                  </a:cubicBezTo>
                  <a:cubicBezTo>
                    <a:pt x="11" y="215"/>
                    <a:pt x="11" y="215"/>
                    <a:pt x="11" y="215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6"/>
                    <a:pt x="12" y="192"/>
                    <a:pt x="12" y="191"/>
                  </a:cubicBezTo>
                  <a:cubicBezTo>
                    <a:pt x="12" y="190"/>
                    <a:pt x="14" y="186"/>
                    <a:pt x="14" y="186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6" y="183"/>
                    <a:pt x="20" y="182"/>
                    <a:pt x="21" y="182"/>
                  </a:cubicBezTo>
                  <a:cubicBezTo>
                    <a:pt x="23" y="182"/>
                    <a:pt x="18" y="176"/>
                    <a:pt x="18" y="175"/>
                  </a:cubicBezTo>
                  <a:cubicBezTo>
                    <a:pt x="18" y="174"/>
                    <a:pt x="16" y="169"/>
                    <a:pt x="16" y="169"/>
                  </a:cubicBezTo>
                  <a:cubicBezTo>
                    <a:pt x="16" y="169"/>
                    <a:pt x="11" y="166"/>
                    <a:pt x="10" y="166"/>
                  </a:cubicBezTo>
                  <a:cubicBezTo>
                    <a:pt x="9" y="166"/>
                    <a:pt x="4" y="165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1" y="163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2" y="159"/>
                    <a:pt x="5" y="158"/>
                    <a:pt x="5" y="158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8" y="151"/>
                    <a:pt x="12" y="148"/>
                    <a:pt x="13" y="147"/>
                  </a:cubicBezTo>
                  <a:cubicBezTo>
                    <a:pt x="15" y="146"/>
                    <a:pt x="22" y="144"/>
                    <a:pt x="22" y="144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1"/>
                    <a:pt x="51" y="138"/>
                    <a:pt x="52" y="137"/>
                  </a:cubicBezTo>
                  <a:cubicBezTo>
                    <a:pt x="54" y="136"/>
                    <a:pt x="56" y="136"/>
                    <a:pt x="56" y="136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9" y="134"/>
                    <a:pt x="64" y="132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7" y="150"/>
                    <a:pt x="62" y="140"/>
                    <a:pt x="72" y="147"/>
                  </a:cubicBezTo>
                  <a:cubicBezTo>
                    <a:pt x="73" y="148"/>
                    <a:pt x="72" y="149"/>
                    <a:pt x="73" y="150"/>
                  </a:cubicBezTo>
                  <a:cubicBezTo>
                    <a:pt x="73" y="152"/>
                    <a:pt x="80" y="155"/>
                    <a:pt x="80" y="155"/>
                  </a:cubicBezTo>
                  <a:cubicBezTo>
                    <a:pt x="80" y="155"/>
                    <a:pt x="86" y="155"/>
                    <a:pt x="86" y="156"/>
                  </a:cubicBezTo>
                  <a:cubicBezTo>
                    <a:pt x="87" y="157"/>
                    <a:pt x="93" y="160"/>
                    <a:pt x="93" y="160"/>
                  </a:cubicBezTo>
                  <a:cubicBezTo>
                    <a:pt x="106" y="157"/>
                    <a:pt x="106" y="157"/>
                    <a:pt x="106" y="157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22" y="162"/>
                    <a:pt x="124" y="163"/>
                  </a:cubicBezTo>
                  <a:cubicBezTo>
                    <a:pt x="126" y="164"/>
                    <a:pt x="132" y="163"/>
                    <a:pt x="134" y="162"/>
                  </a:cubicBezTo>
                  <a:cubicBezTo>
                    <a:pt x="136" y="162"/>
                    <a:pt x="141" y="159"/>
                    <a:pt x="143" y="160"/>
                  </a:cubicBezTo>
                  <a:cubicBezTo>
                    <a:pt x="145" y="160"/>
                    <a:pt x="154" y="158"/>
                    <a:pt x="154" y="158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69" y="149"/>
                    <a:pt x="169" y="149"/>
                    <a:pt x="169" y="149"/>
                  </a:cubicBezTo>
                  <a:cubicBezTo>
                    <a:pt x="180" y="161"/>
                    <a:pt x="180" y="161"/>
                    <a:pt x="180" y="161"/>
                  </a:cubicBezTo>
                  <a:cubicBezTo>
                    <a:pt x="180" y="161"/>
                    <a:pt x="191" y="159"/>
                    <a:pt x="192" y="159"/>
                  </a:cubicBezTo>
                  <a:cubicBezTo>
                    <a:pt x="194" y="159"/>
                    <a:pt x="202" y="156"/>
                    <a:pt x="202" y="156"/>
                  </a:cubicBezTo>
                  <a:cubicBezTo>
                    <a:pt x="202" y="156"/>
                    <a:pt x="204" y="153"/>
                    <a:pt x="203" y="150"/>
                  </a:cubicBezTo>
                  <a:cubicBezTo>
                    <a:pt x="203" y="148"/>
                    <a:pt x="202" y="146"/>
                    <a:pt x="202" y="146"/>
                  </a:cubicBezTo>
                  <a:cubicBezTo>
                    <a:pt x="202" y="146"/>
                    <a:pt x="200" y="144"/>
                    <a:pt x="203" y="143"/>
                  </a:cubicBezTo>
                  <a:cubicBezTo>
                    <a:pt x="206" y="142"/>
                    <a:pt x="207" y="140"/>
                    <a:pt x="209" y="139"/>
                  </a:cubicBezTo>
                  <a:cubicBezTo>
                    <a:pt x="212" y="137"/>
                    <a:pt x="214" y="134"/>
                    <a:pt x="215" y="133"/>
                  </a:cubicBezTo>
                  <a:cubicBezTo>
                    <a:pt x="216" y="133"/>
                    <a:pt x="218" y="129"/>
                    <a:pt x="219" y="129"/>
                  </a:cubicBezTo>
                  <a:cubicBezTo>
                    <a:pt x="219" y="128"/>
                    <a:pt x="221" y="125"/>
                    <a:pt x="221" y="124"/>
                  </a:cubicBezTo>
                  <a:cubicBezTo>
                    <a:pt x="222" y="124"/>
                    <a:pt x="227" y="119"/>
                    <a:pt x="227" y="119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229" y="116"/>
                    <a:pt x="233" y="108"/>
                    <a:pt x="235" y="107"/>
                  </a:cubicBezTo>
                  <a:cubicBezTo>
                    <a:pt x="237" y="107"/>
                    <a:pt x="248" y="98"/>
                    <a:pt x="250" y="99"/>
                  </a:cubicBezTo>
                  <a:cubicBezTo>
                    <a:pt x="252" y="99"/>
                    <a:pt x="259" y="93"/>
                    <a:pt x="261" y="91"/>
                  </a:cubicBezTo>
                  <a:cubicBezTo>
                    <a:pt x="263" y="90"/>
                    <a:pt x="263" y="88"/>
                    <a:pt x="268" y="87"/>
                  </a:cubicBezTo>
                  <a:cubicBezTo>
                    <a:pt x="272" y="87"/>
                    <a:pt x="300" y="83"/>
                    <a:pt x="300" y="83"/>
                  </a:cubicBezTo>
                  <a:cubicBezTo>
                    <a:pt x="316" y="78"/>
                    <a:pt x="316" y="78"/>
                    <a:pt x="316" y="78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5" y="69"/>
                    <a:pt x="325" y="69"/>
                    <a:pt x="325" y="69"/>
                  </a:cubicBezTo>
                  <a:cubicBezTo>
                    <a:pt x="334" y="69"/>
                    <a:pt x="334" y="69"/>
                    <a:pt x="334" y="69"/>
                  </a:cubicBezTo>
                  <a:cubicBezTo>
                    <a:pt x="334" y="69"/>
                    <a:pt x="333" y="73"/>
                    <a:pt x="333" y="73"/>
                  </a:cubicBezTo>
                  <a:cubicBezTo>
                    <a:pt x="333" y="74"/>
                    <a:pt x="332" y="75"/>
                    <a:pt x="335" y="76"/>
                  </a:cubicBezTo>
                  <a:cubicBezTo>
                    <a:pt x="338" y="78"/>
                    <a:pt x="341" y="80"/>
                    <a:pt x="342" y="80"/>
                  </a:cubicBezTo>
                  <a:cubicBezTo>
                    <a:pt x="343" y="80"/>
                    <a:pt x="345" y="81"/>
                    <a:pt x="346" y="81"/>
                  </a:cubicBezTo>
                  <a:cubicBezTo>
                    <a:pt x="347" y="82"/>
                    <a:pt x="352" y="83"/>
                    <a:pt x="352" y="83"/>
                  </a:cubicBezTo>
                  <a:cubicBezTo>
                    <a:pt x="352" y="83"/>
                    <a:pt x="358" y="81"/>
                    <a:pt x="358" y="81"/>
                  </a:cubicBezTo>
                  <a:cubicBezTo>
                    <a:pt x="358" y="80"/>
                    <a:pt x="361" y="79"/>
                    <a:pt x="363" y="78"/>
                  </a:cubicBezTo>
                  <a:cubicBezTo>
                    <a:pt x="365" y="77"/>
                    <a:pt x="373" y="75"/>
                    <a:pt x="373" y="75"/>
                  </a:cubicBezTo>
                  <a:cubicBezTo>
                    <a:pt x="373" y="75"/>
                    <a:pt x="375" y="78"/>
                    <a:pt x="376" y="78"/>
                  </a:cubicBezTo>
                  <a:cubicBezTo>
                    <a:pt x="376" y="79"/>
                    <a:pt x="380" y="81"/>
                    <a:pt x="379" y="83"/>
                  </a:cubicBezTo>
                  <a:cubicBezTo>
                    <a:pt x="379" y="84"/>
                    <a:pt x="379" y="87"/>
                    <a:pt x="379" y="87"/>
                  </a:cubicBezTo>
                  <a:cubicBezTo>
                    <a:pt x="385" y="90"/>
                    <a:pt x="385" y="90"/>
                    <a:pt x="385" y="90"/>
                  </a:cubicBezTo>
                  <a:cubicBezTo>
                    <a:pt x="385" y="90"/>
                    <a:pt x="389" y="92"/>
                    <a:pt x="390" y="93"/>
                  </a:cubicBezTo>
                  <a:cubicBezTo>
                    <a:pt x="391" y="93"/>
                    <a:pt x="397" y="94"/>
                    <a:pt x="397" y="9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8" y="87"/>
                    <a:pt x="400" y="85"/>
                    <a:pt x="403" y="85"/>
                  </a:cubicBezTo>
                  <a:cubicBezTo>
                    <a:pt x="406" y="85"/>
                    <a:pt x="411" y="85"/>
                    <a:pt x="411" y="85"/>
                  </a:cubicBezTo>
                  <a:cubicBezTo>
                    <a:pt x="411" y="85"/>
                    <a:pt x="415" y="86"/>
                    <a:pt x="415" y="87"/>
                  </a:cubicBezTo>
                  <a:cubicBezTo>
                    <a:pt x="415" y="88"/>
                    <a:pt x="420" y="91"/>
                    <a:pt x="420" y="91"/>
                  </a:cubicBezTo>
                  <a:cubicBezTo>
                    <a:pt x="427" y="89"/>
                    <a:pt x="427" y="89"/>
                    <a:pt x="427" y="89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9" y="91"/>
                    <a:pt x="439" y="91"/>
                    <a:pt x="439" y="91"/>
                  </a:cubicBezTo>
                  <a:cubicBezTo>
                    <a:pt x="439" y="91"/>
                    <a:pt x="441" y="91"/>
                    <a:pt x="441" y="90"/>
                  </a:cubicBezTo>
                  <a:cubicBezTo>
                    <a:pt x="442" y="89"/>
                    <a:pt x="442" y="86"/>
                    <a:pt x="442" y="86"/>
                  </a:cubicBezTo>
                  <a:cubicBezTo>
                    <a:pt x="442" y="86"/>
                    <a:pt x="441" y="86"/>
                    <a:pt x="444" y="85"/>
                  </a:cubicBezTo>
                  <a:cubicBezTo>
                    <a:pt x="447" y="85"/>
                    <a:pt x="446" y="84"/>
                    <a:pt x="447" y="85"/>
                  </a:cubicBezTo>
                  <a:cubicBezTo>
                    <a:pt x="448" y="86"/>
                    <a:pt x="452" y="86"/>
                    <a:pt x="454" y="87"/>
                  </a:cubicBezTo>
                  <a:cubicBezTo>
                    <a:pt x="455" y="87"/>
                    <a:pt x="459" y="88"/>
                    <a:pt x="460" y="88"/>
                  </a:cubicBezTo>
                  <a:cubicBezTo>
                    <a:pt x="461" y="88"/>
                    <a:pt x="471" y="87"/>
                    <a:pt x="471" y="87"/>
                  </a:cubicBezTo>
                  <a:cubicBezTo>
                    <a:pt x="471" y="87"/>
                    <a:pt x="469" y="88"/>
                    <a:pt x="473" y="86"/>
                  </a:cubicBezTo>
                  <a:cubicBezTo>
                    <a:pt x="477" y="84"/>
                    <a:pt x="482" y="81"/>
                    <a:pt x="482" y="81"/>
                  </a:cubicBezTo>
                  <a:cubicBezTo>
                    <a:pt x="482" y="81"/>
                    <a:pt x="482" y="81"/>
                    <a:pt x="485" y="80"/>
                  </a:cubicBezTo>
                  <a:cubicBezTo>
                    <a:pt x="488" y="79"/>
                    <a:pt x="488" y="75"/>
                    <a:pt x="488" y="75"/>
                  </a:cubicBezTo>
                  <a:cubicBezTo>
                    <a:pt x="488" y="75"/>
                    <a:pt x="488" y="75"/>
                    <a:pt x="490" y="75"/>
                  </a:cubicBezTo>
                  <a:cubicBezTo>
                    <a:pt x="491" y="74"/>
                    <a:pt x="497" y="73"/>
                    <a:pt x="497" y="73"/>
                  </a:cubicBezTo>
                  <a:cubicBezTo>
                    <a:pt x="497" y="73"/>
                    <a:pt x="498" y="71"/>
                    <a:pt x="499" y="70"/>
                  </a:cubicBezTo>
                  <a:cubicBezTo>
                    <a:pt x="500" y="70"/>
                    <a:pt x="502" y="68"/>
                    <a:pt x="502" y="68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07" y="67"/>
                    <a:pt x="507" y="67"/>
                    <a:pt x="507" y="67"/>
                  </a:cubicBezTo>
                  <a:cubicBezTo>
                    <a:pt x="508" y="65"/>
                    <a:pt x="508" y="65"/>
                    <a:pt x="508" y="65"/>
                  </a:cubicBezTo>
                  <a:cubicBezTo>
                    <a:pt x="516" y="67"/>
                    <a:pt x="516" y="67"/>
                    <a:pt x="516" y="67"/>
                  </a:cubicBezTo>
                  <a:cubicBezTo>
                    <a:pt x="516" y="67"/>
                    <a:pt x="523" y="68"/>
                    <a:pt x="524" y="67"/>
                  </a:cubicBezTo>
                  <a:cubicBezTo>
                    <a:pt x="526" y="67"/>
                    <a:pt x="529" y="62"/>
                    <a:pt x="531" y="63"/>
                  </a:cubicBezTo>
                  <a:cubicBezTo>
                    <a:pt x="532" y="63"/>
                    <a:pt x="534" y="65"/>
                    <a:pt x="535" y="64"/>
                  </a:cubicBezTo>
                  <a:cubicBezTo>
                    <a:pt x="536" y="64"/>
                    <a:pt x="537" y="66"/>
                    <a:pt x="540" y="64"/>
                  </a:cubicBezTo>
                  <a:cubicBezTo>
                    <a:pt x="544" y="61"/>
                    <a:pt x="547" y="57"/>
                    <a:pt x="547" y="57"/>
                  </a:cubicBezTo>
                  <a:cubicBezTo>
                    <a:pt x="547" y="57"/>
                    <a:pt x="546" y="55"/>
                    <a:pt x="549" y="54"/>
                  </a:cubicBezTo>
                  <a:cubicBezTo>
                    <a:pt x="552" y="52"/>
                    <a:pt x="552" y="51"/>
                    <a:pt x="554" y="51"/>
                  </a:cubicBezTo>
                  <a:cubicBezTo>
                    <a:pt x="556" y="50"/>
                    <a:pt x="556" y="51"/>
                    <a:pt x="557" y="49"/>
                  </a:cubicBezTo>
                  <a:cubicBezTo>
                    <a:pt x="557" y="47"/>
                    <a:pt x="557" y="45"/>
                    <a:pt x="558" y="44"/>
                  </a:cubicBezTo>
                  <a:cubicBezTo>
                    <a:pt x="559" y="44"/>
                    <a:pt x="560" y="42"/>
                    <a:pt x="562" y="42"/>
                  </a:cubicBezTo>
                  <a:cubicBezTo>
                    <a:pt x="563" y="41"/>
                    <a:pt x="565" y="40"/>
                    <a:pt x="565" y="38"/>
                  </a:cubicBezTo>
                  <a:cubicBezTo>
                    <a:pt x="566" y="36"/>
                    <a:pt x="564" y="37"/>
                    <a:pt x="566" y="36"/>
                  </a:cubicBezTo>
                  <a:cubicBezTo>
                    <a:pt x="568" y="34"/>
                    <a:pt x="569" y="33"/>
                    <a:pt x="571" y="31"/>
                  </a:cubicBezTo>
                  <a:cubicBezTo>
                    <a:pt x="573" y="30"/>
                    <a:pt x="574" y="29"/>
                    <a:pt x="575" y="27"/>
                  </a:cubicBezTo>
                  <a:cubicBezTo>
                    <a:pt x="575" y="25"/>
                    <a:pt x="575" y="24"/>
                    <a:pt x="576" y="21"/>
                  </a:cubicBezTo>
                  <a:cubicBezTo>
                    <a:pt x="578" y="18"/>
                    <a:pt x="576" y="16"/>
                    <a:pt x="579" y="16"/>
                  </a:cubicBezTo>
                  <a:cubicBezTo>
                    <a:pt x="580" y="16"/>
                    <a:pt x="580" y="16"/>
                    <a:pt x="581" y="16"/>
                  </a:cubicBezTo>
                  <a:cubicBezTo>
                    <a:pt x="581" y="18"/>
                    <a:pt x="583" y="19"/>
                    <a:pt x="585" y="20"/>
                  </a:cubicBezTo>
                  <a:cubicBezTo>
                    <a:pt x="588" y="21"/>
                    <a:pt x="596" y="17"/>
                    <a:pt x="596" y="17"/>
                  </a:cubicBezTo>
                  <a:cubicBezTo>
                    <a:pt x="601" y="15"/>
                    <a:pt x="601" y="15"/>
                    <a:pt x="601" y="15"/>
                  </a:cubicBezTo>
                  <a:cubicBezTo>
                    <a:pt x="606" y="14"/>
                    <a:pt x="606" y="14"/>
                    <a:pt x="606" y="14"/>
                  </a:cubicBezTo>
                  <a:cubicBezTo>
                    <a:pt x="606" y="14"/>
                    <a:pt x="618" y="13"/>
                    <a:pt x="620" y="12"/>
                  </a:cubicBezTo>
                  <a:cubicBezTo>
                    <a:pt x="623" y="10"/>
                    <a:pt x="623" y="8"/>
                    <a:pt x="623" y="8"/>
                  </a:cubicBezTo>
                  <a:cubicBezTo>
                    <a:pt x="622" y="5"/>
                    <a:pt x="622" y="5"/>
                    <a:pt x="622" y="5"/>
                  </a:cubicBezTo>
                  <a:cubicBezTo>
                    <a:pt x="622" y="5"/>
                    <a:pt x="628" y="2"/>
                    <a:pt x="631" y="1"/>
                  </a:cubicBezTo>
                  <a:cubicBezTo>
                    <a:pt x="633" y="0"/>
                    <a:pt x="635" y="2"/>
                    <a:pt x="635" y="2"/>
                  </a:cubicBezTo>
                  <a:cubicBezTo>
                    <a:pt x="638" y="5"/>
                    <a:pt x="638" y="5"/>
                    <a:pt x="638" y="5"/>
                  </a:cubicBezTo>
                  <a:cubicBezTo>
                    <a:pt x="642" y="9"/>
                    <a:pt x="642" y="9"/>
                    <a:pt x="642" y="9"/>
                  </a:cubicBezTo>
                  <a:cubicBezTo>
                    <a:pt x="647" y="10"/>
                    <a:pt x="647" y="10"/>
                    <a:pt x="647" y="10"/>
                  </a:cubicBezTo>
                  <a:cubicBezTo>
                    <a:pt x="647" y="10"/>
                    <a:pt x="650" y="13"/>
                    <a:pt x="651" y="14"/>
                  </a:cubicBezTo>
                  <a:cubicBezTo>
                    <a:pt x="651" y="16"/>
                    <a:pt x="651" y="16"/>
                    <a:pt x="651" y="16"/>
                  </a:cubicBezTo>
                  <a:cubicBezTo>
                    <a:pt x="657" y="16"/>
                    <a:pt x="657" y="16"/>
                    <a:pt x="657" y="16"/>
                  </a:cubicBezTo>
                  <a:cubicBezTo>
                    <a:pt x="662" y="14"/>
                    <a:pt x="662" y="14"/>
                    <a:pt x="662" y="14"/>
                  </a:cubicBezTo>
                  <a:cubicBezTo>
                    <a:pt x="667" y="17"/>
                    <a:pt x="667" y="17"/>
                    <a:pt x="667" y="17"/>
                  </a:cubicBezTo>
                  <a:cubicBezTo>
                    <a:pt x="671" y="16"/>
                    <a:pt x="671" y="16"/>
                    <a:pt x="671" y="16"/>
                  </a:cubicBezTo>
                  <a:cubicBezTo>
                    <a:pt x="672" y="16"/>
                    <a:pt x="672" y="17"/>
                    <a:pt x="673" y="17"/>
                  </a:cubicBezTo>
                  <a:cubicBezTo>
                    <a:pt x="673" y="18"/>
                    <a:pt x="673" y="19"/>
                    <a:pt x="673" y="20"/>
                  </a:cubicBezTo>
                  <a:cubicBezTo>
                    <a:pt x="674" y="22"/>
                    <a:pt x="675" y="22"/>
                    <a:pt x="675" y="22"/>
                  </a:cubicBezTo>
                  <a:cubicBezTo>
                    <a:pt x="677" y="25"/>
                    <a:pt x="677" y="25"/>
                    <a:pt x="677" y="25"/>
                  </a:cubicBezTo>
                  <a:cubicBezTo>
                    <a:pt x="678" y="28"/>
                    <a:pt x="678" y="28"/>
                    <a:pt x="678" y="28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77" y="33"/>
                    <a:pt x="675" y="38"/>
                    <a:pt x="674" y="40"/>
                  </a:cubicBezTo>
                  <a:cubicBezTo>
                    <a:pt x="673" y="42"/>
                    <a:pt x="676" y="44"/>
                    <a:pt x="676" y="44"/>
                  </a:cubicBezTo>
                  <a:cubicBezTo>
                    <a:pt x="677" y="46"/>
                    <a:pt x="677" y="46"/>
                    <a:pt x="677" y="46"/>
                  </a:cubicBezTo>
                  <a:cubicBezTo>
                    <a:pt x="677" y="46"/>
                    <a:pt x="678" y="49"/>
                    <a:pt x="679" y="50"/>
                  </a:cubicBezTo>
                  <a:cubicBezTo>
                    <a:pt x="679" y="51"/>
                    <a:pt x="679" y="51"/>
                    <a:pt x="679" y="51"/>
                  </a:cubicBezTo>
                  <a:cubicBezTo>
                    <a:pt x="679" y="51"/>
                    <a:pt x="682" y="53"/>
                    <a:pt x="683" y="54"/>
                  </a:cubicBezTo>
                  <a:cubicBezTo>
                    <a:pt x="684" y="54"/>
                    <a:pt x="684" y="55"/>
                    <a:pt x="685" y="56"/>
                  </a:cubicBezTo>
                  <a:cubicBezTo>
                    <a:pt x="686" y="57"/>
                    <a:pt x="685" y="59"/>
                    <a:pt x="685" y="59"/>
                  </a:cubicBezTo>
                  <a:cubicBezTo>
                    <a:pt x="682" y="62"/>
                    <a:pt x="682" y="62"/>
                    <a:pt x="682" y="62"/>
                  </a:cubicBezTo>
                  <a:cubicBezTo>
                    <a:pt x="682" y="62"/>
                    <a:pt x="687" y="62"/>
                    <a:pt x="689" y="62"/>
                  </a:cubicBezTo>
                  <a:cubicBezTo>
                    <a:pt x="691" y="62"/>
                    <a:pt x="691" y="62"/>
                    <a:pt x="692" y="62"/>
                  </a:cubicBezTo>
                  <a:cubicBezTo>
                    <a:pt x="693" y="62"/>
                    <a:pt x="697" y="63"/>
                    <a:pt x="697" y="63"/>
                  </a:cubicBezTo>
                  <a:cubicBezTo>
                    <a:pt x="697" y="63"/>
                    <a:pt x="699" y="62"/>
                    <a:pt x="700" y="62"/>
                  </a:cubicBezTo>
                  <a:cubicBezTo>
                    <a:pt x="702" y="61"/>
                    <a:pt x="704" y="61"/>
                    <a:pt x="704" y="61"/>
                  </a:cubicBezTo>
                  <a:cubicBezTo>
                    <a:pt x="708" y="58"/>
                    <a:pt x="708" y="58"/>
                    <a:pt x="708" y="58"/>
                  </a:cubicBezTo>
                  <a:cubicBezTo>
                    <a:pt x="708" y="58"/>
                    <a:pt x="713" y="59"/>
                    <a:pt x="715" y="59"/>
                  </a:cubicBezTo>
                  <a:cubicBezTo>
                    <a:pt x="716" y="59"/>
                    <a:pt x="719" y="59"/>
                    <a:pt x="720" y="58"/>
                  </a:cubicBezTo>
                  <a:cubicBezTo>
                    <a:pt x="721" y="58"/>
                    <a:pt x="725" y="60"/>
                    <a:pt x="725" y="60"/>
                  </a:cubicBezTo>
                  <a:cubicBezTo>
                    <a:pt x="725" y="60"/>
                    <a:pt x="727" y="62"/>
                    <a:pt x="728" y="63"/>
                  </a:cubicBezTo>
                  <a:cubicBezTo>
                    <a:pt x="727" y="66"/>
                    <a:pt x="726" y="68"/>
                    <a:pt x="726" y="69"/>
                  </a:cubicBezTo>
                  <a:cubicBezTo>
                    <a:pt x="727" y="70"/>
                    <a:pt x="730" y="72"/>
                    <a:pt x="731" y="74"/>
                  </a:cubicBezTo>
                  <a:cubicBezTo>
                    <a:pt x="731" y="75"/>
                    <a:pt x="727" y="80"/>
                    <a:pt x="727" y="80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223">
              <a:extLst>
                <a:ext uri="{FF2B5EF4-FFF2-40B4-BE49-F238E27FC236}">
                  <a16:creationId xmlns:a16="http://schemas.microsoft.com/office/drawing/2014/main" id="{CBDC57B9-CFB8-C649-85CC-154A2900A9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7832" y="363798"/>
              <a:ext cx="722326" cy="1278502"/>
            </a:xfrm>
            <a:custGeom>
              <a:avLst/>
              <a:gdLst>
                <a:gd name="T0" fmla="*/ 7 w 317"/>
                <a:gd name="T1" fmla="*/ 80 h 578"/>
                <a:gd name="T2" fmla="*/ 20 w 317"/>
                <a:gd name="T3" fmla="*/ 69 h 578"/>
                <a:gd name="T4" fmla="*/ 69 w 317"/>
                <a:gd name="T5" fmla="*/ 84 h 578"/>
                <a:gd name="T6" fmla="*/ 91 w 317"/>
                <a:gd name="T7" fmla="*/ 90 h 578"/>
                <a:gd name="T8" fmla="*/ 100 w 317"/>
                <a:gd name="T9" fmla="*/ 68 h 578"/>
                <a:gd name="T10" fmla="*/ 102 w 317"/>
                <a:gd name="T11" fmla="*/ 13 h 578"/>
                <a:gd name="T12" fmla="*/ 154 w 317"/>
                <a:gd name="T13" fmla="*/ 12 h 578"/>
                <a:gd name="T14" fmla="*/ 158 w 317"/>
                <a:gd name="T15" fmla="*/ 43 h 578"/>
                <a:gd name="T16" fmla="*/ 157 w 317"/>
                <a:gd name="T17" fmla="*/ 78 h 578"/>
                <a:gd name="T18" fmla="*/ 203 w 317"/>
                <a:gd name="T19" fmla="*/ 116 h 578"/>
                <a:gd name="T20" fmla="*/ 216 w 317"/>
                <a:gd name="T21" fmla="*/ 184 h 578"/>
                <a:gd name="T22" fmla="*/ 233 w 317"/>
                <a:gd name="T23" fmla="*/ 227 h 578"/>
                <a:gd name="T24" fmla="*/ 248 w 317"/>
                <a:gd name="T25" fmla="*/ 263 h 578"/>
                <a:gd name="T26" fmla="*/ 270 w 317"/>
                <a:gd name="T27" fmla="*/ 292 h 578"/>
                <a:gd name="T28" fmla="*/ 295 w 317"/>
                <a:gd name="T29" fmla="*/ 333 h 578"/>
                <a:gd name="T30" fmla="*/ 303 w 317"/>
                <a:gd name="T31" fmla="*/ 407 h 578"/>
                <a:gd name="T32" fmla="*/ 266 w 317"/>
                <a:gd name="T33" fmla="*/ 493 h 578"/>
                <a:gd name="T34" fmla="*/ 242 w 317"/>
                <a:gd name="T35" fmla="*/ 508 h 578"/>
                <a:gd name="T36" fmla="*/ 224 w 317"/>
                <a:gd name="T37" fmla="*/ 519 h 578"/>
                <a:gd name="T38" fmla="*/ 210 w 317"/>
                <a:gd name="T39" fmla="*/ 527 h 578"/>
                <a:gd name="T40" fmla="*/ 191 w 317"/>
                <a:gd name="T41" fmla="*/ 544 h 578"/>
                <a:gd name="T42" fmla="*/ 173 w 317"/>
                <a:gd name="T43" fmla="*/ 551 h 578"/>
                <a:gd name="T44" fmla="*/ 155 w 317"/>
                <a:gd name="T45" fmla="*/ 561 h 578"/>
                <a:gd name="T46" fmla="*/ 147 w 317"/>
                <a:gd name="T47" fmla="*/ 567 h 578"/>
                <a:gd name="T48" fmla="*/ 143 w 317"/>
                <a:gd name="T49" fmla="*/ 560 h 578"/>
                <a:gd name="T50" fmla="*/ 132 w 317"/>
                <a:gd name="T51" fmla="*/ 561 h 578"/>
                <a:gd name="T52" fmla="*/ 126 w 317"/>
                <a:gd name="T53" fmla="*/ 559 h 578"/>
                <a:gd name="T54" fmla="*/ 120 w 317"/>
                <a:gd name="T55" fmla="*/ 552 h 578"/>
                <a:gd name="T56" fmla="*/ 118 w 317"/>
                <a:gd name="T57" fmla="*/ 542 h 578"/>
                <a:gd name="T58" fmla="*/ 110 w 317"/>
                <a:gd name="T59" fmla="*/ 541 h 578"/>
                <a:gd name="T60" fmla="*/ 98 w 317"/>
                <a:gd name="T61" fmla="*/ 540 h 578"/>
                <a:gd name="T62" fmla="*/ 94 w 317"/>
                <a:gd name="T63" fmla="*/ 529 h 578"/>
                <a:gd name="T64" fmla="*/ 87 w 317"/>
                <a:gd name="T65" fmla="*/ 521 h 578"/>
                <a:gd name="T66" fmla="*/ 89 w 317"/>
                <a:gd name="T67" fmla="*/ 502 h 578"/>
                <a:gd name="T68" fmla="*/ 89 w 317"/>
                <a:gd name="T69" fmla="*/ 485 h 578"/>
                <a:gd name="T70" fmla="*/ 81 w 317"/>
                <a:gd name="T71" fmla="*/ 459 h 578"/>
                <a:gd name="T72" fmla="*/ 72 w 317"/>
                <a:gd name="T73" fmla="*/ 430 h 578"/>
                <a:gd name="T74" fmla="*/ 75 w 317"/>
                <a:gd name="T75" fmla="*/ 399 h 578"/>
                <a:gd name="T76" fmla="*/ 73 w 317"/>
                <a:gd name="T77" fmla="*/ 393 h 578"/>
                <a:gd name="T78" fmla="*/ 89 w 317"/>
                <a:gd name="T79" fmla="*/ 386 h 578"/>
                <a:gd name="T80" fmla="*/ 95 w 317"/>
                <a:gd name="T81" fmla="*/ 365 h 578"/>
                <a:gd name="T82" fmla="*/ 106 w 317"/>
                <a:gd name="T83" fmla="*/ 351 h 578"/>
                <a:gd name="T84" fmla="*/ 126 w 317"/>
                <a:gd name="T85" fmla="*/ 306 h 578"/>
                <a:gd name="T86" fmla="*/ 143 w 317"/>
                <a:gd name="T87" fmla="*/ 280 h 578"/>
                <a:gd name="T88" fmla="*/ 123 w 317"/>
                <a:gd name="T89" fmla="*/ 248 h 578"/>
                <a:gd name="T90" fmla="*/ 91 w 317"/>
                <a:gd name="T91" fmla="*/ 217 h 578"/>
                <a:gd name="T92" fmla="*/ 80 w 317"/>
                <a:gd name="T93" fmla="*/ 167 h 578"/>
                <a:gd name="T94" fmla="*/ 73 w 317"/>
                <a:gd name="T95" fmla="*/ 132 h 578"/>
                <a:gd name="T96" fmla="*/ 35 w 317"/>
                <a:gd name="T97" fmla="*/ 109 h 578"/>
                <a:gd name="T98" fmla="*/ 142 w 317"/>
                <a:gd name="T99" fmla="*/ 570 h 578"/>
                <a:gd name="T100" fmla="*/ 129 w 317"/>
                <a:gd name="T101" fmla="*/ 570 h 578"/>
                <a:gd name="T102" fmla="*/ 104 w 317"/>
                <a:gd name="T103" fmla="*/ 557 h 578"/>
                <a:gd name="T104" fmla="*/ 114 w 317"/>
                <a:gd name="T105" fmla="*/ 553 h 578"/>
                <a:gd name="T106" fmla="*/ 97 w 317"/>
                <a:gd name="T107" fmla="*/ 556 h 578"/>
                <a:gd name="T108" fmla="*/ 92 w 317"/>
                <a:gd name="T109" fmla="*/ 544 h 578"/>
                <a:gd name="T110" fmla="*/ 83 w 317"/>
                <a:gd name="T111" fmla="*/ 558 h 578"/>
                <a:gd name="T112" fmla="*/ 80 w 317"/>
                <a:gd name="T113" fmla="*/ 563 h 578"/>
                <a:gd name="T114" fmla="*/ 79 w 317"/>
                <a:gd name="T115" fmla="*/ 570 h 578"/>
                <a:gd name="T116" fmla="*/ 48 w 317"/>
                <a:gd name="T117" fmla="*/ 577 h 578"/>
                <a:gd name="T118" fmla="*/ 53 w 317"/>
                <a:gd name="T119" fmla="*/ 558 h 578"/>
                <a:gd name="T120" fmla="*/ 65 w 317"/>
                <a:gd name="T121" fmla="*/ 573 h 578"/>
                <a:gd name="T122" fmla="*/ 68 w 317"/>
                <a:gd name="T123" fmla="*/ 561 h 578"/>
                <a:gd name="T124" fmla="*/ 57 w 317"/>
                <a:gd name="T125" fmla="*/ 553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7" h="578">
                  <a:moveTo>
                    <a:pt x="20" y="100"/>
                  </a:moveTo>
                  <a:cubicBezTo>
                    <a:pt x="17" y="95"/>
                    <a:pt x="17" y="95"/>
                    <a:pt x="17" y="95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0" y="81"/>
                    <a:pt x="1" y="81"/>
                  </a:cubicBezTo>
                  <a:cubicBezTo>
                    <a:pt x="2" y="80"/>
                    <a:pt x="6" y="80"/>
                    <a:pt x="7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9" y="79"/>
                    <a:pt x="9" y="78"/>
                    <a:pt x="9" y="78"/>
                  </a:cubicBezTo>
                  <a:cubicBezTo>
                    <a:pt x="9" y="78"/>
                    <a:pt x="6" y="72"/>
                    <a:pt x="8" y="69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10" y="66"/>
                    <a:pt x="14" y="66"/>
                    <a:pt x="16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3" y="84"/>
                    <a:pt x="42" y="91"/>
                    <a:pt x="44" y="92"/>
                  </a:cubicBezTo>
                  <a:cubicBezTo>
                    <a:pt x="46" y="93"/>
                    <a:pt x="57" y="95"/>
                    <a:pt x="58" y="96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83" y="89"/>
                    <a:pt x="83" y="89"/>
                    <a:pt x="83" y="89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2"/>
                    <a:pt x="88" y="92"/>
                    <a:pt x="89" y="91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0" y="91"/>
                    <a:pt x="90" y="91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91" y="88"/>
                    <a:pt x="91" y="82"/>
                    <a:pt x="91" y="82"/>
                  </a:cubicBezTo>
                  <a:cubicBezTo>
                    <a:pt x="91" y="82"/>
                    <a:pt x="88" y="80"/>
                    <a:pt x="91" y="78"/>
                  </a:cubicBezTo>
                  <a:cubicBezTo>
                    <a:pt x="94" y="75"/>
                    <a:pt x="98" y="72"/>
                    <a:pt x="98" y="72"/>
                  </a:cubicBezTo>
                  <a:cubicBezTo>
                    <a:pt x="98" y="72"/>
                    <a:pt x="100" y="71"/>
                    <a:pt x="100" y="68"/>
                  </a:cubicBezTo>
                  <a:cubicBezTo>
                    <a:pt x="100" y="65"/>
                    <a:pt x="98" y="57"/>
                    <a:pt x="98" y="57"/>
                  </a:cubicBezTo>
                  <a:cubicBezTo>
                    <a:pt x="98" y="57"/>
                    <a:pt x="96" y="52"/>
                    <a:pt x="96" y="50"/>
                  </a:cubicBezTo>
                  <a:cubicBezTo>
                    <a:pt x="98" y="38"/>
                    <a:pt x="93" y="29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4"/>
                    <a:pt x="101" y="24"/>
                  </a:cubicBezTo>
                  <a:cubicBezTo>
                    <a:pt x="101" y="19"/>
                    <a:pt x="95" y="14"/>
                    <a:pt x="102" y="13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23" y="1"/>
                    <a:pt x="127" y="0"/>
                    <a:pt x="129" y="1"/>
                  </a:cubicBezTo>
                  <a:cubicBezTo>
                    <a:pt x="131" y="4"/>
                    <a:pt x="131" y="6"/>
                    <a:pt x="135" y="7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6"/>
                    <a:pt x="156" y="18"/>
                    <a:pt x="157" y="19"/>
                  </a:cubicBezTo>
                  <a:cubicBezTo>
                    <a:pt x="157" y="21"/>
                    <a:pt x="158" y="24"/>
                    <a:pt x="158" y="24"/>
                  </a:cubicBezTo>
                  <a:cubicBezTo>
                    <a:pt x="158" y="24"/>
                    <a:pt x="157" y="27"/>
                    <a:pt x="157" y="29"/>
                  </a:cubicBezTo>
                  <a:cubicBezTo>
                    <a:pt x="156" y="30"/>
                    <a:pt x="156" y="33"/>
                    <a:pt x="156" y="34"/>
                  </a:cubicBezTo>
                  <a:cubicBezTo>
                    <a:pt x="156" y="35"/>
                    <a:pt x="156" y="36"/>
                    <a:pt x="156" y="37"/>
                  </a:cubicBezTo>
                  <a:cubicBezTo>
                    <a:pt x="156" y="39"/>
                    <a:pt x="157" y="42"/>
                    <a:pt x="158" y="43"/>
                  </a:cubicBezTo>
                  <a:cubicBezTo>
                    <a:pt x="158" y="44"/>
                    <a:pt x="163" y="47"/>
                    <a:pt x="163" y="47"/>
                  </a:cubicBezTo>
                  <a:cubicBezTo>
                    <a:pt x="163" y="47"/>
                    <a:pt x="163" y="48"/>
                    <a:pt x="158" y="52"/>
                  </a:cubicBezTo>
                  <a:cubicBezTo>
                    <a:pt x="154" y="57"/>
                    <a:pt x="154" y="57"/>
                    <a:pt x="154" y="57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1" y="68"/>
                    <a:pt x="161" y="68"/>
                    <a:pt x="161" y="68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6" y="92"/>
                    <a:pt x="166" y="92"/>
                    <a:pt x="166" y="92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6"/>
                    <a:pt x="174" y="95"/>
                    <a:pt x="181" y="96"/>
                  </a:cubicBezTo>
                  <a:cubicBezTo>
                    <a:pt x="188" y="98"/>
                    <a:pt x="190" y="104"/>
                    <a:pt x="190" y="104"/>
                  </a:cubicBezTo>
                  <a:cubicBezTo>
                    <a:pt x="194" y="109"/>
                    <a:pt x="194" y="109"/>
                    <a:pt x="194" y="109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203" y="116"/>
                    <a:pt x="203" y="116"/>
                    <a:pt x="203" y="116"/>
                  </a:cubicBezTo>
                  <a:cubicBezTo>
                    <a:pt x="202" y="125"/>
                    <a:pt x="202" y="125"/>
                    <a:pt x="202" y="125"/>
                  </a:cubicBezTo>
                  <a:cubicBezTo>
                    <a:pt x="202" y="125"/>
                    <a:pt x="199" y="130"/>
                    <a:pt x="200" y="134"/>
                  </a:cubicBezTo>
                  <a:cubicBezTo>
                    <a:pt x="200" y="139"/>
                    <a:pt x="197" y="146"/>
                    <a:pt x="197" y="148"/>
                  </a:cubicBezTo>
                  <a:cubicBezTo>
                    <a:pt x="197" y="149"/>
                    <a:pt x="195" y="157"/>
                    <a:pt x="195" y="157"/>
                  </a:cubicBezTo>
                  <a:cubicBezTo>
                    <a:pt x="198" y="164"/>
                    <a:pt x="198" y="164"/>
                    <a:pt x="198" y="164"/>
                  </a:cubicBezTo>
                  <a:cubicBezTo>
                    <a:pt x="202" y="168"/>
                    <a:pt x="202" y="168"/>
                    <a:pt x="202" y="168"/>
                  </a:cubicBezTo>
                  <a:cubicBezTo>
                    <a:pt x="208" y="175"/>
                    <a:pt x="208" y="175"/>
                    <a:pt x="208" y="175"/>
                  </a:cubicBezTo>
                  <a:cubicBezTo>
                    <a:pt x="216" y="184"/>
                    <a:pt x="216" y="184"/>
                    <a:pt x="216" y="184"/>
                  </a:cubicBezTo>
                  <a:cubicBezTo>
                    <a:pt x="219" y="191"/>
                    <a:pt x="219" y="191"/>
                    <a:pt x="219" y="191"/>
                  </a:cubicBezTo>
                  <a:cubicBezTo>
                    <a:pt x="219" y="191"/>
                    <a:pt x="227" y="196"/>
                    <a:pt x="227" y="197"/>
                  </a:cubicBezTo>
                  <a:cubicBezTo>
                    <a:pt x="227" y="198"/>
                    <a:pt x="230" y="203"/>
                    <a:pt x="230" y="20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33" y="215"/>
                    <a:pt x="233" y="215"/>
                    <a:pt x="233" y="215"/>
                  </a:cubicBezTo>
                  <a:cubicBezTo>
                    <a:pt x="230" y="220"/>
                    <a:pt x="230" y="220"/>
                    <a:pt x="230" y="220"/>
                  </a:cubicBezTo>
                  <a:cubicBezTo>
                    <a:pt x="230" y="223"/>
                    <a:pt x="230" y="223"/>
                    <a:pt x="230" y="223"/>
                  </a:cubicBezTo>
                  <a:cubicBezTo>
                    <a:pt x="233" y="227"/>
                    <a:pt x="233" y="227"/>
                    <a:pt x="233" y="227"/>
                  </a:cubicBezTo>
                  <a:cubicBezTo>
                    <a:pt x="232" y="231"/>
                    <a:pt x="232" y="231"/>
                    <a:pt x="232" y="231"/>
                  </a:cubicBezTo>
                  <a:cubicBezTo>
                    <a:pt x="235" y="237"/>
                    <a:pt x="235" y="237"/>
                    <a:pt x="235" y="237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8" y="243"/>
                    <a:pt x="238" y="243"/>
                    <a:pt x="238" y="243"/>
                  </a:cubicBezTo>
                  <a:cubicBezTo>
                    <a:pt x="238" y="243"/>
                    <a:pt x="239" y="244"/>
                    <a:pt x="238" y="246"/>
                  </a:cubicBezTo>
                  <a:cubicBezTo>
                    <a:pt x="237" y="247"/>
                    <a:pt x="236" y="254"/>
                    <a:pt x="236" y="254"/>
                  </a:cubicBezTo>
                  <a:cubicBezTo>
                    <a:pt x="241" y="262"/>
                    <a:pt x="241" y="262"/>
                    <a:pt x="241" y="262"/>
                  </a:cubicBezTo>
                  <a:cubicBezTo>
                    <a:pt x="248" y="263"/>
                    <a:pt x="248" y="263"/>
                    <a:pt x="248" y="263"/>
                  </a:cubicBezTo>
                  <a:cubicBezTo>
                    <a:pt x="248" y="263"/>
                    <a:pt x="252" y="263"/>
                    <a:pt x="252" y="264"/>
                  </a:cubicBezTo>
                  <a:cubicBezTo>
                    <a:pt x="253" y="265"/>
                    <a:pt x="254" y="268"/>
                    <a:pt x="254" y="268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51" y="274"/>
                    <a:pt x="252" y="277"/>
                    <a:pt x="255" y="279"/>
                  </a:cubicBezTo>
                  <a:cubicBezTo>
                    <a:pt x="257" y="280"/>
                    <a:pt x="259" y="280"/>
                    <a:pt x="259" y="282"/>
                  </a:cubicBezTo>
                  <a:cubicBezTo>
                    <a:pt x="260" y="284"/>
                    <a:pt x="260" y="287"/>
                    <a:pt x="261" y="286"/>
                  </a:cubicBezTo>
                  <a:cubicBezTo>
                    <a:pt x="263" y="286"/>
                    <a:pt x="267" y="287"/>
                    <a:pt x="267" y="287"/>
                  </a:cubicBezTo>
                  <a:cubicBezTo>
                    <a:pt x="270" y="292"/>
                    <a:pt x="270" y="292"/>
                    <a:pt x="270" y="292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272" y="296"/>
                    <a:pt x="272" y="299"/>
                    <a:pt x="272" y="300"/>
                  </a:cubicBezTo>
                  <a:cubicBezTo>
                    <a:pt x="272" y="302"/>
                    <a:pt x="271" y="308"/>
                    <a:pt x="271" y="308"/>
                  </a:cubicBezTo>
                  <a:cubicBezTo>
                    <a:pt x="266" y="316"/>
                    <a:pt x="266" y="316"/>
                    <a:pt x="266" y="316"/>
                  </a:cubicBezTo>
                  <a:cubicBezTo>
                    <a:pt x="266" y="316"/>
                    <a:pt x="270" y="321"/>
                    <a:pt x="273" y="323"/>
                  </a:cubicBezTo>
                  <a:cubicBezTo>
                    <a:pt x="276" y="325"/>
                    <a:pt x="280" y="328"/>
                    <a:pt x="281" y="328"/>
                  </a:cubicBezTo>
                  <a:cubicBezTo>
                    <a:pt x="282" y="328"/>
                    <a:pt x="287" y="329"/>
                    <a:pt x="289" y="330"/>
                  </a:cubicBezTo>
                  <a:cubicBezTo>
                    <a:pt x="290" y="330"/>
                    <a:pt x="294" y="332"/>
                    <a:pt x="295" y="333"/>
                  </a:cubicBezTo>
                  <a:cubicBezTo>
                    <a:pt x="296" y="334"/>
                    <a:pt x="303" y="338"/>
                    <a:pt x="303" y="338"/>
                  </a:cubicBezTo>
                  <a:cubicBezTo>
                    <a:pt x="309" y="341"/>
                    <a:pt x="309" y="341"/>
                    <a:pt x="309" y="341"/>
                  </a:cubicBezTo>
                  <a:cubicBezTo>
                    <a:pt x="315" y="346"/>
                    <a:pt x="315" y="346"/>
                    <a:pt x="315" y="346"/>
                  </a:cubicBezTo>
                  <a:cubicBezTo>
                    <a:pt x="317" y="358"/>
                    <a:pt x="317" y="358"/>
                    <a:pt x="317" y="358"/>
                  </a:cubicBezTo>
                  <a:cubicBezTo>
                    <a:pt x="317" y="358"/>
                    <a:pt x="315" y="376"/>
                    <a:pt x="314" y="378"/>
                  </a:cubicBezTo>
                  <a:cubicBezTo>
                    <a:pt x="314" y="380"/>
                    <a:pt x="311" y="389"/>
                    <a:pt x="310" y="390"/>
                  </a:cubicBezTo>
                  <a:cubicBezTo>
                    <a:pt x="308" y="391"/>
                    <a:pt x="306" y="392"/>
                    <a:pt x="306" y="394"/>
                  </a:cubicBezTo>
                  <a:cubicBezTo>
                    <a:pt x="306" y="396"/>
                    <a:pt x="303" y="407"/>
                    <a:pt x="303" y="407"/>
                  </a:cubicBezTo>
                  <a:cubicBezTo>
                    <a:pt x="303" y="407"/>
                    <a:pt x="300" y="414"/>
                    <a:pt x="300" y="416"/>
                  </a:cubicBezTo>
                  <a:cubicBezTo>
                    <a:pt x="300" y="418"/>
                    <a:pt x="297" y="424"/>
                    <a:pt x="297" y="426"/>
                  </a:cubicBezTo>
                  <a:cubicBezTo>
                    <a:pt x="296" y="427"/>
                    <a:pt x="294" y="435"/>
                    <a:pt x="294" y="435"/>
                  </a:cubicBezTo>
                  <a:cubicBezTo>
                    <a:pt x="281" y="461"/>
                    <a:pt x="281" y="461"/>
                    <a:pt x="281" y="461"/>
                  </a:cubicBezTo>
                  <a:cubicBezTo>
                    <a:pt x="278" y="471"/>
                    <a:pt x="278" y="471"/>
                    <a:pt x="278" y="471"/>
                  </a:cubicBezTo>
                  <a:cubicBezTo>
                    <a:pt x="278" y="471"/>
                    <a:pt x="275" y="472"/>
                    <a:pt x="274" y="474"/>
                  </a:cubicBezTo>
                  <a:cubicBezTo>
                    <a:pt x="273" y="477"/>
                    <a:pt x="272" y="479"/>
                    <a:pt x="271" y="482"/>
                  </a:cubicBezTo>
                  <a:cubicBezTo>
                    <a:pt x="271" y="484"/>
                    <a:pt x="266" y="493"/>
                    <a:pt x="266" y="493"/>
                  </a:cubicBezTo>
                  <a:cubicBezTo>
                    <a:pt x="264" y="498"/>
                    <a:pt x="264" y="498"/>
                    <a:pt x="264" y="498"/>
                  </a:cubicBezTo>
                  <a:cubicBezTo>
                    <a:pt x="260" y="503"/>
                    <a:pt x="260" y="503"/>
                    <a:pt x="260" y="503"/>
                  </a:cubicBezTo>
                  <a:cubicBezTo>
                    <a:pt x="260" y="503"/>
                    <a:pt x="257" y="505"/>
                    <a:pt x="257" y="505"/>
                  </a:cubicBezTo>
                  <a:cubicBezTo>
                    <a:pt x="257" y="505"/>
                    <a:pt x="255" y="505"/>
                    <a:pt x="255" y="505"/>
                  </a:cubicBezTo>
                  <a:cubicBezTo>
                    <a:pt x="250" y="505"/>
                    <a:pt x="250" y="505"/>
                    <a:pt x="250" y="505"/>
                  </a:cubicBezTo>
                  <a:cubicBezTo>
                    <a:pt x="247" y="503"/>
                    <a:pt x="247" y="503"/>
                    <a:pt x="247" y="503"/>
                  </a:cubicBezTo>
                  <a:cubicBezTo>
                    <a:pt x="247" y="503"/>
                    <a:pt x="244" y="505"/>
                    <a:pt x="244" y="505"/>
                  </a:cubicBezTo>
                  <a:cubicBezTo>
                    <a:pt x="244" y="506"/>
                    <a:pt x="242" y="507"/>
                    <a:pt x="242" y="508"/>
                  </a:cubicBezTo>
                  <a:cubicBezTo>
                    <a:pt x="242" y="508"/>
                    <a:pt x="241" y="510"/>
                    <a:pt x="240" y="510"/>
                  </a:cubicBezTo>
                  <a:cubicBezTo>
                    <a:pt x="239" y="511"/>
                    <a:pt x="238" y="512"/>
                    <a:pt x="237" y="512"/>
                  </a:cubicBezTo>
                  <a:cubicBezTo>
                    <a:pt x="237" y="513"/>
                    <a:pt x="235" y="513"/>
                    <a:pt x="235" y="513"/>
                  </a:cubicBezTo>
                  <a:cubicBezTo>
                    <a:pt x="235" y="513"/>
                    <a:pt x="235" y="514"/>
                    <a:pt x="234" y="515"/>
                  </a:cubicBezTo>
                  <a:cubicBezTo>
                    <a:pt x="234" y="515"/>
                    <a:pt x="231" y="515"/>
                    <a:pt x="230" y="514"/>
                  </a:cubicBezTo>
                  <a:cubicBezTo>
                    <a:pt x="229" y="513"/>
                    <a:pt x="227" y="512"/>
                    <a:pt x="228" y="512"/>
                  </a:cubicBezTo>
                  <a:cubicBezTo>
                    <a:pt x="228" y="513"/>
                    <a:pt x="227" y="515"/>
                    <a:pt x="227" y="515"/>
                  </a:cubicBezTo>
                  <a:cubicBezTo>
                    <a:pt x="227" y="516"/>
                    <a:pt x="225" y="519"/>
                    <a:pt x="224" y="519"/>
                  </a:cubicBezTo>
                  <a:cubicBezTo>
                    <a:pt x="223" y="519"/>
                    <a:pt x="221" y="518"/>
                    <a:pt x="220" y="517"/>
                  </a:cubicBezTo>
                  <a:cubicBezTo>
                    <a:pt x="219" y="517"/>
                    <a:pt x="218" y="517"/>
                    <a:pt x="218" y="517"/>
                  </a:cubicBezTo>
                  <a:cubicBezTo>
                    <a:pt x="218" y="518"/>
                    <a:pt x="218" y="521"/>
                    <a:pt x="218" y="522"/>
                  </a:cubicBezTo>
                  <a:cubicBezTo>
                    <a:pt x="218" y="522"/>
                    <a:pt x="218" y="523"/>
                    <a:pt x="218" y="524"/>
                  </a:cubicBezTo>
                  <a:cubicBezTo>
                    <a:pt x="217" y="524"/>
                    <a:pt x="215" y="525"/>
                    <a:pt x="215" y="525"/>
                  </a:cubicBezTo>
                  <a:cubicBezTo>
                    <a:pt x="215" y="525"/>
                    <a:pt x="216" y="527"/>
                    <a:pt x="215" y="527"/>
                  </a:cubicBezTo>
                  <a:cubicBezTo>
                    <a:pt x="214" y="528"/>
                    <a:pt x="213" y="529"/>
                    <a:pt x="212" y="529"/>
                  </a:cubicBezTo>
                  <a:cubicBezTo>
                    <a:pt x="212" y="528"/>
                    <a:pt x="210" y="527"/>
                    <a:pt x="210" y="527"/>
                  </a:cubicBezTo>
                  <a:cubicBezTo>
                    <a:pt x="209" y="528"/>
                    <a:pt x="208" y="530"/>
                    <a:pt x="208" y="530"/>
                  </a:cubicBezTo>
                  <a:cubicBezTo>
                    <a:pt x="208" y="531"/>
                    <a:pt x="207" y="532"/>
                    <a:pt x="207" y="532"/>
                  </a:cubicBezTo>
                  <a:cubicBezTo>
                    <a:pt x="207" y="532"/>
                    <a:pt x="200" y="540"/>
                    <a:pt x="200" y="540"/>
                  </a:cubicBezTo>
                  <a:cubicBezTo>
                    <a:pt x="199" y="540"/>
                    <a:pt x="197" y="537"/>
                    <a:pt x="197" y="537"/>
                  </a:cubicBezTo>
                  <a:cubicBezTo>
                    <a:pt x="197" y="538"/>
                    <a:pt x="197" y="540"/>
                    <a:pt x="197" y="540"/>
                  </a:cubicBezTo>
                  <a:cubicBezTo>
                    <a:pt x="196" y="541"/>
                    <a:pt x="194" y="542"/>
                    <a:pt x="194" y="542"/>
                  </a:cubicBezTo>
                  <a:cubicBezTo>
                    <a:pt x="194" y="543"/>
                    <a:pt x="193" y="542"/>
                    <a:pt x="192" y="542"/>
                  </a:cubicBezTo>
                  <a:cubicBezTo>
                    <a:pt x="192" y="543"/>
                    <a:pt x="191" y="543"/>
                    <a:pt x="191" y="544"/>
                  </a:cubicBezTo>
                  <a:cubicBezTo>
                    <a:pt x="191" y="545"/>
                    <a:pt x="190" y="546"/>
                    <a:pt x="190" y="546"/>
                  </a:cubicBezTo>
                  <a:cubicBezTo>
                    <a:pt x="190" y="546"/>
                    <a:pt x="188" y="547"/>
                    <a:pt x="188" y="548"/>
                  </a:cubicBezTo>
                  <a:cubicBezTo>
                    <a:pt x="187" y="549"/>
                    <a:pt x="185" y="550"/>
                    <a:pt x="185" y="550"/>
                  </a:cubicBezTo>
                  <a:cubicBezTo>
                    <a:pt x="185" y="550"/>
                    <a:pt x="184" y="551"/>
                    <a:pt x="183" y="550"/>
                  </a:cubicBezTo>
                  <a:cubicBezTo>
                    <a:pt x="182" y="550"/>
                    <a:pt x="180" y="547"/>
                    <a:pt x="180" y="547"/>
                  </a:cubicBezTo>
                  <a:cubicBezTo>
                    <a:pt x="180" y="547"/>
                    <a:pt x="178" y="547"/>
                    <a:pt x="178" y="548"/>
                  </a:cubicBezTo>
                  <a:cubicBezTo>
                    <a:pt x="177" y="549"/>
                    <a:pt x="177" y="550"/>
                    <a:pt x="176" y="550"/>
                  </a:cubicBezTo>
                  <a:cubicBezTo>
                    <a:pt x="175" y="551"/>
                    <a:pt x="174" y="551"/>
                    <a:pt x="173" y="551"/>
                  </a:cubicBezTo>
                  <a:cubicBezTo>
                    <a:pt x="172" y="552"/>
                    <a:pt x="170" y="552"/>
                    <a:pt x="170" y="553"/>
                  </a:cubicBezTo>
                  <a:cubicBezTo>
                    <a:pt x="169" y="553"/>
                    <a:pt x="168" y="555"/>
                    <a:pt x="168" y="556"/>
                  </a:cubicBezTo>
                  <a:cubicBezTo>
                    <a:pt x="168" y="557"/>
                    <a:pt x="170" y="557"/>
                    <a:pt x="168" y="557"/>
                  </a:cubicBezTo>
                  <a:cubicBezTo>
                    <a:pt x="166" y="558"/>
                    <a:pt x="163" y="558"/>
                    <a:pt x="163" y="558"/>
                  </a:cubicBezTo>
                  <a:cubicBezTo>
                    <a:pt x="163" y="558"/>
                    <a:pt x="161" y="559"/>
                    <a:pt x="161" y="560"/>
                  </a:cubicBezTo>
                  <a:cubicBezTo>
                    <a:pt x="160" y="561"/>
                    <a:pt x="161" y="561"/>
                    <a:pt x="159" y="562"/>
                  </a:cubicBezTo>
                  <a:cubicBezTo>
                    <a:pt x="158" y="562"/>
                    <a:pt x="157" y="563"/>
                    <a:pt x="157" y="563"/>
                  </a:cubicBezTo>
                  <a:cubicBezTo>
                    <a:pt x="155" y="561"/>
                    <a:pt x="155" y="561"/>
                    <a:pt x="155" y="561"/>
                  </a:cubicBezTo>
                  <a:cubicBezTo>
                    <a:pt x="156" y="559"/>
                    <a:pt x="156" y="559"/>
                    <a:pt x="156" y="559"/>
                  </a:cubicBezTo>
                  <a:cubicBezTo>
                    <a:pt x="156" y="559"/>
                    <a:pt x="155" y="557"/>
                    <a:pt x="155" y="558"/>
                  </a:cubicBezTo>
                  <a:cubicBezTo>
                    <a:pt x="154" y="560"/>
                    <a:pt x="155" y="561"/>
                    <a:pt x="155" y="561"/>
                  </a:cubicBezTo>
                  <a:cubicBezTo>
                    <a:pt x="155" y="561"/>
                    <a:pt x="154" y="561"/>
                    <a:pt x="154" y="562"/>
                  </a:cubicBezTo>
                  <a:cubicBezTo>
                    <a:pt x="153" y="563"/>
                    <a:pt x="154" y="563"/>
                    <a:pt x="153" y="564"/>
                  </a:cubicBezTo>
                  <a:cubicBezTo>
                    <a:pt x="153" y="565"/>
                    <a:pt x="152" y="566"/>
                    <a:pt x="151" y="566"/>
                  </a:cubicBezTo>
                  <a:cubicBezTo>
                    <a:pt x="151" y="567"/>
                    <a:pt x="150" y="567"/>
                    <a:pt x="149" y="567"/>
                  </a:cubicBezTo>
                  <a:cubicBezTo>
                    <a:pt x="149" y="567"/>
                    <a:pt x="147" y="567"/>
                    <a:pt x="147" y="567"/>
                  </a:cubicBezTo>
                  <a:cubicBezTo>
                    <a:pt x="146" y="567"/>
                    <a:pt x="145" y="566"/>
                    <a:pt x="146" y="566"/>
                  </a:cubicBezTo>
                  <a:cubicBezTo>
                    <a:pt x="146" y="566"/>
                    <a:pt x="148" y="565"/>
                    <a:pt x="148" y="565"/>
                  </a:cubicBezTo>
                  <a:cubicBezTo>
                    <a:pt x="148" y="565"/>
                    <a:pt x="149" y="564"/>
                    <a:pt x="148" y="564"/>
                  </a:cubicBezTo>
                  <a:cubicBezTo>
                    <a:pt x="147" y="563"/>
                    <a:pt x="146" y="562"/>
                    <a:pt x="146" y="562"/>
                  </a:cubicBezTo>
                  <a:cubicBezTo>
                    <a:pt x="146" y="562"/>
                    <a:pt x="147" y="563"/>
                    <a:pt x="144" y="563"/>
                  </a:cubicBezTo>
                  <a:cubicBezTo>
                    <a:pt x="142" y="564"/>
                    <a:pt x="141" y="564"/>
                    <a:pt x="141" y="563"/>
                  </a:cubicBezTo>
                  <a:cubicBezTo>
                    <a:pt x="141" y="563"/>
                    <a:pt x="139" y="563"/>
                    <a:pt x="140" y="562"/>
                  </a:cubicBezTo>
                  <a:cubicBezTo>
                    <a:pt x="142" y="561"/>
                    <a:pt x="142" y="560"/>
                    <a:pt x="143" y="560"/>
                  </a:cubicBezTo>
                  <a:cubicBezTo>
                    <a:pt x="144" y="560"/>
                    <a:pt x="144" y="558"/>
                    <a:pt x="144" y="557"/>
                  </a:cubicBezTo>
                  <a:cubicBezTo>
                    <a:pt x="144" y="557"/>
                    <a:pt x="146" y="559"/>
                    <a:pt x="143" y="557"/>
                  </a:cubicBezTo>
                  <a:cubicBezTo>
                    <a:pt x="141" y="554"/>
                    <a:pt x="141" y="554"/>
                    <a:pt x="141" y="554"/>
                  </a:cubicBezTo>
                  <a:cubicBezTo>
                    <a:pt x="141" y="554"/>
                    <a:pt x="140" y="555"/>
                    <a:pt x="140" y="556"/>
                  </a:cubicBezTo>
                  <a:cubicBezTo>
                    <a:pt x="141" y="557"/>
                    <a:pt x="143" y="558"/>
                    <a:pt x="140" y="559"/>
                  </a:cubicBezTo>
                  <a:cubicBezTo>
                    <a:pt x="137" y="559"/>
                    <a:pt x="137" y="559"/>
                    <a:pt x="137" y="559"/>
                  </a:cubicBezTo>
                  <a:cubicBezTo>
                    <a:pt x="136" y="560"/>
                    <a:pt x="133" y="560"/>
                    <a:pt x="133" y="560"/>
                  </a:cubicBezTo>
                  <a:cubicBezTo>
                    <a:pt x="133" y="560"/>
                    <a:pt x="131" y="560"/>
                    <a:pt x="132" y="561"/>
                  </a:cubicBezTo>
                  <a:cubicBezTo>
                    <a:pt x="132" y="562"/>
                    <a:pt x="134" y="563"/>
                    <a:pt x="134" y="563"/>
                  </a:cubicBezTo>
                  <a:cubicBezTo>
                    <a:pt x="134" y="563"/>
                    <a:pt x="134" y="564"/>
                    <a:pt x="132" y="564"/>
                  </a:cubicBezTo>
                  <a:cubicBezTo>
                    <a:pt x="131" y="565"/>
                    <a:pt x="129" y="565"/>
                    <a:pt x="129" y="565"/>
                  </a:cubicBezTo>
                  <a:cubicBezTo>
                    <a:pt x="128" y="566"/>
                    <a:pt x="128" y="566"/>
                    <a:pt x="128" y="566"/>
                  </a:cubicBezTo>
                  <a:cubicBezTo>
                    <a:pt x="128" y="566"/>
                    <a:pt x="127" y="566"/>
                    <a:pt x="127" y="565"/>
                  </a:cubicBezTo>
                  <a:cubicBezTo>
                    <a:pt x="127" y="565"/>
                    <a:pt x="128" y="564"/>
                    <a:pt x="128" y="563"/>
                  </a:cubicBezTo>
                  <a:cubicBezTo>
                    <a:pt x="128" y="562"/>
                    <a:pt x="129" y="563"/>
                    <a:pt x="128" y="562"/>
                  </a:cubicBezTo>
                  <a:cubicBezTo>
                    <a:pt x="127" y="560"/>
                    <a:pt x="126" y="560"/>
                    <a:pt x="126" y="559"/>
                  </a:cubicBezTo>
                  <a:cubicBezTo>
                    <a:pt x="127" y="558"/>
                    <a:pt x="129" y="557"/>
                    <a:pt x="129" y="557"/>
                  </a:cubicBezTo>
                  <a:cubicBezTo>
                    <a:pt x="129" y="556"/>
                    <a:pt x="129" y="555"/>
                    <a:pt x="129" y="555"/>
                  </a:cubicBezTo>
                  <a:cubicBezTo>
                    <a:pt x="129" y="555"/>
                    <a:pt x="128" y="555"/>
                    <a:pt x="129" y="554"/>
                  </a:cubicBezTo>
                  <a:cubicBezTo>
                    <a:pt x="130" y="552"/>
                    <a:pt x="131" y="551"/>
                    <a:pt x="131" y="551"/>
                  </a:cubicBezTo>
                  <a:cubicBezTo>
                    <a:pt x="131" y="550"/>
                    <a:pt x="130" y="549"/>
                    <a:pt x="129" y="549"/>
                  </a:cubicBezTo>
                  <a:cubicBezTo>
                    <a:pt x="129" y="549"/>
                    <a:pt x="128" y="551"/>
                    <a:pt x="128" y="552"/>
                  </a:cubicBezTo>
                  <a:cubicBezTo>
                    <a:pt x="128" y="552"/>
                    <a:pt x="129" y="554"/>
                    <a:pt x="126" y="553"/>
                  </a:cubicBezTo>
                  <a:cubicBezTo>
                    <a:pt x="123" y="553"/>
                    <a:pt x="121" y="553"/>
                    <a:pt x="120" y="552"/>
                  </a:cubicBezTo>
                  <a:cubicBezTo>
                    <a:pt x="120" y="551"/>
                    <a:pt x="118" y="550"/>
                    <a:pt x="121" y="550"/>
                  </a:cubicBezTo>
                  <a:cubicBezTo>
                    <a:pt x="124" y="549"/>
                    <a:pt x="124" y="549"/>
                    <a:pt x="124" y="549"/>
                  </a:cubicBezTo>
                  <a:cubicBezTo>
                    <a:pt x="125" y="548"/>
                    <a:pt x="125" y="547"/>
                    <a:pt x="125" y="546"/>
                  </a:cubicBezTo>
                  <a:cubicBezTo>
                    <a:pt x="124" y="546"/>
                    <a:pt x="123" y="544"/>
                    <a:pt x="123" y="545"/>
                  </a:cubicBezTo>
                  <a:cubicBezTo>
                    <a:pt x="122" y="547"/>
                    <a:pt x="122" y="548"/>
                    <a:pt x="122" y="548"/>
                  </a:cubicBezTo>
                  <a:cubicBezTo>
                    <a:pt x="122" y="548"/>
                    <a:pt x="118" y="548"/>
                    <a:pt x="118" y="548"/>
                  </a:cubicBezTo>
                  <a:cubicBezTo>
                    <a:pt x="118" y="548"/>
                    <a:pt x="117" y="547"/>
                    <a:pt x="117" y="546"/>
                  </a:cubicBezTo>
                  <a:cubicBezTo>
                    <a:pt x="117" y="546"/>
                    <a:pt x="118" y="542"/>
                    <a:pt x="118" y="542"/>
                  </a:cubicBezTo>
                  <a:cubicBezTo>
                    <a:pt x="118" y="542"/>
                    <a:pt x="120" y="541"/>
                    <a:pt x="119" y="541"/>
                  </a:cubicBezTo>
                  <a:cubicBezTo>
                    <a:pt x="119" y="541"/>
                    <a:pt x="117" y="540"/>
                    <a:pt x="117" y="541"/>
                  </a:cubicBezTo>
                  <a:cubicBezTo>
                    <a:pt x="116" y="541"/>
                    <a:pt x="117" y="542"/>
                    <a:pt x="117" y="543"/>
                  </a:cubicBezTo>
                  <a:cubicBezTo>
                    <a:pt x="117" y="544"/>
                    <a:pt x="117" y="545"/>
                    <a:pt x="116" y="545"/>
                  </a:cubicBezTo>
                  <a:cubicBezTo>
                    <a:pt x="115" y="546"/>
                    <a:pt x="111" y="546"/>
                    <a:pt x="111" y="546"/>
                  </a:cubicBezTo>
                  <a:cubicBezTo>
                    <a:pt x="111" y="545"/>
                    <a:pt x="110" y="545"/>
                    <a:pt x="111" y="544"/>
                  </a:cubicBezTo>
                  <a:cubicBezTo>
                    <a:pt x="111" y="543"/>
                    <a:pt x="111" y="542"/>
                    <a:pt x="111" y="542"/>
                  </a:cubicBezTo>
                  <a:cubicBezTo>
                    <a:pt x="111" y="542"/>
                    <a:pt x="110" y="540"/>
                    <a:pt x="110" y="541"/>
                  </a:cubicBezTo>
                  <a:cubicBezTo>
                    <a:pt x="109" y="541"/>
                    <a:pt x="108" y="541"/>
                    <a:pt x="108" y="541"/>
                  </a:cubicBezTo>
                  <a:cubicBezTo>
                    <a:pt x="108" y="539"/>
                    <a:pt x="108" y="539"/>
                    <a:pt x="108" y="539"/>
                  </a:cubicBezTo>
                  <a:cubicBezTo>
                    <a:pt x="106" y="539"/>
                    <a:pt x="106" y="539"/>
                    <a:pt x="106" y="539"/>
                  </a:cubicBezTo>
                  <a:cubicBezTo>
                    <a:pt x="105" y="539"/>
                    <a:pt x="105" y="539"/>
                    <a:pt x="105" y="539"/>
                  </a:cubicBezTo>
                  <a:cubicBezTo>
                    <a:pt x="105" y="539"/>
                    <a:pt x="104" y="538"/>
                    <a:pt x="104" y="538"/>
                  </a:cubicBezTo>
                  <a:cubicBezTo>
                    <a:pt x="103" y="538"/>
                    <a:pt x="103" y="538"/>
                    <a:pt x="103" y="539"/>
                  </a:cubicBezTo>
                  <a:cubicBezTo>
                    <a:pt x="102" y="539"/>
                    <a:pt x="99" y="540"/>
                    <a:pt x="99" y="540"/>
                  </a:cubicBezTo>
                  <a:cubicBezTo>
                    <a:pt x="99" y="540"/>
                    <a:pt x="99" y="538"/>
                    <a:pt x="98" y="540"/>
                  </a:cubicBezTo>
                  <a:cubicBezTo>
                    <a:pt x="98" y="541"/>
                    <a:pt x="93" y="541"/>
                    <a:pt x="93" y="541"/>
                  </a:cubicBezTo>
                  <a:cubicBezTo>
                    <a:pt x="93" y="541"/>
                    <a:pt x="92" y="539"/>
                    <a:pt x="92" y="538"/>
                  </a:cubicBezTo>
                  <a:cubicBezTo>
                    <a:pt x="92" y="538"/>
                    <a:pt x="93" y="535"/>
                    <a:pt x="93" y="535"/>
                  </a:cubicBezTo>
                  <a:cubicBezTo>
                    <a:pt x="94" y="534"/>
                    <a:pt x="94" y="534"/>
                    <a:pt x="94" y="534"/>
                  </a:cubicBezTo>
                  <a:cubicBezTo>
                    <a:pt x="93" y="533"/>
                    <a:pt x="93" y="533"/>
                    <a:pt x="93" y="533"/>
                  </a:cubicBezTo>
                  <a:cubicBezTo>
                    <a:pt x="93" y="533"/>
                    <a:pt x="90" y="533"/>
                    <a:pt x="91" y="533"/>
                  </a:cubicBezTo>
                  <a:cubicBezTo>
                    <a:pt x="91" y="532"/>
                    <a:pt x="93" y="530"/>
                    <a:pt x="93" y="530"/>
                  </a:cubicBezTo>
                  <a:cubicBezTo>
                    <a:pt x="93" y="530"/>
                    <a:pt x="94" y="529"/>
                    <a:pt x="94" y="529"/>
                  </a:cubicBezTo>
                  <a:cubicBezTo>
                    <a:pt x="95" y="528"/>
                    <a:pt x="97" y="528"/>
                    <a:pt x="96" y="527"/>
                  </a:cubicBezTo>
                  <a:cubicBezTo>
                    <a:pt x="95" y="527"/>
                    <a:pt x="94" y="526"/>
                    <a:pt x="94" y="526"/>
                  </a:cubicBezTo>
                  <a:cubicBezTo>
                    <a:pt x="94" y="526"/>
                    <a:pt x="93" y="526"/>
                    <a:pt x="93" y="525"/>
                  </a:cubicBezTo>
                  <a:cubicBezTo>
                    <a:pt x="93" y="525"/>
                    <a:pt x="94" y="523"/>
                    <a:pt x="94" y="522"/>
                  </a:cubicBezTo>
                  <a:cubicBezTo>
                    <a:pt x="94" y="521"/>
                    <a:pt x="93" y="520"/>
                    <a:pt x="93" y="520"/>
                  </a:cubicBezTo>
                  <a:cubicBezTo>
                    <a:pt x="92" y="520"/>
                    <a:pt x="93" y="521"/>
                    <a:pt x="91" y="521"/>
                  </a:cubicBezTo>
                  <a:cubicBezTo>
                    <a:pt x="90" y="522"/>
                    <a:pt x="87" y="524"/>
                    <a:pt x="87" y="524"/>
                  </a:cubicBezTo>
                  <a:cubicBezTo>
                    <a:pt x="87" y="523"/>
                    <a:pt x="87" y="522"/>
                    <a:pt x="87" y="521"/>
                  </a:cubicBezTo>
                  <a:cubicBezTo>
                    <a:pt x="88" y="520"/>
                    <a:pt x="91" y="520"/>
                    <a:pt x="92" y="519"/>
                  </a:cubicBezTo>
                  <a:cubicBezTo>
                    <a:pt x="92" y="518"/>
                    <a:pt x="90" y="515"/>
                    <a:pt x="90" y="515"/>
                  </a:cubicBezTo>
                  <a:cubicBezTo>
                    <a:pt x="90" y="515"/>
                    <a:pt x="92" y="516"/>
                    <a:pt x="91" y="514"/>
                  </a:cubicBezTo>
                  <a:cubicBezTo>
                    <a:pt x="89" y="513"/>
                    <a:pt x="89" y="513"/>
                    <a:pt x="89" y="513"/>
                  </a:cubicBezTo>
                  <a:cubicBezTo>
                    <a:pt x="89" y="512"/>
                    <a:pt x="89" y="511"/>
                    <a:pt x="90" y="510"/>
                  </a:cubicBezTo>
                  <a:cubicBezTo>
                    <a:pt x="91" y="508"/>
                    <a:pt x="92" y="508"/>
                    <a:pt x="92" y="507"/>
                  </a:cubicBezTo>
                  <a:cubicBezTo>
                    <a:pt x="92" y="507"/>
                    <a:pt x="89" y="506"/>
                    <a:pt x="89" y="505"/>
                  </a:cubicBezTo>
                  <a:cubicBezTo>
                    <a:pt x="89" y="504"/>
                    <a:pt x="87" y="504"/>
                    <a:pt x="89" y="502"/>
                  </a:cubicBezTo>
                  <a:cubicBezTo>
                    <a:pt x="90" y="501"/>
                    <a:pt x="91" y="501"/>
                    <a:pt x="91" y="501"/>
                  </a:cubicBezTo>
                  <a:cubicBezTo>
                    <a:pt x="91" y="501"/>
                    <a:pt x="91" y="498"/>
                    <a:pt x="91" y="497"/>
                  </a:cubicBezTo>
                  <a:cubicBezTo>
                    <a:pt x="91" y="496"/>
                    <a:pt x="92" y="496"/>
                    <a:pt x="92" y="495"/>
                  </a:cubicBezTo>
                  <a:cubicBezTo>
                    <a:pt x="91" y="494"/>
                    <a:pt x="90" y="494"/>
                    <a:pt x="89" y="492"/>
                  </a:cubicBezTo>
                  <a:cubicBezTo>
                    <a:pt x="89" y="491"/>
                    <a:pt x="89" y="491"/>
                    <a:pt x="89" y="490"/>
                  </a:cubicBezTo>
                  <a:cubicBezTo>
                    <a:pt x="90" y="490"/>
                    <a:pt x="91" y="489"/>
                    <a:pt x="90" y="489"/>
                  </a:cubicBezTo>
                  <a:cubicBezTo>
                    <a:pt x="90" y="488"/>
                    <a:pt x="90" y="487"/>
                    <a:pt x="90" y="487"/>
                  </a:cubicBezTo>
                  <a:cubicBezTo>
                    <a:pt x="90" y="487"/>
                    <a:pt x="90" y="487"/>
                    <a:pt x="89" y="485"/>
                  </a:cubicBezTo>
                  <a:cubicBezTo>
                    <a:pt x="88" y="484"/>
                    <a:pt x="88" y="482"/>
                    <a:pt x="88" y="481"/>
                  </a:cubicBezTo>
                  <a:cubicBezTo>
                    <a:pt x="88" y="480"/>
                    <a:pt x="89" y="476"/>
                    <a:pt x="89" y="476"/>
                  </a:cubicBezTo>
                  <a:cubicBezTo>
                    <a:pt x="89" y="476"/>
                    <a:pt x="89" y="473"/>
                    <a:pt x="87" y="472"/>
                  </a:cubicBezTo>
                  <a:cubicBezTo>
                    <a:pt x="86" y="470"/>
                    <a:pt x="84" y="469"/>
                    <a:pt x="84" y="469"/>
                  </a:cubicBezTo>
                  <a:cubicBezTo>
                    <a:pt x="84" y="469"/>
                    <a:pt x="84" y="467"/>
                    <a:pt x="84" y="466"/>
                  </a:cubicBezTo>
                  <a:cubicBezTo>
                    <a:pt x="84" y="466"/>
                    <a:pt x="82" y="465"/>
                    <a:pt x="82" y="464"/>
                  </a:cubicBezTo>
                  <a:cubicBezTo>
                    <a:pt x="82" y="463"/>
                    <a:pt x="81" y="461"/>
                    <a:pt x="81" y="461"/>
                  </a:cubicBezTo>
                  <a:cubicBezTo>
                    <a:pt x="81" y="461"/>
                    <a:pt x="80" y="461"/>
                    <a:pt x="81" y="459"/>
                  </a:cubicBezTo>
                  <a:cubicBezTo>
                    <a:pt x="81" y="456"/>
                    <a:pt x="81" y="455"/>
                    <a:pt x="81" y="454"/>
                  </a:cubicBezTo>
                  <a:cubicBezTo>
                    <a:pt x="80" y="453"/>
                    <a:pt x="79" y="451"/>
                    <a:pt x="79" y="450"/>
                  </a:cubicBezTo>
                  <a:cubicBezTo>
                    <a:pt x="79" y="449"/>
                    <a:pt x="79" y="447"/>
                    <a:pt x="79" y="447"/>
                  </a:cubicBezTo>
                  <a:cubicBezTo>
                    <a:pt x="79" y="447"/>
                    <a:pt x="79" y="446"/>
                    <a:pt x="78" y="445"/>
                  </a:cubicBezTo>
                  <a:cubicBezTo>
                    <a:pt x="77" y="444"/>
                    <a:pt x="74" y="439"/>
                    <a:pt x="74" y="439"/>
                  </a:cubicBezTo>
                  <a:cubicBezTo>
                    <a:pt x="74" y="439"/>
                    <a:pt x="73" y="439"/>
                    <a:pt x="73" y="437"/>
                  </a:cubicBezTo>
                  <a:cubicBezTo>
                    <a:pt x="72" y="435"/>
                    <a:pt x="72" y="433"/>
                    <a:pt x="72" y="433"/>
                  </a:cubicBezTo>
                  <a:cubicBezTo>
                    <a:pt x="72" y="433"/>
                    <a:pt x="72" y="430"/>
                    <a:pt x="72" y="430"/>
                  </a:cubicBezTo>
                  <a:cubicBezTo>
                    <a:pt x="69" y="427"/>
                    <a:pt x="69" y="427"/>
                    <a:pt x="69" y="427"/>
                  </a:cubicBezTo>
                  <a:cubicBezTo>
                    <a:pt x="70" y="423"/>
                    <a:pt x="70" y="423"/>
                    <a:pt x="70" y="423"/>
                  </a:cubicBezTo>
                  <a:cubicBezTo>
                    <a:pt x="70" y="419"/>
                    <a:pt x="70" y="419"/>
                    <a:pt x="70" y="419"/>
                  </a:cubicBezTo>
                  <a:cubicBezTo>
                    <a:pt x="70" y="419"/>
                    <a:pt x="70" y="414"/>
                    <a:pt x="71" y="414"/>
                  </a:cubicBezTo>
                  <a:cubicBezTo>
                    <a:pt x="72" y="414"/>
                    <a:pt x="74" y="411"/>
                    <a:pt x="74" y="411"/>
                  </a:cubicBezTo>
                  <a:cubicBezTo>
                    <a:pt x="74" y="411"/>
                    <a:pt x="76" y="408"/>
                    <a:pt x="75" y="407"/>
                  </a:cubicBezTo>
                  <a:cubicBezTo>
                    <a:pt x="75" y="406"/>
                    <a:pt x="74" y="402"/>
                    <a:pt x="74" y="402"/>
                  </a:cubicBezTo>
                  <a:cubicBezTo>
                    <a:pt x="74" y="402"/>
                    <a:pt x="76" y="399"/>
                    <a:pt x="75" y="399"/>
                  </a:cubicBezTo>
                  <a:cubicBezTo>
                    <a:pt x="75" y="398"/>
                    <a:pt x="73" y="394"/>
                    <a:pt x="73" y="394"/>
                  </a:cubicBezTo>
                  <a:cubicBezTo>
                    <a:pt x="70" y="397"/>
                    <a:pt x="70" y="397"/>
                    <a:pt x="70" y="397"/>
                  </a:cubicBezTo>
                  <a:cubicBezTo>
                    <a:pt x="68" y="396"/>
                    <a:pt x="68" y="396"/>
                    <a:pt x="68" y="396"/>
                  </a:cubicBezTo>
                  <a:cubicBezTo>
                    <a:pt x="69" y="392"/>
                    <a:pt x="69" y="392"/>
                    <a:pt x="69" y="392"/>
                  </a:cubicBezTo>
                  <a:cubicBezTo>
                    <a:pt x="69" y="392"/>
                    <a:pt x="67" y="390"/>
                    <a:pt x="67" y="389"/>
                  </a:cubicBezTo>
                  <a:cubicBezTo>
                    <a:pt x="67" y="388"/>
                    <a:pt x="69" y="386"/>
                    <a:pt x="69" y="386"/>
                  </a:cubicBezTo>
                  <a:cubicBezTo>
                    <a:pt x="69" y="386"/>
                    <a:pt x="71" y="390"/>
                    <a:pt x="71" y="391"/>
                  </a:cubicBezTo>
                  <a:cubicBezTo>
                    <a:pt x="71" y="392"/>
                    <a:pt x="73" y="393"/>
                    <a:pt x="73" y="393"/>
                  </a:cubicBezTo>
                  <a:cubicBezTo>
                    <a:pt x="74" y="392"/>
                    <a:pt x="74" y="390"/>
                    <a:pt x="75" y="390"/>
                  </a:cubicBezTo>
                  <a:cubicBezTo>
                    <a:pt x="76" y="390"/>
                    <a:pt x="77" y="391"/>
                    <a:pt x="77" y="392"/>
                  </a:cubicBezTo>
                  <a:cubicBezTo>
                    <a:pt x="77" y="392"/>
                    <a:pt x="81" y="391"/>
                    <a:pt x="81" y="391"/>
                  </a:cubicBezTo>
                  <a:cubicBezTo>
                    <a:pt x="81" y="391"/>
                    <a:pt x="80" y="390"/>
                    <a:pt x="83" y="390"/>
                  </a:cubicBezTo>
                  <a:cubicBezTo>
                    <a:pt x="86" y="391"/>
                    <a:pt x="86" y="390"/>
                    <a:pt x="86" y="388"/>
                  </a:cubicBezTo>
                  <a:cubicBezTo>
                    <a:pt x="86" y="387"/>
                    <a:pt x="83" y="383"/>
                    <a:pt x="85" y="383"/>
                  </a:cubicBezTo>
                  <a:cubicBezTo>
                    <a:pt x="88" y="383"/>
                    <a:pt x="89" y="384"/>
                    <a:pt x="89" y="384"/>
                  </a:cubicBezTo>
                  <a:cubicBezTo>
                    <a:pt x="89" y="384"/>
                    <a:pt x="89" y="385"/>
                    <a:pt x="89" y="386"/>
                  </a:cubicBezTo>
                  <a:cubicBezTo>
                    <a:pt x="89" y="388"/>
                    <a:pt x="92" y="390"/>
                    <a:pt x="92" y="388"/>
                  </a:cubicBezTo>
                  <a:cubicBezTo>
                    <a:pt x="93" y="386"/>
                    <a:pt x="93" y="387"/>
                    <a:pt x="93" y="385"/>
                  </a:cubicBezTo>
                  <a:cubicBezTo>
                    <a:pt x="93" y="383"/>
                    <a:pt x="91" y="383"/>
                    <a:pt x="90" y="381"/>
                  </a:cubicBezTo>
                  <a:cubicBezTo>
                    <a:pt x="90" y="380"/>
                    <a:pt x="89" y="382"/>
                    <a:pt x="89" y="379"/>
                  </a:cubicBezTo>
                  <a:cubicBezTo>
                    <a:pt x="90" y="376"/>
                    <a:pt x="90" y="375"/>
                    <a:pt x="91" y="375"/>
                  </a:cubicBezTo>
                  <a:cubicBezTo>
                    <a:pt x="93" y="374"/>
                    <a:pt x="91" y="375"/>
                    <a:pt x="93" y="374"/>
                  </a:cubicBezTo>
                  <a:cubicBezTo>
                    <a:pt x="95" y="374"/>
                    <a:pt x="96" y="372"/>
                    <a:pt x="95" y="369"/>
                  </a:cubicBezTo>
                  <a:cubicBezTo>
                    <a:pt x="95" y="367"/>
                    <a:pt x="94" y="366"/>
                    <a:pt x="95" y="365"/>
                  </a:cubicBezTo>
                  <a:cubicBezTo>
                    <a:pt x="97" y="364"/>
                    <a:pt x="96" y="363"/>
                    <a:pt x="98" y="364"/>
                  </a:cubicBezTo>
                  <a:cubicBezTo>
                    <a:pt x="100" y="365"/>
                    <a:pt x="99" y="365"/>
                    <a:pt x="101" y="365"/>
                  </a:cubicBezTo>
                  <a:cubicBezTo>
                    <a:pt x="102" y="364"/>
                    <a:pt x="102" y="359"/>
                    <a:pt x="102" y="359"/>
                  </a:cubicBezTo>
                  <a:cubicBezTo>
                    <a:pt x="101" y="360"/>
                    <a:pt x="99" y="358"/>
                    <a:pt x="99" y="358"/>
                  </a:cubicBezTo>
                  <a:cubicBezTo>
                    <a:pt x="98" y="358"/>
                    <a:pt x="98" y="356"/>
                    <a:pt x="99" y="355"/>
                  </a:cubicBezTo>
                  <a:cubicBezTo>
                    <a:pt x="99" y="355"/>
                    <a:pt x="99" y="353"/>
                    <a:pt x="100" y="353"/>
                  </a:cubicBezTo>
                  <a:cubicBezTo>
                    <a:pt x="102" y="353"/>
                    <a:pt x="102" y="354"/>
                    <a:pt x="104" y="353"/>
                  </a:cubicBezTo>
                  <a:cubicBezTo>
                    <a:pt x="105" y="352"/>
                    <a:pt x="105" y="352"/>
                    <a:pt x="106" y="351"/>
                  </a:cubicBezTo>
                  <a:cubicBezTo>
                    <a:pt x="107" y="350"/>
                    <a:pt x="108" y="350"/>
                    <a:pt x="109" y="348"/>
                  </a:cubicBezTo>
                  <a:cubicBezTo>
                    <a:pt x="109" y="347"/>
                    <a:pt x="110" y="341"/>
                    <a:pt x="110" y="341"/>
                  </a:cubicBezTo>
                  <a:cubicBezTo>
                    <a:pt x="109" y="340"/>
                    <a:pt x="111" y="341"/>
                    <a:pt x="113" y="340"/>
                  </a:cubicBezTo>
                  <a:cubicBezTo>
                    <a:pt x="114" y="339"/>
                    <a:pt x="115" y="333"/>
                    <a:pt x="116" y="332"/>
                  </a:cubicBezTo>
                  <a:cubicBezTo>
                    <a:pt x="117" y="330"/>
                    <a:pt x="120" y="326"/>
                    <a:pt x="120" y="325"/>
                  </a:cubicBezTo>
                  <a:cubicBezTo>
                    <a:pt x="120" y="324"/>
                    <a:pt x="123" y="317"/>
                    <a:pt x="123" y="317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7" y="310"/>
                    <a:pt x="127" y="308"/>
                    <a:pt x="126" y="306"/>
                  </a:cubicBezTo>
                  <a:cubicBezTo>
                    <a:pt x="126" y="305"/>
                    <a:pt x="125" y="301"/>
                    <a:pt x="126" y="300"/>
                  </a:cubicBezTo>
                  <a:cubicBezTo>
                    <a:pt x="127" y="300"/>
                    <a:pt x="128" y="297"/>
                    <a:pt x="128" y="297"/>
                  </a:cubicBezTo>
                  <a:cubicBezTo>
                    <a:pt x="128" y="293"/>
                    <a:pt x="128" y="293"/>
                    <a:pt x="128" y="293"/>
                  </a:cubicBezTo>
                  <a:cubicBezTo>
                    <a:pt x="128" y="293"/>
                    <a:pt x="133" y="290"/>
                    <a:pt x="133" y="290"/>
                  </a:cubicBezTo>
                  <a:cubicBezTo>
                    <a:pt x="139" y="289"/>
                    <a:pt x="135" y="286"/>
                    <a:pt x="142" y="289"/>
                  </a:cubicBezTo>
                  <a:cubicBezTo>
                    <a:pt x="142" y="289"/>
                    <a:pt x="146" y="288"/>
                    <a:pt x="145" y="287"/>
                  </a:cubicBezTo>
                  <a:cubicBezTo>
                    <a:pt x="145" y="287"/>
                    <a:pt x="141" y="283"/>
                    <a:pt x="141" y="283"/>
                  </a:cubicBezTo>
                  <a:cubicBezTo>
                    <a:pt x="143" y="280"/>
                    <a:pt x="143" y="280"/>
                    <a:pt x="143" y="280"/>
                  </a:cubicBezTo>
                  <a:cubicBezTo>
                    <a:pt x="143" y="280"/>
                    <a:pt x="146" y="278"/>
                    <a:pt x="143" y="277"/>
                  </a:cubicBezTo>
                  <a:cubicBezTo>
                    <a:pt x="141" y="276"/>
                    <a:pt x="139" y="275"/>
                    <a:pt x="139" y="274"/>
                  </a:cubicBezTo>
                  <a:cubicBezTo>
                    <a:pt x="139" y="274"/>
                    <a:pt x="138" y="270"/>
                    <a:pt x="138" y="269"/>
                  </a:cubicBezTo>
                  <a:cubicBezTo>
                    <a:pt x="138" y="268"/>
                    <a:pt x="137" y="265"/>
                    <a:pt x="137" y="265"/>
                  </a:cubicBezTo>
                  <a:cubicBezTo>
                    <a:pt x="137" y="265"/>
                    <a:pt x="137" y="261"/>
                    <a:pt x="137" y="260"/>
                  </a:cubicBezTo>
                  <a:cubicBezTo>
                    <a:pt x="137" y="259"/>
                    <a:pt x="136" y="256"/>
                    <a:pt x="135" y="255"/>
                  </a:cubicBezTo>
                  <a:cubicBezTo>
                    <a:pt x="134" y="254"/>
                    <a:pt x="130" y="251"/>
                    <a:pt x="130" y="251"/>
                  </a:cubicBezTo>
                  <a:cubicBezTo>
                    <a:pt x="123" y="248"/>
                    <a:pt x="123" y="248"/>
                    <a:pt x="123" y="248"/>
                  </a:cubicBezTo>
                  <a:cubicBezTo>
                    <a:pt x="121" y="250"/>
                    <a:pt x="121" y="250"/>
                    <a:pt x="121" y="250"/>
                  </a:cubicBezTo>
                  <a:cubicBezTo>
                    <a:pt x="116" y="245"/>
                    <a:pt x="116" y="245"/>
                    <a:pt x="116" y="245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1" y="229"/>
                    <a:pt x="101" y="229"/>
                    <a:pt x="101" y="229"/>
                  </a:cubicBezTo>
                  <a:cubicBezTo>
                    <a:pt x="95" y="226"/>
                    <a:pt x="95" y="226"/>
                    <a:pt x="95" y="226"/>
                  </a:cubicBezTo>
                  <a:cubicBezTo>
                    <a:pt x="91" y="222"/>
                    <a:pt x="91" y="222"/>
                    <a:pt x="91" y="222"/>
                  </a:cubicBezTo>
                  <a:cubicBezTo>
                    <a:pt x="91" y="217"/>
                    <a:pt x="91" y="217"/>
                    <a:pt x="91" y="217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88" y="213"/>
                    <a:pt x="89" y="210"/>
                    <a:pt x="89" y="209"/>
                  </a:cubicBezTo>
                  <a:cubicBezTo>
                    <a:pt x="90" y="208"/>
                    <a:pt x="92" y="203"/>
                    <a:pt x="92" y="203"/>
                  </a:cubicBezTo>
                  <a:cubicBezTo>
                    <a:pt x="92" y="203"/>
                    <a:pt x="91" y="199"/>
                    <a:pt x="91" y="198"/>
                  </a:cubicBezTo>
                  <a:cubicBezTo>
                    <a:pt x="91" y="197"/>
                    <a:pt x="92" y="192"/>
                    <a:pt x="92" y="192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79" y="164"/>
                    <a:pt x="79" y="164"/>
                    <a:pt x="79" y="164"/>
                  </a:cubicBezTo>
                  <a:cubicBezTo>
                    <a:pt x="78" y="161"/>
                    <a:pt x="78" y="161"/>
                    <a:pt x="79" y="159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2" y="155"/>
                    <a:pt x="72" y="155"/>
                    <a:pt x="72" y="155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1" y="138"/>
                    <a:pt x="71" y="138"/>
                    <a:pt x="71" y="138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67" y="129"/>
                    <a:pt x="67" y="129"/>
                    <a:pt x="67" y="129"/>
                  </a:cubicBezTo>
                  <a:cubicBezTo>
                    <a:pt x="63" y="123"/>
                    <a:pt x="63" y="123"/>
                    <a:pt x="63" y="123"/>
                  </a:cubicBezTo>
                  <a:cubicBezTo>
                    <a:pt x="63" y="123"/>
                    <a:pt x="62" y="125"/>
                    <a:pt x="61" y="124"/>
                  </a:cubicBezTo>
                  <a:cubicBezTo>
                    <a:pt x="60" y="123"/>
                    <a:pt x="55" y="115"/>
                    <a:pt x="55" y="115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6" y="111"/>
                    <a:pt x="35" y="109"/>
                  </a:cubicBezTo>
                  <a:cubicBezTo>
                    <a:pt x="34" y="107"/>
                    <a:pt x="32" y="105"/>
                    <a:pt x="32" y="105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2"/>
                    <a:pt x="24" y="102"/>
                    <a:pt x="23" y="102"/>
                  </a:cubicBezTo>
                  <a:cubicBezTo>
                    <a:pt x="22" y="101"/>
                    <a:pt x="20" y="100"/>
                    <a:pt x="20" y="100"/>
                  </a:cubicBezTo>
                  <a:close/>
                  <a:moveTo>
                    <a:pt x="142" y="568"/>
                  </a:moveTo>
                  <a:cubicBezTo>
                    <a:pt x="142" y="568"/>
                    <a:pt x="142" y="568"/>
                    <a:pt x="142" y="568"/>
                  </a:cubicBezTo>
                  <a:cubicBezTo>
                    <a:pt x="142" y="568"/>
                    <a:pt x="142" y="569"/>
                    <a:pt x="142" y="570"/>
                  </a:cubicBezTo>
                  <a:cubicBezTo>
                    <a:pt x="142" y="570"/>
                    <a:pt x="143" y="571"/>
                    <a:pt x="144" y="571"/>
                  </a:cubicBezTo>
                  <a:cubicBezTo>
                    <a:pt x="144" y="571"/>
                    <a:pt x="146" y="570"/>
                    <a:pt x="147" y="569"/>
                  </a:cubicBezTo>
                  <a:cubicBezTo>
                    <a:pt x="149" y="568"/>
                    <a:pt x="147" y="569"/>
                    <a:pt x="147" y="569"/>
                  </a:cubicBezTo>
                  <a:cubicBezTo>
                    <a:pt x="145" y="567"/>
                    <a:pt x="145" y="567"/>
                    <a:pt x="145" y="567"/>
                  </a:cubicBezTo>
                  <a:cubicBezTo>
                    <a:pt x="145" y="567"/>
                    <a:pt x="143" y="568"/>
                    <a:pt x="142" y="568"/>
                  </a:cubicBezTo>
                  <a:close/>
                  <a:moveTo>
                    <a:pt x="129" y="568"/>
                  </a:moveTo>
                  <a:cubicBezTo>
                    <a:pt x="129" y="568"/>
                    <a:pt x="129" y="568"/>
                    <a:pt x="129" y="568"/>
                  </a:cubicBezTo>
                  <a:cubicBezTo>
                    <a:pt x="129" y="568"/>
                    <a:pt x="129" y="570"/>
                    <a:pt x="129" y="570"/>
                  </a:cubicBezTo>
                  <a:cubicBezTo>
                    <a:pt x="129" y="571"/>
                    <a:pt x="130" y="571"/>
                    <a:pt x="131" y="570"/>
                  </a:cubicBezTo>
                  <a:cubicBezTo>
                    <a:pt x="131" y="570"/>
                    <a:pt x="132" y="570"/>
                    <a:pt x="133" y="569"/>
                  </a:cubicBezTo>
                  <a:cubicBezTo>
                    <a:pt x="134" y="568"/>
                    <a:pt x="133" y="567"/>
                    <a:pt x="132" y="567"/>
                  </a:cubicBezTo>
                  <a:cubicBezTo>
                    <a:pt x="132" y="566"/>
                    <a:pt x="131" y="567"/>
                    <a:pt x="131" y="567"/>
                  </a:cubicBezTo>
                  <a:cubicBezTo>
                    <a:pt x="130" y="567"/>
                    <a:pt x="129" y="568"/>
                    <a:pt x="129" y="568"/>
                  </a:cubicBezTo>
                  <a:close/>
                  <a:moveTo>
                    <a:pt x="105" y="556"/>
                  </a:moveTo>
                  <a:cubicBezTo>
                    <a:pt x="105" y="556"/>
                    <a:pt x="105" y="556"/>
                    <a:pt x="105" y="556"/>
                  </a:cubicBezTo>
                  <a:cubicBezTo>
                    <a:pt x="104" y="557"/>
                    <a:pt x="104" y="557"/>
                    <a:pt x="104" y="557"/>
                  </a:cubicBezTo>
                  <a:cubicBezTo>
                    <a:pt x="104" y="557"/>
                    <a:pt x="103" y="558"/>
                    <a:pt x="104" y="559"/>
                  </a:cubicBezTo>
                  <a:cubicBezTo>
                    <a:pt x="104" y="561"/>
                    <a:pt x="105" y="561"/>
                    <a:pt x="105" y="561"/>
                  </a:cubicBezTo>
                  <a:cubicBezTo>
                    <a:pt x="105" y="561"/>
                    <a:pt x="106" y="560"/>
                    <a:pt x="108" y="560"/>
                  </a:cubicBezTo>
                  <a:cubicBezTo>
                    <a:pt x="109" y="560"/>
                    <a:pt x="111" y="558"/>
                    <a:pt x="111" y="557"/>
                  </a:cubicBezTo>
                  <a:cubicBezTo>
                    <a:pt x="112" y="557"/>
                    <a:pt x="112" y="555"/>
                    <a:pt x="113" y="555"/>
                  </a:cubicBezTo>
                  <a:cubicBezTo>
                    <a:pt x="114" y="555"/>
                    <a:pt x="117" y="556"/>
                    <a:pt x="118" y="556"/>
                  </a:cubicBezTo>
                  <a:cubicBezTo>
                    <a:pt x="119" y="556"/>
                    <a:pt x="117" y="553"/>
                    <a:pt x="117" y="553"/>
                  </a:cubicBezTo>
                  <a:cubicBezTo>
                    <a:pt x="117" y="552"/>
                    <a:pt x="114" y="553"/>
                    <a:pt x="114" y="553"/>
                  </a:cubicBezTo>
                  <a:cubicBezTo>
                    <a:pt x="114" y="553"/>
                    <a:pt x="112" y="553"/>
                    <a:pt x="111" y="552"/>
                  </a:cubicBezTo>
                  <a:cubicBezTo>
                    <a:pt x="110" y="552"/>
                    <a:pt x="110" y="552"/>
                    <a:pt x="110" y="552"/>
                  </a:cubicBezTo>
                  <a:cubicBezTo>
                    <a:pt x="109" y="553"/>
                    <a:pt x="109" y="554"/>
                    <a:pt x="108" y="555"/>
                  </a:cubicBezTo>
                  <a:cubicBezTo>
                    <a:pt x="107" y="556"/>
                    <a:pt x="107" y="555"/>
                    <a:pt x="107" y="554"/>
                  </a:cubicBezTo>
                  <a:cubicBezTo>
                    <a:pt x="107" y="554"/>
                    <a:pt x="105" y="553"/>
                    <a:pt x="104" y="554"/>
                  </a:cubicBezTo>
                  <a:cubicBezTo>
                    <a:pt x="104" y="554"/>
                    <a:pt x="105" y="555"/>
                    <a:pt x="105" y="556"/>
                  </a:cubicBezTo>
                  <a:close/>
                  <a:moveTo>
                    <a:pt x="97" y="556"/>
                  </a:moveTo>
                  <a:cubicBezTo>
                    <a:pt x="97" y="556"/>
                    <a:pt x="97" y="556"/>
                    <a:pt x="97" y="556"/>
                  </a:cubicBezTo>
                  <a:cubicBezTo>
                    <a:pt x="97" y="556"/>
                    <a:pt x="99" y="557"/>
                    <a:pt x="101" y="557"/>
                  </a:cubicBezTo>
                  <a:cubicBezTo>
                    <a:pt x="102" y="557"/>
                    <a:pt x="101" y="556"/>
                    <a:pt x="102" y="555"/>
                  </a:cubicBezTo>
                  <a:cubicBezTo>
                    <a:pt x="102" y="554"/>
                    <a:pt x="101" y="555"/>
                    <a:pt x="100" y="554"/>
                  </a:cubicBezTo>
                  <a:cubicBezTo>
                    <a:pt x="99" y="554"/>
                    <a:pt x="99" y="554"/>
                    <a:pt x="98" y="554"/>
                  </a:cubicBezTo>
                  <a:cubicBezTo>
                    <a:pt x="96" y="554"/>
                    <a:pt x="97" y="556"/>
                    <a:pt x="97" y="556"/>
                  </a:cubicBezTo>
                  <a:close/>
                  <a:moveTo>
                    <a:pt x="88" y="545"/>
                  </a:moveTo>
                  <a:cubicBezTo>
                    <a:pt x="88" y="545"/>
                    <a:pt x="88" y="545"/>
                    <a:pt x="88" y="545"/>
                  </a:cubicBezTo>
                  <a:cubicBezTo>
                    <a:pt x="87" y="550"/>
                    <a:pt x="92" y="547"/>
                    <a:pt x="92" y="544"/>
                  </a:cubicBezTo>
                  <a:cubicBezTo>
                    <a:pt x="91" y="542"/>
                    <a:pt x="92" y="542"/>
                    <a:pt x="90" y="540"/>
                  </a:cubicBezTo>
                  <a:cubicBezTo>
                    <a:pt x="89" y="537"/>
                    <a:pt x="89" y="540"/>
                    <a:pt x="88" y="541"/>
                  </a:cubicBezTo>
                  <a:cubicBezTo>
                    <a:pt x="87" y="543"/>
                    <a:pt x="89" y="543"/>
                    <a:pt x="89" y="544"/>
                  </a:cubicBezTo>
                  <a:cubicBezTo>
                    <a:pt x="89" y="545"/>
                    <a:pt x="88" y="544"/>
                    <a:pt x="88" y="545"/>
                  </a:cubicBezTo>
                  <a:close/>
                  <a:moveTo>
                    <a:pt x="80" y="557"/>
                  </a:moveTo>
                  <a:cubicBezTo>
                    <a:pt x="80" y="557"/>
                    <a:pt x="80" y="557"/>
                    <a:pt x="80" y="557"/>
                  </a:cubicBezTo>
                  <a:cubicBezTo>
                    <a:pt x="80" y="557"/>
                    <a:pt x="79" y="558"/>
                    <a:pt x="80" y="560"/>
                  </a:cubicBezTo>
                  <a:cubicBezTo>
                    <a:pt x="80" y="561"/>
                    <a:pt x="80" y="560"/>
                    <a:pt x="83" y="558"/>
                  </a:cubicBezTo>
                  <a:cubicBezTo>
                    <a:pt x="85" y="556"/>
                    <a:pt x="82" y="557"/>
                    <a:pt x="82" y="557"/>
                  </a:cubicBezTo>
                  <a:cubicBezTo>
                    <a:pt x="82" y="556"/>
                    <a:pt x="81" y="557"/>
                    <a:pt x="80" y="557"/>
                  </a:cubicBezTo>
                  <a:close/>
                  <a:moveTo>
                    <a:pt x="80" y="563"/>
                  </a:moveTo>
                  <a:cubicBezTo>
                    <a:pt x="80" y="563"/>
                    <a:pt x="80" y="563"/>
                    <a:pt x="80" y="563"/>
                  </a:cubicBezTo>
                  <a:cubicBezTo>
                    <a:pt x="80" y="563"/>
                    <a:pt x="80" y="565"/>
                    <a:pt x="81" y="565"/>
                  </a:cubicBezTo>
                  <a:cubicBezTo>
                    <a:pt x="82" y="565"/>
                    <a:pt x="82" y="564"/>
                    <a:pt x="83" y="563"/>
                  </a:cubicBezTo>
                  <a:cubicBezTo>
                    <a:pt x="83" y="562"/>
                    <a:pt x="82" y="562"/>
                    <a:pt x="82" y="561"/>
                  </a:cubicBezTo>
                  <a:cubicBezTo>
                    <a:pt x="81" y="561"/>
                    <a:pt x="80" y="562"/>
                    <a:pt x="80" y="563"/>
                  </a:cubicBezTo>
                  <a:close/>
                  <a:moveTo>
                    <a:pt x="77" y="568"/>
                  </a:moveTo>
                  <a:cubicBezTo>
                    <a:pt x="77" y="568"/>
                    <a:pt x="77" y="568"/>
                    <a:pt x="77" y="568"/>
                  </a:cubicBezTo>
                  <a:cubicBezTo>
                    <a:pt x="75" y="568"/>
                    <a:pt x="75" y="568"/>
                    <a:pt x="75" y="568"/>
                  </a:cubicBezTo>
                  <a:cubicBezTo>
                    <a:pt x="75" y="568"/>
                    <a:pt x="75" y="568"/>
                    <a:pt x="72" y="570"/>
                  </a:cubicBezTo>
                  <a:cubicBezTo>
                    <a:pt x="69" y="571"/>
                    <a:pt x="71" y="572"/>
                    <a:pt x="71" y="573"/>
                  </a:cubicBezTo>
                  <a:cubicBezTo>
                    <a:pt x="71" y="575"/>
                    <a:pt x="74" y="573"/>
                    <a:pt x="76" y="572"/>
                  </a:cubicBezTo>
                  <a:cubicBezTo>
                    <a:pt x="77" y="572"/>
                    <a:pt x="76" y="571"/>
                    <a:pt x="77" y="571"/>
                  </a:cubicBezTo>
                  <a:cubicBezTo>
                    <a:pt x="77" y="571"/>
                    <a:pt x="77" y="571"/>
                    <a:pt x="79" y="570"/>
                  </a:cubicBezTo>
                  <a:cubicBezTo>
                    <a:pt x="81" y="569"/>
                    <a:pt x="80" y="569"/>
                    <a:pt x="80" y="568"/>
                  </a:cubicBezTo>
                  <a:cubicBezTo>
                    <a:pt x="80" y="568"/>
                    <a:pt x="78" y="567"/>
                    <a:pt x="77" y="568"/>
                  </a:cubicBezTo>
                  <a:close/>
                  <a:moveTo>
                    <a:pt x="51" y="573"/>
                  </a:moveTo>
                  <a:cubicBezTo>
                    <a:pt x="51" y="573"/>
                    <a:pt x="51" y="573"/>
                    <a:pt x="51" y="573"/>
                  </a:cubicBezTo>
                  <a:cubicBezTo>
                    <a:pt x="52" y="573"/>
                    <a:pt x="53" y="572"/>
                    <a:pt x="54" y="573"/>
                  </a:cubicBezTo>
                  <a:cubicBezTo>
                    <a:pt x="55" y="574"/>
                    <a:pt x="54" y="576"/>
                    <a:pt x="54" y="576"/>
                  </a:cubicBezTo>
                  <a:cubicBezTo>
                    <a:pt x="53" y="577"/>
                    <a:pt x="52" y="578"/>
                    <a:pt x="51" y="578"/>
                  </a:cubicBezTo>
                  <a:cubicBezTo>
                    <a:pt x="50" y="578"/>
                    <a:pt x="49" y="578"/>
                    <a:pt x="48" y="577"/>
                  </a:cubicBezTo>
                  <a:cubicBezTo>
                    <a:pt x="48" y="576"/>
                    <a:pt x="48" y="573"/>
                    <a:pt x="48" y="573"/>
                  </a:cubicBezTo>
                  <a:cubicBezTo>
                    <a:pt x="49" y="573"/>
                    <a:pt x="51" y="573"/>
                    <a:pt x="51" y="573"/>
                  </a:cubicBezTo>
                  <a:close/>
                  <a:moveTo>
                    <a:pt x="59" y="558"/>
                  </a:move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60"/>
                    <a:pt x="58" y="560"/>
                  </a:cubicBezTo>
                  <a:cubicBezTo>
                    <a:pt x="56" y="561"/>
                    <a:pt x="57" y="558"/>
                    <a:pt x="57" y="557"/>
                  </a:cubicBezTo>
                  <a:cubicBezTo>
                    <a:pt x="57" y="556"/>
                    <a:pt x="53" y="558"/>
                    <a:pt x="53" y="558"/>
                  </a:cubicBezTo>
                  <a:cubicBezTo>
                    <a:pt x="53" y="558"/>
                    <a:pt x="53" y="561"/>
                    <a:pt x="52" y="562"/>
                  </a:cubicBezTo>
                  <a:cubicBezTo>
                    <a:pt x="51" y="562"/>
                    <a:pt x="51" y="562"/>
                    <a:pt x="50" y="563"/>
                  </a:cubicBezTo>
                  <a:cubicBezTo>
                    <a:pt x="49" y="564"/>
                    <a:pt x="49" y="566"/>
                    <a:pt x="49" y="566"/>
                  </a:cubicBezTo>
                  <a:cubicBezTo>
                    <a:pt x="50" y="567"/>
                    <a:pt x="52" y="567"/>
                    <a:pt x="52" y="567"/>
                  </a:cubicBezTo>
                  <a:cubicBezTo>
                    <a:pt x="53" y="567"/>
                    <a:pt x="53" y="567"/>
                    <a:pt x="56" y="569"/>
                  </a:cubicBezTo>
                  <a:cubicBezTo>
                    <a:pt x="60" y="570"/>
                    <a:pt x="57" y="569"/>
                    <a:pt x="60" y="569"/>
                  </a:cubicBezTo>
                  <a:cubicBezTo>
                    <a:pt x="62" y="569"/>
                    <a:pt x="61" y="570"/>
                    <a:pt x="62" y="570"/>
                  </a:cubicBezTo>
                  <a:cubicBezTo>
                    <a:pt x="63" y="570"/>
                    <a:pt x="64" y="572"/>
                    <a:pt x="65" y="573"/>
                  </a:cubicBezTo>
                  <a:cubicBezTo>
                    <a:pt x="67" y="574"/>
                    <a:pt x="68" y="572"/>
                    <a:pt x="69" y="572"/>
                  </a:cubicBezTo>
                  <a:cubicBezTo>
                    <a:pt x="69" y="571"/>
                    <a:pt x="71" y="568"/>
                    <a:pt x="71" y="568"/>
                  </a:cubicBezTo>
                  <a:cubicBezTo>
                    <a:pt x="71" y="568"/>
                    <a:pt x="65" y="566"/>
                    <a:pt x="65" y="566"/>
                  </a:cubicBezTo>
                  <a:cubicBezTo>
                    <a:pt x="64" y="566"/>
                    <a:pt x="63" y="563"/>
                    <a:pt x="65" y="563"/>
                  </a:cubicBezTo>
                  <a:cubicBezTo>
                    <a:pt x="66" y="563"/>
                    <a:pt x="66" y="564"/>
                    <a:pt x="67" y="565"/>
                  </a:cubicBezTo>
                  <a:cubicBezTo>
                    <a:pt x="67" y="566"/>
                    <a:pt x="68" y="566"/>
                    <a:pt x="69" y="566"/>
                  </a:cubicBezTo>
                  <a:cubicBezTo>
                    <a:pt x="70" y="566"/>
                    <a:pt x="71" y="565"/>
                    <a:pt x="71" y="564"/>
                  </a:cubicBezTo>
                  <a:cubicBezTo>
                    <a:pt x="71" y="563"/>
                    <a:pt x="70" y="564"/>
                    <a:pt x="68" y="561"/>
                  </a:cubicBezTo>
                  <a:cubicBezTo>
                    <a:pt x="65" y="558"/>
                    <a:pt x="68" y="559"/>
                    <a:pt x="69" y="559"/>
                  </a:cubicBezTo>
                  <a:cubicBezTo>
                    <a:pt x="69" y="558"/>
                    <a:pt x="71" y="556"/>
                    <a:pt x="71" y="556"/>
                  </a:cubicBezTo>
                  <a:cubicBezTo>
                    <a:pt x="72" y="555"/>
                    <a:pt x="69" y="555"/>
                    <a:pt x="68" y="554"/>
                  </a:cubicBezTo>
                  <a:cubicBezTo>
                    <a:pt x="67" y="554"/>
                    <a:pt x="67" y="554"/>
                    <a:pt x="67" y="554"/>
                  </a:cubicBezTo>
                  <a:cubicBezTo>
                    <a:pt x="67" y="555"/>
                    <a:pt x="64" y="554"/>
                    <a:pt x="63" y="553"/>
                  </a:cubicBezTo>
                  <a:cubicBezTo>
                    <a:pt x="63" y="553"/>
                    <a:pt x="63" y="551"/>
                    <a:pt x="62" y="550"/>
                  </a:cubicBezTo>
                  <a:cubicBezTo>
                    <a:pt x="62" y="550"/>
                    <a:pt x="60" y="550"/>
                    <a:pt x="58" y="550"/>
                  </a:cubicBezTo>
                  <a:cubicBezTo>
                    <a:pt x="56" y="550"/>
                    <a:pt x="57" y="553"/>
                    <a:pt x="57" y="553"/>
                  </a:cubicBezTo>
                  <a:cubicBezTo>
                    <a:pt x="57" y="553"/>
                    <a:pt x="58" y="555"/>
                    <a:pt x="59" y="556"/>
                  </a:cubicBezTo>
                  <a:cubicBezTo>
                    <a:pt x="59" y="556"/>
                    <a:pt x="59" y="558"/>
                    <a:pt x="59" y="55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39DA5EE2-0EC9-8940-8168-8BB9AC0072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31808" y="1593291"/>
              <a:ext cx="1169794" cy="1439380"/>
            </a:xfrm>
            <a:custGeom>
              <a:avLst/>
              <a:gdLst>
                <a:gd name="T0" fmla="*/ 181 w 513"/>
                <a:gd name="T1" fmla="*/ 422 h 651"/>
                <a:gd name="T2" fmla="*/ 256 w 513"/>
                <a:gd name="T3" fmla="*/ 393 h 651"/>
                <a:gd name="T4" fmla="*/ 306 w 513"/>
                <a:gd name="T5" fmla="*/ 401 h 651"/>
                <a:gd name="T6" fmla="*/ 324 w 513"/>
                <a:gd name="T7" fmla="*/ 460 h 651"/>
                <a:gd name="T8" fmla="*/ 371 w 513"/>
                <a:gd name="T9" fmla="*/ 452 h 651"/>
                <a:gd name="T10" fmla="*/ 360 w 513"/>
                <a:gd name="T11" fmla="*/ 484 h 651"/>
                <a:gd name="T12" fmla="*/ 347 w 513"/>
                <a:gd name="T13" fmla="*/ 509 h 651"/>
                <a:gd name="T14" fmla="*/ 350 w 513"/>
                <a:gd name="T15" fmla="*/ 469 h 651"/>
                <a:gd name="T16" fmla="*/ 277 w 513"/>
                <a:gd name="T17" fmla="*/ 474 h 651"/>
                <a:gd name="T18" fmla="*/ 278 w 513"/>
                <a:gd name="T19" fmla="*/ 512 h 651"/>
                <a:gd name="T20" fmla="*/ 245 w 513"/>
                <a:gd name="T21" fmla="*/ 518 h 651"/>
                <a:gd name="T22" fmla="*/ 231 w 513"/>
                <a:gd name="T23" fmla="*/ 531 h 651"/>
                <a:gd name="T24" fmla="*/ 260 w 513"/>
                <a:gd name="T25" fmla="*/ 538 h 651"/>
                <a:gd name="T26" fmla="*/ 291 w 513"/>
                <a:gd name="T27" fmla="*/ 568 h 651"/>
                <a:gd name="T28" fmla="*/ 316 w 513"/>
                <a:gd name="T29" fmla="*/ 588 h 651"/>
                <a:gd name="T30" fmla="*/ 362 w 513"/>
                <a:gd name="T31" fmla="*/ 598 h 651"/>
                <a:gd name="T32" fmla="*/ 365 w 513"/>
                <a:gd name="T33" fmla="*/ 636 h 651"/>
                <a:gd name="T34" fmla="*/ 388 w 513"/>
                <a:gd name="T35" fmla="*/ 615 h 651"/>
                <a:gd name="T36" fmla="*/ 442 w 513"/>
                <a:gd name="T37" fmla="*/ 609 h 651"/>
                <a:gd name="T38" fmla="*/ 492 w 513"/>
                <a:gd name="T39" fmla="*/ 651 h 651"/>
                <a:gd name="T40" fmla="*/ 513 w 513"/>
                <a:gd name="T41" fmla="*/ 644 h 651"/>
                <a:gd name="T42" fmla="*/ 449 w 513"/>
                <a:gd name="T43" fmla="*/ 465 h 651"/>
                <a:gd name="T44" fmla="*/ 513 w 513"/>
                <a:gd name="T45" fmla="*/ 163 h 651"/>
                <a:gd name="T46" fmla="*/ 494 w 513"/>
                <a:gd name="T47" fmla="*/ 176 h 651"/>
                <a:gd name="T48" fmla="*/ 426 w 513"/>
                <a:gd name="T49" fmla="*/ 157 h 651"/>
                <a:gd name="T50" fmla="*/ 375 w 513"/>
                <a:gd name="T51" fmla="*/ 166 h 651"/>
                <a:gd name="T52" fmla="*/ 334 w 513"/>
                <a:gd name="T53" fmla="*/ 197 h 651"/>
                <a:gd name="T54" fmla="*/ 289 w 513"/>
                <a:gd name="T55" fmla="*/ 184 h 651"/>
                <a:gd name="T56" fmla="*/ 295 w 513"/>
                <a:gd name="T57" fmla="*/ 204 h 651"/>
                <a:gd name="T58" fmla="*/ 276 w 513"/>
                <a:gd name="T59" fmla="*/ 197 h 651"/>
                <a:gd name="T60" fmla="*/ 246 w 513"/>
                <a:gd name="T61" fmla="*/ 178 h 651"/>
                <a:gd name="T62" fmla="*/ 190 w 513"/>
                <a:gd name="T63" fmla="*/ 175 h 651"/>
                <a:gd name="T64" fmla="*/ 160 w 513"/>
                <a:gd name="T65" fmla="*/ 172 h 651"/>
                <a:gd name="T66" fmla="*/ 139 w 513"/>
                <a:gd name="T67" fmla="*/ 169 h 651"/>
                <a:gd name="T68" fmla="*/ 109 w 513"/>
                <a:gd name="T69" fmla="*/ 195 h 651"/>
                <a:gd name="T70" fmla="*/ 76 w 513"/>
                <a:gd name="T71" fmla="*/ 231 h 651"/>
                <a:gd name="T72" fmla="*/ 54 w 513"/>
                <a:gd name="T73" fmla="*/ 248 h 651"/>
                <a:gd name="T74" fmla="*/ 61 w 513"/>
                <a:gd name="T75" fmla="*/ 279 h 651"/>
                <a:gd name="T76" fmla="*/ 13 w 513"/>
                <a:gd name="T77" fmla="*/ 278 h 651"/>
                <a:gd name="T78" fmla="*/ 19 w 513"/>
                <a:gd name="T79" fmla="*/ 323 h 651"/>
                <a:gd name="T80" fmla="*/ 35 w 513"/>
                <a:gd name="T81" fmla="*/ 367 h 651"/>
                <a:gd name="T82" fmla="*/ 56 w 513"/>
                <a:gd name="T83" fmla="*/ 388 h 651"/>
                <a:gd name="T84" fmla="*/ 93 w 513"/>
                <a:gd name="T85" fmla="*/ 389 h 651"/>
                <a:gd name="T86" fmla="*/ 139 w 513"/>
                <a:gd name="T87" fmla="*/ 432 h 651"/>
                <a:gd name="T88" fmla="*/ 123 w 513"/>
                <a:gd name="T89" fmla="*/ 427 h 651"/>
                <a:gd name="T90" fmla="*/ 151 w 513"/>
                <a:gd name="T91" fmla="*/ 441 h 651"/>
                <a:gd name="T92" fmla="*/ 513 w 513"/>
                <a:gd name="T93" fmla="*/ 0 h 651"/>
                <a:gd name="T94" fmla="*/ 470 w 513"/>
                <a:gd name="T95" fmla="*/ 10 h 651"/>
                <a:gd name="T96" fmla="*/ 489 w 513"/>
                <a:gd name="T97" fmla="*/ 28 h 651"/>
                <a:gd name="T98" fmla="*/ 496 w 513"/>
                <a:gd name="T99" fmla="*/ 37 h 651"/>
                <a:gd name="T100" fmla="*/ 513 w 513"/>
                <a:gd name="T101" fmla="*/ 0 h 651"/>
                <a:gd name="T102" fmla="*/ 513 w 513"/>
                <a:gd name="T103" fmla="*/ 49 h 651"/>
                <a:gd name="T104" fmla="*/ 479 w 513"/>
                <a:gd name="T105" fmla="*/ 65 h 651"/>
                <a:gd name="T106" fmla="*/ 491 w 513"/>
                <a:gd name="T107" fmla="*/ 93 h 651"/>
                <a:gd name="T108" fmla="*/ 489 w 513"/>
                <a:gd name="T109" fmla="*/ 110 h 651"/>
                <a:gd name="T110" fmla="*/ 513 w 513"/>
                <a:gd name="T111" fmla="*/ 116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13" h="651">
                  <a:moveTo>
                    <a:pt x="151" y="441"/>
                  </a:moveTo>
                  <a:cubicBezTo>
                    <a:pt x="181" y="422"/>
                    <a:pt x="181" y="422"/>
                    <a:pt x="181" y="422"/>
                  </a:cubicBezTo>
                  <a:cubicBezTo>
                    <a:pt x="217" y="395"/>
                    <a:pt x="217" y="395"/>
                    <a:pt x="217" y="395"/>
                  </a:cubicBezTo>
                  <a:cubicBezTo>
                    <a:pt x="256" y="393"/>
                    <a:pt x="256" y="393"/>
                    <a:pt x="256" y="393"/>
                  </a:cubicBezTo>
                  <a:cubicBezTo>
                    <a:pt x="266" y="395"/>
                    <a:pt x="269" y="402"/>
                    <a:pt x="287" y="388"/>
                  </a:cubicBezTo>
                  <a:cubicBezTo>
                    <a:pt x="306" y="401"/>
                    <a:pt x="306" y="401"/>
                    <a:pt x="306" y="401"/>
                  </a:cubicBezTo>
                  <a:cubicBezTo>
                    <a:pt x="318" y="425"/>
                    <a:pt x="318" y="425"/>
                    <a:pt x="318" y="425"/>
                  </a:cubicBezTo>
                  <a:cubicBezTo>
                    <a:pt x="324" y="460"/>
                    <a:pt x="324" y="460"/>
                    <a:pt x="324" y="460"/>
                  </a:cubicBezTo>
                  <a:cubicBezTo>
                    <a:pt x="352" y="460"/>
                    <a:pt x="352" y="460"/>
                    <a:pt x="352" y="460"/>
                  </a:cubicBezTo>
                  <a:cubicBezTo>
                    <a:pt x="371" y="452"/>
                    <a:pt x="371" y="452"/>
                    <a:pt x="371" y="452"/>
                  </a:cubicBezTo>
                  <a:cubicBezTo>
                    <a:pt x="384" y="463"/>
                    <a:pt x="381" y="459"/>
                    <a:pt x="384" y="468"/>
                  </a:cubicBezTo>
                  <a:cubicBezTo>
                    <a:pt x="372" y="478"/>
                    <a:pt x="374" y="476"/>
                    <a:pt x="360" y="484"/>
                  </a:cubicBezTo>
                  <a:cubicBezTo>
                    <a:pt x="354" y="508"/>
                    <a:pt x="354" y="508"/>
                    <a:pt x="354" y="508"/>
                  </a:cubicBezTo>
                  <a:cubicBezTo>
                    <a:pt x="347" y="509"/>
                    <a:pt x="347" y="509"/>
                    <a:pt x="347" y="509"/>
                  </a:cubicBezTo>
                  <a:cubicBezTo>
                    <a:pt x="347" y="485"/>
                    <a:pt x="345" y="494"/>
                    <a:pt x="356" y="472"/>
                  </a:cubicBezTo>
                  <a:cubicBezTo>
                    <a:pt x="350" y="469"/>
                    <a:pt x="350" y="469"/>
                    <a:pt x="350" y="469"/>
                  </a:cubicBezTo>
                  <a:cubicBezTo>
                    <a:pt x="320" y="469"/>
                    <a:pt x="320" y="469"/>
                    <a:pt x="320" y="469"/>
                  </a:cubicBezTo>
                  <a:cubicBezTo>
                    <a:pt x="293" y="469"/>
                    <a:pt x="306" y="467"/>
                    <a:pt x="277" y="474"/>
                  </a:cubicBezTo>
                  <a:cubicBezTo>
                    <a:pt x="276" y="477"/>
                    <a:pt x="265" y="473"/>
                    <a:pt x="263" y="476"/>
                  </a:cubicBezTo>
                  <a:cubicBezTo>
                    <a:pt x="250" y="497"/>
                    <a:pt x="245" y="502"/>
                    <a:pt x="278" y="512"/>
                  </a:cubicBezTo>
                  <a:cubicBezTo>
                    <a:pt x="274" y="523"/>
                    <a:pt x="274" y="523"/>
                    <a:pt x="274" y="523"/>
                  </a:cubicBezTo>
                  <a:cubicBezTo>
                    <a:pt x="260" y="515"/>
                    <a:pt x="267" y="517"/>
                    <a:pt x="245" y="518"/>
                  </a:cubicBezTo>
                  <a:cubicBezTo>
                    <a:pt x="231" y="519"/>
                    <a:pt x="231" y="519"/>
                    <a:pt x="231" y="519"/>
                  </a:cubicBezTo>
                  <a:cubicBezTo>
                    <a:pt x="231" y="531"/>
                    <a:pt x="231" y="531"/>
                    <a:pt x="231" y="531"/>
                  </a:cubicBezTo>
                  <a:cubicBezTo>
                    <a:pt x="246" y="530"/>
                    <a:pt x="246" y="530"/>
                    <a:pt x="246" y="530"/>
                  </a:cubicBezTo>
                  <a:cubicBezTo>
                    <a:pt x="260" y="538"/>
                    <a:pt x="260" y="538"/>
                    <a:pt x="260" y="538"/>
                  </a:cubicBezTo>
                  <a:cubicBezTo>
                    <a:pt x="269" y="548"/>
                    <a:pt x="269" y="548"/>
                    <a:pt x="269" y="548"/>
                  </a:cubicBezTo>
                  <a:cubicBezTo>
                    <a:pt x="291" y="568"/>
                    <a:pt x="291" y="568"/>
                    <a:pt x="291" y="568"/>
                  </a:cubicBezTo>
                  <a:cubicBezTo>
                    <a:pt x="294" y="586"/>
                    <a:pt x="294" y="586"/>
                    <a:pt x="294" y="586"/>
                  </a:cubicBezTo>
                  <a:cubicBezTo>
                    <a:pt x="306" y="584"/>
                    <a:pt x="305" y="583"/>
                    <a:pt x="316" y="588"/>
                  </a:cubicBezTo>
                  <a:cubicBezTo>
                    <a:pt x="334" y="596"/>
                    <a:pt x="337" y="593"/>
                    <a:pt x="358" y="589"/>
                  </a:cubicBezTo>
                  <a:cubicBezTo>
                    <a:pt x="362" y="598"/>
                    <a:pt x="362" y="598"/>
                    <a:pt x="362" y="598"/>
                  </a:cubicBezTo>
                  <a:cubicBezTo>
                    <a:pt x="362" y="618"/>
                    <a:pt x="362" y="618"/>
                    <a:pt x="362" y="618"/>
                  </a:cubicBezTo>
                  <a:cubicBezTo>
                    <a:pt x="365" y="636"/>
                    <a:pt x="365" y="636"/>
                    <a:pt x="365" y="636"/>
                  </a:cubicBezTo>
                  <a:cubicBezTo>
                    <a:pt x="381" y="626"/>
                    <a:pt x="381" y="626"/>
                    <a:pt x="381" y="626"/>
                  </a:cubicBezTo>
                  <a:cubicBezTo>
                    <a:pt x="388" y="615"/>
                    <a:pt x="388" y="615"/>
                    <a:pt x="388" y="615"/>
                  </a:cubicBezTo>
                  <a:cubicBezTo>
                    <a:pt x="413" y="607"/>
                    <a:pt x="413" y="607"/>
                    <a:pt x="413" y="607"/>
                  </a:cubicBezTo>
                  <a:cubicBezTo>
                    <a:pt x="442" y="609"/>
                    <a:pt x="442" y="609"/>
                    <a:pt x="442" y="609"/>
                  </a:cubicBezTo>
                  <a:cubicBezTo>
                    <a:pt x="442" y="610"/>
                    <a:pt x="477" y="632"/>
                    <a:pt x="482" y="637"/>
                  </a:cubicBezTo>
                  <a:cubicBezTo>
                    <a:pt x="486" y="642"/>
                    <a:pt x="492" y="651"/>
                    <a:pt x="492" y="651"/>
                  </a:cubicBezTo>
                  <a:cubicBezTo>
                    <a:pt x="511" y="646"/>
                    <a:pt x="511" y="646"/>
                    <a:pt x="511" y="646"/>
                  </a:cubicBezTo>
                  <a:cubicBezTo>
                    <a:pt x="513" y="644"/>
                    <a:pt x="513" y="644"/>
                    <a:pt x="513" y="644"/>
                  </a:cubicBezTo>
                  <a:cubicBezTo>
                    <a:pt x="513" y="618"/>
                    <a:pt x="513" y="618"/>
                    <a:pt x="513" y="618"/>
                  </a:cubicBezTo>
                  <a:cubicBezTo>
                    <a:pt x="449" y="465"/>
                    <a:pt x="449" y="465"/>
                    <a:pt x="449" y="465"/>
                  </a:cubicBezTo>
                  <a:cubicBezTo>
                    <a:pt x="513" y="436"/>
                    <a:pt x="513" y="436"/>
                    <a:pt x="513" y="436"/>
                  </a:cubicBezTo>
                  <a:cubicBezTo>
                    <a:pt x="513" y="163"/>
                    <a:pt x="513" y="163"/>
                    <a:pt x="513" y="163"/>
                  </a:cubicBezTo>
                  <a:cubicBezTo>
                    <a:pt x="510" y="163"/>
                    <a:pt x="506" y="164"/>
                    <a:pt x="501" y="164"/>
                  </a:cubicBezTo>
                  <a:cubicBezTo>
                    <a:pt x="494" y="176"/>
                    <a:pt x="494" y="176"/>
                    <a:pt x="494" y="176"/>
                  </a:cubicBezTo>
                  <a:cubicBezTo>
                    <a:pt x="443" y="167"/>
                    <a:pt x="443" y="167"/>
                    <a:pt x="443" y="167"/>
                  </a:cubicBezTo>
                  <a:cubicBezTo>
                    <a:pt x="426" y="157"/>
                    <a:pt x="426" y="157"/>
                    <a:pt x="426" y="157"/>
                  </a:cubicBezTo>
                  <a:cubicBezTo>
                    <a:pt x="413" y="166"/>
                    <a:pt x="416" y="162"/>
                    <a:pt x="405" y="174"/>
                  </a:cubicBezTo>
                  <a:cubicBezTo>
                    <a:pt x="375" y="166"/>
                    <a:pt x="375" y="166"/>
                    <a:pt x="375" y="166"/>
                  </a:cubicBezTo>
                  <a:cubicBezTo>
                    <a:pt x="356" y="175"/>
                    <a:pt x="356" y="175"/>
                    <a:pt x="356" y="175"/>
                  </a:cubicBezTo>
                  <a:cubicBezTo>
                    <a:pt x="334" y="197"/>
                    <a:pt x="334" y="197"/>
                    <a:pt x="334" y="197"/>
                  </a:cubicBezTo>
                  <a:cubicBezTo>
                    <a:pt x="297" y="195"/>
                    <a:pt x="297" y="195"/>
                    <a:pt x="297" y="195"/>
                  </a:cubicBezTo>
                  <a:cubicBezTo>
                    <a:pt x="289" y="184"/>
                    <a:pt x="289" y="184"/>
                    <a:pt x="289" y="184"/>
                  </a:cubicBezTo>
                  <a:cubicBezTo>
                    <a:pt x="287" y="194"/>
                    <a:pt x="287" y="194"/>
                    <a:pt x="287" y="194"/>
                  </a:cubicBezTo>
                  <a:cubicBezTo>
                    <a:pt x="295" y="204"/>
                    <a:pt x="295" y="204"/>
                    <a:pt x="295" y="204"/>
                  </a:cubicBezTo>
                  <a:cubicBezTo>
                    <a:pt x="281" y="211"/>
                    <a:pt x="281" y="211"/>
                    <a:pt x="281" y="211"/>
                  </a:cubicBezTo>
                  <a:cubicBezTo>
                    <a:pt x="276" y="197"/>
                    <a:pt x="276" y="197"/>
                    <a:pt x="276" y="197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46" y="178"/>
                    <a:pt x="246" y="178"/>
                    <a:pt x="246" y="178"/>
                  </a:cubicBezTo>
                  <a:cubicBezTo>
                    <a:pt x="236" y="171"/>
                    <a:pt x="236" y="171"/>
                    <a:pt x="236" y="171"/>
                  </a:cubicBezTo>
                  <a:cubicBezTo>
                    <a:pt x="234" y="170"/>
                    <a:pt x="197" y="174"/>
                    <a:pt x="190" y="175"/>
                  </a:cubicBezTo>
                  <a:cubicBezTo>
                    <a:pt x="181" y="169"/>
                    <a:pt x="180" y="169"/>
                    <a:pt x="170" y="164"/>
                  </a:cubicBezTo>
                  <a:cubicBezTo>
                    <a:pt x="160" y="172"/>
                    <a:pt x="160" y="172"/>
                    <a:pt x="160" y="172"/>
                  </a:cubicBezTo>
                  <a:cubicBezTo>
                    <a:pt x="160" y="172"/>
                    <a:pt x="155" y="181"/>
                    <a:pt x="147" y="181"/>
                  </a:cubicBezTo>
                  <a:cubicBezTo>
                    <a:pt x="138" y="181"/>
                    <a:pt x="139" y="169"/>
                    <a:pt x="139" y="169"/>
                  </a:cubicBezTo>
                  <a:cubicBezTo>
                    <a:pt x="126" y="171"/>
                    <a:pt x="126" y="171"/>
                    <a:pt x="126" y="171"/>
                  </a:cubicBezTo>
                  <a:cubicBezTo>
                    <a:pt x="109" y="195"/>
                    <a:pt x="109" y="195"/>
                    <a:pt x="109" y="195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76" y="231"/>
                    <a:pt x="76" y="231"/>
                    <a:pt x="76" y="231"/>
                  </a:cubicBezTo>
                  <a:cubicBezTo>
                    <a:pt x="53" y="240"/>
                    <a:pt x="53" y="240"/>
                    <a:pt x="53" y="240"/>
                  </a:cubicBezTo>
                  <a:cubicBezTo>
                    <a:pt x="54" y="248"/>
                    <a:pt x="54" y="248"/>
                    <a:pt x="54" y="248"/>
                  </a:cubicBezTo>
                  <a:cubicBezTo>
                    <a:pt x="77" y="268"/>
                    <a:pt x="77" y="268"/>
                    <a:pt x="77" y="268"/>
                  </a:cubicBezTo>
                  <a:cubicBezTo>
                    <a:pt x="61" y="279"/>
                    <a:pt x="61" y="279"/>
                    <a:pt x="61" y="279"/>
                  </a:cubicBezTo>
                  <a:cubicBezTo>
                    <a:pt x="37" y="254"/>
                    <a:pt x="46" y="273"/>
                    <a:pt x="16" y="250"/>
                  </a:cubicBezTo>
                  <a:cubicBezTo>
                    <a:pt x="11" y="268"/>
                    <a:pt x="10" y="263"/>
                    <a:pt x="13" y="278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7" y="314"/>
                    <a:pt x="2" y="305"/>
                    <a:pt x="19" y="323"/>
                  </a:cubicBezTo>
                  <a:cubicBezTo>
                    <a:pt x="9" y="344"/>
                    <a:pt x="11" y="335"/>
                    <a:pt x="12" y="360"/>
                  </a:cubicBezTo>
                  <a:cubicBezTo>
                    <a:pt x="35" y="367"/>
                    <a:pt x="35" y="367"/>
                    <a:pt x="35" y="367"/>
                  </a:cubicBezTo>
                  <a:cubicBezTo>
                    <a:pt x="41" y="381"/>
                    <a:pt x="41" y="381"/>
                    <a:pt x="41" y="381"/>
                  </a:cubicBezTo>
                  <a:cubicBezTo>
                    <a:pt x="56" y="388"/>
                    <a:pt x="56" y="388"/>
                    <a:pt x="56" y="388"/>
                  </a:cubicBezTo>
                  <a:cubicBezTo>
                    <a:pt x="71" y="378"/>
                    <a:pt x="71" y="378"/>
                    <a:pt x="71" y="378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122" y="411"/>
                    <a:pt x="122" y="411"/>
                    <a:pt x="122" y="411"/>
                  </a:cubicBezTo>
                  <a:cubicBezTo>
                    <a:pt x="139" y="432"/>
                    <a:pt x="139" y="432"/>
                    <a:pt x="139" y="432"/>
                  </a:cubicBezTo>
                  <a:cubicBezTo>
                    <a:pt x="129" y="424"/>
                    <a:pt x="129" y="424"/>
                    <a:pt x="129" y="424"/>
                  </a:cubicBezTo>
                  <a:cubicBezTo>
                    <a:pt x="123" y="427"/>
                    <a:pt x="123" y="427"/>
                    <a:pt x="123" y="427"/>
                  </a:cubicBezTo>
                  <a:cubicBezTo>
                    <a:pt x="127" y="434"/>
                    <a:pt x="127" y="434"/>
                    <a:pt x="127" y="434"/>
                  </a:cubicBezTo>
                  <a:cubicBezTo>
                    <a:pt x="151" y="441"/>
                    <a:pt x="151" y="441"/>
                    <a:pt x="151" y="441"/>
                  </a:cubicBezTo>
                  <a:close/>
                  <a:moveTo>
                    <a:pt x="513" y="0"/>
                  </a:moveTo>
                  <a:cubicBezTo>
                    <a:pt x="513" y="0"/>
                    <a:pt x="513" y="0"/>
                    <a:pt x="513" y="0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97" y="5"/>
                    <a:pt x="469" y="1"/>
                    <a:pt x="470" y="10"/>
                  </a:cubicBezTo>
                  <a:cubicBezTo>
                    <a:pt x="471" y="15"/>
                    <a:pt x="476" y="16"/>
                    <a:pt x="476" y="16"/>
                  </a:cubicBezTo>
                  <a:cubicBezTo>
                    <a:pt x="489" y="28"/>
                    <a:pt x="489" y="28"/>
                    <a:pt x="489" y="28"/>
                  </a:cubicBezTo>
                  <a:cubicBezTo>
                    <a:pt x="488" y="35"/>
                    <a:pt x="488" y="35"/>
                    <a:pt x="488" y="35"/>
                  </a:cubicBezTo>
                  <a:cubicBezTo>
                    <a:pt x="496" y="37"/>
                    <a:pt x="496" y="37"/>
                    <a:pt x="496" y="37"/>
                  </a:cubicBezTo>
                  <a:cubicBezTo>
                    <a:pt x="513" y="37"/>
                    <a:pt x="513" y="37"/>
                    <a:pt x="513" y="37"/>
                  </a:cubicBezTo>
                  <a:cubicBezTo>
                    <a:pt x="513" y="0"/>
                    <a:pt x="513" y="0"/>
                    <a:pt x="513" y="0"/>
                  </a:cubicBezTo>
                  <a:close/>
                  <a:moveTo>
                    <a:pt x="513" y="49"/>
                  </a:moveTo>
                  <a:cubicBezTo>
                    <a:pt x="513" y="49"/>
                    <a:pt x="513" y="49"/>
                    <a:pt x="513" y="49"/>
                  </a:cubicBezTo>
                  <a:cubicBezTo>
                    <a:pt x="503" y="50"/>
                    <a:pt x="492" y="52"/>
                    <a:pt x="490" y="53"/>
                  </a:cubicBezTo>
                  <a:cubicBezTo>
                    <a:pt x="479" y="65"/>
                    <a:pt x="479" y="65"/>
                    <a:pt x="479" y="65"/>
                  </a:cubicBezTo>
                  <a:cubicBezTo>
                    <a:pt x="492" y="82"/>
                    <a:pt x="492" y="82"/>
                    <a:pt x="492" y="82"/>
                  </a:cubicBezTo>
                  <a:cubicBezTo>
                    <a:pt x="491" y="93"/>
                    <a:pt x="491" y="93"/>
                    <a:pt x="491" y="93"/>
                  </a:cubicBezTo>
                  <a:cubicBezTo>
                    <a:pt x="480" y="101"/>
                    <a:pt x="480" y="101"/>
                    <a:pt x="480" y="101"/>
                  </a:cubicBezTo>
                  <a:cubicBezTo>
                    <a:pt x="489" y="110"/>
                    <a:pt x="489" y="110"/>
                    <a:pt x="489" y="110"/>
                  </a:cubicBezTo>
                  <a:cubicBezTo>
                    <a:pt x="505" y="110"/>
                    <a:pt x="505" y="110"/>
                    <a:pt x="505" y="110"/>
                  </a:cubicBezTo>
                  <a:cubicBezTo>
                    <a:pt x="513" y="116"/>
                    <a:pt x="513" y="116"/>
                    <a:pt x="513" y="116"/>
                  </a:cubicBezTo>
                  <a:lnTo>
                    <a:pt x="513" y="4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51" name="Freeform 11">
            <a:extLst>
              <a:ext uri="{FF2B5EF4-FFF2-40B4-BE49-F238E27FC236}">
                <a16:creationId xmlns:a16="http://schemas.microsoft.com/office/drawing/2014/main" id="{6E730D3E-9DAD-8546-81DA-F3440B31F1AB}"/>
              </a:ext>
            </a:extLst>
          </p:cNvPr>
          <p:cNvSpPr>
            <a:spLocks noEditPoints="1"/>
          </p:cNvSpPr>
          <p:nvPr/>
        </p:nvSpPr>
        <p:spPr bwMode="auto">
          <a:xfrm>
            <a:off x="5001725" y="3656770"/>
            <a:ext cx="1580248" cy="1586763"/>
          </a:xfrm>
          <a:custGeom>
            <a:avLst/>
            <a:gdLst>
              <a:gd name="T0" fmla="*/ 269 w 520"/>
              <a:gd name="T1" fmla="*/ 424 h 538"/>
              <a:gd name="T2" fmla="*/ 326 w 520"/>
              <a:gd name="T3" fmla="*/ 423 h 538"/>
              <a:gd name="T4" fmla="*/ 401 w 520"/>
              <a:gd name="T5" fmla="*/ 437 h 538"/>
              <a:gd name="T6" fmla="*/ 432 w 520"/>
              <a:gd name="T7" fmla="*/ 408 h 538"/>
              <a:gd name="T8" fmla="*/ 434 w 520"/>
              <a:gd name="T9" fmla="*/ 407 h 538"/>
              <a:gd name="T10" fmla="*/ 435 w 520"/>
              <a:gd name="T11" fmla="*/ 406 h 538"/>
              <a:gd name="T12" fmla="*/ 436 w 520"/>
              <a:gd name="T13" fmla="*/ 406 h 538"/>
              <a:gd name="T14" fmla="*/ 421 w 520"/>
              <a:gd name="T15" fmla="*/ 359 h 538"/>
              <a:gd name="T16" fmla="*/ 425 w 520"/>
              <a:gd name="T17" fmla="*/ 310 h 538"/>
              <a:gd name="T18" fmla="*/ 418 w 520"/>
              <a:gd name="T19" fmla="*/ 279 h 538"/>
              <a:gd name="T20" fmla="*/ 414 w 520"/>
              <a:gd name="T21" fmla="*/ 263 h 538"/>
              <a:gd name="T22" fmla="*/ 395 w 520"/>
              <a:gd name="T23" fmla="*/ 272 h 538"/>
              <a:gd name="T24" fmla="*/ 384 w 520"/>
              <a:gd name="T25" fmla="*/ 274 h 538"/>
              <a:gd name="T26" fmla="*/ 389 w 520"/>
              <a:gd name="T27" fmla="*/ 259 h 538"/>
              <a:gd name="T28" fmla="*/ 402 w 520"/>
              <a:gd name="T29" fmla="*/ 242 h 538"/>
              <a:gd name="T30" fmla="*/ 411 w 520"/>
              <a:gd name="T31" fmla="*/ 230 h 538"/>
              <a:gd name="T32" fmla="*/ 424 w 520"/>
              <a:gd name="T33" fmla="*/ 215 h 538"/>
              <a:gd name="T34" fmla="*/ 422 w 520"/>
              <a:gd name="T35" fmla="*/ 208 h 538"/>
              <a:gd name="T36" fmla="*/ 434 w 520"/>
              <a:gd name="T37" fmla="*/ 208 h 538"/>
              <a:gd name="T38" fmla="*/ 443 w 520"/>
              <a:gd name="T39" fmla="*/ 202 h 538"/>
              <a:gd name="T40" fmla="*/ 451 w 520"/>
              <a:gd name="T41" fmla="*/ 160 h 538"/>
              <a:gd name="T42" fmla="*/ 430 w 520"/>
              <a:gd name="T43" fmla="*/ 116 h 538"/>
              <a:gd name="T44" fmla="*/ 401 w 520"/>
              <a:gd name="T45" fmla="*/ 94 h 538"/>
              <a:gd name="T46" fmla="*/ 391 w 520"/>
              <a:gd name="T47" fmla="*/ 95 h 538"/>
              <a:gd name="T48" fmla="*/ 383 w 520"/>
              <a:gd name="T49" fmla="*/ 91 h 538"/>
              <a:gd name="T50" fmla="*/ 367 w 520"/>
              <a:gd name="T51" fmla="*/ 82 h 538"/>
              <a:gd name="T52" fmla="*/ 355 w 520"/>
              <a:gd name="T53" fmla="*/ 61 h 538"/>
              <a:gd name="T54" fmla="*/ 335 w 520"/>
              <a:gd name="T55" fmla="*/ 65 h 538"/>
              <a:gd name="T56" fmla="*/ 330 w 520"/>
              <a:gd name="T57" fmla="*/ 48 h 538"/>
              <a:gd name="T58" fmla="*/ 311 w 520"/>
              <a:gd name="T59" fmla="*/ 35 h 538"/>
              <a:gd name="T60" fmla="*/ 291 w 520"/>
              <a:gd name="T61" fmla="*/ 20 h 538"/>
              <a:gd name="T62" fmla="*/ 281 w 520"/>
              <a:gd name="T63" fmla="*/ 1 h 538"/>
              <a:gd name="T64" fmla="*/ 229 w 520"/>
              <a:gd name="T65" fmla="*/ 53 h 538"/>
              <a:gd name="T66" fmla="*/ 145 w 520"/>
              <a:gd name="T67" fmla="*/ 76 h 538"/>
              <a:gd name="T68" fmla="*/ 117 w 520"/>
              <a:gd name="T69" fmla="*/ 65 h 538"/>
              <a:gd name="T70" fmla="*/ 107 w 520"/>
              <a:gd name="T71" fmla="*/ 111 h 538"/>
              <a:gd name="T72" fmla="*/ 46 w 520"/>
              <a:gd name="T73" fmla="*/ 99 h 538"/>
              <a:gd name="T74" fmla="*/ 16 w 520"/>
              <a:gd name="T75" fmla="*/ 117 h 538"/>
              <a:gd name="T76" fmla="*/ 19 w 520"/>
              <a:gd name="T77" fmla="*/ 145 h 538"/>
              <a:gd name="T78" fmla="*/ 58 w 520"/>
              <a:gd name="T79" fmla="*/ 167 h 538"/>
              <a:gd name="T80" fmla="*/ 91 w 520"/>
              <a:gd name="T81" fmla="*/ 200 h 538"/>
              <a:gd name="T82" fmla="*/ 95 w 520"/>
              <a:gd name="T83" fmla="*/ 228 h 538"/>
              <a:gd name="T84" fmla="*/ 109 w 520"/>
              <a:gd name="T85" fmla="*/ 250 h 538"/>
              <a:gd name="T86" fmla="*/ 109 w 520"/>
              <a:gd name="T87" fmla="*/ 265 h 538"/>
              <a:gd name="T88" fmla="*/ 114 w 520"/>
              <a:gd name="T89" fmla="*/ 284 h 538"/>
              <a:gd name="T90" fmla="*/ 92 w 520"/>
              <a:gd name="T91" fmla="*/ 371 h 538"/>
              <a:gd name="T92" fmla="*/ 159 w 520"/>
              <a:gd name="T93" fmla="*/ 443 h 538"/>
              <a:gd name="T94" fmla="*/ 193 w 520"/>
              <a:gd name="T95" fmla="*/ 453 h 538"/>
              <a:gd name="T96" fmla="*/ 197 w 520"/>
              <a:gd name="T97" fmla="*/ 450 h 538"/>
              <a:gd name="T98" fmla="*/ 203 w 520"/>
              <a:gd name="T99" fmla="*/ 453 h 538"/>
              <a:gd name="T100" fmla="*/ 208 w 520"/>
              <a:gd name="T101" fmla="*/ 456 h 538"/>
              <a:gd name="T102" fmla="*/ 203 w 520"/>
              <a:gd name="T103" fmla="*/ 460 h 538"/>
              <a:gd name="T104" fmla="*/ 198 w 520"/>
              <a:gd name="T105" fmla="*/ 462 h 538"/>
              <a:gd name="T106" fmla="*/ 243 w 520"/>
              <a:gd name="T107" fmla="*/ 471 h 538"/>
              <a:gd name="T108" fmla="*/ 193 w 520"/>
              <a:gd name="T109" fmla="*/ 458 h 538"/>
              <a:gd name="T110" fmla="*/ 449 w 520"/>
              <a:gd name="T111" fmla="*/ 200 h 538"/>
              <a:gd name="T112" fmla="*/ 511 w 520"/>
              <a:gd name="T113" fmla="*/ 523 h 538"/>
              <a:gd name="T114" fmla="*/ 517 w 520"/>
              <a:gd name="T115" fmla="*/ 468 h 538"/>
              <a:gd name="T116" fmla="*/ 485 w 520"/>
              <a:gd name="T117" fmla="*/ 478 h 538"/>
              <a:gd name="T118" fmla="*/ 493 w 520"/>
              <a:gd name="T119" fmla="*/ 52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20" h="538">
                <a:moveTo>
                  <a:pt x="259" y="471"/>
                </a:moveTo>
                <a:cubicBezTo>
                  <a:pt x="261" y="468"/>
                  <a:pt x="261" y="468"/>
                  <a:pt x="261" y="468"/>
                </a:cubicBezTo>
                <a:cubicBezTo>
                  <a:pt x="261" y="468"/>
                  <a:pt x="261" y="462"/>
                  <a:pt x="259" y="461"/>
                </a:cubicBezTo>
                <a:cubicBezTo>
                  <a:pt x="258" y="460"/>
                  <a:pt x="257" y="459"/>
                  <a:pt x="257" y="459"/>
                </a:cubicBezTo>
                <a:cubicBezTo>
                  <a:pt x="257" y="459"/>
                  <a:pt x="257" y="455"/>
                  <a:pt x="257" y="453"/>
                </a:cubicBezTo>
                <a:cubicBezTo>
                  <a:pt x="257" y="452"/>
                  <a:pt x="257" y="448"/>
                  <a:pt x="257" y="447"/>
                </a:cubicBezTo>
                <a:cubicBezTo>
                  <a:pt x="257" y="446"/>
                  <a:pt x="258" y="442"/>
                  <a:pt x="258" y="441"/>
                </a:cubicBezTo>
                <a:cubicBezTo>
                  <a:pt x="258" y="441"/>
                  <a:pt x="257" y="441"/>
                  <a:pt x="259" y="439"/>
                </a:cubicBezTo>
                <a:cubicBezTo>
                  <a:pt x="261" y="436"/>
                  <a:pt x="261" y="434"/>
                  <a:pt x="261" y="434"/>
                </a:cubicBezTo>
                <a:cubicBezTo>
                  <a:pt x="265" y="429"/>
                  <a:pt x="265" y="429"/>
                  <a:pt x="265" y="429"/>
                </a:cubicBezTo>
                <a:cubicBezTo>
                  <a:pt x="265" y="429"/>
                  <a:pt x="268" y="424"/>
                  <a:pt x="269" y="424"/>
                </a:cubicBezTo>
                <a:cubicBezTo>
                  <a:pt x="270" y="425"/>
                  <a:pt x="274" y="424"/>
                  <a:pt x="275" y="424"/>
                </a:cubicBezTo>
                <a:cubicBezTo>
                  <a:pt x="276" y="424"/>
                  <a:pt x="280" y="428"/>
                  <a:pt x="282" y="424"/>
                </a:cubicBezTo>
                <a:cubicBezTo>
                  <a:pt x="284" y="421"/>
                  <a:pt x="285" y="419"/>
                  <a:pt x="285" y="418"/>
                </a:cubicBezTo>
                <a:cubicBezTo>
                  <a:pt x="286" y="417"/>
                  <a:pt x="287" y="414"/>
                  <a:pt x="290" y="414"/>
                </a:cubicBezTo>
                <a:cubicBezTo>
                  <a:pt x="293" y="413"/>
                  <a:pt x="300" y="413"/>
                  <a:pt x="300" y="413"/>
                </a:cubicBezTo>
                <a:cubicBezTo>
                  <a:pt x="303" y="414"/>
                  <a:pt x="303" y="414"/>
                  <a:pt x="303" y="414"/>
                </a:cubicBezTo>
                <a:cubicBezTo>
                  <a:pt x="311" y="417"/>
                  <a:pt x="311" y="417"/>
                  <a:pt x="311" y="417"/>
                </a:cubicBezTo>
                <a:cubicBezTo>
                  <a:pt x="311" y="417"/>
                  <a:pt x="314" y="417"/>
                  <a:pt x="316" y="417"/>
                </a:cubicBezTo>
                <a:cubicBezTo>
                  <a:pt x="317" y="417"/>
                  <a:pt x="318" y="417"/>
                  <a:pt x="318" y="417"/>
                </a:cubicBezTo>
                <a:cubicBezTo>
                  <a:pt x="321" y="421"/>
                  <a:pt x="321" y="421"/>
                  <a:pt x="321" y="421"/>
                </a:cubicBezTo>
                <a:cubicBezTo>
                  <a:pt x="321" y="421"/>
                  <a:pt x="325" y="423"/>
                  <a:pt x="326" y="423"/>
                </a:cubicBezTo>
                <a:cubicBezTo>
                  <a:pt x="327" y="423"/>
                  <a:pt x="335" y="421"/>
                  <a:pt x="335" y="421"/>
                </a:cubicBezTo>
                <a:cubicBezTo>
                  <a:pt x="335" y="421"/>
                  <a:pt x="338" y="420"/>
                  <a:pt x="339" y="421"/>
                </a:cubicBezTo>
                <a:cubicBezTo>
                  <a:pt x="340" y="422"/>
                  <a:pt x="343" y="423"/>
                  <a:pt x="344" y="424"/>
                </a:cubicBezTo>
                <a:cubicBezTo>
                  <a:pt x="344" y="425"/>
                  <a:pt x="352" y="429"/>
                  <a:pt x="354" y="430"/>
                </a:cubicBezTo>
                <a:cubicBezTo>
                  <a:pt x="355" y="431"/>
                  <a:pt x="359" y="430"/>
                  <a:pt x="359" y="430"/>
                </a:cubicBezTo>
                <a:cubicBezTo>
                  <a:pt x="361" y="435"/>
                  <a:pt x="361" y="435"/>
                  <a:pt x="361" y="435"/>
                </a:cubicBezTo>
                <a:cubicBezTo>
                  <a:pt x="371" y="438"/>
                  <a:pt x="371" y="438"/>
                  <a:pt x="371" y="438"/>
                </a:cubicBezTo>
                <a:cubicBezTo>
                  <a:pt x="375" y="438"/>
                  <a:pt x="375" y="438"/>
                  <a:pt x="375" y="438"/>
                </a:cubicBezTo>
                <a:cubicBezTo>
                  <a:pt x="389" y="443"/>
                  <a:pt x="389" y="443"/>
                  <a:pt x="389" y="443"/>
                </a:cubicBezTo>
                <a:cubicBezTo>
                  <a:pt x="398" y="436"/>
                  <a:pt x="398" y="436"/>
                  <a:pt x="398" y="436"/>
                </a:cubicBezTo>
                <a:cubicBezTo>
                  <a:pt x="398" y="436"/>
                  <a:pt x="400" y="437"/>
                  <a:pt x="401" y="437"/>
                </a:cubicBezTo>
                <a:cubicBezTo>
                  <a:pt x="402" y="437"/>
                  <a:pt x="404" y="429"/>
                  <a:pt x="404" y="429"/>
                </a:cubicBezTo>
                <a:cubicBezTo>
                  <a:pt x="404" y="429"/>
                  <a:pt x="404" y="427"/>
                  <a:pt x="405" y="427"/>
                </a:cubicBezTo>
                <a:cubicBezTo>
                  <a:pt x="407" y="427"/>
                  <a:pt x="414" y="424"/>
                  <a:pt x="414" y="424"/>
                </a:cubicBezTo>
                <a:cubicBezTo>
                  <a:pt x="414" y="423"/>
                  <a:pt x="413" y="419"/>
                  <a:pt x="416" y="418"/>
                </a:cubicBezTo>
                <a:cubicBezTo>
                  <a:pt x="418" y="417"/>
                  <a:pt x="422" y="414"/>
                  <a:pt x="422" y="414"/>
                </a:cubicBezTo>
                <a:cubicBezTo>
                  <a:pt x="423" y="413"/>
                  <a:pt x="421" y="411"/>
                  <a:pt x="424" y="410"/>
                </a:cubicBezTo>
                <a:cubicBezTo>
                  <a:pt x="426" y="410"/>
                  <a:pt x="429" y="409"/>
                  <a:pt x="431" y="409"/>
                </a:cubicBezTo>
                <a:cubicBezTo>
                  <a:pt x="431" y="409"/>
                  <a:pt x="431" y="409"/>
                  <a:pt x="431" y="409"/>
                </a:cubicBezTo>
                <a:cubicBezTo>
                  <a:pt x="431" y="408"/>
                  <a:pt x="431" y="408"/>
                  <a:pt x="431" y="408"/>
                </a:cubicBezTo>
                <a:cubicBezTo>
                  <a:pt x="431" y="408"/>
                  <a:pt x="431" y="408"/>
                  <a:pt x="431" y="408"/>
                </a:cubicBezTo>
                <a:cubicBezTo>
                  <a:pt x="432" y="408"/>
                  <a:pt x="432" y="408"/>
                  <a:pt x="432" y="408"/>
                </a:cubicBezTo>
                <a:cubicBezTo>
                  <a:pt x="432" y="408"/>
                  <a:pt x="432" y="408"/>
                  <a:pt x="432" y="408"/>
                </a:cubicBezTo>
                <a:cubicBezTo>
                  <a:pt x="432" y="408"/>
                  <a:pt x="432" y="408"/>
                  <a:pt x="432" y="408"/>
                </a:cubicBezTo>
                <a:cubicBezTo>
                  <a:pt x="432" y="408"/>
                  <a:pt x="432" y="408"/>
                  <a:pt x="432" y="408"/>
                </a:cubicBezTo>
                <a:cubicBezTo>
                  <a:pt x="432" y="408"/>
                  <a:pt x="432" y="408"/>
                  <a:pt x="432" y="408"/>
                </a:cubicBezTo>
                <a:cubicBezTo>
                  <a:pt x="432" y="408"/>
                  <a:pt x="432" y="408"/>
                  <a:pt x="432" y="408"/>
                </a:cubicBezTo>
                <a:cubicBezTo>
                  <a:pt x="433" y="407"/>
                  <a:pt x="433" y="407"/>
                  <a:pt x="433" y="407"/>
                </a:cubicBezTo>
                <a:cubicBezTo>
                  <a:pt x="433" y="407"/>
                  <a:pt x="433" y="407"/>
                  <a:pt x="433" y="407"/>
                </a:cubicBezTo>
                <a:cubicBezTo>
                  <a:pt x="433" y="407"/>
                  <a:pt x="433" y="407"/>
                  <a:pt x="433" y="407"/>
                </a:cubicBezTo>
                <a:cubicBezTo>
                  <a:pt x="434" y="407"/>
                  <a:pt x="434" y="407"/>
                  <a:pt x="434" y="407"/>
                </a:cubicBezTo>
                <a:cubicBezTo>
                  <a:pt x="434" y="407"/>
                  <a:pt x="434" y="407"/>
                  <a:pt x="434" y="407"/>
                </a:cubicBezTo>
                <a:cubicBezTo>
                  <a:pt x="434" y="407"/>
                  <a:pt x="434" y="407"/>
                  <a:pt x="434" y="407"/>
                </a:cubicBezTo>
                <a:cubicBezTo>
                  <a:pt x="434" y="407"/>
                  <a:pt x="434" y="407"/>
                  <a:pt x="434" y="407"/>
                </a:cubicBezTo>
                <a:cubicBezTo>
                  <a:pt x="434" y="407"/>
                  <a:pt x="434" y="407"/>
                  <a:pt x="434" y="407"/>
                </a:cubicBezTo>
                <a:cubicBezTo>
                  <a:pt x="434" y="407"/>
                  <a:pt x="434" y="407"/>
                  <a:pt x="434" y="407"/>
                </a:cubicBezTo>
                <a:cubicBezTo>
                  <a:pt x="434" y="407"/>
                  <a:pt x="434" y="407"/>
                  <a:pt x="434" y="407"/>
                </a:cubicBezTo>
                <a:cubicBezTo>
                  <a:pt x="434" y="407"/>
                  <a:pt x="434" y="407"/>
                  <a:pt x="434" y="407"/>
                </a:cubicBezTo>
                <a:cubicBezTo>
                  <a:pt x="435" y="407"/>
                  <a:pt x="435" y="407"/>
                  <a:pt x="435" y="407"/>
                </a:cubicBezTo>
                <a:cubicBezTo>
                  <a:pt x="435" y="407"/>
                  <a:pt x="435" y="407"/>
                  <a:pt x="435" y="407"/>
                </a:cubicBezTo>
                <a:cubicBezTo>
                  <a:pt x="435" y="407"/>
                  <a:pt x="435" y="407"/>
                  <a:pt x="435" y="407"/>
                </a:cubicBezTo>
                <a:cubicBezTo>
                  <a:pt x="435" y="407"/>
                  <a:pt x="435" y="407"/>
                  <a:pt x="435" y="407"/>
                </a:cubicBezTo>
                <a:cubicBezTo>
                  <a:pt x="435" y="406"/>
                  <a:pt x="435" y="406"/>
                  <a:pt x="435" y="406"/>
                </a:cubicBezTo>
                <a:cubicBezTo>
                  <a:pt x="435" y="406"/>
                  <a:pt x="435" y="406"/>
                  <a:pt x="435" y="406"/>
                </a:cubicBezTo>
                <a:cubicBezTo>
                  <a:pt x="435" y="406"/>
                  <a:pt x="435" y="406"/>
                  <a:pt x="435" y="406"/>
                </a:cubicBezTo>
                <a:cubicBezTo>
                  <a:pt x="435" y="406"/>
                  <a:pt x="435" y="406"/>
                  <a:pt x="435" y="406"/>
                </a:cubicBezTo>
                <a:cubicBezTo>
                  <a:pt x="435" y="406"/>
                  <a:pt x="435" y="406"/>
                  <a:pt x="435" y="406"/>
                </a:cubicBezTo>
                <a:cubicBezTo>
                  <a:pt x="435" y="406"/>
                  <a:pt x="435" y="406"/>
                  <a:pt x="435" y="406"/>
                </a:cubicBezTo>
                <a:cubicBezTo>
                  <a:pt x="436" y="406"/>
                  <a:pt x="436" y="406"/>
                  <a:pt x="436" y="406"/>
                </a:cubicBezTo>
                <a:cubicBezTo>
                  <a:pt x="436" y="406"/>
                  <a:pt x="436" y="406"/>
                  <a:pt x="436" y="406"/>
                </a:cubicBezTo>
                <a:cubicBezTo>
                  <a:pt x="436" y="406"/>
                  <a:pt x="436" y="406"/>
                  <a:pt x="436" y="406"/>
                </a:cubicBezTo>
                <a:cubicBezTo>
                  <a:pt x="436" y="406"/>
                  <a:pt x="436" y="406"/>
                  <a:pt x="436" y="406"/>
                </a:cubicBezTo>
                <a:cubicBezTo>
                  <a:pt x="436" y="406"/>
                  <a:pt x="436" y="406"/>
                  <a:pt x="436" y="406"/>
                </a:cubicBezTo>
                <a:cubicBezTo>
                  <a:pt x="436" y="406"/>
                  <a:pt x="436" y="406"/>
                  <a:pt x="436" y="406"/>
                </a:cubicBezTo>
                <a:cubicBezTo>
                  <a:pt x="436" y="406"/>
                  <a:pt x="436" y="406"/>
                  <a:pt x="436" y="406"/>
                </a:cubicBezTo>
                <a:cubicBezTo>
                  <a:pt x="436" y="406"/>
                  <a:pt x="436" y="406"/>
                  <a:pt x="436" y="406"/>
                </a:cubicBezTo>
                <a:cubicBezTo>
                  <a:pt x="437" y="405"/>
                  <a:pt x="438" y="405"/>
                  <a:pt x="438" y="405"/>
                </a:cubicBezTo>
                <a:cubicBezTo>
                  <a:pt x="444" y="400"/>
                  <a:pt x="444" y="400"/>
                  <a:pt x="444" y="400"/>
                </a:cubicBezTo>
                <a:cubicBezTo>
                  <a:pt x="447" y="389"/>
                  <a:pt x="447" y="389"/>
                  <a:pt x="447" y="389"/>
                </a:cubicBezTo>
                <a:cubicBezTo>
                  <a:pt x="443" y="386"/>
                  <a:pt x="443" y="386"/>
                  <a:pt x="443" y="386"/>
                </a:cubicBezTo>
                <a:cubicBezTo>
                  <a:pt x="434" y="386"/>
                  <a:pt x="434" y="386"/>
                  <a:pt x="434" y="386"/>
                </a:cubicBezTo>
                <a:cubicBezTo>
                  <a:pt x="424" y="382"/>
                  <a:pt x="424" y="382"/>
                  <a:pt x="424" y="382"/>
                </a:cubicBezTo>
                <a:cubicBezTo>
                  <a:pt x="419" y="374"/>
                  <a:pt x="419" y="374"/>
                  <a:pt x="419" y="374"/>
                </a:cubicBezTo>
                <a:cubicBezTo>
                  <a:pt x="416" y="374"/>
                  <a:pt x="416" y="374"/>
                  <a:pt x="416" y="374"/>
                </a:cubicBezTo>
                <a:cubicBezTo>
                  <a:pt x="415" y="367"/>
                  <a:pt x="413" y="370"/>
                  <a:pt x="417" y="365"/>
                </a:cubicBezTo>
                <a:cubicBezTo>
                  <a:pt x="421" y="359"/>
                  <a:pt x="421" y="359"/>
                  <a:pt x="421" y="359"/>
                </a:cubicBezTo>
                <a:cubicBezTo>
                  <a:pt x="420" y="349"/>
                  <a:pt x="420" y="349"/>
                  <a:pt x="420" y="349"/>
                </a:cubicBezTo>
                <a:cubicBezTo>
                  <a:pt x="417" y="346"/>
                  <a:pt x="417" y="346"/>
                  <a:pt x="417" y="346"/>
                </a:cubicBezTo>
                <a:cubicBezTo>
                  <a:pt x="412" y="343"/>
                  <a:pt x="412" y="343"/>
                  <a:pt x="412" y="343"/>
                </a:cubicBezTo>
                <a:cubicBezTo>
                  <a:pt x="412" y="343"/>
                  <a:pt x="409" y="339"/>
                  <a:pt x="408" y="338"/>
                </a:cubicBezTo>
                <a:cubicBezTo>
                  <a:pt x="408" y="338"/>
                  <a:pt x="408" y="336"/>
                  <a:pt x="408" y="336"/>
                </a:cubicBezTo>
                <a:cubicBezTo>
                  <a:pt x="407" y="335"/>
                  <a:pt x="411" y="335"/>
                  <a:pt x="411" y="335"/>
                </a:cubicBezTo>
                <a:cubicBezTo>
                  <a:pt x="412" y="335"/>
                  <a:pt x="415" y="334"/>
                  <a:pt x="416" y="334"/>
                </a:cubicBezTo>
                <a:cubicBezTo>
                  <a:pt x="417" y="334"/>
                  <a:pt x="421" y="330"/>
                  <a:pt x="421" y="330"/>
                </a:cubicBezTo>
                <a:cubicBezTo>
                  <a:pt x="421" y="330"/>
                  <a:pt x="423" y="326"/>
                  <a:pt x="425" y="325"/>
                </a:cubicBezTo>
                <a:cubicBezTo>
                  <a:pt x="426" y="324"/>
                  <a:pt x="428" y="316"/>
                  <a:pt x="428" y="315"/>
                </a:cubicBezTo>
                <a:cubicBezTo>
                  <a:pt x="428" y="315"/>
                  <a:pt x="426" y="310"/>
                  <a:pt x="425" y="310"/>
                </a:cubicBezTo>
                <a:cubicBezTo>
                  <a:pt x="416" y="306"/>
                  <a:pt x="418" y="304"/>
                  <a:pt x="414" y="302"/>
                </a:cubicBezTo>
                <a:cubicBezTo>
                  <a:pt x="414" y="297"/>
                  <a:pt x="414" y="297"/>
                  <a:pt x="414" y="297"/>
                </a:cubicBezTo>
                <a:cubicBezTo>
                  <a:pt x="419" y="293"/>
                  <a:pt x="419" y="293"/>
                  <a:pt x="419" y="293"/>
                </a:cubicBezTo>
                <a:cubicBezTo>
                  <a:pt x="420" y="292"/>
                  <a:pt x="422" y="291"/>
                  <a:pt x="423" y="291"/>
                </a:cubicBezTo>
                <a:cubicBezTo>
                  <a:pt x="424" y="289"/>
                  <a:pt x="424" y="289"/>
                  <a:pt x="424" y="289"/>
                </a:cubicBezTo>
                <a:cubicBezTo>
                  <a:pt x="424" y="289"/>
                  <a:pt x="422" y="287"/>
                  <a:pt x="422" y="287"/>
                </a:cubicBezTo>
                <a:cubicBezTo>
                  <a:pt x="422" y="287"/>
                  <a:pt x="421" y="286"/>
                  <a:pt x="420" y="286"/>
                </a:cubicBezTo>
                <a:cubicBezTo>
                  <a:pt x="420" y="286"/>
                  <a:pt x="419" y="285"/>
                  <a:pt x="419" y="285"/>
                </a:cubicBezTo>
                <a:cubicBezTo>
                  <a:pt x="419" y="285"/>
                  <a:pt x="418" y="284"/>
                  <a:pt x="417" y="284"/>
                </a:cubicBezTo>
                <a:cubicBezTo>
                  <a:pt x="416" y="284"/>
                  <a:pt x="417" y="282"/>
                  <a:pt x="418" y="282"/>
                </a:cubicBezTo>
                <a:cubicBezTo>
                  <a:pt x="418" y="281"/>
                  <a:pt x="418" y="279"/>
                  <a:pt x="418" y="279"/>
                </a:cubicBezTo>
                <a:cubicBezTo>
                  <a:pt x="418" y="279"/>
                  <a:pt x="415" y="279"/>
                  <a:pt x="414" y="279"/>
                </a:cubicBezTo>
                <a:cubicBezTo>
                  <a:pt x="414" y="278"/>
                  <a:pt x="414" y="278"/>
                  <a:pt x="414" y="278"/>
                </a:cubicBezTo>
                <a:cubicBezTo>
                  <a:pt x="414" y="278"/>
                  <a:pt x="415" y="275"/>
                  <a:pt x="416" y="275"/>
                </a:cubicBezTo>
                <a:cubicBezTo>
                  <a:pt x="416" y="274"/>
                  <a:pt x="416" y="273"/>
                  <a:pt x="416" y="273"/>
                </a:cubicBezTo>
                <a:cubicBezTo>
                  <a:pt x="416" y="273"/>
                  <a:pt x="416" y="272"/>
                  <a:pt x="416" y="270"/>
                </a:cubicBezTo>
                <a:cubicBezTo>
                  <a:pt x="417" y="269"/>
                  <a:pt x="416" y="269"/>
                  <a:pt x="416" y="269"/>
                </a:cubicBezTo>
                <a:cubicBezTo>
                  <a:pt x="416" y="269"/>
                  <a:pt x="415" y="268"/>
                  <a:pt x="414" y="268"/>
                </a:cubicBezTo>
                <a:cubicBezTo>
                  <a:pt x="414" y="268"/>
                  <a:pt x="414" y="268"/>
                  <a:pt x="415" y="267"/>
                </a:cubicBezTo>
                <a:cubicBezTo>
                  <a:pt x="416" y="265"/>
                  <a:pt x="416" y="266"/>
                  <a:pt x="416" y="266"/>
                </a:cubicBezTo>
                <a:cubicBezTo>
                  <a:pt x="416" y="264"/>
                  <a:pt x="416" y="264"/>
                  <a:pt x="416" y="264"/>
                </a:cubicBezTo>
                <a:cubicBezTo>
                  <a:pt x="414" y="263"/>
                  <a:pt x="414" y="263"/>
                  <a:pt x="414" y="263"/>
                </a:cubicBezTo>
                <a:cubicBezTo>
                  <a:pt x="411" y="261"/>
                  <a:pt x="411" y="261"/>
                  <a:pt x="411" y="261"/>
                </a:cubicBezTo>
                <a:cubicBezTo>
                  <a:pt x="411" y="261"/>
                  <a:pt x="407" y="261"/>
                  <a:pt x="407" y="261"/>
                </a:cubicBezTo>
                <a:cubicBezTo>
                  <a:pt x="407" y="261"/>
                  <a:pt x="404" y="261"/>
                  <a:pt x="404" y="261"/>
                </a:cubicBezTo>
                <a:cubicBezTo>
                  <a:pt x="402" y="262"/>
                  <a:pt x="402" y="262"/>
                  <a:pt x="402" y="262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398" y="264"/>
                  <a:pt x="398" y="264"/>
                  <a:pt x="398" y="264"/>
                </a:cubicBezTo>
                <a:cubicBezTo>
                  <a:pt x="395" y="265"/>
                  <a:pt x="395" y="265"/>
                  <a:pt x="395" y="265"/>
                </a:cubicBezTo>
                <a:cubicBezTo>
                  <a:pt x="395" y="265"/>
                  <a:pt x="394" y="267"/>
                  <a:pt x="393" y="268"/>
                </a:cubicBezTo>
                <a:cubicBezTo>
                  <a:pt x="393" y="268"/>
                  <a:pt x="393" y="269"/>
                  <a:pt x="393" y="269"/>
                </a:cubicBezTo>
                <a:cubicBezTo>
                  <a:pt x="395" y="270"/>
                  <a:pt x="395" y="270"/>
                  <a:pt x="395" y="270"/>
                </a:cubicBezTo>
                <a:cubicBezTo>
                  <a:pt x="395" y="272"/>
                  <a:pt x="395" y="272"/>
                  <a:pt x="395" y="272"/>
                </a:cubicBezTo>
                <a:cubicBezTo>
                  <a:pt x="396" y="272"/>
                  <a:pt x="396" y="272"/>
                  <a:pt x="396" y="272"/>
                </a:cubicBezTo>
                <a:cubicBezTo>
                  <a:pt x="395" y="274"/>
                  <a:pt x="395" y="274"/>
                  <a:pt x="395" y="274"/>
                </a:cubicBezTo>
                <a:cubicBezTo>
                  <a:pt x="395" y="274"/>
                  <a:pt x="394" y="274"/>
                  <a:pt x="393" y="275"/>
                </a:cubicBezTo>
                <a:cubicBezTo>
                  <a:pt x="392" y="276"/>
                  <a:pt x="392" y="277"/>
                  <a:pt x="392" y="277"/>
                </a:cubicBezTo>
                <a:cubicBezTo>
                  <a:pt x="389" y="278"/>
                  <a:pt x="389" y="278"/>
                  <a:pt x="389" y="278"/>
                </a:cubicBezTo>
                <a:cubicBezTo>
                  <a:pt x="387" y="277"/>
                  <a:pt x="387" y="277"/>
                  <a:pt x="387" y="277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4" y="278"/>
                  <a:pt x="384" y="278"/>
                  <a:pt x="384" y="278"/>
                </a:cubicBezTo>
                <a:cubicBezTo>
                  <a:pt x="384" y="276"/>
                  <a:pt x="384" y="276"/>
                  <a:pt x="384" y="276"/>
                </a:cubicBezTo>
                <a:cubicBezTo>
                  <a:pt x="383" y="275"/>
                  <a:pt x="383" y="275"/>
                  <a:pt x="383" y="275"/>
                </a:cubicBezTo>
                <a:cubicBezTo>
                  <a:pt x="384" y="274"/>
                  <a:pt x="384" y="274"/>
                  <a:pt x="384" y="274"/>
                </a:cubicBezTo>
                <a:cubicBezTo>
                  <a:pt x="384" y="274"/>
                  <a:pt x="385" y="273"/>
                  <a:pt x="385" y="273"/>
                </a:cubicBezTo>
                <a:cubicBezTo>
                  <a:pt x="386" y="273"/>
                  <a:pt x="387" y="272"/>
                  <a:pt x="387" y="272"/>
                </a:cubicBezTo>
                <a:cubicBezTo>
                  <a:pt x="389" y="272"/>
                  <a:pt x="389" y="272"/>
                  <a:pt x="389" y="272"/>
                </a:cubicBezTo>
                <a:cubicBezTo>
                  <a:pt x="389" y="270"/>
                  <a:pt x="389" y="270"/>
                  <a:pt x="389" y="270"/>
                </a:cubicBezTo>
                <a:cubicBezTo>
                  <a:pt x="390" y="268"/>
                  <a:pt x="390" y="268"/>
                  <a:pt x="390" y="268"/>
                </a:cubicBezTo>
                <a:cubicBezTo>
                  <a:pt x="390" y="265"/>
                  <a:pt x="390" y="265"/>
                  <a:pt x="390" y="265"/>
                </a:cubicBezTo>
                <a:cubicBezTo>
                  <a:pt x="389" y="264"/>
                  <a:pt x="389" y="264"/>
                  <a:pt x="389" y="264"/>
                </a:cubicBezTo>
                <a:cubicBezTo>
                  <a:pt x="388" y="263"/>
                  <a:pt x="388" y="263"/>
                  <a:pt x="388" y="263"/>
                </a:cubicBezTo>
                <a:cubicBezTo>
                  <a:pt x="388" y="262"/>
                  <a:pt x="388" y="262"/>
                  <a:pt x="388" y="262"/>
                </a:cubicBezTo>
                <a:cubicBezTo>
                  <a:pt x="388" y="260"/>
                  <a:pt x="388" y="260"/>
                  <a:pt x="388" y="260"/>
                </a:cubicBezTo>
                <a:cubicBezTo>
                  <a:pt x="389" y="259"/>
                  <a:pt x="389" y="259"/>
                  <a:pt x="389" y="259"/>
                </a:cubicBezTo>
                <a:cubicBezTo>
                  <a:pt x="389" y="259"/>
                  <a:pt x="390" y="258"/>
                  <a:pt x="390" y="257"/>
                </a:cubicBezTo>
                <a:cubicBezTo>
                  <a:pt x="390" y="257"/>
                  <a:pt x="390" y="255"/>
                  <a:pt x="390" y="255"/>
                </a:cubicBezTo>
                <a:cubicBezTo>
                  <a:pt x="390" y="255"/>
                  <a:pt x="390" y="254"/>
                  <a:pt x="390" y="254"/>
                </a:cubicBezTo>
                <a:cubicBezTo>
                  <a:pt x="394" y="250"/>
                  <a:pt x="394" y="250"/>
                  <a:pt x="394" y="250"/>
                </a:cubicBezTo>
                <a:cubicBezTo>
                  <a:pt x="396" y="248"/>
                  <a:pt x="396" y="248"/>
                  <a:pt x="396" y="248"/>
                </a:cubicBezTo>
                <a:cubicBezTo>
                  <a:pt x="396" y="248"/>
                  <a:pt x="398" y="248"/>
                  <a:pt x="398" y="247"/>
                </a:cubicBezTo>
                <a:cubicBezTo>
                  <a:pt x="398" y="247"/>
                  <a:pt x="400" y="247"/>
                  <a:pt x="400" y="247"/>
                </a:cubicBezTo>
                <a:cubicBezTo>
                  <a:pt x="400" y="247"/>
                  <a:pt x="401" y="246"/>
                  <a:pt x="401" y="246"/>
                </a:cubicBezTo>
                <a:cubicBezTo>
                  <a:pt x="402" y="245"/>
                  <a:pt x="402" y="244"/>
                  <a:pt x="402" y="244"/>
                </a:cubicBezTo>
                <a:cubicBezTo>
                  <a:pt x="402" y="244"/>
                  <a:pt x="402" y="243"/>
                  <a:pt x="402" y="243"/>
                </a:cubicBezTo>
                <a:cubicBezTo>
                  <a:pt x="402" y="243"/>
                  <a:pt x="402" y="242"/>
                  <a:pt x="402" y="242"/>
                </a:cubicBezTo>
                <a:cubicBezTo>
                  <a:pt x="402" y="242"/>
                  <a:pt x="402" y="241"/>
                  <a:pt x="402" y="241"/>
                </a:cubicBezTo>
                <a:cubicBezTo>
                  <a:pt x="402" y="240"/>
                  <a:pt x="403" y="240"/>
                  <a:pt x="403" y="240"/>
                </a:cubicBezTo>
                <a:cubicBezTo>
                  <a:pt x="403" y="238"/>
                  <a:pt x="403" y="238"/>
                  <a:pt x="403" y="238"/>
                </a:cubicBezTo>
                <a:cubicBezTo>
                  <a:pt x="403" y="238"/>
                  <a:pt x="402" y="237"/>
                  <a:pt x="402" y="236"/>
                </a:cubicBezTo>
                <a:cubicBezTo>
                  <a:pt x="402" y="236"/>
                  <a:pt x="402" y="236"/>
                  <a:pt x="402" y="235"/>
                </a:cubicBezTo>
                <a:cubicBezTo>
                  <a:pt x="403" y="234"/>
                  <a:pt x="404" y="234"/>
                  <a:pt x="404" y="234"/>
                </a:cubicBezTo>
                <a:cubicBezTo>
                  <a:pt x="406" y="234"/>
                  <a:pt x="406" y="234"/>
                  <a:pt x="406" y="234"/>
                </a:cubicBezTo>
                <a:cubicBezTo>
                  <a:pt x="406" y="234"/>
                  <a:pt x="407" y="233"/>
                  <a:pt x="408" y="233"/>
                </a:cubicBezTo>
                <a:cubicBezTo>
                  <a:pt x="408" y="233"/>
                  <a:pt x="409" y="232"/>
                  <a:pt x="409" y="232"/>
                </a:cubicBezTo>
                <a:cubicBezTo>
                  <a:pt x="410" y="230"/>
                  <a:pt x="410" y="230"/>
                  <a:pt x="410" y="230"/>
                </a:cubicBezTo>
                <a:cubicBezTo>
                  <a:pt x="411" y="230"/>
                  <a:pt x="411" y="230"/>
                  <a:pt x="411" y="230"/>
                </a:cubicBezTo>
                <a:cubicBezTo>
                  <a:pt x="412" y="229"/>
                  <a:pt x="412" y="229"/>
                  <a:pt x="412" y="229"/>
                </a:cubicBezTo>
                <a:cubicBezTo>
                  <a:pt x="412" y="227"/>
                  <a:pt x="412" y="227"/>
                  <a:pt x="412" y="227"/>
                </a:cubicBezTo>
                <a:cubicBezTo>
                  <a:pt x="414" y="226"/>
                  <a:pt x="414" y="226"/>
                  <a:pt x="414" y="226"/>
                </a:cubicBezTo>
                <a:cubicBezTo>
                  <a:pt x="414" y="225"/>
                  <a:pt x="414" y="225"/>
                  <a:pt x="414" y="225"/>
                </a:cubicBezTo>
                <a:cubicBezTo>
                  <a:pt x="415" y="224"/>
                  <a:pt x="415" y="224"/>
                  <a:pt x="415" y="224"/>
                </a:cubicBezTo>
                <a:cubicBezTo>
                  <a:pt x="416" y="224"/>
                  <a:pt x="416" y="224"/>
                  <a:pt x="416" y="224"/>
                </a:cubicBezTo>
                <a:cubicBezTo>
                  <a:pt x="418" y="222"/>
                  <a:pt x="418" y="222"/>
                  <a:pt x="418" y="222"/>
                </a:cubicBezTo>
                <a:cubicBezTo>
                  <a:pt x="420" y="221"/>
                  <a:pt x="420" y="221"/>
                  <a:pt x="420" y="221"/>
                </a:cubicBezTo>
                <a:cubicBezTo>
                  <a:pt x="420" y="221"/>
                  <a:pt x="421" y="219"/>
                  <a:pt x="421" y="218"/>
                </a:cubicBezTo>
                <a:cubicBezTo>
                  <a:pt x="421" y="217"/>
                  <a:pt x="421" y="217"/>
                  <a:pt x="422" y="216"/>
                </a:cubicBezTo>
                <a:cubicBezTo>
                  <a:pt x="422" y="216"/>
                  <a:pt x="423" y="216"/>
                  <a:pt x="424" y="215"/>
                </a:cubicBezTo>
                <a:cubicBezTo>
                  <a:pt x="424" y="215"/>
                  <a:pt x="424" y="214"/>
                  <a:pt x="424" y="214"/>
                </a:cubicBezTo>
                <a:cubicBezTo>
                  <a:pt x="425" y="214"/>
                  <a:pt x="425" y="214"/>
                  <a:pt x="425" y="214"/>
                </a:cubicBezTo>
                <a:cubicBezTo>
                  <a:pt x="425" y="212"/>
                  <a:pt x="425" y="212"/>
                  <a:pt x="425" y="212"/>
                </a:cubicBezTo>
                <a:cubicBezTo>
                  <a:pt x="425" y="211"/>
                  <a:pt x="425" y="211"/>
                  <a:pt x="425" y="211"/>
                </a:cubicBezTo>
                <a:cubicBezTo>
                  <a:pt x="425" y="211"/>
                  <a:pt x="423" y="212"/>
                  <a:pt x="423" y="212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2"/>
                  <a:pt x="420" y="212"/>
                  <a:pt x="419" y="212"/>
                </a:cubicBezTo>
                <a:cubicBezTo>
                  <a:pt x="418" y="211"/>
                  <a:pt x="419" y="211"/>
                  <a:pt x="419" y="211"/>
                </a:cubicBezTo>
                <a:cubicBezTo>
                  <a:pt x="419" y="211"/>
                  <a:pt x="420" y="211"/>
                  <a:pt x="420" y="210"/>
                </a:cubicBezTo>
                <a:cubicBezTo>
                  <a:pt x="420" y="210"/>
                  <a:pt x="421" y="208"/>
                  <a:pt x="421" y="208"/>
                </a:cubicBezTo>
                <a:cubicBezTo>
                  <a:pt x="422" y="208"/>
                  <a:pt x="422" y="208"/>
                  <a:pt x="422" y="208"/>
                </a:cubicBezTo>
                <a:cubicBezTo>
                  <a:pt x="423" y="207"/>
                  <a:pt x="423" y="207"/>
                  <a:pt x="423" y="207"/>
                </a:cubicBezTo>
                <a:cubicBezTo>
                  <a:pt x="423" y="207"/>
                  <a:pt x="424" y="207"/>
                  <a:pt x="424" y="207"/>
                </a:cubicBezTo>
                <a:cubicBezTo>
                  <a:pt x="424" y="207"/>
                  <a:pt x="423" y="206"/>
                  <a:pt x="423" y="206"/>
                </a:cubicBezTo>
                <a:cubicBezTo>
                  <a:pt x="423" y="204"/>
                  <a:pt x="423" y="204"/>
                  <a:pt x="423" y="204"/>
                </a:cubicBezTo>
                <a:cubicBezTo>
                  <a:pt x="425" y="205"/>
                  <a:pt x="425" y="205"/>
                  <a:pt x="425" y="205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9" y="204"/>
                  <a:pt x="429" y="204"/>
                  <a:pt x="429" y="204"/>
                </a:cubicBezTo>
                <a:cubicBezTo>
                  <a:pt x="429" y="204"/>
                  <a:pt x="430" y="206"/>
                  <a:pt x="430" y="206"/>
                </a:cubicBezTo>
                <a:cubicBezTo>
                  <a:pt x="430" y="207"/>
                  <a:pt x="430" y="208"/>
                  <a:pt x="431" y="208"/>
                </a:cubicBezTo>
                <a:cubicBezTo>
                  <a:pt x="431" y="208"/>
                  <a:pt x="433" y="209"/>
                  <a:pt x="433" y="209"/>
                </a:cubicBezTo>
                <a:cubicBezTo>
                  <a:pt x="433" y="209"/>
                  <a:pt x="433" y="208"/>
                  <a:pt x="434" y="208"/>
                </a:cubicBezTo>
                <a:cubicBezTo>
                  <a:pt x="434" y="208"/>
                  <a:pt x="435" y="208"/>
                  <a:pt x="435" y="208"/>
                </a:cubicBezTo>
                <a:cubicBezTo>
                  <a:pt x="436" y="208"/>
                  <a:pt x="437" y="208"/>
                  <a:pt x="437" y="208"/>
                </a:cubicBezTo>
                <a:cubicBezTo>
                  <a:pt x="437" y="208"/>
                  <a:pt x="438" y="208"/>
                  <a:pt x="439" y="208"/>
                </a:cubicBezTo>
                <a:cubicBezTo>
                  <a:pt x="439" y="207"/>
                  <a:pt x="439" y="207"/>
                  <a:pt x="439" y="207"/>
                </a:cubicBezTo>
                <a:cubicBezTo>
                  <a:pt x="439" y="207"/>
                  <a:pt x="439" y="206"/>
                  <a:pt x="439" y="206"/>
                </a:cubicBezTo>
                <a:cubicBezTo>
                  <a:pt x="439" y="206"/>
                  <a:pt x="440" y="204"/>
                  <a:pt x="440" y="204"/>
                </a:cubicBezTo>
                <a:cubicBezTo>
                  <a:pt x="440" y="204"/>
                  <a:pt x="441" y="204"/>
                  <a:pt x="441" y="204"/>
                </a:cubicBezTo>
                <a:cubicBezTo>
                  <a:pt x="441" y="204"/>
                  <a:pt x="442" y="204"/>
                  <a:pt x="442" y="204"/>
                </a:cubicBezTo>
                <a:cubicBezTo>
                  <a:pt x="442" y="204"/>
                  <a:pt x="442" y="203"/>
                  <a:pt x="442" y="203"/>
                </a:cubicBezTo>
                <a:cubicBezTo>
                  <a:pt x="442" y="203"/>
                  <a:pt x="442" y="202"/>
                  <a:pt x="442" y="202"/>
                </a:cubicBezTo>
                <a:cubicBezTo>
                  <a:pt x="442" y="202"/>
                  <a:pt x="443" y="202"/>
                  <a:pt x="443" y="202"/>
                </a:cubicBezTo>
                <a:cubicBezTo>
                  <a:pt x="443" y="200"/>
                  <a:pt x="443" y="200"/>
                  <a:pt x="443" y="200"/>
                </a:cubicBezTo>
                <a:cubicBezTo>
                  <a:pt x="443" y="200"/>
                  <a:pt x="445" y="200"/>
                  <a:pt x="445" y="200"/>
                </a:cubicBezTo>
                <a:cubicBezTo>
                  <a:pt x="446" y="200"/>
                  <a:pt x="445" y="200"/>
                  <a:pt x="445" y="200"/>
                </a:cubicBezTo>
                <a:cubicBezTo>
                  <a:pt x="448" y="199"/>
                  <a:pt x="448" y="199"/>
                  <a:pt x="448" y="199"/>
                </a:cubicBezTo>
                <a:cubicBezTo>
                  <a:pt x="448" y="199"/>
                  <a:pt x="448" y="199"/>
                  <a:pt x="448" y="200"/>
                </a:cubicBezTo>
                <a:cubicBezTo>
                  <a:pt x="446" y="197"/>
                  <a:pt x="443" y="193"/>
                  <a:pt x="443" y="193"/>
                </a:cubicBezTo>
                <a:cubicBezTo>
                  <a:pt x="445" y="189"/>
                  <a:pt x="445" y="189"/>
                  <a:pt x="445" y="189"/>
                </a:cubicBezTo>
                <a:cubicBezTo>
                  <a:pt x="445" y="189"/>
                  <a:pt x="446" y="182"/>
                  <a:pt x="446" y="180"/>
                </a:cubicBezTo>
                <a:cubicBezTo>
                  <a:pt x="446" y="179"/>
                  <a:pt x="446" y="173"/>
                  <a:pt x="446" y="173"/>
                </a:cubicBezTo>
                <a:cubicBezTo>
                  <a:pt x="446" y="173"/>
                  <a:pt x="442" y="172"/>
                  <a:pt x="445" y="169"/>
                </a:cubicBezTo>
                <a:cubicBezTo>
                  <a:pt x="448" y="165"/>
                  <a:pt x="451" y="160"/>
                  <a:pt x="451" y="160"/>
                </a:cubicBezTo>
                <a:cubicBezTo>
                  <a:pt x="451" y="150"/>
                  <a:pt x="451" y="150"/>
                  <a:pt x="451" y="150"/>
                </a:cubicBezTo>
                <a:cubicBezTo>
                  <a:pt x="451" y="150"/>
                  <a:pt x="448" y="147"/>
                  <a:pt x="452" y="145"/>
                </a:cubicBezTo>
                <a:cubicBezTo>
                  <a:pt x="456" y="142"/>
                  <a:pt x="463" y="133"/>
                  <a:pt x="463" y="133"/>
                </a:cubicBezTo>
                <a:cubicBezTo>
                  <a:pt x="470" y="125"/>
                  <a:pt x="470" y="125"/>
                  <a:pt x="470" y="125"/>
                </a:cubicBezTo>
                <a:cubicBezTo>
                  <a:pt x="458" y="122"/>
                  <a:pt x="458" y="122"/>
                  <a:pt x="458" y="122"/>
                </a:cubicBezTo>
                <a:cubicBezTo>
                  <a:pt x="451" y="121"/>
                  <a:pt x="451" y="121"/>
                  <a:pt x="451" y="121"/>
                </a:cubicBezTo>
                <a:cubicBezTo>
                  <a:pt x="446" y="118"/>
                  <a:pt x="446" y="118"/>
                  <a:pt x="446" y="118"/>
                </a:cubicBezTo>
                <a:cubicBezTo>
                  <a:pt x="443" y="113"/>
                  <a:pt x="443" y="113"/>
                  <a:pt x="443" y="113"/>
                </a:cubicBezTo>
                <a:cubicBezTo>
                  <a:pt x="440" y="115"/>
                  <a:pt x="440" y="115"/>
                  <a:pt x="440" y="115"/>
                </a:cubicBezTo>
                <a:cubicBezTo>
                  <a:pt x="437" y="117"/>
                  <a:pt x="437" y="117"/>
                  <a:pt x="437" y="117"/>
                </a:cubicBezTo>
                <a:cubicBezTo>
                  <a:pt x="430" y="116"/>
                  <a:pt x="430" y="116"/>
                  <a:pt x="430" y="116"/>
                </a:cubicBezTo>
                <a:cubicBezTo>
                  <a:pt x="425" y="111"/>
                  <a:pt x="425" y="111"/>
                  <a:pt x="425" y="111"/>
                </a:cubicBezTo>
                <a:cubicBezTo>
                  <a:pt x="421" y="114"/>
                  <a:pt x="421" y="114"/>
                  <a:pt x="421" y="114"/>
                </a:cubicBezTo>
                <a:cubicBezTo>
                  <a:pt x="417" y="111"/>
                  <a:pt x="417" y="111"/>
                  <a:pt x="417" y="111"/>
                </a:cubicBezTo>
                <a:cubicBezTo>
                  <a:pt x="414" y="106"/>
                  <a:pt x="414" y="106"/>
                  <a:pt x="414" y="106"/>
                </a:cubicBezTo>
                <a:cubicBezTo>
                  <a:pt x="413" y="102"/>
                  <a:pt x="413" y="102"/>
                  <a:pt x="413" y="102"/>
                </a:cubicBezTo>
                <a:cubicBezTo>
                  <a:pt x="408" y="97"/>
                  <a:pt x="408" y="97"/>
                  <a:pt x="408" y="97"/>
                </a:cubicBezTo>
                <a:cubicBezTo>
                  <a:pt x="406" y="97"/>
                  <a:pt x="406" y="97"/>
                  <a:pt x="406" y="97"/>
                </a:cubicBezTo>
                <a:cubicBezTo>
                  <a:pt x="406" y="98"/>
                  <a:pt x="405" y="98"/>
                  <a:pt x="405" y="98"/>
                </a:cubicBezTo>
                <a:cubicBezTo>
                  <a:pt x="405" y="98"/>
                  <a:pt x="402" y="97"/>
                  <a:pt x="402" y="97"/>
                </a:cubicBezTo>
                <a:cubicBezTo>
                  <a:pt x="402" y="95"/>
                  <a:pt x="402" y="95"/>
                  <a:pt x="402" y="95"/>
                </a:cubicBezTo>
                <a:cubicBezTo>
                  <a:pt x="401" y="94"/>
                  <a:pt x="401" y="94"/>
                  <a:pt x="401" y="94"/>
                </a:cubicBezTo>
                <a:cubicBezTo>
                  <a:pt x="399" y="94"/>
                  <a:pt x="399" y="94"/>
                  <a:pt x="399" y="94"/>
                </a:cubicBezTo>
                <a:cubicBezTo>
                  <a:pt x="397" y="95"/>
                  <a:pt x="397" y="95"/>
                  <a:pt x="397" y="95"/>
                </a:cubicBezTo>
                <a:cubicBezTo>
                  <a:pt x="396" y="96"/>
                  <a:pt x="396" y="96"/>
                  <a:pt x="396" y="96"/>
                </a:cubicBezTo>
                <a:cubicBezTo>
                  <a:pt x="396" y="96"/>
                  <a:pt x="396" y="96"/>
                  <a:pt x="396" y="96"/>
                </a:cubicBezTo>
                <a:cubicBezTo>
                  <a:pt x="395" y="97"/>
                  <a:pt x="395" y="97"/>
                  <a:pt x="395" y="97"/>
                </a:cubicBezTo>
                <a:cubicBezTo>
                  <a:pt x="394" y="97"/>
                  <a:pt x="394" y="97"/>
                  <a:pt x="394" y="97"/>
                </a:cubicBezTo>
                <a:cubicBezTo>
                  <a:pt x="394" y="97"/>
                  <a:pt x="394" y="97"/>
                  <a:pt x="394" y="97"/>
                </a:cubicBezTo>
                <a:cubicBezTo>
                  <a:pt x="394" y="97"/>
                  <a:pt x="393" y="97"/>
                  <a:pt x="393" y="97"/>
                </a:cubicBezTo>
                <a:cubicBezTo>
                  <a:pt x="391" y="97"/>
                  <a:pt x="391" y="97"/>
                  <a:pt x="391" y="97"/>
                </a:cubicBezTo>
                <a:cubicBezTo>
                  <a:pt x="391" y="96"/>
                  <a:pt x="391" y="96"/>
                  <a:pt x="391" y="96"/>
                </a:cubicBezTo>
                <a:cubicBezTo>
                  <a:pt x="391" y="95"/>
                  <a:pt x="391" y="95"/>
                  <a:pt x="391" y="95"/>
                </a:cubicBezTo>
                <a:cubicBezTo>
                  <a:pt x="389" y="94"/>
                  <a:pt x="389" y="94"/>
                  <a:pt x="389" y="94"/>
                </a:cubicBezTo>
                <a:cubicBezTo>
                  <a:pt x="388" y="94"/>
                  <a:pt x="388" y="94"/>
                  <a:pt x="388" y="94"/>
                </a:cubicBezTo>
                <a:cubicBezTo>
                  <a:pt x="388" y="94"/>
                  <a:pt x="387" y="93"/>
                  <a:pt x="387" y="93"/>
                </a:cubicBezTo>
                <a:cubicBezTo>
                  <a:pt x="386" y="93"/>
                  <a:pt x="386" y="92"/>
                  <a:pt x="386" y="92"/>
                </a:cubicBezTo>
                <a:cubicBezTo>
                  <a:pt x="385" y="91"/>
                  <a:pt x="385" y="91"/>
                  <a:pt x="385" y="91"/>
                </a:cubicBezTo>
                <a:cubicBezTo>
                  <a:pt x="387" y="91"/>
                  <a:pt x="387" y="91"/>
                  <a:pt x="387" y="91"/>
                </a:cubicBezTo>
                <a:cubicBezTo>
                  <a:pt x="387" y="91"/>
                  <a:pt x="387" y="90"/>
                  <a:pt x="387" y="90"/>
                </a:cubicBezTo>
                <a:cubicBezTo>
                  <a:pt x="387" y="90"/>
                  <a:pt x="387" y="90"/>
                  <a:pt x="387" y="90"/>
                </a:cubicBezTo>
                <a:cubicBezTo>
                  <a:pt x="387" y="90"/>
                  <a:pt x="386" y="90"/>
                  <a:pt x="386" y="90"/>
                </a:cubicBezTo>
                <a:cubicBezTo>
                  <a:pt x="384" y="90"/>
                  <a:pt x="384" y="90"/>
                  <a:pt x="384" y="90"/>
                </a:cubicBezTo>
                <a:cubicBezTo>
                  <a:pt x="383" y="91"/>
                  <a:pt x="383" y="91"/>
                  <a:pt x="383" y="91"/>
                </a:cubicBezTo>
                <a:cubicBezTo>
                  <a:pt x="381" y="91"/>
                  <a:pt x="381" y="91"/>
                  <a:pt x="381" y="91"/>
                </a:cubicBezTo>
                <a:cubicBezTo>
                  <a:pt x="379" y="92"/>
                  <a:pt x="379" y="92"/>
                  <a:pt x="379" y="92"/>
                </a:cubicBezTo>
                <a:cubicBezTo>
                  <a:pt x="376" y="92"/>
                  <a:pt x="376" y="92"/>
                  <a:pt x="376" y="92"/>
                </a:cubicBezTo>
                <a:cubicBezTo>
                  <a:pt x="375" y="90"/>
                  <a:pt x="375" y="90"/>
                  <a:pt x="375" y="90"/>
                </a:cubicBezTo>
                <a:cubicBezTo>
                  <a:pt x="374" y="88"/>
                  <a:pt x="374" y="88"/>
                  <a:pt x="374" y="88"/>
                </a:cubicBezTo>
                <a:cubicBezTo>
                  <a:pt x="373" y="87"/>
                  <a:pt x="373" y="87"/>
                  <a:pt x="373" y="87"/>
                </a:cubicBezTo>
                <a:cubicBezTo>
                  <a:pt x="372" y="87"/>
                  <a:pt x="372" y="87"/>
                  <a:pt x="372" y="87"/>
                </a:cubicBezTo>
                <a:cubicBezTo>
                  <a:pt x="369" y="86"/>
                  <a:pt x="369" y="86"/>
                  <a:pt x="369" y="86"/>
                </a:cubicBezTo>
                <a:cubicBezTo>
                  <a:pt x="370" y="84"/>
                  <a:pt x="370" y="84"/>
                  <a:pt x="370" y="84"/>
                </a:cubicBezTo>
                <a:cubicBezTo>
                  <a:pt x="370" y="84"/>
                  <a:pt x="369" y="82"/>
                  <a:pt x="369" y="82"/>
                </a:cubicBezTo>
                <a:cubicBezTo>
                  <a:pt x="368" y="82"/>
                  <a:pt x="367" y="82"/>
                  <a:pt x="367" y="82"/>
                </a:cubicBezTo>
                <a:cubicBezTo>
                  <a:pt x="365" y="80"/>
                  <a:pt x="365" y="80"/>
                  <a:pt x="365" y="80"/>
                </a:cubicBezTo>
                <a:cubicBezTo>
                  <a:pt x="365" y="80"/>
                  <a:pt x="365" y="79"/>
                  <a:pt x="364" y="78"/>
                </a:cubicBezTo>
                <a:cubicBezTo>
                  <a:pt x="363" y="78"/>
                  <a:pt x="363" y="77"/>
                  <a:pt x="362" y="77"/>
                </a:cubicBezTo>
                <a:cubicBezTo>
                  <a:pt x="361" y="77"/>
                  <a:pt x="359" y="77"/>
                  <a:pt x="359" y="77"/>
                </a:cubicBezTo>
                <a:cubicBezTo>
                  <a:pt x="359" y="77"/>
                  <a:pt x="358" y="75"/>
                  <a:pt x="357" y="75"/>
                </a:cubicBezTo>
                <a:cubicBezTo>
                  <a:pt x="357" y="75"/>
                  <a:pt x="353" y="75"/>
                  <a:pt x="353" y="75"/>
                </a:cubicBezTo>
                <a:cubicBezTo>
                  <a:pt x="353" y="75"/>
                  <a:pt x="354" y="72"/>
                  <a:pt x="354" y="72"/>
                </a:cubicBezTo>
                <a:cubicBezTo>
                  <a:pt x="354" y="71"/>
                  <a:pt x="354" y="68"/>
                  <a:pt x="354" y="68"/>
                </a:cubicBezTo>
                <a:cubicBezTo>
                  <a:pt x="354" y="67"/>
                  <a:pt x="354" y="67"/>
                  <a:pt x="354" y="67"/>
                </a:cubicBezTo>
                <a:cubicBezTo>
                  <a:pt x="354" y="67"/>
                  <a:pt x="353" y="66"/>
                  <a:pt x="354" y="64"/>
                </a:cubicBezTo>
                <a:cubicBezTo>
                  <a:pt x="355" y="62"/>
                  <a:pt x="354" y="63"/>
                  <a:pt x="355" y="61"/>
                </a:cubicBezTo>
                <a:cubicBezTo>
                  <a:pt x="356" y="58"/>
                  <a:pt x="356" y="57"/>
                  <a:pt x="356" y="57"/>
                </a:cubicBezTo>
                <a:cubicBezTo>
                  <a:pt x="354" y="56"/>
                  <a:pt x="354" y="56"/>
                  <a:pt x="354" y="56"/>
                </a:cubicBezTo>
                <a:cubicBezTo>
                  <a:pt x="354" y="56"/>
                  <a:pt x="353" y="55"/>
                  <a:pt x="352" y="56"/>
                </a:cubicBezTo>
                <a:cubicBezTo>
                  <a:pt x="352" y="58"/>
                  <a:pt x="351" y="58"/>
                  <a:pt x="351" y="58"/>
                </a:cubicBezTo>
                <a:cubicBezTo>
                  <a:pt x="349" y="61"/>
                  <a:pt x="349" y="61"/>
                  <a:pt x="349" y="61"/>
                </a:cubicBezTo>
                <a:cubicBezTo>
                  <a:pt x="349" y="64"/>
                  <a:pt x="349" y="64"/>
                  <a:pt x="349" y="64"/>
                </a:cubicBezTo>
                <a:cubicBezTo>
                  <a:pt x="349" y="64"/>
                  <a:pt x="350" y="65"/>
                  <a:pt x="347" y="65"/>
                </a:cubicBezTo>
                <a:cubicBezTo>
                  <a:pt x="345" y="65"/>
                  <a:pt x="343" y="65"/>
                  <a:pt x="343" y="65"/>
                </a:cubicBezTo>
                <a:cubicBezTo>
                  <a:pt x="343" y="65"/>
                  <a:pt x="345" y="67"/>
                  <a:pt x="342" y="67"/>
                </a:cubicBezTo>
                <a:cubicBezTo>
                  <a:pt x="340" y="67"/>
                  <a:pt x="337" y="67"/>
                  <a:pt x="337" y="67"/>
                </a:cubicBezTo>
                <a:cubicBezTo>
                  <a:pt x="335" y="65"/>
                  <a:pt x="335" y="65"/>
                  <a:pt x="335" y="65"/>
                </a:cubicBezTo>
                <a:cubicBezTo>
                  <a:pt x="331" y="66"/>
                  <a:pt x="331" y="66"/>
                  <a:pt x="331" y="66"/>
                </a:cubicBezTo>
                <a:cubicBezTo>
                  <a:pt x="331" y="66"/>
                  <a:pt x="331" y="65"/>
                  <a:pt x="331" y="63"/>
                </a:cubicBezTo>
                <a:cubicBezTo>
                  <a:pt x="331" y="62"/>
                  <a:pt x="330" y="60"/>
                  <a:pt x="331" y="60"/>
                </a:cubicBezTo>
                <a:cubicBezTo>
                  <a:pt x="332" y="60"/>
                  <a:pt x="333" y="59"/>
                  <a:pt x="333" y="59"/>
                </a:cubicBezTo>
                <a:cubicBezTo>
                  <a:pt x="332" y="56"/>
                  <a:pt x="332" y="56"/>
                  <a:pt x="332" y="56"/>
                </a:cubicBezTo>
                <a:cubicBezTo>
                  <a:pt x="332" y="56"/>
                  <a:pt x="332" y="56"/>
                  <a:pt x="332" y="56"/>
                </a:cubicBezTo>
                <a:cubicBezTo>
                  <a:pt x="332" y="56"/>
                  <a:pt x="331" y="56"/>
                  <a:pt x="331" y="55"/>
                </a:cubicBezTo>
                <a:cubicBezTo>
                  <a:pt x="331" y="54"/>
                  <a:pt x="332" y="52"/>
                  <a:pt x="332" y="52"/>
                </a:cubicBezTo>
                <a:cubicBezTo>
                  <a:pt x="333" y="51"/>
                  <a:pt x="333" y="49"/>
                  <a:pt x="333" y="49"/>
                </a:cubicBezTo>
                <a:cubicBezTo>
                  <a:pt x="332" y="49"/>
                  <a:pt x="332" y="49"/>
                  <a:pt x="332" y="49"/>
                </a:cubicBezTo>
                <a:cubicBezTo>
                  <a:pt x="332" y="49"/>
                  <a:pt x="330" y="50"/>
                  <a:pt x="330" y="48"/>
                </a:cubicBezTo>
                <a:cubicBezTo>
                  <a:pt x="330" y="47"/>
                  <a:pt x="329" y="45"/>
                  <a:pt x="329" y="45"/>
                </a:cubicBezTo>
                <a:cubicBezTo>
                  <a:pt x="329" y="45"/>
                  <a:pt x="327" y="44"/>
                  <a:pt x="327" y="44"/>
                </a:cubicBezTo>
                <a:cubicBezTo>
                  <a:pt x="326" y="44"/>
                  <a:pt x="326" y="44"/>
                  <a:pt x="325" y="45"/>
                </a:cubicBezTo>
                <a:cubicBezTo>
                  <a:pt x="325" y="45"/>
                  <a:pt x="322" y="44"/>
                  <a:pt x="322" y="44"/>
                </a:cubicBezTo>
                <a:cubicBezTo>
                  <a:pt x="322" y="44"/>
                  <a:pt x="319" y="44"/>
                  <a:pt x="319" y="44"/>
                </a:cubicBezTo>
                <a:cubicBezTo>
                  <a:pt x="318" y="44"/>
                  <a:pt x="317" y="46"/>
                  <a:pt x="317" y="46"/>
                </a:cubicBezTo>
                <a:cubicBezTo>
                  <a:pt x="315" y="43"/>
                  <a:pt x="315" y="43"/>
                  <a:pt x="315" y="43"/>
                </a:cubicBezTo>
                <a:cubicBezTo>
                  <a:pt x="316" y="40"/>
                  <a:pt x="316" y="40"/>
                  <a:pt x="316" y="40"/>
                </a:cubicBezTo>
                <a:cubicBezTo>
                  <a:pt x="316" y="40"/>
                  <a:pt x="314" y="38"/>
                  <a:pt x="314" y="37"/>
                </a:cubicBezTo>
                <a:cubicBezTo>
                  <a:pt x="314" y="37"/>
                  <a:pt x="313" y="35"/>
                  <a:pt x="313" y="35"/>
                </a:cubicBezTo>
                <a:cubicBezTo>
                  <a:pt x="311" y="35"/>
                  <a:pt x="311" y="35"/>
                  <a:pt x="311" y="35"/>
                </a:cubicBezTo>
                <a:cubicBezTo>
                  <a:pt x="310" y="34"/>
                  <a:pt x="310" y="34"/>
                  <a:pt x="310" y="34"/>
                </a:cubicBezTo>
                <a:cubicBezTo>
                  <a:pt x="310" y="34"/>
                  <a:pt x="308" y="34"/>
                  <a:pt x="307" y="34"/>
                </a:cubicBezTo>
                <a:cubicBezTo>
                  <a:pt x="306" y="34"/>
                  <a:pt x="306" y="34"/>
                  <a:pt x="305" y="34"/>
                </a:cubicBezTo>
                <a:cubicBezTo>
                  <a:pt x="305" y="34"/>
                  <a:pt x="303" y="32"/>
                  <a:pt x="303" y="32"/>
                </a:cubicBezTo>
                <a:cubicBezTo>
                  <a:pt x="303" y="31"/>
                  <a:pt x="303" y="30"/>
                  <a:pt x="303" y="29"/>
                </a:cubicBezTo>
                <a:cubicBezTo>
                  <a:pt x="302" y="28"/>
                  <a:pt x="301" y="26"/>
                  <a:pt x="301" y="25"/>
                </a:cubicBezTo>
                <a:cubicBezTo>
                  <a:pt x="301" y="25"/>
                  <a:pt x="302" y="23"/>
                  <a:pt x="302" y="23"/>
                </a:cubicBezTo>
                <a:cubicBezTo>
                  <a:pt x="301" y="22"/>
                  <a:pt x="299" y="20"/>
                  <a:pt x="299" y="20"/>
                </a:cubicBezTo>
                <a:cubicBezTo>
                  <a:pt x="298" y="18"/>
                  <a:pt x="298" y="18"/>
                  <a:pt x="298" y="18"/>
                </a:cubicBezTo>
                <a:cubicBezTo>
                  <a:pt x="298" y="18"/>
                  <a:pt x="295" y="20"/>
                  <a:pt x="294" y="20"/>
                </a:cubicBezTo>
                <a:cubicBezTo>
                  <a:pt x="293" y="20"/>
                  <a:pt x="291" y="19"/>
                  <a:pt x="291" y="20"/>
                </a:cubicBezTo>
                <a:cubicBezTo>
                  <a:pt x="291" y="20"/>
                  <a:pt x="292" y="22"/>
                  <a:pt x="291" y="22"/>
                </a:cubicBezTo>
                <a:cubicBezTo>
                  <a:pt x="290" y="22"/>
                  <a:pt x="288" y="22"/>
                  <a:pt x="287" y="21"/>
                </a:cubicBezTo>
                <a:cubicBezTo>
                  <a:pt x="286" y="20"/>
                  <a:pt x="286" y="19"/>
                  <a:pt x="286" y="18"/>
                </a:cubicBezTo>
                <a:cubicBezTo>
                  <a:pt x="285" y="18"/>
                  <a:pt x="285" y="16"/>
                  <a:pt x="284" y="16"/>
                </a:cubicBezTo>
                <a:cubicBezTo>
                  <a:pt x="283" y="16"/>
                  <a:pt x="282" y="16"/>
                  <a:pt x="282" y="15"/>
                </a:cubicBezTo>
                <a:cubicBezTo>
                  <a:pt x="282" y="15"/>
                  <a:pt x="282" y="12"/>
                  <a:pt x="282" y="12"/>
                </a:cubicBezTo>
                <a:cubicBezTo>
                  <a:pt x="282" y="10"/>
                  <a:pt x="282" y="10"/>
                  <a:pt x="282" y="10"/>
                </a:cubicBezTo>
                <a:cubicBezTo>
                  <a:pt x="282" y="10"/>
                  <a:pt x="282" y="7"/>
                  <a:pt x="281" y="7"/>
                </a:cubicBezTo>
                <a:cubicBezTo>
                  <a:pt x="281" y="6"/>
                  <a:pt x="280" y="5"/>
                  <a:pt x="280" y="5"/>
                </a:cubicBezTo>
                <a:cubicBezTo>
                  <a:pt x="280" y="2"/>
                  <a:pt x="280" y="2"/>
                  <a:pt x="280" y="2"/>
                </a:cubicBezTo>
                <a:cubicBezTo>
                  <a:pt x="281" y="1"/>
                  <a:pt x="281" y="1"/>
                  <a:pt x="281" y="1"/>
                </a:cubicBezTo>
                <a:cubicBezTo>
                  <a:pt x="281" y="1"/>
                  <a:pt x="281" y="0"/>
                  <a:pt x="282" y="0"/>
                </a:cubicBezTo>
                <a:cubicBezTo>
                  <a:pt x="259" y="4"/>
                  <a:pt x="259" y="4"/>
                  <a:pt x="259" y="4"/>
                </a:cubicBezTo>
                <a:cubicBezTo>
                  <a:pt x="249" y="5"/>
                  <a:pt x="249" y="5"/>
                  <a:pt x="249" y="5"/>
                </a:cubicBezTo>
                <a:cubicBezTo>
                  <a:pt x="245" y="10"/>
                  <a:pt x="245" y="10"/>
                  <a:pt x="245" y="10"/>
                </a:cubicBezTo>
                <a:cubicBezTo>
                  <a:pt x="243" y="15"/>
                  <a:pt x="243" y="15"/>
                  <a:pt x="243" y="15"/>
                </a:cubicBezTo>
                <a:cubicBezTo>
                  <a:pt x="244" y="23"/>
                  <a:pt x="244" y="23"/>
                  <a:pt x="244" y="23"/>
                </a:cubicBezTo>
                <a:cubicBezTo>
                  <a:pt x="241" y="28"/>
                  <a:pt x="241" y="28"/>
                  <a:pt x="241" y="28"/>
                </a:cubicBezTo>
                <a:cubicBezTo>
                  <a:pt x="241" y="34"/>
                  <a:pt x="241" y="34"/>
                  <a:pt x="241" y="34"/>
                </a:cubicBezTo>
                <a:cubicBezTo>
                  <a:pt x="241" y="43"/>
                  <a:pt x="241" y="43"/>
                  <a:pt x="241" y="43"/>
                </a:cubicBezTo>
                <a:cubicBezTo>
                  <a:pt x="236" y="46"/>
                  <a:pt x="236" y="46"/>
                  <a:pt x="236" y="46"/>
                </a:cubicBezTo>
                <a:cubicBezTo>
                  <a:pt x="229" y="53"/>
                  <a:pt x="229" y="53"/>
                  <a:pt x="229" y="53"/>
                </a:cubicBezTo>
                <a:cubicBezTo>
                  <a:pt x="219" y="57"/>
                  <a:pt x="219" y="57"/>
                  <a:pt x="219" y="57"/>
                </a:cubicBezTo>
                <a:cubicBezTo>
                  <a:pt x="206" y="60"/>
                  <a:pt x="206" y="60"/>
                  <a:pt x="206" y="60"/>
                </a:cubicBezTo>
                <a:cubicBezTo>
                  <a:pt x="196" y="63"/>
                  <a:pt x="196" y="63"/>
                  <a:pt x="196" y="63"/>
                </a:cubicBezTo>
                <a:cubicBezTo>
                  <a:pt x="187" y="68"/>
                  <a:pt x="187" y="68"/>
                  <a:pt x="187" y="68"/>
                </a:cubicBezTo>
                <a:cubicBezTo>
                  <a:pt x="185" y="75"/>
                  <a:pt x="185" y="75"/>
                  <a:pt x="185" y="75"/>
                </a:cubicBezTo>
                <a:cubicBezTo>
                  <a:pt x="184" y="84"/>
                  <a:pt x="184" y="84"/>
                  <a:pt x="184" y="84"/>
                </a:cubicBezTo>
                <a:cubicBezTo>
                  <a:pt x="177" y="87"/>
                  <a:pt x="177" y="87"/>
                  <a:pt x="177" y="87"/>
                </a:cubicBezTo>
                <a:cubicBezTo>
                  <a:pt x="177" y="87"/>
                  <a:pt x="174" y="89"/>
                  <a:pt x="172" y="88"/>
                </a:cubicBezTo>
                <a:cubicBezTo>
                  <a:pt x="169" y="88"/>
                  <a:pt x="163" y="86"/>
                  <a:pt x="163" y="86"/>
                </a:cubicBezTo>
                <a:cubicBezTo>
                  <a:pt x="163" y="86"/>
                  <a:pt x="156" y="82"/>
                  <a:pt x="153" y="82"/>
                </a:cubicBezTo>
                <a:cubicBezTo>
                  <a:pt x="150" y="81"/>
                  <a:pt x="145" y="76"/>
                  <a:pt x="145" y="76"/>
                </a:cubicBezTo>
                <a:cubicBezTo>
                  <a:pt x="140" y="80"/>
                  <a:pt x="140" y="80"/>
                  <a:pt x="140" y="80"/>
                </a:cubicBezTo>
                <a:cubicBezTo>
                  <a:pt x="140" y="80"/>
                  <a:pt x="137" y="77"/>
                  <a:pt x="137" y="75"/>
                </a:cubicBezTo>
                <a:cubicBezTo>
                  <a:pt x="137" y="74"/>
                  <a:pt x="137" y="74"/>
                  <a:pt x="137" y="72"/>
                </a:cubicBezTo>
                <a:cubicBezTo>
                  <a:pt x="137" y="69"/>
                  <a:pt x="137" y="64"/>
                  <a:pt x="137" y="64"/>
                </a:cubicBezTo>
                <a:cubicBezTo>
                  <a:pt x="130" y="61"/>
                  <a:pt x="130" y="61"/>
                  <a:pt x="130" y="61"/>
                </a:cubicBezTo>
                <a:cubicBezTo>
                  <a:pt x="123" y="60"/>
                  <a:pt x="123" y="60"/>
                  <a:pt x="123" y="60"/>
                </a:cubicBezTo>
                <a:cubicBezTo>
                  <a:pt x="123" y="60"/>
                  <a:pt x="123" y="62"/>
                  <a:pt x="121" y="60"/>
                </a:cubicBezTo>
                <a:cubicBezTo>
                  <a:pt x="118" y="58"/>
                  <a:pt x="118" y="54"/>
                  <a:pt x="118" y="54"/>
                </a:cubicBezTo>
                <a:cubicBezTo>
                  <a:pt x="112" y="51"/>
                  <a:pt x="112" y="51"/>
                  <a:pt x="112" y="51"/>
                </a:cubicBezTo>
                <a:cubicBezTo>
                  <a:pt x="110" y="59"/>
                  <a:pt x="110" y="59"/>
                  <a:pt x="110" y="59"/>
                </a:cubicBezTo>
                <a:cubicBezTo>
                  <a:pt x="117" y="65"/>
                  <a:pt x="117" y="65"/>
                  <a:pt x="117" y="65"/>
                </a:cubicBezTo>
                <a:cubicBezTo>
                  <a:pt x="119" y="69"/>
                  <a:pt x="119" y="69"/>
                  <a:pt x="119" y="69"/>
                </a:cubicBezTo>
                <a:cubicBezTo>
                  <a:pt x="117" y="75"/>
                  <a:pt x="117" y="75"/>
                  <a:pt x="117" y="75"/>
                </a:cubicBezTo>
                <a:cubicBezTo>
                  <a:pt x="119" y="80"/>
                  <a:pt x="119" y="80"/>
                  <a:pt x="119" y="80"/>
                </a:cubicBezTo>
                <a:cubicBezTo>
                  <a:pt x="120" y="84"/>
                  <a:pt x="120" y="84"/>
                  <a:pt x="120" y="84"/>
                </a:cubicBezTo>
                <a:cubicBezTo>
                  <a:pt x="120" y="84"/>
                  <a:pt x="121" y="84"/>
                  <a:pt x="121" y="87"/>
                </a:cubicBezTo>
                <a:cubicBezTo>
                  <a:pt x="121" y="89"/>
                  <a:pt x="120" y="99"/>
                  <a:pt x="120" y="99"/>
                </a:cubicBezTo>
                <a:cubicBezTo>
                  <a:pt x="120" y="107"/>
                  <a:pt x="120" y="107"/>
                  <a:pt x="120" y="107"/>
                </a:cubicBezTo>
                <a:cubicBezTo>
                  <a:pt x="123" y="115"/>
                  <a:pt x="123" y="115"/>
                  <a:pt x="123" y="115"/>
                </a:cubicBezTo>
                <a:cubicBezTo>
                  <a:pt x="123" y="115"/>
                  <a:pt x="118" y="118"/>
                  <a:pt x="116" y="118"/>
                </a:cubicBezTo>
                <a:cubicBezTo>
                  <a:pt x="114" y="118"/>
                  <a:pt x="109" y="116"/>
                  <a:pt x="109" y="116"/>
                </a:cubicBezTo>
                <a:cubicBezTo>
                  <a:pt x="107" y="111"/>
                  <a:pt x="107" y="111"/>
                  <a:pt x="107" y="111"/>
                </a:cubicBezTo>
                <a:cubicBezTo>
                  <a:pt x="95" y="112"/>
                  <a:pt x="95" y="112"/>
                  <a:pt x="95" y="112"/>
                </a:cubicBezTo>
                <a:cubicBezTo>
                  <a:pt x="88" y="111"/>
                  <a:pt x="88" y="111"/>
                  <a:pt x="88" y="111"/>
                </a:cubicBezTo>
                <a:cubicBezTo>
                  <a:pt x="82" y="115"/>
                  <a:pt x="82" y="115"/>
                  <a:pt x="82" y="115"/>
                </a:cubicBezTo>
                <a:cubicBezTo>
                  <a:pt x="78" y="114"/>
                  <a:pt x="78" y="114"/>
                  <a:pt x="78" y="114"/>
                </a:cubicBezTo>
                <a:cubicBezTo>
                  <a:pt x="74" y="110"/>
                  <a:pt x="74" y="110"/>
                  <a:pt x="74" y="110"/>
                </a:cubicBezTo>
                <a:cubicBezTo>
                  <a:pt x="73" y="104"/>
                  <a:pt x="73" y="104"/>
                  <a:pt x="73" y="104"/>
                </a:cubicBezTo>
                <a:cubicBezTo>
                  <a:pt x="71" y="99"/>
                  <a:pt x="71" y="99"/>
                  <a:pt x="71" y="99"/>
                </a:cubicBezTo>
                <a:cubicBezTo>
                  <a:pt x="67" y="94"/>
                  <a:pt x="67" y="94"/>
                  <a:pt x="67" y="94"/>
                </a:cubicBezTo>
                <a:cubicBezTo>
                  <a:pt x="54" y="95"/>
                  <a:pt x="54" y="95"/>
                  <a:pt x="54" y="95"/>
                </a:cubicBezTo>
                <a:cubicBezTo>
                  <a:pt x="49" y="96"/>
                  <a:pt x="49" y="96"/>
                  <a:pt x="49" y="96"/>
                </a:cubicBezTo>
                <a:cubicBezTo>
                  <a:pt x="46" y="99"/>
                  <a:pt x="46" y="99"/>
                  <a:pt x="46" y="99"/>
                </a:cubicBezTo>
                <a:cubicBezTo>
                  <a:pt x="40" y="98"/>
                  <a:pt x="40" y="98"/>
                  <a:pt x="40" y="98"/>
                </a:cubicBezTo>
                <a:cubicBezTo>
                  <a:pt x="38" y="101"/>
                  <a:pt x="38" y="101"/>
                  <a:pt x="38" y="101"/>
                </a:cubicBezTo>
                <a:cubicBezTo>
                  <a:pt x="31" y="99"/>
                  <a:pt x="31" y="99"/>
                  <a:pt x="31" y="99"/>
                </a:cubicBezTo>
                <a:cubicBezTo>
                  <a:pt x="24" y="100"/>
                  <a:pt x="24" y="100"/>
                  <a:pt x="24" y="100"/>
                </a:cubicBezTo>
                <a:cubicBezTo>
                  <a:pt x="19" y="99"/>
                  <a:pt x="19" y="99"/>
                  <a:pt x="19" y="99"/>
                </a:cubicBezTo>
                <a:cubicBezTo>
                  <a:pt x="10" y="101"/>
                  <a:pt x="10" y="101"/>
                  <a:pt x="10" y="101"/>
                </a:cubicBezTo>
                <a:cubicBezTo>
                  <a:pt x="5" y="105"/>
                  <a:pt x="5" y="105"/>
                  <a:pt x="5" y="105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113"/>
                  <a:pt x="2" y="113"/>
                  <a:pt x="4" y="113"/>
                </a:cubicBezTo>
                <a:cubicBezTo>
                  <a:pt x="5" y="113"/>
                  <a:pt x="14" y="114"/>
                  <a:pt x="14" y="114"/>
                </a:cubicBezTo>
                <a:cubicBezTo>
                  <a:pt x="16" y="117"/>
                  <a:pt x="16" y="117"/>
                  <a:pt x="16" y="117"/>
                </a:cubicBezTo>
                <a:cubicBezTo>
                  <a:pt x="10" y="120"/>
                  <a:pt x="10" y="120"/>
                  <a:pt x="10" y="120"/>
                </a:cubicBezTo>
                <a:cubicBezTo>
                  <a:pt x="15" y="122"/>
                  <a:pt x="15" y="122"/>
                  <a:pt x="15" y="122"/>
                </a:cubicBezTo>
                <a:cubicBezTo>
                  <a:pt x="16" y="124"/>
                  <a:pt x="16" y="124"/>
                  <a:pt x="16" y="124"/>
                </a:cubicBezTo>
                <a:cubicBezTo>
                  <a:pt x="16" y="127"/>
                  <a:pt x="16" y="127"/>
                  <a:pt x="16" y="127"/>
                </a:cubicBezTo>
                <a:cubicBezTo>
                  <a:pt x="5" y="128"/>
                  <a:pt x="5" y="128"/>
                  <a:pt x="5" y="128"/>
                </a:cubicBezTo>
                <a:cubicBezTo>
                  <a:pt x="5" y="128"/>
                  <a:pt x="2" y="127"/>
                  <a:pt x="2" y="129"/>
                </a:cubicBezTo>
                <a:cubicBezTo>
                  <a:pt x="1" y="131"/>
                  <a:pt x="5" y="132"/>
                  <a:pt x="5" y="132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9" y="145"/>
                  <a:pt x="9" y="145"/>
                  <a:pt x="9" y="145"/>
                </a:cubicBezTo>
                <a:cubicBezTo>
                  <a:pt x="13" y="145"/>
                  <a:pt x="13" y="145"/>
                  <a:pt x="13" y="145"/>
                </a:cubicBezTo>
                <a:cubicBezTo>
                  <a:pt x="19" y="145"/>
                  <a:pt x="19" y="145"/>
                  <a:pt x="19" y="145"/>
                </a:cubicBezTo>
                <a:cubicBezTo>
                  <a:pt x="19" y="145"/>
                  <a:pt x="20" y="143"/>
                  <a:pt x="23" y="142"/>
                </a:cubicBezTo>
                <a:cubicBezTo>
                  <a:pt x="25" y="142"/>
                  <a:pt x="28" y="142"/>
                  <a:pt x="28" y="142"/>
                </a:cubicBezTo>
                <a:cubicBezTo>
                  <a:pt x="28" y="142"/>
                  <a:pt x="28" y="141"/>
                  <a:pt x="30" y="146"/>
                </a:cubicBezTo>
                <a:cubicBezTo>
                  <a:pt x="31" y="150"/>
                  <a:pt x="31" y="150"/>
                  <a:pt x="31" y="150"/>
                </a:cubicBezTo>
                <a:cubicBezTo>
                  <a:pt x="35" y="151"/>
                  <a:pt x="35" y="151"/>
                  <a:pt x="35" y="151"/>
                </a:cubicBezTo>
                <a:cubicBezTo>
                  <a:pt x="37" y="152"/>
                  <a:pt x="37" y="152"/>
                  <a:pt x="37" y="152"/>
                </a:cubicBezTo>
                <a:cubicBezTo>
                  <a:pt x="37" y="152"/>
                  <a:pt x="41" y="154"/>
                  <a:pt x="43" y="155"/>
                </a:cubicBezTo>
                <a:cubicBezTo>
                  <a:pt x="45" y="156"/>
                  <a:pt x="49" y="160"/>
                  <a:pt x="49" y="160"/>
                </a:cubicBezTo>
                <a:cubicBezTo>
                  <a:pt x="51" y="161"/>
                  <a:pt x="51" y="161"/>
                  <a:pt x="51" y="161"/>
                </a:cubicBezTo>
                <a:cubicBezTo>
                  <a:pt x="51" y="166"/>
                  <a:pt x="51" y="166"/>
                  <a:pt x="51" y="166"/>
                </a:cubicBezTo>
                <a:cubicBezTo>
                  <a:pt x="51" y="166"/>
                  <a:pt x="55" y="167"/>
                  <a:pt x="58" y="167"/>
                </a:cubicBezTo>
                <a:cubicBezTo>
                  <a:pt x="61" y="167"/>
                  <a:pt x="68" y="166"/>
                  <a:pt x="68" y="166"/>
                </a:cubicBezTo>
                <a:cubicBezTo>
                  <a:pt x="70" y="170"/>
                  <a:pt x="70" y="170"/>
                  <a:pt x="70" y="170"/>
                </a:cubicBezTo>
                <a:cubicBezTo>
                  <a:pt x="72" y="170"/>
                  <a:pt x="81" y="173"/>
                  <a:pt x="81" y="173"/>
                </a:cubicBezTo>
                <a:cubicBezTo>
                  <a:pt x="78" y="177"/>
                  <a:pt x="78" y="177"/>
                  <a:pt x="78" y="177"/>
                </a:cubicBezTo>
                <a:cubicBezTo>
                  <a:pt x="75" y="180"/>
                  <a:pt x="75" y="180"/>
                  <a:pt x="75" y="180"/>
                </a:cubicBezTo>
                <a:cubicBezTo>
                  <a:pt x="74" y="183"/>
                  <a:pt x="74" y="183"/>
                  <a:pt x="74" y="183"/>
                </a:cubicBezTo>
                <a:cubicBezTo>
                  <a:pt x="74" y="183"/>
                  <a:pt x="75" y="183"/>
                  <a:pt x="79" y="184"/>
                </a:cubicBezTo>
                <a:cubicBezTo>
                  <a:pt x="83" y="185"/>
                  <a:pt x="86" y="187"/>
                  <a:pt x="86" y="187"/>
                </a:cubicBezTo>
                <a:cubicBezTo>
                  <a:pt x="84" y="192"/>
                  <a:pt x="84" y="192"/>
                  <a:pt x="84" y="192"/>
                </a:cubicBezTo>
                <a:cubicBezTo>
                  <a:pt x="89" y="196"/>
                  <a:pt x="89" y="196"/>
                  <a:pt x="89" y="196"/>
                </a:cubicBezTo>
                <a:cubicBezTo>
                  <a:pt x="89" y="196"/>
                  <a:pt x="91" y="199"/>
                  <a:pt x="91" y="200"/>
                </a:cubicBezTo>
                <a:cubicBezTo>
                  <a:pt x="90" y="201"/>
                  <a:pt x="90" y="203"/>
                  <a:pt x="90" y="203"/>
                </a:cubicBezTo>
                <a:cubicBezTo>
                  <a:pt x="87" y="202"/>
                  <a:pt x="87" y="202"/>
                  <a:pt x="87" y="202"/>
                </a:cubicBezTo>
                <a:cubicBezTo>
                  <a:pt x="87" y="202"/>
                  <a:pt x="87" y="204"/>
                  <a:pt x="86" y="202"/>
                </a:cubicBezTo>
                <a:cubicBezTo>
                  <a:pt x="84" y="200"/>
                  <a:pt x="83" y="198"/>
                  <a:pt x="83" y="198"/>
                </a:cubicBezTo>
                <a:cubicBezTo>
                  <a:pt x="82" y="202"/>
                  <a:pt x="82" y="202"/>
                  <a:pt x="82" y="202"/>
                </a:cubicBezTo>
                <a:cubicBezTo>
                  <a:pt x="82" y="202"/>
                  <a:pt x="83" y="206"/>
                  <a:pt x="84" y="207"/>
                </a:cubicBezTo>
                <a:cubicBezTo>
                  <a:pt x="86" y="207"/>
                  <a:pt x="86" y="206"/>
                  <a:pt x="86" y="209"/>
                </a:cubicBezTo>
                <a:cubicBezTo>
                  <a:pt x="86" y="211"/>
                  <a:pt x="87" y="216"/>
                  <a:pt x="88" y="217"/>
                </a:cubicBezTo>
                <a:cubicBezTo>
                  <a:pt x="89" y="219"/>
                  <a:pt x="89" y="224"/>
                  <a:pt x="90" y="225"/>
                </a:cubicBezTo>
                <a:cubicBezTo>
                  <a:pt x="92" y="225"/>
                  <a:pt x="93" y="226"/>
                  <a:pt x="93" y="226"/>
                </a:cubicBezTo>
                <a:cubicBezTo>
                  <a:pt x="95" y="228"/>
                  <a:pt x="95" y="228"/>
                  <a:pt x="95" y="228"/>
                </a:cubicBezTo>
                <a:cubicBezTo>
                  <a:pt x="101" y="233"/>
                  <a:pt x="101" y="233"/>
                  <a:pt x="101" y="233"/>
                </a:cubicBezTo>
                <a:cubicBezTo>
                  <a:pt x="101" y="233"/>
                  <a:pt x="105" y="236"/>
                  <a:pt x="107" y="237"/>
                </a:cubicBezTo>
                <a:cubicBezTo>
                  <a:pt x="109" y="238"/>
                  <a:pt x="110" y="238"/>
                  <a:pt x="110" y="238"/>
                </a:cubicBezTo>
                <a:cubicBezTo>
                  <a:pt x="115" y="243"/>
                  <a:pt x="115" y="243"/>
                  <a:pt x="115" y="243"/>
                </a:cubicBezTo>
                <a:cubicBezTo>
                  <a:pt x="115" y="243"/>
                  <a:pt x="118" y="248"/>
                  <a:pt x="117" y="248"/>
                </a:cubicBezTo>
                <a:cubicBezTo>
                  <a:pt x="116" y="248"/>
                  <a:pt x="117" y="249"/>
                  <a:pt x="115" y="249"/>
                </a:cubicBezTo>
                <a:cubicBezTo>
                  <a:pt x="112" y="249"/>
                  <a:pt x="113" y="251"/>
                  <a:pt x="111" y="249"/>
                </a:cubicBezTo>
                <a:cubicBezTo>
                  <a:pt x="108" y="247"/>
                  <a:pt x="106" y="244"/>
                  <a:pt x="103" y="244"/>
                </a:cubicBezTo>
                <a:cubicBezTo>
                  <a:pt x="100" y="244"/>
                  <a:pt x="100" y="244"/>
                  <a:pt x="100" y="244"/>
                </a:cubicBezTo>
                <a:cubicBezTo>
                  <a:pt x="106" y="249"/>
                  <a:pt x="106" y="249"/>
                  <a:pt x="106" y="249"/>
                </a:cubicBezTo>
                <a:cubicBezTo>
                  <a:pt x="109" y="250"/>
                  <a:pt x="109" y="250"/>
                  <a:pt x="109" y="250"/>
                </a:cubicBezTo>
                <a:cubicBezTo>
                  <a:pt x="113" y="254"/>
                  <a:pt x="113" y="254"/>
                  <a:pt x="113" y="254"/>
                </a:cubicBezTo>
                <a:cubicBezTo>
                  <a:pt x="114" y="254"/>
                  <a:pt x="114" y="254"/>
                  <a:pt x="114" y="254"/>
                </a:cubicBezTo>
                <a:cubicBezTo>
                  <a:pt x="114" y="254"/>
                  <a:pt x="115" y="256"/>
                  <a:pt x="115" y="257"/>
                </a:cubicBezTo>
                <a:cubicBezTo>
                  <a:pt x="115" y="258"/>
                  <a:pt x="114" y="261"/>
                  <a:pt x="113" y="262"/>
                </a:cubicBezTo>
                <a:cubicBezTo>
                  <a:pt x="113" y="264"/>
                  <a:pt x="113" y="266"/>
                  <a:pt x="113" y="266"/>
                </a:cubicBezTo>
                <a:cubicBezTo>
                  <a:pt x="110" y="259"/>
                  <a:pt x="110" y="259"/>
                  <a:pt x="110" y="259"/>
                </a:cubicBezTo>
                <a:cubicBezTo>
                  <a:pt x="110" y="259"/>
                  <a:pt x="111" y="257"/>
                  <a:pt x="109" y="256"/>
                </a:cubicBezTo>
                <a:cubicBezTo>
                  <a:pt x="107" y="256"/>
                  <a:pt x="105" y="257"/>
                  <a:pt x="105" y="257"/>
                </a:cubicBezTo>
                <a:cubicBezTo>
                  <a:pt x="105" y="257"/>
                  <a:pt x="104" y="259"/>
                  <a:pt x="105" y="260"/>
                </a:cubicBezTo>
                <a:cubicBezTo>
                  <a:pt x="107" y="261"/>
                  <a:pt x="108" y="262"/>
                  <a:pt x="108" y="263"/>
                </a:cubicBezTo>
                <a:cubicBezTo>
                  <a:pt x="109" y="264"/>
                  <a:pt x="109" y="265"/>
                  <a:pt x="109" y="265"/>
                </a:cubicBezTo>
                <a:cubicBezTo>
                  <a:pt x="109" y="265"/>
                  <a:pt x="111" y="265"/>
                  <a:pt x="111" y="267"/>
                </a:cubicBezTo>
                <a:cubicBezTo>
                  <a:pt x="111" y="270"/>
                  <a:pt x="110" y="273"/>
                  <a:pt x="110" y="273"/>
                </a:cubicBezTo>
                <a:cubicBezTo>
                  <a:pt x="110" y="273"/>
                  <a:pt x="108" y="273"/>
                  <a:pt x="111" y="275"/>
                </a:cubicBezTo>
                <a:cubicBezTo>
                  <a:pt x="114" y="277"/>
                  <a:pt x="115" y="278"/>
                  <a:pt x="116" y="279"/>
                </a:cubicBezTo>
                <a:cubicBezTo>
                  <a:pt x="117" y="280"/>
                  <a:pt x="121" y="285"/>
                  <a:pt x="121" y="285"/>
                </a:cubicBezTo>
                <a:cubicBezTo>
                  <a:pt x="124" y="289"/>
                  <a:pt x="124" y="289"/>
                  <a:pt x="124" y="289"/>
                </a:cubicBezTo>
                <a:cubicBezTo>
                  <a:pt x="124" y="289"/>
                  <a:pt x="124" y="291"/>
                  <a:pt x="124" y="291"/>
                </a:cubicBezTo>
                <a:cubicBezTo>
                  <a:pt x="123" y="291"/>
                  <a:pt x="121" y="291"/>
                  <a:pt x="121" y="291"/>
                </a:cubicBezTo>
                <a:cubicBezTo>
                  <a:pt x="121" y="291"/>
                  <a:pt x="120" y="291"/>
                  <a:pt x="119" y="290"/>
                </a:cubicBezTo>
                <a:cubicBezTo>
                  <a:pt x="118" y="288"/>
                  <a:pt x="116" y="285"/>
                  <a:pt x="116" y="285"/>
                </a:cubicBezTo>
                <a:cubicBezTo>
                  <a:pt x="114" y="284"/>
                  <a:pt x="114" y="284"/>
                  <a:pt x="114" y="284"/>
                </a:cubicBezTo>
                <a:cubicBezTo>
                  <a:pt x="112" y="285"/>
                  <a:pt x="112" y="285"/>
                  <a:pt x="112" y="285"/>
                </a:cubicBezTo>
                <a:cubicBezTo>
                  <a:pt x="112" y="285"/>
                  <a:pt x="110" y="289"/>
                  <a:pt x="110" y="289"/>
                </a:cubicBezTo>
                <a:cubicBezTo>
                  <a:pt x="110" y="290"/>
                  <a:pt x="107" y="296"/>
                  <a:pt x="107" y="296"/>
                </a:cubicBezTo>
                <a:cubicBezTo>
                  <a:pt x="105" y="308"/>
                  <a:pt x="105" y="308"/>
                  <a:pt x="105" y="308"/>
                </a:cubicBezTo>
                <a:cubicBezTo>
                  <a:pt x="105" y="308"/>
                  <a:pt x="105" y="322"/>
                  <a:pt x="104" y="323"/>
                </a:cubicBezTo>
                <a:cubicBezTo>
                  <a:pt x="104" y="324"/>
                  <a:pt x="100" y="334"/>
                  <a:pt x="100" y="334"/>
                </a:cubicBezTo>
                <a:cubicBezTo>
                  <a:pt x="100" y="334"/>
                  <a:pt x="100" y="335"/>
                  <a:pt x="100" y="338"/>
                </a:cubicBezTo>
                <a:cubicBezTo>
                  <a:pt x="99" y="341"/>
                  <a:pt x="98" y="346"/>
                  <a:pt x="98" y="346"/>
                </a:cubicBezTo>
                <a:cubicBezTo>
                  <a:pt x="98" y="346"/>
                  <a:pt x="97" y="350"/>
                  <a:pt x="97" y="352"/>
                </a:cubicBezTo>
                <a:cubicBezTo>
                  <a:pt x="96" y="354"/>
                  <a:pt x="93" y="362"/>
                  <a:pt x="93" y="362"/>
                </a:cubicBezTo>
                <a:cubicBezTo>
                  <a:pt x="92" y="371"/>
                  <a:pt x="92" y="371"/>
                  <a:pt x="92" y="371"/>
                </a:cubicBezTo>
                <a:cubicBezTo>
                  <a:pt x="84" y="388"/>
                  <a:pt x="84" y="388"/>
                  <a:pt x="84" y="388"/>
                </a:cubicBezTo>
                <a:cubicBezTo>
                  <a:pt x="78" y="393"/>
                  <a:pt x="78" y="393"/>
                  <a:pt x="78" y="393"/>
                </a:cubicBezTo>
                <a:cubicBezTo>
                  <a:pt x="75" y="395"/>
                  <a:pt x="75" y="395"/>
                  <a:pt x="75" y="395"/>
                </a:cubicBezTo>
                <a:cubicBezTo>
                  <a:pt x="78" y="396"/>
                  <a:pt x="80" y="397"/>
                  <a:pt x="81" y="400"/>
                </a:cubicBezTo>
                <a:cubicBezTo>
                  <a:pt x="83" y="405"/>
                  <a:pt x="87" y="413"/>
                  <a:pt x="87" y="413"/>
                </a:cubicBezTo>
                <a:cubicBezTo>
                  <a:pt x="100" y="418"/>
                  <a:pt x="100" y="418"/>
                  <a:pt x="100" y="418"/>
                </a:cubicBezTo>
                <a:cubicBezTo>
                  <a:pt x="100" y="418"/>
                  <a:pt x="107" y="424"/>
                  <a:pt x="108" y="426"/>
                </a:cubicBezTo>
                <a:cubicBezTo>
                  <a:pt x="109" y="427"/>
                  <a:pt x="124" y="432"/>
                  <a:pt x="124" y="432"/>
                </a:cubicBezTo>
                <a:cubicBezTo>
                  <a:pt x="134" y="441"/>
                  <a:pt x="134" y="441"/>
                  <a:pt x="134" y="441"/>
                </a:cubicBezTo>
                <a:cubicBezTo>
                  <a:pt x="149" y="441"/>
                  <a:pt x="149" y="441"/>
                  <a:pt x="149" y="441"/>
                </a:cubicBezTo>
                <a:cubicBezTo>
                  <a:pt x="159" y="443"/>
                  <a:pt x="159" y="443"/>
                  <a:pt x="159" y="443"/>
                </a:cubicBezTo>
                <a:cubicBezTo>
                  <a:pt x="164" y="437"/>
                  <a:pt x="164" y="437"/>
                  <a:pt x="164" y="437"/>
                </a:cubicBezTo>
                <a:cubicBezTo>
                  <a:pt x="164" y="437"/>
                  <a:pt x="189" y="449"/>
                  <a:pt x="190" y="449"/>
                </a:cubicBezTo>
                <a:cubicBezTo>
                  <a:pt x="191" y="449"/>
                  <a:pt x="191" y="452"/>
                  <a:pt x="192" y="455"/>
                </a:cubicBezTo>
                <a:cubicBezTo>
                  <a:pt x="192" y="455"/>
                  <a:pt x="192" y="455"/>
                  <a:pt x="192" y="455"/>
                </a:cubicBezTo>
                <a:cubicBezTo>
                  <a:pt x="192" y="455"/>
                  <a:pt x="192" y="455"/>
                  <a:pt x="192" y="455"/>
                </a:cubicBezTo>
                <a:cubicBezTo>
                  <a:pt x="193" y="455"/>
                  <a:pt x="193" y="455"/>
                  <a:pt x="193" y="455"/>
                </a:cubicBezTo>
                <a:cubicBezTo>
                  <a:pt x="193" y="455"/>
                  <a:pt x="192" y="454"/>
                  <a:pt x="192" y="454"/>
                </a:cubicBezTo>
                <a:cubicBezTo>
                  <a:pt x="192" y="453"/>
                  <a:pt x="192" y="453"/>
                  <a:pt x="192" y="453"/>
                </a:cubicBezTo>
                <a:cubicBezTo>
                  <a:pt x="193" y="453"/>
                  <a:pt x="193" y="453"/>
                  <a:pt x="193" y="453"/>
                </a:cubicBezTo>
                <a:cubicBezTo>
                  <a:pt x="193" y="453"/>
                  <a:pt x="193" y="453"/>
                  <a:pt x="193" y="453"/>
                </a:cubicBezTo>
                <a:cubicBezTo>
                  <a:pt x="193" y="453"/>
                  <a:pt x="193" y="453"/>
                  <a:pt x="193" y="453"/>
                </a:cubicBezTo>
                <a:cubicBezTo>
                  <a:pt x="194" y="453"/>
                  <a:pt x="194" y="453"/>
                  <a:pt x="194" y="453"/>
                </a:cubicBezTo>
                <a:cubicBezTo>
                  <a:pt x="195" y="452"/>
                  <a:pt x="195" y="452"/>
                  <a:pt x="195" y="452"/>
                </a:cubicBezTo>
                <a:cubicBezTo>
                  <a:pt x="195" y="452"/>
                  <a:pt x="195" y="452"/>
                  <a:pt x="195" y="452"/>
                </a:cubicBezTo>
                <a:cubicBezTo>
                  <a:pt x="195" y="451"/>
                  <a:pt x="194" y="451"/>
                  <a:pt x="194" y="451"/>
                </a:cubicBezTo>
                <a:cubicBezTo>
                  <a:pt x="194" y="451"/>
                  <a:pt x="195" y="451"/>
                  <a:pt x="195" y="450"/>
                </a:cubicBezTo>
                <a:cubicBezTo>
                  <a:pt x="195" y="450"/>
                  <a:pt x="195" y="450"/>
                  <a:pt x="195" y="450"/>
                </a:cubicBezTo>
                <a:cubicBezTo>
                  <a:pt x="196" y="450"/>
                  <a:pt x="196" y="450"/>
                  <a:pt x="196" y="450"/>
                </a:cubicBezTo>
                <a:cubicBezTo>
                  <a:pt x="196" y="450"/>
                  <a:pt x="196" y="450"/>
                  <a:pt x="196" y="450"/>
                </a:cubicBezTo>
                <a:cubicBezTo>
                  <a:pt x="196" y="450"/>
                  <a:pt x="196" y="450"/>
                  <a:pt x="196" y="450"/>
                </a:cubicBezTo>
                <a:cubicBezTo>
                  <a:pt x="197" y="450"/>
                  <a:pt x="197" y="450"/>
                  <a:pt x="197" y="450"/>
                </a:cubicBezTo>
                <a:cubicBezTo>
                  <a:pt x="197" y="450"/>
                  <a:pt x="197" y="450"/>
                  <a:pt x="197" y="450"/>
                </a:cubicBezTo>
                <a:cubicBezTo>
                  <a:pt x="198" y="450"/>
                  <a:pt x="198" y="450"/>
                  <a:pt x="198" y="450"/>
                </a:cubicBezTo>
                <a:cubicBezTo>
                  <a:pt x="198" y="450"/>
                  <a:pt x="198" y="450"/>
                  <a:pt x="198" y="450"/>
                </a:cubicBezTo>
                <a:cubicBezTo>
                  <a:pt x="198" y="450"/>
                  <a:pt x="199" y="450"/>
                  <a:pt x="199" y="450"/>
                </a:cubicBezTo>
                <a:cubicBezTo>
                  <a:pt x="199" y="450"/>
                  <a:pt x="199" y="451"/>
                  <a:pt x="199" y="451"/>
                </a:cubicBezTo>
                <a:cubicBezTo>
                  <a:pt x="199" y="451"/>
                  <a:pt x="199" y="451"/>
                  <a:pt x="199" y="451"/>
                </a:cubicBezTo>
                <a:cubicBezTo>
                  <a:pt x="199" y="451"/>
                  <a:pt x="200" y="451"/>
                  <a:pt x="200" y="451"/>
                </a:cubicBezTo>
                <a:cubicBezTo>
                  <a:pt x="200" y="451"/>
                  <a:pt x="200" y="452"/>
                  <a:pt x="200" y="452"/>
                </a:cubicBezTo>
                <a:cubicBezTo>
                  <a:pt x="200" y="452"/>
                  <a:pt x="201" y="452"/>
                  <a:pt x="201" y="452"/>
                </a:cubicBezTo>
                <a:cubicBezTo>
                  <a:pt x="201" y="452"/>
                  <a:pt x="202" y="452"/>
                  <a:pt x="202" y="452"/>
                </a:cubicBezTo>
                <a:cubicBezTo>
                  <a:pt x="202" y="452"/>
                  <a:pt x="202" y="452"/>
                  <a:pt x="202" y="453"/>
                </a:cubicBezTo>
                <a:cubicBezTo>
                  <a:pt x="203" y="453"/>
                  <a:pt x="203" y="453"/>
                  <a:pt x="203" y="453"/>
                </a:cubicBezTo>
                <a:cubicBezTo>
                  <a:pt x="203" y="452"/>
                  <a:pt x="204" y="452"/>
                  <a:pt x="204" y="452"/>
                </a:cubicBezTo>
                <a:cubicBezTo>
                  <a:pt x="204" y="453"/>
                  <a:pt x="204" y="453"/>
                  <a:pt x="204" y="453"/>
                </a:cubicBezTo>
                <a:cubicBezTo>
                  <a:pt x="205" y="453"/>
                  <a:pt x="205" y="453"/>
                  <a:pt x="205" y="453"/>
                </a:cubicBezTo>
                <a:cubicBezTo>
                  <a:pt x="206" y="453"/>
                  <a:pt x="206" y="453"/>
                  <a:pt x="206" y="453"/>
                </a:cubicBezTo>
                <a:cubicBezTo>
                  <a:pt x="206" y="454"/>
                  <a:pt x="206" y="454"/>
                  <a:pt x="206" y="454"/>
                </a:cubicBezTo>
                <a:cubicBezTo>
                  <a:pt x="205" y="454"/>
                  <a:pt x="205" y="454"/>
                  <a:pt x="205" y="454"/>
                </a:cubicBezTo>
                <a:cubicBezTo>
                  <a:pt x="205" y="454"/>
                  <a:pt x="205" y="454"/>
                  <a:pt x="205" y="454"/>
                </a:cubicBezTo>
                <a:cubicBezTo>
                  <a:pt x="205" y="455"/>
                  <a:pt x="205" y="455"/>
                  <a:pt x="205" y="455"/>
                </a:cubicBezTo>
                <a:cubicBezTo>
                  <a:pt x="206" y="455"/>
                  <a:pt x="206" y="455"/>
                  <a:pt x="206" y="455"/>
                </a:cubicBezTo>
                <a:cubicBezTo>
                  <a:pt x="206" y="455"/>
                  <a:pt x="206" y="455"/>
                  <a:pt x="206" y="455"/>
                </a:cubicBezTo>
                <a:cubicBezTo>
                  <a:pt x="208" y="456"/>
                  <a:pt x="208" y="456"/>
                  <a:pt x="208" y="456"/>
                </a:cubicBezTo>
                <a:cubicBezTo>
                  <a:pt x="207" y="456"/>
                  <a:pt x="207" y="456"/>
                  <a:pt x="207" y="456"/>
                </a:cubicBezTo>
                <a:cubicBezTo>
                  <a:pt x="207" y="456"/>
                  <a:pt x="207" y="456"/>
                  <a:pt x="207" y="456"/>
                </a:cubicBezTo>
                <a:cubicBezTo>
                  <a:pt x="207" y="456"/>
                  <a:pt x="206" y="456"/>
                  <a:pt x="206" y="456"/>
                </a:cubicBezTo>
                <a:cubicBezTo>
                  <a:pt x="206" y="456"/>
                  <a:pt x="205" y="456"/>
                  <a:pt x="205" y="456"/>
                </a:cubicBezTo>
                <a:cubicBezTo>
                  <a:pt x="205" y="457"/>
                  <a:pt x="205" y="457"/>
                  <a:pt x="205" y="457"/>
                </a:cubicBezTo>
                <a:cubicBezTo>
                  <a:pt x="205" y="459"/>
                  <a:pt x="205" y="459"/>
                  <a:pt x="205" y="459"/>
                </a:cubicBezTo>
                <a:cubicBezTo>
                  <a:pt x="204" y="459"/>
                  <a:pt x="204" y="459"/>
                  <a:pt x="204" y="459"/>
                </a:cubicBezTo>
                <a:cubicBezTo>
                  <a:pt x="204" y="460"/>
                  <a:pt x="204" y="460"/>
                  <a:pt x="204" y="460"/>
                </a:cubicBezTo>
                <a:cubicBezTo>
                  <a:pt x="204" y="460"/>
                  <a:pt x="204" y="460"/>
                  <a:pt x="204" y="460"/>
                </a:cubicBezTo>
                <a:cubicBezTo>
                  <a:pt x="204" y="460"/>
                  <a:pt x="204" y="460"/>
                  <a:pt x="204" y="460"/>
                </a:cubicBezTo>
                <a:cubicBezTo>
                  <a:pt x="204" y="460"/>
                  <a:pt x="204" y="460"/>
                  <a:pt x="203" y="460"/>
                </a:cubicBezTo>
                <a:cubicBezTo>
                  <a:pt x="203" y="460"/>
                  <a:pt x="203" y="460"/>
                  <a:pt x="203" y="460"/>
                </a:cubicBezTo>
                <a:cubicBezTo>
                  <a:pt x="202" y="459"/>
                  <a:pt x="202" y="459"/>
                  <a:pt x="202" y="459"/>
                </a:cubicBezTo>
                <a:cubicBezTo>
                  <a:pt x="202" y="460"/>
                  <a:pt x="202" y="460"/>
                  <a:pt x="202" y="460"/>
                </a:cubicBezTo>
                <a:cubicBezTo>
                  <a:pt x="202" y="461"/>
                  <a:pt x="202" y="461"/>
                  <a:pt x="202" y="461"/>
                </a:cubicBezTo>
                <a:cubicBezTo>
                  <a:pt x="202" y="461"/>
                  <a:pt x="202" y="461"/>
                  <a:pt x="202" y="461"/>
                </a:cubicBezTo>
                <a:cubicBezTo>
                  <a:pt x="201" y="461"/>
                  <a:pt x="201" y="461"/>
                  <a:pt x="201" y="461"/>
                </a:cubicBezTo>
                <a:cubicBezTo>
                  <a:pt x="200" y="461"/>
                  <a:pt x="200" y="461"/>
                  <a:pt x="200" y="461"/>
                </a:cubicBezTo>
                <a:cubicBezTo>
                  <a:pt x="199" y="461"/>
                  <a:pt x="199" y="461"/>
                  <a:pt x="199" y="461"/>
                </a:cubicBezTo>
                <a:cubicBezTo>
                  <a:pt x="199" y="461"/>
                  <a:pt x="199" y="461"/>
                  <a:pt x="199" y="461"/>
                </a:cubicBezTo>
                <a:cubicBezTo>
                  <a:pt x="198" y="462"/>
                  <a:pt x="198" y="462"/>
                  <a:pt x="198" y="462"/>
                </a:cubicBezTo>
                <a:cubicBezTo>
                  <a:pt x="198" y="462"/>
                  <a:pt x="198" y="462"/>
                  <a:pt x="198" y="462"/>
                </a:cubicBezTo>
                <a:cubicBezTo>
                  <a:pt x="198" y="462"/>
                  <a:pt x="198" y="462"/>
                  <a:pt x="198" y="462"/>
                </a:cubicBezTo>
                <a:cubicBezTo>
                  <a:pt x="198" y="462"/>
                  <a:pt x="198" y="462"/>
                  <a:pt x="198" y="462"/>
                </a:cubicBezTo>
                <a:cubicBezTo>
                  <a:pt x="197" y="461"/>
                  <a:pt x="197" y="461"/>
                  <a:pt x="197" y="461"/>
                </a:cubicBezTo>
                <a:cubicBezTo>
                  <a:pt x="197" y="462"/>
                  <a:pt x="197" y="462"/>
                  <a:pt x="197" y="462"/>
                </a:cubicBezTo>
                <a:cubicBezTo>
                  <a:pt x="197" y="462"/>
                  <a:pt x="197" y="462"/>
                  <a:pt x="197" y="462"/>
                </a:cubicBezTo>
                <a:cubicBezTo>
                  <a:pt x="197" y="462"/>
                  <a:pt x="197" y="462"/>
                  <a:pt x="197" y="462"/>
                </a:cubicBezTo>
                <a:cubicBezTo>
                  <a:pt x="210" y="465"/>
                  <a:pt x="210" y="465"/>
                  <a:pt x="210" y="465"/>
                </a:cubicBezTo>
                <a:cubicBezTo>
                  <a:pt x="213" y="466"/>
                  <a:pt x="213" y="468"/>
                  <a:pt x="216" y="470"/>
                </a:cubicBezTo>
                <a:cubicBezTo>
                  <a:pt x="224" y="467"/>
                  <a:pt x="224" y="467"/>
                  <a:pt x="224" y="467"/>
                </a:cubicBezTo>
                <a:cubicBezTo>
                  <a:pt x="234" y="474"/>
                  <a:pt x="234" y="474"/>
                  <a:pt x="234" y="474"/>
                </a:cubicBezTo>
                <a:cubicBezTo>
                  <a:pt x="243" y="471"/>
                  <a:pt x="243" y="471"/>
                  <a:pt x="243" y="471"/>
                </a:cubicBezTo>
                <a:cubicBezTo>
                  <a:pt x="252" y="471"/>
                  <a:pt x="252" y="471"/>
                  <a:pt x="252" y="471"/>
                </a:cubicBezTo>
                <a:cubicBezTo>
                  <a:pt x="252" y="470"/>
                  <a:pt x="256" y="470"/>
                  <a:pt x="259" y="471"/>
                </a:cubicBezTo>
                <a:cubicBezTo>
                  <a:pt x="259" y="471"/>
                  <a:pt x="259" y="471"/>
                  <a:pt x="259" y="471"/>
                </a:cubicBezTo>
                <a:close/>
                <a:moveTo>
                  <a:pt x="192" y="456"/>
                </a:moveTo>
                <a:cubicBezTo>
                  <a:pt x="192" y="456"/>
                  <a:pt x="192" y="456"/>
                  <a:pt x="192" y="456"/>
                </a:cubicBezTo>
                <a:cubicBezTo>
                  <a:pt x="192" y="456"/>
                  <a:pt x="192" y="456"/>
                  <a:pt x="192" y="456"/>
                </a:cubicBezTo>
                <a:cubicBezTo>
                  <a:pt x="192" y="456"/>
                  <a:pt x="193" y="456"/>
                  <a:pt x="193" y="456"/>
                </a:cubicBezTo>
                <a:cubicBezTo>
                  <a:pt x="193" y="456"/>
                  <a:pt x="193" y="457"/>
                  <a:pt x="193" y="457"/>
                </a:cubicBezTo>
                <a:cubicBezTo>
                  <a:pt x="193" y="457"/>
                  <a:pt x="193" y="457"/>
                  <a:pt x="193" y="457"/>
                </a:cubicBezTo>
                <a:cubicBezTo>
                  <a:pt x="193" y="457"/>
                  <a:pt x="193" y="457"/>
                  <a:pt x="194" y="458"/>
                </a:cubicBezTo>
                <a:cubicBezTo>
                  <a:pt x="194" y="458"/>
                  <a:pt x="193" y="458"/>
                  <a:pt x="193" y="458"/>
                </a:cubicBezTo>
                <a:cubicBezTo>
                  <a:pt x="193" y="458"/>
                  <a:pt x="193" y="458"/>
                  <a:pt x="193" y="458"/>
                </a:cubicBezTo>
                <a:cubicBezTo>
                  <a:pt x="192" y="458"/>
                  <a:pt x="192" y="458"/>
                  <a:pt x="192" y="458"/>
                </a:cubicBezTo>
                <a:cubicBezTo>
                  <a:pt x="192" y="458"/>
                  <a:pt x="192" y="458"/>
                  <a:pt x="192" y="458"/>
                </a:cubicBezTo>
                <a:cubicBezTo>
                  <a:pt x="192" y="456"/>
                  <a:pt x="192" y="456"/>
                  <a:pt x="192" y="456"/>
                </a:cubicBezTo>
                <a:close/>
                <a:moveTo>
                  <a:pt x="450" y="202"/>
                </a:moveTo>
                <a:cubicBezTo>
                  <a:pt x="450" y="202"/>
                  <a:pt x="450" y="202"/>
                  <a:pt x="450" y="202"/>
                </a:cubicBezTo>
                <a:cubicBezTo>
                  <a:pt x="449" y="202"/>
                  <a:pt x="449" y="202"/>
                  <a:pt x="449" y="202"/>
                </a:cubicBezTo>
                <a:cubicBezTo>
                  <a:pt x="448" y="201"/>
                  <a:pt x="448" y="201"/>
                  <a:pt x="448" y="201"/>
                </a:cubicBezTo>
                <a:cubicBezTo>
                  <a:pt x="448" y="201"/>
                  <a:pt x="448" y="201"/>
                  <a:pt x="448" y="201"/>
                </a:cubicBezTo>
                <a:cubicBezTo>
                  <a:pt x="448" y="201"/>
                  <a:pt x="448" y="201"/>
                  <a:pt x="448" y="201"/>
                </a:cubicBezTo>
                <a:cubicBezTo>
                  <a:pt x="449" y="201"/>
                  <a:pt x="449" y="200"/>
                  <a:pt x="449" y="200"/>
                </a:cubicBezTo>
                <a:cubicBezTo>
                  <a:pt x="449" y="201"/>
                  <a:pt x="450" y="201"/>
                  <a:pt x="450" y="202"/>
                </a:cubicBezTo>
                <a:close/>
                <a:moveTo>
                  <a:pt x="493" y="520"/>
                </a:moveTo>
                <a:cubicBezTo>
                  <a:pt x="493" y="520"/>
                  <a:pt x="493" y="520"/>
                  <a:pt x="493" y="520"/>
                </a:cubicBezTo>
                <a:cubicBezTo>
                  <a:pt x="491" y="524"/>
                  <a:pt x="491" y="524"/>
                  <a:pt x="491" y="524"/>
                </a:cubicBezTo>
                <a:cubicBezTo>
                  <a:pt x="489" y="527"/>
                  <a:pt x="489" y="527"/>
                  <a:pt x="489" y="527"/>
                </a:cubicBezTo>
                <a:cubicBezTo>
                  <a:pt x="494" y="529"/>
                  <a:pt x="494" y="529"/>
                  <a:pt x="494" y="529"/>
                </a:cubicBezTo>
                <a:cubicBezTo>
                  <a:pt x="497" y="533"/>
                  <a:pt x="497" y="533"/>
                  <a:pt x="497" y="533"/>
                </a:cubicBezTo>
                <a:cubicBezTo>
                  <a:pt x="497" y="533"/>
                  <a:pt x="499" y="536"/>
                  <a:pt x="501" y="536"/>
                </a:cubicBezTo>
                <a:cubicBezTo>
                  <a:pt x="503" y="536"/>
                  <a:pt x="506" y="538"/>
                  <a:pt x="506" y="538"/>
                </a:cubicBezTo>
                <a:cubicBezTo>
                  <a:pt x="506" y="538"/>
                  <a:pt x="508" y="535"/>
                  <a:pt x="508" y="531"/>
                </a:cubicBezTo>
                <a:cubicBezTo>
                  <a:pt x="509" y="528"/>
                  <a:pt x="505" y="524"/>
                  <a:pt x="511" y="523"/>
                </a:cubicBezTo>
                <a:cubicBezTo>
                  <a:pt x="517" y="523"/>
                  <a:pt x="513" y="516"/>
                  <a:pt x="513" y="516"/>
                </a:cubicBezTo>
                <a:cubicBezTo>
                  <a:pt x="513" y="511"/>
                  <a:pt x="513" y="511"/>
                  <a:pt x="513" y="511"/>
                </a:cubicBezTo>
                <a:cubicBezTo>
                  <a:pt x="512" y="505"/>
                  <a:pt x="512" y="505"/>
                  <a:pt x="512" y="505"/>
                </a:cubicBezTo>
                <a:cubicBezTo>
                  <a:pt x="513" y="503"/>
                  <a:pt x="513" y="503"/>
                  <a:pt x="513" y="503"/>
                </a:cubicBezTo>
                <a:cubicBezTo>
                  <a:pt x="516" y="499"/>
                  <a:pt x="516" y="499"/>
                  <a:pt x="516" y="499"/>
                </a:cubicBezTo>
                <a:cubicBezTo>
                  <a:pt x="519" y="496"/>
                  <a:pt x="519" y="496"/>
                  <a:pt x="519" y="496"/>
                </a:cubicBezTo>
                <a:cubicBezTo>
                  <a:pt x="519" y="496"/>
                  <a:pt x="520" y="493"/>
                  <a:pt x="520" y="491"/>
                </a:cubicBezTo>
                <a:cubicBezTo>
                  <a:pt x="519" y="490"/>
                  <a:pt x="516" y="485"/>
                  <a:pt x="516" y="485"/>
                </a:cubicBezTo>
                <a:cubicBezTo>
                  <a:pt x="519" y="473"/>
                  <a:pt x="519" y="473"/>
                  <a:pt x="519" y="473"/>
                </a:cubicBezTo>
                <a:cubicBezTo>
                  <a:pt x="518" y="471"/>
                  <a:pt x="518" y="471"/>
                  <a:pt x="518" y="471"/>
                </a:cubicBezTo>
                <a:cubicBezTo>
                  <a:pt x="517" y="468"/>
                  <a:pt x="517" y="468"/>
                  <a:pt x="517" y="468"/>
                </a:cubicBezTo>
                <a:cubicBezTo>
                  <a:pt x="515" y="459"/>
                  <a:pt x="515" y="459"/>
                  <a:pt x="515" y="459"/>
                </a:cubicBezTo>
                <a:cubicBezTo>
                  <a:pt x="515" y="447"/>
                  <a:pt x="515" y="447"/>
                  <a:pt x="515" y="447"/>
                </a:cubicBezTo>
                <a:cubicBezTo>
                  <a:pt x="509" y="449"/>
                  <a:pt x="509" y="449"/>
                  <a:pt x="509" y="449"/>
                </a:cubicBezTo>
                <a:cubicBezTo>
                  <a:pt x="511" y="454"/>
                  <a:pt x="511" y="454"/>
                  <a:pt x="511" y="454"/>
                </a:cubicBezTo>
                <a:cubicBezTo>
                  <a:pt x="509" y="463"/>
                  <a:pt x="509" y="463"/>
                  <a:pt x="509" y="463"/>
                </a:cubicBezTo>
                <a:cubicBezTo>
                  <a:pt x="504" y="464"/>
                  <a:pt x="504" y="464"/>
                  <a:pt x="504" y="464"/>
                </a:cubicBezTo>
                <a:cubicBezTo>
                  <a:pt x="502" y="465"/>
                  <a:pt x="502" y="465"/>
                  <a:pt x="502" y="465"/>
                </a:cubicBezTo>
                <a:cubicBezTo>
                  <a:pt x="499" y="468"/>
                  <a:pt x="499" y="468"/>
                  <a:pt x="499" y="468"/>
                </a:cubicBezTo>
                <a:cubicBezTo>
                  <a:pt x="494" y="469"/>
                  <a:pt x="494" y="469"/>
                  <a:pt x="494" y="469"/>
                </a:cubicBezTo>
                <a:cubicBezTo>
                  <a:pt x="489" y="473"/>
                  <a:pt x="489" y="473"/>
                  <a:pt x="489" y="473"/>
                </a:cubicBezTo>
                <a:cubicBezTo>
                  <a:pt x="485" y="478"/>
                  <a:pt x="485" y="478"/>
                  <a:pt x="485" y="478"/>
                </a:cubicBezTo>
                <a:cubicBezTo>
                  <a:pt x="482" y="481"/>
                  <a:pt x="482" y="481"/>
                  <a:pt x="482" y="481"/>
                </a:cubicBezTo>
                <a:cubicBezTo>
                  <a:pt x="482" y="481"/>
                  <a:pt x="482" y="483"/>
                  <a:pt x="484" y="485"/>
                </a:cubicBezTo>
                <a:cubicBezTo>
                  <a:pt x="486" y="488"/>
                  <a:pt x="481" y="498"/>
                  <a:pt x="481" y="498"/>
                </a:cubicBezTo>
                <a:cubicBezTo>
                  <a:pt x="485" y="498"/>
                  <a:pt x="485" y="498"/>
                  <a:pt x="485" y="498"/>
                </a:cubicBezTo>
                <a:cubicBezTo>
                  <a:pt x="486" y="503"/>
                  <a:pt x="486" y="503"/>
                  <a:pt x="486" y="503"/>
                </a:cubicBezTo>
                <a:cubicBezTo>
                  <a:pt x="483" y="508"/>
                  <a:pt x="483" y="508"/>
                  <a:pt x="483" y="508"/>
                </a:cubicBezTo>
                <a:cubicBezTo>
                  <a:pt x="486" y="510"/>
                  <a:pt x="486" y="510"/>
                  <a:pt x="486" y="510"/>
                </a:cubicBezTo>
                <a:cubicBezTo>
                  <a:pt x="489" y="510"/>
                  <a:pt x="489" y="510"/>
                  <a:pt x="489" y="510"/>
                </a:cubicBezTo>
                <a:cubicBezTo>
                  <a:pt x="486" y="516"/>
                  <a:pt x="486" y="516"/>
                  <a:pt x="486" y="516"/>
                </a:cubicBezTo>
                <a:cubicBezTo>
                  <a:pt x="486" y="518"/>
                  <a:pt x="486" y="518"/>
                  <a:pt x="486" y="518"/>
                </a:cubicBezTo>
                <a:lnTo>
                  <a:pt x="493" y="520"/>
                </a:lnTo>
                <a:close/>
              </a:path>
            </a:pathLst>
          </a:custGeom>
          <a:solidFill>
            <a:schemeClr val="accent1"/>
          </a:solidFill>
          <a:ln w="12700" cap="rnd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53" name="Freeform 90">
            <a:extLst>
              <a:ext uri="{FF2B5EF4-FFF2-40B4-BE49-F238E27FC236}">
                <a16:creationId xmlns:a16="http://schemas.microsoft.com/office/drawing/2014/main" id="{DA0CAE4E-1108-3547-9A4D-E2D28E0BC274}"/>
              </a:ext>
            </a:extLst>
          </p:cNvPr>
          <p:cNvSpPr>
            <a:spLocks/>
          </p:cNvSpPr>
          <p:nvPr/>
        </p:nvSpPr>
        <p:spPr bwMode="auto">
          <a:xfrm>
            <a:off x="7951893" y="3083854"/>
            <a:ext cx="1867565" cy="1258615"/>
          </a:xfrm>
          <a:custGeom>
            <a:avLst/>
            <a:gdLst>
              <a:gd name="T0" fmla="*/ 166 w 614"/>
              <a:gd name="T1" fmla="*/ 283 h 427"/>
              <a:gd name="T2" fmla="*/ 173 w 614"/>
              <a:gd name="T3" fmla="*/ 277 h 427"/>
              <a:gd name="T4" fmla="*/ 185 w 614"/>
              <a:gd name="T5" fmla="*/ 270 h 427"/>
              <a:gd name="T6" fmla="*/ 195 w 614"/>
              <a:gd name="T7" fmla="*/ 267 h 427"/>
              <a:gd name="T8" fmla="*/ 207 w 614"/>
              <a:gd name="T9" fmla="*/ 270 h 427"/>
              <a:gd name="T10" fmla="*/ 208 w 614"/>
              <a:gd name="T11" fmla="*/ 270 h 427"/>
              <a:gd name="T12" fmla="*/ 208 w 614"/>
              <a:gd name="T13" fmla="*/ 270 h 427"/>
              <a:gd name="T14" fmla="*/ 209 w 614"/>
              <a:gd name="T15" fmla="*/ 270 h 427"/>
              <a:gd name="T16" fmla="*/ 210 w 614"/>
              <a:gd name="T17" fmla="*/ 270 h 427"/>
              <a:gd name="T18" fmla="*/ 210 w 614"/>
              <a:gd name="T19" fmla="*/ 270 h 427"/>
              <a:gd name="T20" fmla="*/ 211 w 614"/>
              <a:gd name="T21" fmla="*/ 270 h 427"/>
              <a:gd name="T22" fmla="*/ 213 w 614"/>
              <a:gd name="T23" fmla="*/ 273 h 427"/>
              <a:gd name="T24" fmla="*/ 223 w 614"/>
              <a:gd name="T25" fmla="*/ 273 h 427"/>
              <a:gd name="T26" fmla="*/ 227 w 614"/>
              <a:gd name="T27" fmla="*/ 278 h 427"/>
              <a:gd name="T28" fmla="*/ 249 w 614"/>
              <a:gd name="T29" fmla="*/ 280 h 427"/>
              <a:gd name="T30" fmla="*/ 259 w 614"/>
              <a:gd name="T31" fmla="*/ 288 h 427"/>
              <a:gd name="T32" fmla="*/ 268 w 614"/>
              <a:gd name="T33" fmla="*/ 305 h 427"/>
              <a:gd name="T34" fmla="*/ 280 w 614"/>
              <a:gd name="T35" fmla="*/ 312 h 427"/>
              <a:gd name="T36" fmla="*/ 287 w 614"/>
              <a:gd name="T37" fmla="*/ 326 h 427"/>
              <a:gd name="T38" fmla="*/ 302 w 614"/>
              <a:gd name="T39" fmla="*/ 337 h 427"/>
              <a:gd name="T40" fmla="*/ 305 w 614"/>
              <a:gd name="T41" fmla="*/ 349 h 427"/>
              <a:gd name="T42" fmla="*/ 292 w 614"/>
              <a:gd name="T43" fmla="*/ 353 h 427"/>
              <a:gd name="T44" fmla="*/ 281 w 614"/>
              <a:gd name="T45" fmla="*/ 356 h 427"/>
              <a:gd name="T46" fmla="*/ 271 w 614"/>
              <a:gd name="T47" fmla="*/ 366 h 427"/>
              <a:gd name="T48" fmla="*/ 270 w 614"/>
              <a:gd name="T49" fmla="*/ 387 h 427"/>
              <a:gd name="T50" fmla="*/ 268 w 614"/>
              <a:gd name="T51" fmla="*/ 405 h 427"/>
              <a:gd name="T52" fmla="*/ 255 w 614"/>
              <a:gd name="T53" fmla="*/ 414 h 427"/>
              <a:gd name="T54" fmla="*/ 314 w 614"/>
              <a:gd name="T55" fmla="*/ 376 h 427"/>
              <a:gd name="T56" fmla="*/ 377 w 614"/>
              <a:gd name="T57" fmla="*/ 333 h 427"/>
              <a:gd name="T58" fmla="*/ 407 w 614"/>
              <a:gd name="T59" fmla="*/ 375 h 427"/>
              <a:gd name="T60" fmla="*/ 478 w 614"/>
              <a:gd name="T61" fmla="*/ 393 h 427"/>
              <a:gd name="T62" fmla="*/ 548 w 614"/>
              <a:gd name="T63" fmla="*/ 335 h 427"/>
              <a:gd name="T64" fmla="*/ 481 w 614"/>
              <a:gd name="T65" fmla="*/ 326 h 427"/>
              <a:gd name="T66" fmla="*/ 450 w 614"/>
              <a:gd name="T67" fmla="*/ 310 h 427"/>
              <a:gd name="T68" fmla="*/ 518 w 614"/>
              <a:gd name="T69" fmla="*/ 261 h 427"/>
              <a:gd name="T70" fmla="*/ 572 w 614"/>
              <a:gd name="T71" fmla="*/ 207 h 427"/>
              <a:gd name="T72" fmla="*/ 606 w 614"/>
              <a:gd name="T73" fmla="*/ 147 h 427"/>
              <a:gd name="T74" fmla="*/ 586 w 614"/>
              <a:gd name="T75" fmla="*/ 102 h 427"/>
              <a:gd name="T76" fmla="*/ 567 w 614"/>
              <a:gd name="T77" fmla="*/ 72 h 427"/>
              <a:gd name="T78" fmla="*/ 512 w 614"/>
              <a:gd name="T79" fmla="*/ 67 h 427"/>
              <a:gd name="T80" fmla="*/ 472 w 614"/>
              <a:gd name="T81" fmla="*/ 70 h 427"/>
              <a:gd name="T82" fmla="*/ 436 w 614"/>
              <a:gd name="T83" fmla="*/ 77 h 427"/>
              <a:gd name="T84" fmla="*/ 386 w 614"/>
              <a:gd name="T85" fmla="*/ 51 h 427"/>
              <a:gd name="T86" fmla="*/ 361 w 614"/>
              <a:gd name="T87" fmla="*/ 26 h 427"/>
              <a:gd name="T88" fmla="*/ 307 w 614"/>
              <a:gd name="T89" fmla="*/ 17 h 427"/>
              <a:gd name="T90" fmla="*/ 258 w 614"/>
              <a:gd name="T91" fmla="*/ 44 h 427"/>
              <a:gd name="T92" fmla="*/ 243 w 614"/>
              <a:gd name="T93" fmla="*/ 94 h 427"/>
              <a:gd name="T94" fmla="*/ 202 w 614"/>
              <a:gd name="T95" fmla="*/ 96 h 427"/>
              <a:gd name="T96" fmla="*/ 166 w 614"/>
              <a:gd name="T97" fmla="*/ 97 h 427"/>
              <a:gd name="T98" fmla="*/ 118 w 614"/>
              <a:gd name="T99" fmla="*/ 102 h 427"/>
              <a:gd name="T100" fmla="*/ 44 w 614"/>
              <a:gd name="T101" fmla="*/ 111 h 427"/>
              <a:gd name="T102" fmla="*/ 30 w 614"/>
              <a:gd name="T103" fmla="*/ 130 h 427"/>
              <a:gd name="T104" fmla="*/ 27 w 614"/>
              <a:gd name="T105" fmla="*/ 152 h 427"/>
              <a:gd name="T106" fmla="*/ 46 w 614"/>
              <a:gd name="T107" fmla="*/ 182 h 427"/>
              <a:gd name="T108" fmla="*/ 33 w 614"/>
              <a:gd name="T109" fmla="*/ 207 h 427"/>
              <a:gd name="T110" fmla="*/ 14 w 614"/>
              <a:gd name="T111" fmla="*/ 261 h 427"/>
              <a:gd name="T112" fmla="*/ 15 w 614"/>
              <a:gd name="T113" fmla="*/ 273 h 427"/>
              <a:gd name="T114" fmla="*/ 6 w 614"/>
              <a:gd name="T115" fmla="*/ 282 h 427"/>
              <a:gd name="T116" fmla="*/ 1 w 614"/>
              <a:gd name="T117" fmla="*/ 297 h 427"/>
              <a:gd name="T118" fmla="*/ 0 w 614"/>
              <a:gd name="T119" fmla="*/ 311 h 427"/>
              <a:gd name="T120" fmla="*/ 22 w 614"/>
              <a:gd name="T121" fmla="*/ 321 h 427"/>
              <a:gd name="T122" fmla="*/ 61 w 614"/>
              <a:gd name="T123" fmla="*/ 323 h 427"/>
              <a:gd name="T124" fmla="*/ 114 w 614"/>
              <a:gd name="T125" fmla="*/ 317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14" h="427">
                <a:moveTo>
                  <a:pt x="141" y="305"/>
                </a:moveTo>
                <a:cubicBezTo>
                  <a:pt x="142" y="305"/>
                  <a:pt x="145" y="300"/>
                  <a:pt x="148" y="300"/>
                </a:cubicBezTo>
                <a:cubicBezTo>
                  <a:pt x="150" y="299"/>
                  <a:pt x="149" y="294"/>
                  <a:pt x="150" y="292"/>
                </a:cubicBezTo>
                <a:cubicBezTo>
                  <a:pt x="151" y="290"/>
                  <a:pt x="156" y="286"/>
                  <a:pt x="159" y="285"/>
                </a:cubicBezTo>
                <a:cubicBezTo>
                  <a:pt x="160" y="285"/>
                  <a:pt x="160" y="285"/>
                  <a:pt x="160" y="285"/>
                </a:cubicBezTo>
                <a:cubicBezTo>
                  <a:pt x="160" y="283"/>
                  <a:pt x="160" y="283"/>
                  <a:pt x="160" y="283"/>
                </a:cubicBezTo>
                <a:cubicBezTo>
                  <a:pt x="160" y="283"/>
                  <a:pt x="163" y="282"/>
                  <a:pt x="163" y="281"/>
                </a:cubicBezTo>
                <a:cubicBezTo>
                  <a:pt x="164" y="281"/>
                  <a:pt x="164" y="282"/>
                  <a:pt x="164" y="282"/>
                </a:cubicBezTo>
                <a:cubicBezTo>
                  <a:pt x="164" y="282"/>
                  <a:pt x="165" y="283"/>
                  <a:pt x="166" y="283"/>
                </a:cubicBezTo>
                <a:cubicBezTo>
                  <a:pt x="166" y="283"/>
                  <a:pt x="167" y="282"/>
                  <a:pt x="167" y="282"/>
                </a:cubicBezTo>
                <a:cubicBezTo>
                  <a:pt x="167" y="281"/>
                  <a:pt x="167" y="280"/>
                  <a:pt x="167" y="280"/>
                </a:cubicBezTo>
                <a:cubicBezTo>
                  <a:pt x="166" y="279"/>
                  <a:pt x="166" y="278"/>
                  <a:pt x="166" y="278"/>
                </a:cubicBezTo>
                <a:cubicBezTo>
                  <a:pt x="166" y="278"/>
                  <a:pt x="166" y="278"/>
                  <a:pt x="166" y="278"/>
                </a:cubicBezTo>
                <a:cubicBezTo>
                  <a:pt x="166" y="278"/>
                  <a:pt x="167" y="278"/>
                  <a:pt x="167" y="278"/>
                </a:cubicBezTo>
                <a:cubicBezTo>
                  <a:pt x="167" y="278"/>
                  <a:pt x="168" y="277"/>
                  <a:pt x="168" y="277"/>
                </a:cubicBezTo>
                <a:cubicBezTo>
                  <a:pt x="170" y="278"/>
                  <a:pt x="170" y="278"/>
                  <a:pt x="170" y="278"/>
                </a:cubicBezTo>
                <a:cubicBezTo>
                  <a:pt x="170" y="278"/>
                  <a:pt x="171" y="278"/>
                  <a:pt x="171" y="278"/>
                </a:cubicBezTo>
                <a:cubicBezTo>
                  <a:pt x="172" y="279"/>
                  <a:pt x="173" y="277"/>
                  <a:pt x="173" y="277"/>
                </a:cubicBezTo>
                <a:cubicBezTo>
                  <a:pt x="174" y="276"/>
                  <a:pt x="174" y="276"/>
                  <a:pt x="174" y="276"/>
                </a:cubicBezTo>
                <a:cubicBezTo>
                  <a:pt x="174" y="276"/>
                  <a:pt x="174" y="276"/>
                  <a:pt x="174" y="275"/>
                </a:cubicBezTo>
                <a:cubicBezTo>
                  <a:pt x="174" y="275"/>
                  <a:pt x="175" y="275"/>
                  <a:pt x="176" y="275"/>
                </a:cubicBezTo>
                <a:cubicBezTo>
                  <a:pt x="176" y="275"/>
                  <a:pt x="178" y="275"/>
                  <a:pt x="179" y="275"/>
                </a:cubicBezTo>
                <a:cubicBezTo>
                  <a:pt x="180" y="275"/>
                  <a:pt x="180" y="275"/>
                  <a:pt x="180" y="275"/>
                </a:cubicBezTo>
                <a:cubicBezTo>
                  <a:pt x="182" y="274"/>
                  <a:pt x="182" y="274"/>
                  <a:pt x="182" y="274"/>
                </a:cubicBezTo>
                <a:cubicBezTo>
                  <a:pt x="182" y="274"/>
                  <a:pt x="183" y="273"/>
                  <a:pt x="183" y="273"/>
                </a:cubicBezTo>
                <a:cubicBezTo>
                  <a:pt x="183" y="272"/>
                  <a:pt x="183" y="271"/>
                  <a:pt x="183" y="271"/>
                </a:cubicBezTo>
                <a:cubicBezTo>
                  <a:pt x="183" y="270"/>
                  <a:pt x="185" y="270"/>
                  <a:pt x="185" y="270"/>
                </a:cubicBezTo>
                <a:cubicBezTo>
                  <a:pt x="185" y="270"/>
                  <a:pt x="185" y="270"/>
                  <a:pt x="185" y="270"/>
                </a:cubicBezTo>
                <a:cubicBezTo>
                  <a:pt x="186" y="270"/>
                  <a:pt x="186" y="271"/>
                  <a:pt x="186" y="271"/>
                </a:cubicBezTo>
                <a:cubicBezTo>
                  <a:pt x="186" y="271"/>
                  <a:pt x="187" y="270"/>
                  <a:pt x="187" y="270"/>
                </a:cubicBezTo>
                <a:cubicBezTo>
                  <a:pt x="187" y="269"/>
                  <a:pt x="188" y="269"/>
                  <a:pt x="188" y="269"/>
                </a:cubicBezTo>
                <a:cubicBezTo>
                  <a:pt x="188" y="269"/>
                  <a:pt x="190" y="268"/>
                  <a:pt x="190" y="267"/>
                </a:cubicBezTo>
                <a:cubicBezTo>
                  <a:pt x="191" y="266"/>
                  <a:pt x="191" y="267"/>
                  <a:pt x="191" y="265"/>
                </a:cubicBezTo>
                <a:cubicBezTo>
                  <a:pt x="191" y="264"/>
                  <a:pt x="192" y="265"/>
                  <a:pt x="192" y="266"/>
                </a:cubicBezTo>
                <a:cubicBezTo>
                  <a:pt x="192" y="266"/>
                  <a:pt x="192" y="266"/>
                  <a:pt x="193" y="267"/>
                </a:cubicBezTo>
                <a:cubicBezTo>
                  <a:pt x="193" y="267"/>
                  <a:pt x="193" y="267"/>
                  <a:pt x="195" y="267"/>
                </a:cubicBezTo>
                <a:cubicBezTo>
                  <a:pt x="196" y="268"/>
                  <a:pt x="196" y="266"/>
                  <a:pt x="198" y="266"/>
                </a:cubicBezTo>
                <a:cubicBezTo>
                  <a:pt x="200" y="266"/>
                  <a:pt x="199" y="266"/>
                  <a:pt x="200" y="267"/>
                </a:cubicBezTo>
                <a:cubicBezTo>
                  <a:pt x="201" y="267"/>
                  <a:pt x="201" y="267"/>
                  <a:pt x="202" y="267"/>
                </a:cubicBezTo>
                <a:cubicBezTo>
                  <a:pt x="203" y="268"/>
                  <a:pt x="203" y="268"/>
                  <a:pt x="203" y="268"/>
                </a:cubicBezTo>
                <a:cubicBezTo>
                  <a:pt x="203" y="268"/>
                  <a:pt x="204" y="268"/>
                  <a:pt x="205" y="269"/>
                </a:cubicBezTo>
                <a:cubicBezTo>
                  <a:pt x="205" y="270"/>
                  <a:pt x="207" y="270"/>
                  <a:pt x="207" y="270"/>
                </a:cubicBezTo>
                <a:cubicBezTo>
                  <a:pt x="207" y="270"/>
                  <a:pt x="207" y="270"/>
                  <a:pt x="207" y="270"/>
                </a:cubicBezTo>
                <a:cubicBezTo>
                  <a:pt x="207" y="270"/>
                  <a:pt x="207" y="270"/>
                  <a:pt x="207" y="270"/>
                </a:cubicBezTo>
                <a:cubicBezTo>
                  <a:pt x="207" y="270"/>
                  <a:pt x="207" y="270"/>
                  <a:pt x="207" y="270"/>
                </a:cubicBezTo>
                <a:cubicBezTo>
                  <a:pt x="207" y="270"/>
                  <a:pt x="207" y="270"/>
                  <a:pt x="207" y="270"/>
                </a:cubicBezTo>
                <a:cubicBezTo>
                  <a:pt x="207" y="270"/>
                  <a:pt x="207" y="270"/>
                  <a:pt x="207" y="270"/>
                </a:cubicBezTo>
                <a:cubicBezTo>
                  <a:pt x="207" y="270"/>
                  <a:pt x="207" y="270"/>
                  <a:pt x="207" y="270"/>
                </a:cubicBezTo>
                <a:cubicBezTo>
                  <a:pt x="207" y="270"/>
                  <a:pt x="207" y="270"/>
                  <a:pt x="207" y="270"/>
                </a:cubicBezTo>
                <a:cubicBezTo>
                  <a:pt x="207" y="270"/>
                  <a:pt x="207" y="270"/>
                  <a:pt x="207" y="270"/>
                </a:cubicBezTo>
                <a:cubicBezTo>
                  <a:pt x="207" y="270"/>
                  <a:pt x="207" y="270"/>
                  <a:pt x="207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1" y="270"/>
                  <a:pt x="211" y="270"/>
                  <a:pt x="211" y="270"/>
                </a:cubicBezTo>
                <a:cubicBezTo>
                  <a:pt x="211" y="270"/>
                  <a:pt x="211" y="270"/>
                  <a:pt x="211" y="270"/>
                </a:cubicBezTo>
                <a:cubicBezTo>
                  <a:pt x="211" y="270"/>
                  <a:pt x="211" y="270"/>
                  <a:pt x="211" y="270"/>
                </a:cubicBezTo>
                <a:cubicBezTo>
                  <a:pt x="211" y="270"/>
                  <a:pt x="211" y="270"/>
                  <a:pt x="211" y="270"/>
                </a:cubicBezTo>
                <a:cubicBezTo>
                  <a:pt x="211" y="270"/>
                  <a:pt x="211" y="270"/>
                  <a:pt x="211" y="270"/>
                </a:cubicBezTo>
                <a:cubicBezTo>
                  <a:pt x="211" y="270"/>
                  <a:pt x="211" y="270"/>
                  <a:pt x="211" y="270"/>
                </a:cubicBezTo>
                <a:cubicBezTo>
                  <a:pt x="211" y="270"/>
                  <a:pt x="211" y="270"/>
                  <a:pt x="211" y="270"/>
                </a:cubicBezTo>
                <a:cubicBezTo>
                  <a:pt x="211" y="270"/>
                  <a:pt x="211" y="270"/>
                  <a:pt x="211" y="270"/>
                </a:cubicBezTo>
                <a:cubicBezTo>
                  <a:pt x="211" y="270"/>
                  <a:pt x="211" y="270"/>
                  <a:pt x="211" y="270"/>
                </a:cubicBezTo>
                <a:cubicBezTo>
                  <a:pt x="212" y="271"/>
                  <a:pt x="212" y="271"/>
                  <a:pt x="212" y="271"/>
                </a:cubicBezTo>
                <a:cubicBezTo>
                  <a:pt x="212" y="271"/>
                  <a:pt x="212" y="273"/>
                  <a:pt x="213" y="273"/>
                </a:cubicBezTo>
                <a:cubicBezTo>
                  <a:pt x="213" y="274"/>
                  <a:pt x="213" y="274"/>
                  <a:pt x="214" y="274"/>
                </a:cubicBezTo>
                <a:cubicBezTo>
                  <a:pt x="214" y="274"/>
                  <a:pt x="215" y="272"/>
                  <a:pt x="215" y="271"/>
                </a:cubicBezTo>
                <a:cubicBezTo>
                  <a:pt x="215" y="271"/>
                  <a:pt x="216" y="272"/>
                  <a:pt x="216" y="272"/>
                </a:cubicBezTo>
                <a:cubicBezTo>
                  <a:pt x="216" y="272"/>
                  <a:pt x="216" y="274"/>
                  <a:pt x="217" y="274"/>
                </a:cubicBezTo>
                <a:cubicBezTo>
                  <a:pt x="217" y="273"/>
                  <a:pt x="218" y="273"/>
                  <a:pt x="218" y="273"/>
                </a:cubicBezTo>
                <a:cubicBezTo>
                  <a:pt x="219" y="273"/>
                  <a:pt x="218" y="272"/>
                  <a:pt x="218" y="272"/>
                </a:cubicBezTo>
                <a:cubicBezTo>
                  <a:pt x="218" y="272"/>
                  <a:pt x="219" y="271"/>
                  <a:pt x="219" y="271"/>
                </a:cubicBezTo>
                <a:cubicBezTo>
                  <a:pt x="220" y="271"/>
                  <a:pt x="222" y="271"/>
                  <a:pt x="222" y="271"/>
                </a:cubicBezTo>
                <a:cubicBezTo>
                  <a:pt x="223" y="271"/>
                  <a:pt x="223" y="273"/>
                  <a:pt x="223" y="273"/>
                </a:cubicBezTo>
                <a:cubicBezTo>
                  <a:pt x="223" y="273"/>
                  <a:pt x="222" y="275"/>
                  <a:pt x="222" y="275"/>
                </a:cubicBezTo>
                <a:cubicBezTo>
                  <a:pt x="222" y="275"/>
                  <a:pt x="221" y="276"/>
                  <a:pt x="221" y="277"/>
                </a:cubicBezTo>
                <a:cubicBezTo>
                  <a:pt x="221" y="277"/>
                  <a:pt x="221" y="277"/>
                  <a:pt x="222" y="276"/>
                </a:cubicBezTo>
                <a:cubicBezTo>
                  <a:pt x="224" y="276"/>
                  <a:pt x="223" y="275"/>
                  <a:pt x="223" y="275"/>
                </a:cubicBezTo>
                <a:cubicBezTo>
                  <a:pt x="224" y="273"/>
                  <a:pt x="224" y="273"/>
                  <a:pt x="224" y="273"/>
                </a:cubicBezTo>
                <a:cubicBezTo>
                  <a:pt x="224" y="273"/>
                  <a:pt x="226" y="274"/>
                  <a:pt x="226" y="275"/>
                </a:cubicBezTo>
                <a:cubicBezTo>
                  <a:pt x="226" y="275"/>
                  <a:pt x="226" y="276"/>
                  <a:pt x="226" y="276"/>
                </a:cubicBezTo>
                <a:cubicBezTo>
                  <a:pt x="226" y="277"/>
                  <a:pt x="227" y="277"/>
                  <a:pt x="227" y="278"/>
                </a:cubicBezTo>
                <a:cubicBezTo>
                  <a:pt x="228" y="279"/>
                  <a:pt x="227" y="278"/>
                  <a:pt x="227" y="278"/>
                </a:cubicBezTo>
                <a:cubicBezTo>
                  <a:pt x="227" y="277"/>
                  <a:pt x="228" y="275"/>
                  <a:pt x="228" y="275"/>
                </a:cubicBezTo>
                <a:cubicBezTo>
                  <a:pt x="229" y="273"/>
                  <a:pt x="229" y="273"/>
                  <a:pt x="229" y="273"/>
                </a:cubicBezTo>
                <a:cubicBezTo>
                  <a:pt x="229" y="273"/>
                  <a:pt x="233" y="273"/>
                  <a:pt x="237" y="273"/>
                </a:cubicBezTo>
                <a:cubicBezTo>
                  <a:pt x="241" y="273"/>
                  <a:pt x="238" y="272"/>
                  <a:pt x="238" y="272"/>
                </a:cubicBezTo>
                <a:cubicBezTo>
                  <a:pt x="240" y="272"/>
                  <a:pt x="240" y="272"/>
                  <a:pt x="240" y="272"/>
                </a:cubicBezTo>
                <a:cubicBezTo>
                  <a:pt x="241" y="276"/>
                  <a:pt x="241" y="276"/>
                  <a:pt x="241" y="276"/>
                </a:cubicBezTo>
                <a:cubicBezTo>
                  <a:pt x="241" y="276"/>
                  <a:pt x="243" y="278"/>
                  <a:pt x="244" y="278"/>
                </a:cubicBezTo>
                <a:cubicBezTo>
                  <a:pt x="245" y="279"/>
                  <a:pt x="245" y="279"/>
                  <a:pt x="247" y="280"/>
                </a:cubicBezTo>
                <a:cubicBezTo>
                  <a:pt x="250" y="280"/>
                  <a:pt x="249" y="280"/>
                  <a:pt x="249" y="280"/>
                </a:cubicBezTo>
                <a:cubicBezTo>
                  <a:pt x="250" y="280"/>
                  <a:pt x="250" y="278"/>
                  <a:pt x="251" y="277"/>
                </a:cubicBezTo>
                <a:cubicBezTo>
                  <a:pt x="251" y="276"/>
                  <a:pt x="252" y="276"/>
                  <a:pt x="252" y="276"/>
                </a:cubicBezTo>
                <a:cubicBezTo>
                  <a:pt x="252" y="276"/>
                  <a:pt x="254" y="278"/>
                  <a:pt x="254" y="278"/>
                </a:cubicBezTo>
                <a:cubicBezTo>
                  <a:pt x="255" y="279"/>
                  <a:pt x="255" y="280"/>
                  <a:pt x="255" y="280"/>
                </a:cubicBezTo>
                <a:cubicBezTo>
                  <a:pt x="258" y="281"/>
                  <a:pt x="258" y="281"/>
                  <a:pt x="258" y="281"/>
                </a:cubicBezTo>
                <a:cubicBezTo>
                  <a:pt x="258" y="282"/>
                  <a:pt x="258" y="282"/>
                  <a:pt x="258" y="282"/>
                </a:cubicBezTo>
                <a:cubicBezTo>
                  <a:pt x="258" y="285"/>
                  <a:pt x="258" y="285"/>
                  <a:pt x="258" y="285"/>
                </a:cubicBezTo>
                <a:cubicBezTo>
                  <a:pt x="260" y="286"/>
                  <a:pt x="260" y="286"/>
                  <a:pt x="260" y="286"/>
                </a:cubicBezTo>
                <a:cubicBezTo>
                  <a:pt x="259" y="288"/>
                  <a:pt x="259" y="288"/>
                  <a:pt x="259" y="288"/>
                </a:cubicBezTo>
                <a:cubicBezTo>
                  <a:pt x="259" y="288"/>
                  <a:pt x="260" y="290"/>
                  <a:pt x="260" y="291"/>
                </a:cubicBezTo>
                <a:cubicBezTo>
                  <a:pt x="260" y="291"/>
                  <a:pt x="261" y="293"/>
                  <a:pt x="261" y="293"/>
                </a:cubicBezTo>
                <a:cubicBezTo>
                  <a:pt x="261" y="296"/>
                  <a:pt x="261" y="296"/>
                  <a:pt x="261" y="296"/>
                </a:cubicBezTo>
                <a:cubicBezTo>
                  <a:pt x="260" y="298"/>
                  <a:pt x="260" y="298"/>
                  <a:pt x="260" y="298"/>
                </a:cubicBezTo>
                <a:cubicBezTo>
                  <a:pt x="261" y="299"/>
                  <a:pt x="261" y="299"/>
                  <a:pt x="261" y="299"/>
                </a:cubicBezTo>
                <a:cubicBezTo>
                  <a:pt x="261" y="299"/>
                  <a:pt x="261" y="302"/>
                  <a:pt x="262" y="303"/>
                </a:cubicBezTo>
                <a:cubicBezTo>
                  <a:pt x="263" y="305"/>
                  <a:pt x="264" y="302"/>
                  <a:pt x="264" y="302"/>
                </a:cubicBezTo>
                <a:cubicBezTo>
                  <a:pt x="266" y="302"/>
                  <a:pt x="266" y="302"/>
                  <a:pt x="266" y="302"/>
                </a:cubicBezTo>
                <a:cubicBezTo>
                  <a:pt x="268" y="305"/>
                  <a:pt x="268" y="305"/>
                  <a:pt x="268" y="305"/>
                </a:cubicBezTo>
                <a:cubicBezTo>
                  <a:pt x="269" y="305"/>
                  <a:pt x="269" y="305"/>
                  <a:pt x="269" y="305"/>
                </a:cubicBezTo>
                <a:cubicBezTo>
                  <a:pt x="271" y="306"/>
                  <a:pt x="271" y="306"/>
                  <a:pt x="271" y="306"/>
                </a:cubicBezTo>
                <a:cubicBezTo>
                  <a:pt x="272" y="309"/>
                  <a:pt x="272" y="309"/>
                  <a:pt x="272" y="309"/>
                </a:cubicBezTo>
                <a:cubicBezTo>
                  <a:pt x="274" y="308"/>
                  <a:pt x="274" y="308"/>
                  <a:pt x="274" y="308"/>
                </a:cubicBezTo>
                <a:cubicBezTo>
                  <a:pt x="275" y="305"/>
                  <a:pt x="275" y="305"/>
                  <a:pt x="275" y="305"/>
                </a:cubicBezTo>
                <a:cubicBezTo>
                  <a:pt x="277" y="306"/>
                  <a:pt x="277" y="306"/>
                  <a:pt x="277" y="306"/>
                </a:cubicBezTo>
                <a:cubicBezTo>
                  <a:pt x="279" y="306"/>
                  <a:pt x="279" y="306"/>
                  <a:pt x="279" y="306"/>
                </a:cubicBezTo>
                <a:cubicBezTo>
                  <a:pt x="279" y="310"/>
                  <a:pt x="279" y="310"/>
                  <a:pt x="279" y="310"/>
                </a:cubicBezTo>
                <a:cubicBezTo>
                  <a:pt x="279" y="310"/>
                  <a:pt x="280" y="311"/>
                  <a:pt x="280" y="312"/>
                </a:cubicBezTo>
                <a:cubicBezTo>
                  <a:pt x="280" y="312"/>
                  <a:pt x="280" y="314"/>
                  <a:pt x="280" y="314"/>
                </a:cubicBezTo>
                <a:cubicBezTo>
                  <a:pt x="281" y="316"/>
                  <a:pt x="281" y="316"/>
                  <a:pt x="281" y="316"/>
                </a:cubicBezTo>
                <a:cubicBezTo>
                  <a:pt x="278" y="317"/>
                  <a:pt x="278" y="317"/>
                  <a:pt x="278" y="317"/>
                </a:cubicBezTo>
                <a:cubicBezTo>
                  <a:pt x="280" y="318"/>
                  <a:pt x="280" y="318"/>
                  <a:pt x="280" y="318"/>
                </a:cubicBezTo>
                <a:cubicBezTo>
                  <a:pt x="280" y="318"/>
                  <a:pt x="282" y="318"/>
                  <a:pt x="283" y="318"/>
                </a:cubicBezTo>
                <a:cubicBezTo>
                  <a:pt x="284" y="318"/>
                  <a:pt x="284" y="321"/>
                  <a:pt x="284" y="321"/>
                </a:cubicBezTo>
                <a:cubicBezTo>
                  <a:pt x="284" y="321"/>
                  <a:pt x="284" y="322"/>
                  <a:pt x="283" y="323"/>
                </a:cubicBezTo>
                <a:cubicBezTo>
                  <a:pt x="283" y="323"/>
                  <a:pt x="283" y="324"/>
                  <a:pt x="283" y="325"/>
                </a:cubicBezTo>
                <a:cubicBezTo>
                  <a:pt x="284" y="325"/>
                  <a:pt x="286" y="326"/>
                  <a:pt x="287" y="326"/>
                </a:cubicBezTo>
                <a:cubicBezTo>
                  <a:pt x="289" y="326"/>
                  <a:pt x="289" y="326"/>
                  <a:pt x="289" y="326"/>
                </a:cubicBezTo>
                <a:cubicBezTo>
                  <a:pt x="291" y="326"/>
                  <a:pt x="291" y="326"/>
                  <a:pt x="291" y="326"/>
                </a:cubicBezTo>
                <a:cubicBezTo>
                  <a:pt x="291" y="326"/>
                  <a:pt x="292" y="327"/>
                  <a:pt x="293" y="327"/>
                </a:cubicBezTo>
                <a:cubicBezTo>
                  <a:pt x="293" y="326"/>
                  <a:pt x="295" y="326"/>
                  <a:pt x="295" y="326"/>
                </a:cubicBezTo>
                <a:cubicBezTo>
                  <a:pt x="297" y="328"/>
                  <a:pt x="297" y="328"/>
                  <a:pt x="297" y="328"/>
                </a:cubicBezTo>
                <a:cubicBezTo>
                  <a:pt x="299" y="327"/>
                  <a:pt x="299" y="327"/>
                  <a:pt x="299" y="327"/>
                </a:cubicBezTo>
                <a:cubicBezTo>
                  <a:pt x="299" y="329"/>
                  <a:pt x="299" y="329"/>
                  <a:pt x="299" y="329"/>
                </a:cubicBezTo>
                <a:cubicBezTo>
                  <a:pt x="299" y="329"/>
                  <a:pt x="301" y="333"/>
                  <a:pt x="301" y="333"/>
                </a:cubicBezTo>
                <a:cubicBezTo>
                  <a:pt x="302" y="334"/>
                  <a:pt x="302" y="336"/>
                  <a:pt x="302" y="337"/>
                </a:cubicBezTo>
                <a:cubicBezTo>
                  <a:pt x="302" y="338"/>
                  <a:pt x="303" y="340"/>
                  <a:pt x="303" y="340"/>
                </a:cubicBezTo>
                <a:cubicBezTo>
                  <a:pt x="303" y="340"/>
                  <a:pt x="302" y="340"/>
                  <a:pt x="301" y="341"/>
                </a:cubicBezTo>
                <a:cubicBezTo>
                  <a:pt x="300" y="342"/>
                  <a:pt x="302" y="343"/>
                  <a:pt x="302" y="343"/>
                </a:cubicBezTo>
                <a:cubicBezTo>
                  <a:pt x="304" y="343"/>
                  <a:pt x="304" y="343"/>
                  <a:pt x="304" y="343"/>
                </a:cubicBezTo>
                <a:cubicBezTo>
                  <a:pt x="304" y="343"/>
                  <a:pt x="306" y="345"/>
                  <a:pt x="306" y="346"/>
                </a:cubicBezTo>
                <a:cubicBezTo>
                  <a:pt x="307" y="347"/>
                  <a:pt x="309" y="346"/>
                  <a:pt x="310" y="346"/>
                </a:cubicBezTo>
                <a:cubicBezTo>
                  <a:pt x="311" y="345"/>
                  <a:pt x="313" y="346"/>
                  <a:pt x="313" y="347"/>
                </a:cubicBezTo>
                <a:cubicBezTo>
                  <a:pt x="313" y="347"/>
                  <a:pt x="310" y="348"/>
                  <a:pt x="309" y="348"/>
                </a:cubicBezTo>
                <a:cubicBezTo>
                  <a:pt x="308" y="349"/>
                  <a:pt x="305" y="349"/>
                  <a:pt x="305" y="349"/>
                </a:cubicBezTo>
                <a:cubicBezTo>
                  <a:pt x="304" y="352"/>
                  <a:pt x="304" y="352"/>
                  <a:pt x="304" y="352"/>
                </a:cubicBezTo>
                <a:cubicBezTo>
                  <a:pt x="302" y="353"/>
                  <a:pt x="302" y="353"/>
                  <a:pt x="302" y="353"/>
                </a:cubicBezTo>
                <a:cubicBezTo>
                  <a:pt x="301" y="350"/>
                  <a:pt x="301" y="350"/>
                  <a:pt x="301" y="350"/>
                </a:cubicBezTo>
                <a:cubicBezTo>
                  <a:pt x="297" y="347"/>
                  <a:pt x="297" y="347"/>
                  <a:pt x="297" y="347"/>
                </a:cubicBezTo>
                <a:cubicBezTo>
                  <a:pt x="297" y="350"/>
                  <a:pt x="297" y="350"/>
                  <a:pt x="297" y="350"/>
                </a:cubicBezTo>
                <a:cubicBezTo>
                  <a:pt x="295" y="351"/>
                  <a:pt x="295" y="351"/>
                  <a:pt x="295" y="351"/>
                </a:cubicBezTo>
                <a:cubicBezTo>
                  <a:pt x="295" y="351"/>
                  <a:pt x="295" y="352"/>
                  <a:pt x="295" y="353"/>
                </a:cubicBezTo>
                <a:cubicBezTo>
                  <a:pt x="295" y="354"/>
                  <a:pt x="294" y="354"/>
                  <a:pt x="294" y="354"/>
                </a:cubicBezTo>
                <a:cubicBezTo>
                  <a:pt x="292" y="353"/>
                  <a:pt x="292" y="353"/>
                  <a:pt x="292" y="353"/>
                </a:cubicBezTo>
                <a:cubicBezTo>
                  <a:pt x="292" y="353"/>
                  <a:pt x="290" y="353"/>
                  <a:pt x="289" y="353"/>
                </a:cubicBezTo>
                <a:cubicBezTo>
                  <a:pt x="288" y="353"/>
                  <a:pt x="288" y="351"/>
                  <a:pt x="288" y="351"/>
                </a:cubicBezTo>
                <a:cubicBezTo>
                  <a:pt x="287" y="352"/>
                  <a:pt x="287" y="352"/>
                  <a:pt x="287" y="352"/>
                </a:cubicBezTo>
                <a:cubicBezTo>
                  <a:pt x="287" y="352"/>
                  <a:pt x="287" y="353"/>
                  <a:pt x="286" y="354"/>
                </a:cubicBezTo>
                <a:cubicBezTo>
                  <a:pt x="286" y="355"/>
                  <a:pt x="286" y="354"/>
                  <a:pt x="284" y="354"/>
                </a:cubicBezTo>
                <a:cubicBezTo>
                  <a:pt x="283" y="355"/>
                  <a:pt x="283" y="353"/>
                  <a:pt x="282" y="352"/>
                </a:cubicBezTo>
                <a:cubicBezTo>
                  <a:pt x="282" y="350"/>
                  <a:pt x="282" y="352"/>
                  <a:pt x="281" y="352"/>
                </a:cubicBezTo>
                <a:cubicBezTo>
                  <a:pt x="280" y="352"/>
                  <a:pt x="282" y="355"/>
                  <a:pt x="282" y="355"/>
                </a:cubicBezTo>
                <a:cubicBezTo>
                  <a:pt x="281" y="356"/>
                  <a:pt x="281" y="356"/>
                  <a:pt x="281" y="356"/>
                </a:cubicBezTo>
                <a:cubicBezTo>
                  <a:pt x="281" y="356"/>
                  <a:pt x="281" y="358"/>
                  <a:pt x="279" y="359"/>
                </a:cubicBezTo>
                <a:cubicBezTo>
                  <a:pt x="278" y="359"/>
                  <a:pt x="279" y="357"/>
                  <a:pt x="279" y="357"/>
                </a:cubicBezTo>
                <a:cubicBezTo>
                  <a:pt x="279" y="353"/>
                  <a:pt x="279" y="353"/>
                  <a:pt x="279" y="353"/>
                </a:cubicBezTo>
                <a:cubicBezTo>
                  <a:pt x="277" y="348"/>
                  <a:pt x="277" y="348"/>
                  <a:pt x="277" y="348"/>
                </a:cubicBezTo>
                <a:cubicBezTo>
                  <a:pt x="277" y="348"/>
                  <a:pt x="273" y="352"/>
                  <a:pt x="272" y="352"/>
                </a:cubicBezTo>
                <a:cubicBezTo>
                  <a:pt x="272" y="353"/>
                  <a:pt x="270" y="357"/>
                  <a:pt x="269" y="357"/>
                </a:cubicBezTo>
                <a:cubicBezTo>
                  <a:pt x="269" y="358"/>
                  <a:pt x="269" y="360"/>
                  <a:pt x="269" y="360"/>
                </a:cubicBezTo>
                <a:cubicBezTo>
                  <a:pt x="271" y="363"/>
                  <a:pt x="271" y="363"/>
                  <a:pt x="271" y="363"/>
                </a:cubicBezTo>
                <a:cubicBezTo>
                  <a:pt x="271" y="366"/>
                  <a:pt x="271" y="366"/>
                  <a:pt x="271" y="366"/>
                </a:cubicBezTo>
                <a:cubicBezTo>
                  <a:pt x="273" y="368"/>
                  <a:pt x="273" y="368"/>
                  <a:pt x="273" y="368"/>
                </a:cubicBezTo>
                <a:cubicBezTo>
                  <a:pt x="273" y="368"/>
                  <a:pt x="275" y="368"/>
                  <a:pt x="276" y="369"/>
                </a:cubicBezTo>
                <a:cubicBezTo>
                  <a:pt x="277" y="369"/>
                  <a:pt x="276" y="371"/>
                  <a:pt x="276" y="371"/>
                </a:cubicBezTo>
                <a:cubicBezTo>
                  <a:pt x="275" y="375"/>
                  <a:pt x="275" y="375"/>
                  <a:pt x="275" y="375"/>
                </a:cubicBezTo>
                <a:cubicBezTo>
                  <a:pt x="275" y="375"/>
                  <a:pt x="276" y="376"/>
                  <a:pt x="277" y="377"/>
                </a:cubicBezTo>
                <a:cubicBezTo>
                  <a:pt x="277" y="378"/>
                  <a:pt x="275" y="380"/>
                  <a:pt x="275" y="380"/>
                </a:cubicBezTo>
                <a:cubicBezTo>
                  <a:pt x="274" y="380"/>
                  <a:pt x="271" y="383"/>
                  <a:pt x="271" y="383"/>
                </a:cubicBezTo>
                <a:cubicBezTo>
                  <a:pt x="271" y="383"/>
                  <a:pt x="270" y="384"/>
                  <a:pt x="269" y="384"/>
                </a:cubicBezTo>
                <a:cubicBezTo>
                  <a:pt x="268" y="384"/>
                  <a:pt x="270" y="387"/>
                  <a:pt x="270" y="387"/>
                </a:cubicBezTo>
                <a:cubicBezTo>
                  <a:pt x="271" y="390"/>
                  <a:pt x="271" y="390"/>
                  <a:pt x="271" y="390"/>
                </a:cubicBezTo>
                <a:cubicBezTo>
                  <a:pt x="271" y="390"/>
                  <a:pt x="270" y="391"/>
                  <a:pt x="270" y="391"/>
                </a:cubicBezTo>
                <a:cubicBezTo>
                  <a:pt x="269" y="392"/>
                  <a:pt x="269" y="394"/>
                  <a:pt x="269" y="394"/>
                </a:cubicBezTo>
                <a:cubicBezTo>
                  <a:pt x="267" y="394"/>
                  <a:pt x="267" y="394"/>
                  <a:pt x="267" y="394"/>
                </a:cubicBezTo>
                <a:cubicBezTo>
                  <a:pt x="266" y="396"/>
                  <a:pt x="266" y="396"/>
                  <a:pt x="266" y="396"/>
                </a:cubicBezTo>
                <a:cubicBezTo>
                  <a:pt x="266" y="396"/>
                  <a:pt x="266" y="399"/>
                  <a:pt x="265" y="399"/>
                </a:cubicBezTo>
                <a:cubicBezTo>
                  <a:pt x="264" y="399"/>
                  <a:pt x="265" y="401"/>
                  <a:pt x="265" y="401"/>
                </a:cubicBezTo>
                <a:cubicBezTo>
                  <a:pt x="264" y="403"/>
                  <a:pt x="264" y="403"/>
                  <a:pt x="264" y="403"/>
                </a:cubicBezTo>
                <a:cubicBezTo>
                  <a:pt x="268" y="405"/>
                  <a:pt x="268" y="405"/>
                  <a:pt x="268" y="405"/>
                </a:cubicBezTo>
                <a:cubicBezTo>
                  <a:pt x="267" y="407"/>
                  <a:pt x="267" y="407"/>
                  <a:pt x="267" y="407"/>
                </a:cubicBezTo>
                <a:cubicBezTo>
                  <a:pt x="267" y="409"/>
                  <a:pt x="267" y="409"/>
                  <a:pt x="267" y="409"/>
                </a:cubicBezTo>
                <a:cubicBezTo>
                  <a:pt x="268" y="409"/>
                  <a:pt x="268" y="409"/>
                  <a:pt x="268" y="409"/>
                </a:cubicBezTo>
                <a:cubicBezTo>
                  <a:pt x="268" y="409"/>
                  <a:pt x="266" y="410"/>
                  <a:pt x="265" y="410"/>
                </a:cubicBezTo>
                <a:cubicBezTo>
                  <a:pt x="264" y="411"/>
                  <a:pt x="263" y="410"/>
                  <a:pt x="262" y="411"/>
                </a:cubicBezTo>
                <a:cubicBezTo>
                  <a:pt x="261" y="411"/>
                  <a:pt x="258" y="412"/>
                  <a:pt x="258" y="412"/>
                </a:cubicBezTo>
                <a:cubicBezTo>
                  <a:pt x="257" y="416"/>
                  <a:pt x="257" y="416"/>
                  <a:pt x="257" y="416"/>
                </a:cubicBezTo>
                <a:cubicBezTo>
                  <a:pt x="255" y="416"/>
                  <a:pt x="255" y="416"/>
                  <a:pt x="255" y="416"/>
                </a:cubicBezTo>
                <a:cubicBezTo>
                  <a:pt x="255" y="414"/>
                  <a:pt x="255" y="414"/>
                  <a:pt x="255" y="414"/>
                </a:cubicBezTo>
                <a:cubicBezTo>
                  <a:pt x="254" y="413"/>
                  <a:pt x="254" y="413"/>
                  <a:pt x="254" y="413"/>
                </a:cubicBezTo>
                <a:cubicBezTo>
                  <a:pt x="254" y="415"/>
                  <a:pt x="254" y="416"/>
                  <a:pt x="254" y="416"/>
                </a:cubicBezTo>
                <a:cubicBezTo>
                  <a:pt x="264" y="423"/>
                  <a:pt x="264" y="423"/>
                  <a:pt x="264" y="423"/>
                </a:cubicBezTo>
                <a:cubicBezTo>
                  <a:pt x="281" y="427"/>
                  <a:pt x="281" y="427"/>
                  <a:pt x="281" y="427"/>
                </a:cubicBezTo>
                <a:cubicBezTo>
                  <a:pt x="285" y="420"/>
                  <a:pt x="285" y="420"/>
                  <a:pt x="285" y="420"/>
                </a:cubicBezTo>
                <a:cubicBezTo>
                  <a:pt x="285" y="420"/>
                  <a:pt x="294" y="404"/>
                  <a:pt x="301" y="405"/>
                </a:cubicBezTo>
                <a:cubicBezTo>
                  <a:pt x="306" y="406"/>
                  <a:pt x="313" y="408"/>
                  <a:pt x="314" y="408"/>
                </a:cubicBezTo>
                <a:cubicBezTo>
                  <a:pt x="313" y="402"/>
                  <a:pt x="302" y="392"/>
                  <a:pt x="304" y="390"/>
                </a:cubicBezTo>
                <a:cubicBezTo>
                  <a:pt x="306" y="387"/>
                  <a:pt x="311" y="380"/>
                  <a:pt x="314" y="376"/>
                </a:cubicBezTo>
                <a:cubicBezTo>
                  <a:pt x="316" y="372"/>
                  <a:pt x="326" y="369"/>
                  <a:pt x="326" y="369"/>
                </a:cubicBezTo>
                <a:cubicBezTo>
                  <a:pt x="334" y="354"/>
                  <a:pt x="334" y="354"/>
                  <a:pt x="334" y="354"/>
                </a:cubicBezTo>
                <a:cubicBezTo>
                  <a:pt x="332" y="331"/>
                  <a:pt x="330" y="325"/>
                  <a:pt x="354" y="322"/>
                </a:cubicBezTo>
                <a:cubicBezTo>
                  <a:pt x="358" y="321"/>
                  <a:pt x="363" y="318"/>
                  <a:pt x="363" y="318"/>
                </a:cubicBezTo>
                <a:cubicBezTo>
                  <a:pt x="371" y="315"/>
                  <a:pt x="371" y="315"/>
                  <a:pt x="371" y="315"/>
                </a:cubicBezTo>
                <a:cubicBezTo>
                  <a:pt x="386" y="313"/>
                  <a:pt x="386" y="313"/>
                  <a:pt x="386" y="313"/>
                </a:cubicBezTo>
                <a:cubicBezTo>
                  <a:pt x="374" y="320"/>
                  <a:pt x="374" y="320"/>
                  <a:pt x="374" y="320"/>
                </a:cubicBezTo>
                <a:cubicBezTo>
                  <a:pt x="365" y="330"/>
                  <a:pt x="365" y="330"/>
                  <a:pt x="365" y="330"/>
                </a:cubicBezTo>
                <a:cubicBezTo>
                  <a:pt x="377" y="333"/>
                  <a:pt x="377" y="333"/>
                  <a:pt x="377" y="333"/>
                </a:cubicBezTo>
                <a:cubicBezTo>
                  <a:pt x="377" y="333"/>
                  <a:pt x="377" y="342"/>
                  <a:pt x="383" y="340"/>
                </a:cubicBezTo>
                <a:cubicBezTo>
                  <a:pt x="388" y="338"/>
                  <a:pt x="400" y="333"/>
                  <a:pt x="402" y="333"/>
                </a:cubicBezTo>
                <a:cubicBezTo>
                  <a:pt x="404" y="332"/>
                  <a:pt x="415" y="329"/>
                  <a:pt x="418" y="329"/>
                </a:cubicBezTo>
                <a:cubicBezTo>
                  <a:pt x="421" y="329"/>
                  <a:pt x="437" y="327"/>
                  <a:pt x="437" y="327"/>
                </a:cubicBezTo>
                <a:cubicBezTo>
                  <a:pt x="439" y="336"/>
                  <a:pt x="439" y="336"/>
                  <a:pt x="439" y="336"/>
                </a:cubicBezTo>
                <a:cubicBezTo>
                  <a:pt x="432" y="345"/>
                  <a:pt x="432" y="345"/>
                  <a:pt x="432" y="345"/>
                </a:cubicBezTo>
                <a:cubicBezTo>
                  <a:pt x="423" y="354"/>
                  <a:pt x="423" y="354"/>
                  <a:pt x="423" y="354"/>
                </a:cubicBezTo>
                <a:cubicBezTo>
                  <a:pt x="409" y="367"/>
                  <a:pt x="409" y="367"/>
                  <a:pt x="409" y="367"/>
                </a:cubicBezTo>
                <a:cubicBezTo>
                  <a:pt x="409" y="367"/>
                  <a:pt x="405" y="374"/>
                  <a:pt x="407" y="375"/>
                </a:cubicBezTo>
                <a:cubicBezTo>
                  <a:pt x="409" y="376"/>
                  <a:pt x="424" y="374"/>
                  <a:pt x="424" y="374"/>
                </a:cubicBezTo>
                <a:cubicBezTo>
                  <a:pt x="441" y="375"/>
                  <a:pt x="441" y="375"/>
                  <a:pt x="441" y="375"/>
                </a:cubicBezTo>
                <a:cubicBezTo>
                  <a:pt x="441" y="375"/>
                  <a:pt x="444" y="376"/>
                  <a:pt x="446" y="382"/>
                </a:cubicBezTo>
                <a:cubicBezTo>
                  <a:pt x="449" y="389"/>
                  <a:pt x="451" y="392"/>
                  <a:pt x="452" y="394"/>
                </a:cubicBezTo>
                <a:cubicBezTo>
                  <a:pt x="454" y="397"/>
                  <a:pt x="458" y="403"/>
                  <a:pt x="458" y="403"/>
                </a:cubicBezTo>
                <a:cubicBezTo>
                  <a:pt x="458" y="403"/>
                  <a:pt x="454" y="407"/>
                  <a:pt x="459" y="406"/>
                </a:cubicBezTo>
                <a:cubicBezTo>
                  <a:pt x="465" y="406"/>
                  <a:pt x="469" y="405"/>
                  <a:pt x="469" y="405"/>
                </a:cubicBezTo>
                <a:cubicBezTo>
                  <a:pt x="469" y="405"/>
                  <a:pt x="470" y="399"/>
                  <a:pt x="472" y="397"/>
                </a:cubicBezTo>
                <a:cubicBezTo>
                  <a:pt x="475" y="396"/>
                  <a:pt x="478" y="393"/>
                  <a:pt x="478" y="393"/>
                </a:cubicBezTo>
                <a:cubicBezTo>
                  <a:pt x="478" y="393"/>
                  <a:pt x="477" y="387"/>
                  <a:pt x="480" y="385"/>
                </a:cubicBezTo>
                <a:cubicBezTo>
                  <a:pt x="483" y="384"/>
                  <a:pt x="487" y="383"/>
                  <a:pt x="491" y="382"/>
                </a:cubicBezTo>
                <a:cubicBezTo>
                  <a:pt x="495" y="380"/>
                  <a:pt x="499" y="373"/>
                  <a:pt x="499" y="373"/>
                </a:cubicBezTo>
                <a:cubicBezTo>
                  <a:pt x="504" y="369"/>
                  <a:pt x="504" y="369"/>
                  <a:pt x="504" y="369"/>
                </a:cubicBezTo>
                <a:cubicBezTo>
                  <a:pt x="516" y="365"/>
                  <a:pt x="516" y="365"/>
                  <a:pt x="516" y="365"/>
                </a:cubicBezTo>
                <a:cubicBezTo>
                  <a:pt x="515" y="355"/>
                  <a:pt x="515" y="355"/>
                  <a:pt x="515" y="355"/>
                </a:cubicBezTo>
                <a:cubicBezTo>
                  <a:pt x="515" y="355"/>
                  <a:pt x="516" y="353"/>
                  <a:pt x="519" y="353"/>
                </a:cubicBezTo>
                <a:cubicBezTo>
                  <a:pt x="521" y="352"/>
                  <a:pt x="542" y="345"/>
                  <a:pt x="542" y="345"/>
                </a:cubicBezTo>
                <a:cubicBezTo>
                  <a:pt x="548" y="335"/>
                  <a:pt x="548" y="335"/>
                  <a:pt x="548" y="335"/>
                </a:cubicBezTo>
                <a:cubicBezTo>
                  <a:pt x="548" y="325"/>
                  <a:pt x="548" y="325"/>
                  <a:pt x="548" y="325"/>
                </a:cubicBezTo>
                <a:cubicBezTo>
                  <a:pt x="548" y="325"/>
                  <a:pt x="550" y="319"/>
                  <a:pt x="546" y="319"/>
                </a:cubicBezTo>
                <a:cubicBezTo>
                  <a:pt x="542" y="319"/>
                  <a:pt x="532" y="329"/>
                  <a:pt x="532" y="329"/>
                </a:cubicBezTo>
                <a:cubicBezTo>
                  <a:pt x="521" y="330"/>
                  <a:pt x="521" y="330"/>
                  <a:pt x="521" y="330"/>
                </a:cubicBezTo>
                <a:cubicBezTo>
                  <a:pt x="521" y="330"/>
                  <a:pt x="516" y="339"/>
                  <a:pt x="514" y="339"/>
                </a:cubicBezTo>
                <a:cubicBezTo>
                  <a:pt x="512" y="340"/>
                  <a:pt x="506" y="342"/>
                  <a:pt x="504" y="341"/>
                </a:cubicBezTo>
                <a:cubicBezTo>
                  <a:pt x="502" y="341"/>
                  <a:pt x="505" y="352"/>
                  <a:pt x="498" y="339"/>
                </a:cubicBezTo>
                <a:cubicBezTo>
                  <a:pt x="491" y="326"/>
                  <a:pt x="488" y="326"/>
                  <a:pt x="488" y="326"/>
                </a:cubicBezTo>
                <a:cubicBezTo>
                  <a:pt x="481" y="326"/>
                  <a:pt x="481" y="326"/>
                  <a:pt x="481" y="326"/>
                </a:cubicBezTo>
                <a:cubicBezTo>
                  <a:pt x="481" y="326"/>
                  <a:pt x="475" y="329"/>
                  <a:pt x="474" y="327"/>
                </a:cubicBezTo>
                <a:cubicBezTo>
                  <a:pt x="474" y="325"/>
                  <a:pt x="471" y="319"/>
                  <a:pt x="471" y="319"/>
                </a:cubicBezTo>
                <a:cubicBezTo>
                  <a:pt x="461" y="319"/>
                  <a:pt x="461" y="319"/>
                  <a:pt x="461" y="319"/>
                </a:cubicBezTo>
                <a:cubicBezTo>
                  <a:pt x="457" y="321"/>
                  <a:pt x="457" y="321"/>
                  <a:pt x="457" y="321"/>
                </a:cubicBezTo>
                <a:cubicBezTo>
                  <a:pt x="442" y="320"/>
                  <a:pt x="442" y="320"/>
                  <a:pt x="442" y="320"/>
                </a:cubicBezTo>
                <a:cubicBezTo>
                  <a:pt x="436" y="316"/>
                  <a:pt x="436" y="316"/>
                  <a:pt x="436" y="316"/>
                </a:cubicBezTo>
                <a:cubicBezTo>
                  <a:pt x="444" y="312"/>
                  <a:pt x="444" y="312"/>
                  <a:pt x="444" y="312"/>
                </a:cubicBezTo>
                <a:cubicBezTo>
                  <a:pt x="444" y="312"/>
                  <a:pt x="447" y="315"/>
                  <a:pt x="448" y="315"/>
                </a:cubicBezTo>
                <a:cubicBezTo>
                  <a:pt x="450" y="314"/>
                  <a:pt x="448" y="311"/>
                  <a:pt x="450" y="310"/>
                </a:cubicBezTo>
                <a:cubicBezTo>
                  <a:pt x="453" y="309"/>
                  <a:pt x="456" y="306"/>
                  <a:pt x="459" y="308"/>
                </a:cubicBezTo>
                <a:cubicBezTo>
                  <a:pt x="462" y="309"/>
                  <a:pt x="459" y="315"/>
                  <a:pt x="464" y="311"/>
                </a:cubicBezTo>
                <a:cubicBezTo>
                  <a:pt x="469" y="307"/>
                  <a:pt x="474" y="308"/>
                  <a:pt x="474" y="308"/>
                </a:cubicBezTo>
                <a:cubicBezTo>
                  <a:pt x="480" y="298"/>
                  <a:pt x="480" y="298"/>
                  <a:pt x="480" y="298"/>
                </a:cubicBezTo>
                <a:cubicBezTo>
                  <a:pt x="484" y="289"/>
                  <a:pt x="484" y="289"/>
                  <a:pt x="484" y="289"/>
                </a:cubicBezTo>
                <a:cubicBezTo>
                  <a:pt x="484" y="289"/>
                  <a:pt x="486" y="290"/>
                  <a:pt x="488" y="291"/>
                </a:cubicBezTo>
                <a:cubicBezTo>
                  <a:pt x="491" y="291"/>
                  <a:pt x="498" y="279"/>
                  <a:pt x="498" y="279"/>
                </a:cubicBezTo>
                <a:cubicBezTo>
                  <a:pt x="498" y="279"/>
                  <a:pt x="499" y="267"/>
                  <a:pt x="501" y="267"/>
                </a:cubicBezTo>
                <a:cubicBezTo>
                  <a:pt x="503" y="266"/>
                  <a:pt x="518" y="261"/>
                  <a:pt x="518" y="261"/>
                </a:cubicBezTo>
                <a:cubicBezTo>
                  <a:pt x="528" y="255"/>
                  <a:pt x="528" y="255"/>
                  <a:pt x="528" y="255"/>
                </a:cubicBezTo>
                <a:cubicBezTo>
                  <a:pt x="528" y="255"/>
                  <a:pt x="533" y="248"/>
                  <a:pt x="535" y="247"/>
                </a:cubicBezTo>
                <a:cubicBezTo>
                  <a:pt x="537" y="247"/>
                  <a:pt x="539" y="243"/>
                  <a:pt x="541" y="238"/>
                </a:cubicBezTo>
                <a:cubicBezTo>
                  <a:pt x="544" y="234"/>
                  <a:pt x="546" y="231"/>
                  <a:pt x="546" y="231"/>
                </a:cubicBezTo>
                <a:cubicBezTo>
                  <a:pt x="546" y="231"/>
                  <a:pt x="558" y="228"/>
                  <a:pt x="557" y="227"/>
                </a:cubicBezTo>
                <a:cubicBezTo>
                  <a:pt x="557" y="225"/>
                  <a:pt x="552" y="221"/>
                  <a:pt x="558" y="221"/>
                </a:cubicBezTo>
                <a:cubicBezTo>
                  <a:pt x="564" y="221"/>
                  <a:pt x="564" y="221"/>
                  <a:pt x="567" y="219"/>
                </a:cubicBezTo>
                <a:cubicBezTo>
                  <a:pt x="569" y="218"/>
                  <a:pt x="568" y="217"/>
                  <a:pt x="569" y="214"/>
                </a:cubicBezTo>
                <a:cubicBezTo>
                  <a:pt x="571" y="212"/>
                  <a:pt x="572" y="209"/>
                  <a:pt x="572" y="207"/>
                </a:cubicBezTo>
                <a:cubicBezTo>
                  <a:pt x="571" y="205"/>
                  <a:pt x="566" y="197"/>
                  <a:pt x="566" y="195"/>
                </a:cubicBezTo>
                <a:cubicBezTo>
                  <a:pt x="565" y="192"/>
                  <a:pt x="566" y="186"/>
                  <a:pt x="566" y="186"/>
                </a:cubicBezTo>
                <a:cubicBezTo>
                  <a:pt x="566" y="186"/>
                  <a:pt x="569" y="185"/>
                  <a:pt x="572" y="184"/>
                </a:cubicBezTo>
                <a:cubicBezTo>
                  <a:pt x="574" y="182"/>
                  <a:pt x="578" y="175"/>
                  <a:pt x="578" y="175"/>
                </a:cubicBezTo>
                <a:cubicBezTo>
                  <a:pt x="579" y="170"/>
                  <a:pt x="579" y="170"/>
                  <a:pt x="579" y="170"/>
                </a:cubicBezTo>
                <a:cubicBezTo>
                  <a:pt x="579" y="170"/>
                  <a:pt x="583" y="167"/>
                  <a:pt x="584" y="167"/>
                </a:cubicBezTo>
                <a:cubicBezTo>
                  <a:pt x="586" y="166"/>
                  <a:pt x="602" y="160"/>
                  <a:pt x="603" y="160"/>
                </a:cubicBezTo>
                <a:cubicBezTo>
                  <a:pt x="604" y="160"/>
                  <a:pt x="614" y="161"/>
                  <a:pt x="611" y="156"/>
                </a:cubicBezTo>
                <a:cubicBezTo>
                  <a:pt x="608" y="152"/>
                  <a:pt x="607" y="150"/>
                  <a:pt x="606" y="147"/>
                </a:cubicBezTo>
                <a:cubicBezTo>
                  <a:pt x="605" y="144"/>
                  <a:pt x="605" y="137"/>
                  <a:pt x="605" y="136"/>
                </a:cubicBezTo>
                <a:cubicBezTo>
                  <a:pt x="606" y="135"/>
                  <a:pt x="614" y="132"/>
                  <a:pt x="605" y="131"/>
                </a:cubicBezTo>
                <a:cubicBezTo>
                  <a:pt x="596" y="130"/>
                  <a:pt x="603" y="127"/>
                  <a:pt x="601" y="125"/>
                </a:cubicBezTo>
                <a:cubicBezTo>
                  <a:pt x="598" y="123"/>
                  <a:pt x="592" y="119"/>
                  <a:pt x="592" y="119"/>
                </a:cubicBezTo>
                <a:cubicBezTo>
                  <a:pt x="589" y="119"/>
                  <a:pt x="589" y="119"/>
                  <a:pt x="589" y="119"/>
                </a:cubicBezTo>
                <a:cubicBezTo>
                  <a:pt x="590" y="109"/>
                  <a:pt x="590" y="109"/>
                  <a:pt x="590" y="109"/>
                </a:cubicBezTo>
                <a:cubicBezTo>
                  <a:pt x="590" y="109"/>
                  <a:pt x="593" y="105"/>
                  <a:pt x="594" y="105"/>
                </a:cubicBezTo>
                <a:cubicBezTo>
                  <a:pt x="595" y="104"/>
                  <a:pt x="596" y="100"/>
                  <a:pt x="594" y="100"/>
                </a:cubicBezTo>
                <a:cubicBezTo>
                  <a:pt x="592" y="101"/>
                  <a:pt x="586" y="102"/>
                  <a:pt x="586" y="102"/>
                </a:cubicBezTo>
                <a:cubicBezTo>
                  <a:pt x="586" y="102"/>
                  <a:pt x="581" y="102"/>
                  <a:pt x="582" y="100"/>
                </a:cubicBezTo>
                <a:cubicBezTo>
                  <a:pt x="582" y="97"/>
                  <a:pt x="584" y="97"/>
                  <a:pt x="587" y="94"/>
                </a:cubicBezTo>
                <a:cubicBezTo>
                  <a:pt x="590" y="91"/>
                  <a:pt x="591" y="89"/>
                  <a:pt x="591" y="89"/>
                </a:cubicBezTo>
                <a:cubicBezTo>
                  <a:pt x="590" y="83"/>
                  <a:pt x="590" y="83"/>
                  <a:pt x="590" y="83"/>
                </a:cubicBezTo>
                <a:cubicBezTo>
                  <a:pt x="590" y="83"/>
                  <a:pt x="590" y="79"/>
                  <a:pt x="589" y="79"/>
                </a:cubicBezTo>
                <a:cubicBezTo>
                  <a:pt x="589" y="78"/>
                  <a:pt x="583" y="66"/>
                  <a:pt x="583" y="66"/>
                </a:cubicBezTo>
                <a:cubicBezTo>
                  <a:pt x="583" y="66"/>
                  <a:pt x="577" y="64"/>
                  <a:pt x="576" y="66"/>
                </a:cubicBezTo>
                <a:cubicBezTo>
                  <a:pt x="576" y="68"/>
                  <a:pt x="574" y="72"/>
                  <a:pt x="574" y="72"/>
                </a:cubicBezTo>
                <a:cubicBezTo>
                  <a:pt x="567" y="72"/>
                  <a:pt x="567" y="72"/>
                  <a:pt x="567" y="72"/>
                </a:cubicBezTo>
                <a:cubicBezTo>
                  <a:pt x="563" y="69"/>
                  <a:pt x="563" y="69"/>
                  <a:pt x="563" y="69"/>
                </a:cubicBezTo>
                <a:cubicBezTo>
                  <a:pt x="555" y="67"/>
                  <a:pt x="555" y="67"/>
                  <a:pt x="555" y="67"/>
                </a:cubicBezTo>
                <a:cubicBezTo>
                  <a:pt x="555" y="67"/>
                  <a:pt x="554" y="68"/>
                  <a:pt x="553" y="69"/>
                </a:cubicBezTo>
                <a:cubicBezTo>
                  <a:pt x="553" y="70"/>
                  <a:pt x="545" y="65"/>
                  <a:pt x="545" y="65"/>
                </a:cubicBezTo>
                <a:cubicBezTo>
                  <a:pt x="545" y="65"/>
                  <a:pt x="542" y="69"/>
                  <a:pt x="541" y="70"/>
                </a:cubicBezTo>
                <a:cubicBezTo>
                  <a:pt x="541" y="70"/>
                  <a:pt x="533" y="68"/>
                  <a:pt x="533" y="68"/>
                </a:cubicBezTo>
                <a:cubicBezTo>
                  <a:pt x="525" y="69"/>
                  <a:pt x="525" y="69"/>
                  <a:pt x="525" y="69"/>
                </a:cubicBezTo>
                <a:cubicBezTo>
                  <a:pt x="518" y="70"/>
                  <a:pt x="518" y="70"/>
                  <a:pt x="518" y="70"/>
                </a:cubicBezTo>
                <a:cubicBezTo>
                  <a:pt x="512" y="67"/>
                  <a:pt x="512" y="67"/>
                  <a:pt x="512" y="67"/>
                </a:cubicBezTo>
                <a:cubicBezTo>
                  <a:pt x="510" y="70"/>
                  <a:pt x="510" y="70"/>
                  <a:pt x="510" y="70"/>
                </a:cubicBezTo>
                <a:cubicBezTo>
                  <a:pt x="511" y="75"/>
                  <a:pt x="511" y="75"/>
                  <a:pt x="511" y="75"/>
                </a:cubicBezTo>
                <a:cubicBezTo>
                  <a:pt x="506" y="78"/>
                  <a:pt x="506" y="78"/>
                  <a:pt x="506" y="78"/>
                </a:cubicBezTo>
                <a:cubicBezTo>
                  <a:pt x="500" y="74"/>
                  <a:pt x="500" y="74"/>
                  <a:pt x="500" y="74"/>
                </a:cubicBezTo>
                <a:cubicBezTo>
                  <a:pt x="495" y="73"/>
                  <a:pt x="495" y="73"/>
                  <a:pt x="495" y="73"/>
                </a:cubicBezTo>
                <a:cubicBezTo>
                  <a:pt x="488" y="66"/>
                  <a:pt x="488" y="66"/>
                  <a:pt x="488" y="66"/>
                </a:cubicBezTo>
                <a:cubicBezTo>
                  <a:pt x="482" y="64"/>
                  <a:pt x="482" y="64"/>
                  <a:pt x="482" y="64"/>
                </a:cubicBezTo>
                <a:cubicBezTo>
                  <a:pt x="476" y="61"/>
                  <a:pt x="476" y="61"/>
                  <a:pt x="476" y="61"/>
                </a:cubicBezTo>
                <a:cubicBezTo>
                  <a:pt x="476" y="61"/>
                  <a:pt x="473" y="69"/>
                  <a:pt x="472" y="70"/>
                </a:cubicBezTo>
                <a:cubicBezTo>
                  <a:pt x="471" y="70"/>
                  <a:pt x="466" y="72"/>
                  <a:pt x="465" y="72"/>
                </a:cubicBezTo>
                <a:cubicBezTo>
                  <a:pt x="463" y="73"/>
                  <a:pt x="462" y="78"/>
                  <a:pt x="462" y="78"/>
                </a:cubicBezTo>
                <a:cubicBezTo>
                  <a:pt x="457" y="81"/>
                  <a:pt x="457" y="81"/>
                  <a:pt x="457" y="81"/>
                </a:cubicBezTo>
                <a:cubicBezTo>
                  <a:pt x="457" y="81"/>
                  <a:pt x="454" y="79"/>
                  <a:pt x="452" y="79"/>
                </a:cubicBezTo>
                <a:cubicBezTo>
                  <a:pt x="451" y="79"/>
                  <a:pt x="450" y="80"/>
                  <a:pt x="450" y="80"/>
                </a:cubicBezTo>
                <a:cubicBezTo>
                  <a:pt x="448" y="83"/>
                  <a:pt x="448" y="83"/>
                  <a:pt x="448" y="83"/>
                </a:cubicBezTo>
                <a:cubicBezTo>
                  <a:pt x="448" y="83"/>
                  <a:pt x="447" y="83"/>
                  <a:pt x="444" y="81"/>
                </a:cubicBezTo>
                <a:cubicBezTo>
                  <a:pt x="442" y="80"/>
                  <a:pt x="439" y="78"/>
                  <a:pt x="439" y="78"/>
                </a:cubicBezTo>
                <a:cubicBezTo>
                  <a:pt x="436" y="77"/>
                  <a:pt x="436" y="77"/>
                  <a:pt x="436" y="77"/>
                </a:cubicBezTo>
                <a:cubicBezTo>
                  <a:pt x="436" y="77"/>
                  <a:pt x="427" y="81"/>
                  <a:pt x="426" y="82"/>
                </a:cubicBezTo>
                <a:cubicBezTo>
                  <a:pt x="426" y="83"/>
                  <a:pt x="424" y="86"/>
                  <a:pt x="424" y="86"/>
                </a:cubicBezTo>
                <a:cubicBezTo>
                  <a:pt x="419" y="82"/>
                  <a:pt x="419" y="82"/>
                  <a:pt x="419" y="82"/>
                </a:cubicBezTo>
                <a:cubicBezTo>
                  <a:pt x="413" y="78"/>
                  <a:pt x="413" y="78"/>
                  <a:pt x="413" y="78"/>
                </a:cubicBezTo>
                <a:cubicBezTo>
                  <a:pt x="412" y="71"/>
                  <a:pt x="412" y="71"/>
                  <a:pt x="412" y="71"/>
                </a:cubicBezTo>
                <a:cubicBezTo>
                  <a:pt x="401" y="61"/>
                  <a:pt x="401" y="61"/>
                  <a:pt x="401" y="61"/>
                </a:cubicBezTo>
                <a:cubicBezTo>
                  <a:pt x="399" y="51"/>
                  <a:pt x="399" y="51"/>
                  <a:pt x="399" y="51"/>
                </a:cubicBezTo>
                <a:cubicBezTo>
                  <a:pt x="391" y="45"/>
                  <a:pt x="391" y="45"/>
                  <a:pt x="391" y="45"/>
                </a:cubicBezTo>
                <a:cubicBezTo>
                  <a:pt x="386" y="51"/>
                  <a:pt x="386" y="51"/>
                  <a:pt x="386" y="51"/>
                </a:cubicBezTo>
                <a:cubicBezTo>
                  <a:pt x="378" y="50"/>
                  <a:pt x="378" y="50"/>
                  <a:pt x="378" y="50"/>
                </a:cubicBezTo>
                <a:cubicBezTo>
                  <a:pt x="370" y="52"/>
                  <a:pt x="370" y="52"/>
                  <a:pt x="370" y="52"/>
                </a:cubicBezTo>
                <a:cubicBezTo>
                  <a:pt x="370" y="52"/>
                  <a:pt x="365" y="57"/>
                  <a:pt x="365" y="55"/>
                </a:cubicBezTo>
                <a:cubicBezTo>
                  <a:pt x="364" y="53"/>
                  <a:pt x="366" y="49"/>
                  <a:pt x="366" y="47"/>
                </a:cubicBezTo>
                <a:cubicBezTo>
                  <a:pt x="365" y="46"/>
                  <a:pt x="360" y="49"/>
                  <a:pt x="361" y="45"/>
                </a:cubicBezTo>
                <a:cubicBezTo>
                  <a:pt x="362" y="43"/>
                  <a:pt x="361" y="40"/>
                  <a:pt x="360" y="39"/>
                </a:cubicBezTo>
                <a:cubicBezTo>
                  <a:pt x="358" y="37"/>
                  <a:pt x="352" y="37"/>
                  <a:pt x="354" y="33"/>
                </a:cubicBezTo>
                <a:cubicBezTo>
                  <a:pt x="356" y="30"/>
                  <a:pt x="361" y="28"/>
                  <a:pt x="361" y="28"/>
                </a:cubicBezTo>
                <a:cubicBezTo>
                  <a:pt x="361" y="26"/>
                  <a:pt x="361" y="26"/>
                  <a:pt x="361" y="26"/>
                </a:cubicBezTo>
                <a:cubicBezTo>
                  <a:pt x="357" y="22"/>
                  <a:pt x="357" y="22"/>
                  <a:pt x="357" y="22"/>
                </a:cubicBezTo>
                <a:cubicBezTo>
                  <a:pt x="346" y="17"/>
                  <a:pt x="346" y="17"/>
                  <a:pt x="346" y="17"/>
                </a:cubicBezTo>
                <a:cubicBezTo>
                  <a:pt x="346" y="17"/>
                  <a:pt x="345" y="11"/>
                  <a:pt x="343" y="11"/>
                </a:cubicBezTo>
                <a:cubicBezTo>
                  <a:pt x="342" y="10"/>
                  <a:pt x="339" y="7"/>
                  <a:pt x="339" y="7"/>
                </a:cubicBezTo>
                <a:cubicBezTo>
                  <a:pt x="339" y="7"/>
                  <a:pt x="336" y="3"/>
                  <a:pt x="332" y="2"/>
                </a:cubicBezTo>
                <a:cubicBezTo>
                  <a:pt x="328" y="0"/>
                  <a:pt x="325" y="9"/>
                  <a:pt x="325" y="9"/>
                </a:cubicBezTo>
                <a:cubicBezTo>
                  <a:pt x="321" y="5"/>
                  <a:pt x="321" y="5"/>
                  <a:pt x="321" y="5"/>
                </a:cubicBezTo>
                <a:cubicBezTo>
                  <a:pt x="313" y="8"/>
                  <a:pt x="313" y="8"/>
                  <a:pt x="313" y="8"/>
                </a:cubicBezTo>
                <a:cubicBezTo>
                  <a:pt x="307" y="17"/>
                  <a:pt x="307" y="17"/>
                  <a:pt x="307" y="17"/>
                </a:cubicBezTo>
                <a:cubicBezTo>
                  <a:pt x="303" y="18"/>
                  <a:pt x="303" y="18"/>
                  <a:pt x="303" y="18"/>
                </a:cubicBezTo>
                <a:cubicBezTo>
                  <a:pt x="297" y="19"/>
                  <a:pt x="297" y="19"/>
                  <a:pt x="297" y="19"/>
                </a:cubicBezTo>
                <a:cubicBezTo>
                  <a:pt x="288" y="21"/>
                  <a:pt x="288" y="21"/>
                  <a:pt x="288" y="21"/>
                </a:cubicBezTo>
                <a:cubicBezTo>
                  <a:pt x="286" y="27"/>
                  <a:pt x="286" y="27"/>
                  <a:pt x="286" y="27"/>
                </a:cubicBezTo>
                <a:cubicBezTo>
                  <a:pt x="287" y="33"/>
                  <a:pt x="287" y="33"/>
                  <a:pt x="287" y="33"/>
                </a:cubicBezTo>
                <a:cubicBezTo>
                  <a:pt x="282" y="37"/>
                  <a:pt x="282" y="37"/>
                  <a:pt x="282" y="37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62" y="38"/>
                  <a:pt x="262" y="38"/>
                  <a:pt x="262" y="38"/>
                </a:cubicBezTo>
                <a:cubicBezTo>
                  <a:pt x="258" y="44"/>
                  <a:pt x="258" y="44"/>
                  <a:pt x="258" y="44"/>
                </a:cubicBezTo>
                <a:cubicBezTo>
                  <a:pt x="246" y="44"/>
                  <a:pt x="246" y="44"/>
                  <a:pt x="246" y="44"/>
                </a:cubicBezTo>
                <a:cubicBezTo>
                  <a:pt x="244" y="56"/>
                  <a:pt x="244" y="56"/>
                  <a:pt x="244" y="56"/>
                </a:cubicBezTo>
                <a:cubicBezTo>
                  <a:pt x="241" y="64"/>
                  <a:pt x="241" y="64"/>
                  <a:pt x="241" y="64"/>
                </a:cubicBezTo>
                <a:cubicBezTo>
                  <a:pt x="238" y="73"/>
                  <a:pt x="238" y="73"/>
                  <a:pt x="238" y="73"/>
                </a:cubicBezTo>
                <a:cubicBezTo>
                  <a:pt x="240" y="78"/>
                  <a:pt x="240" y="78"/>
                  <a:pt x="240" y="78"/>
                </a:cubicBezTo>
                <a:cubicBezTo>
                  <a:pt x="243" y="85"/>
                  <a:pt x="243" y="85"/>
                  <a:pt x="243" y="85"/>
                </a:cubicBezTo>
                <a:cubicBezTo>
                  <a:pt x="249" y="92"/>
                  <a:pt x="249" y="92"/>
                  <a:pt x="249" y="92"/>
                </a:cubicBezTo>
                <a:cubicBezTo>
                  <a:pt x="249" y="92"/>
                  <a:pt x="249" y="92"/>
                  <a:pt x="249" y="92"/>
                </a:cubicBezTo>
                <a:cubicBezTo>
                  <a:pt x="243" y="94"/>
                  <a:pt x="243" y="94"/>
                  <a:pt x="243" y="94"/>
                </a:cubicBezTo>
                <a:cubicBezTo>
                  <a:pt x="239" y="95"/>
                  <a:pt x="239" y="95"/>
                  <a:pt x="239" y="95"/>
                </a:cubicBezTo>
                <a:cubicBezTo>
                  <a:pt x="235" y="89"/>
                  <a:pt x="235" y="89"/>
                  <a:pt x="235" y="89"/>
                </a:cubicBezTo>
                <a:cubicBezTo>
                  <a:pt x="229" y="87"/>
                  <a:pt x="229" y="87"/>
                  <a:pt x="229" y="87"/>
                </a:cubicBezTo>
                <a:cubicBezTo>
                  <a:pt x="222" y="90"/>
                  <a:pt x="222" y="90"/>
                  <a:pt x="222" y="90"/>
                </a:cubicBezTo>
                <a:cubicBezTo>
                  <a:pt x="215" y="92"/>
                  <a:pt x="215" y="92"/>
                  <a:pt x="215" y="92"/>
                </a:cubicBezTo>
                <a:cubicBezTo>
                  <a:pt x="213" y="92"/>
                  <a:pt x="213" y="92"/>
                  <a:pt x="213" y="92"/>
                </a:cubicBezTo>
                <a:cubicBezTo>
                  <a:pt x="211" y="96"/>
                  <a:pt x="211" y="96"/>
                  <a:pt x="211" y="96"/>
                </a:cubicBezTo>
                <a:cubicBezTo>
                  <a:pt x="205" y="99"/>
                  <a:pt x="205" y="99"/>
                  <a:pt x="205" y="99"/>
                </a:cubicBezTo>
                <a:cubicBezTo>
                  <a:pt x="205" y="99"/>
                  <a:pt x="203" y="97"/>
                  <a:pt x="202" y="96"/>
                </a:cubicBezTo>
                <a:cubicBezTo>
                  <a:pt x="201" y="95"/>
                  <a:pt x="198" y="93"/>
                  <a:pt x="198" y="93"/>
                </a:cubicBezTo>
                <a:cubicBezTo>
                  <a:pt x="198" y="93"/>
                  <a:pt x="197" y="91"/>
                  <a:pt x="196" y="90"/>
                </a:cubicBezTo>
                <a:cubicBezTo>
                  <a:pt x="195" y="90"/>
                  <a:pt x="189" y="94"/>
                  <a:pt x="189" y="94"/>
                </a:cubicBezTo>
                <a:cubicBezTo>
                  <a:pt x="189" y="94"/>
                  <a:pt x="184" y="97"/>
                  <a:pt x="184" y="98"/>
                </a:cubicBezTo>
                <a:cubicBezTo>
                  <a:pt x="185" y="98"/>
                  <a:pt x="184" y="103"/>
                  <a:pt x="184" y="103"/>
                </a:cubicBezTo>
                <a:cubicBezTo>
                  <a:pt x="177" y="97"/>
                  <a:pt x="177" y="97"/>
                  <a:pt x="177" y="97"/>
                </a:cubicBezTo>
                <a:cubicBezTo>
                  <a:pt x="172" y="101"/>
                  <a:pt x="172" y="101"/>
                  <a:pt x="172" y="101"/>
                </a:cubicBezTo>
                <a:cubicBezTo>
                  <a:pt x="168" y="98"/>
                  <a:pt x="168" y="98"/>
                  <a:pt x="168" y="98"/>
                </a:cubicBezTo>
                <a:cubicBezTo>
                  <a:pt x="166" y="97"/>
                  <a:pt x="166" y="97"/>
                  <a:pt x="166" y="97"/>
                </a:cubicBezTo>
                <a:cubicBezTo>
                  <a:pt x="160" y="104"/>
                  <a:pt x="160" y="104"/>
                  <a:pt x="160" y="104"/>
                </a:cubicBezTo>
                <a:cubicBezTo>
                  <a:pt x="156" y="102"/>
                  <a:pt x="156" y="102"/>
                  <a:pt x="156" y="102"/>
                </a:cubicBezTo>
                <a:cubicBezTo>
                  <a:pt x="154" y="109"/>
                  <a:pt x="154" y="109"/>
                  <a:pt x="154" y="109"/>
                </a:cubicBezTo>
                <a:cubicBezTo>
                  <a:pt x="149" y="105"/>
                  <a:pt x="149" y="105"/>
                  <a:pt x="149" y="105"/>
                </a:cubicBezTo>
                <a:cubicBezTo>
                  <a:pt x="149" y="105"/>
                  <a:pt x="144" y="104"/>
                  <a:pt x="143" y="104"/>
                </a:cubicBezTo>
                <a:cubicBezTo>
                  <a:pt x="142" y="104"/>
                  <a:pt x="139" y="108"/>
                  <a:pt x="139" y="108"/>
                </a:cubicBezTo>
                <a:cubicBezTo>
                  <a:pt x="134" y="104"/>
                  <a:pt x="134" y="104"/>
                  <a:pt x="134" y="104"/>
                </a:cubicBezTo>
                <a:cubicBezTo>
                  <a:pt x="130" y="101"/>
                  <a:pt x="130" y="101"/>
                  <a:pt x="130" y="101"/>
                </a:cubicBezTo>
                <a:cubicBezTo>
                  <a:pt x="130" y="101"/>
                  <a:pt x="119" y="102"/>
                  <a:pt x="118" y="102"/>
                </a:cubicBezTo>
                <a:cubicBezTo>
                  <a:pt x="117" y="102"/>
                  <a:pt x="110" y="101"/>
                  <a:pt x="110" y="101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88" y="103"/>
                  <a:pt x="88" y="103"/>
                  <a:pt x="88" y="103"/>
                </a:cubicBezTo>
                <a:cubicBezTo>
                  <a:pt x="76" y="104"/>
                  <a:pt x="76" y="104"/>
                  <a:pt x="76" y="104"/>
                </a:cubicBezTo>
                <a:cubicBezTo>
                  <a:pt x="67" y="104"/>
                  <a:pt x="67" y="104"/>
                  <a:pt x="67" y="104"/>
                </a:cubicBezTo>
                <a:cubicBezTo>
                  <a:pt x="60" y="109"/>
                  <a:pt x="60" y="109"/>
                  <a:pt x="60" y="109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45" y="111"/>
                  <a:pt x="45" y="111"/>
                  <a:pt x="45" y="111"/>
                </a:cubicBezTo>
                <a:cubicBezTo>
                  <a:pt x="44" y="111"/>
                  <a:pt x="44" y="111"/>
                  <a:pt x="44" y="111"/>
                </a:cubicBezTo>
                <a:cubicBezTo>
                  <a:pt x="43" y="112"/>
                  <a:pt x="43" y="112"/>
                  <a:pt x="43" y="112"/>
                </a:cubicBezTo>
                <a:cubicBezTo>
                  <a:pt x="40" y="114"/>
                  <a:pt x="40" y="114"/>
                  <a:pt x="40" y="114"/>
                </a:cubicBezTo>
                <a:cubicBezTo>
                  <a:pt x="40" y="115"/>
                  <a:pt x="40" y="115"/>
                  <a:pt x="40" y="115"/>
                </a:cubicBezTo>
                <a:cubicBezTo>
                  <a:pt x="38" y="117"/>
                  <a:pt x="38" y="117"/>
                  <a:pt x="38" y="117"/>
                </a:cubicBezTo>
                <a:cubicBezTo>
                  <a:pt x="37" y="122"/>
                  <a:pt x="37" y="122"/>
                  <a:pt x="37" y="122"/>
                </a:cubicBezTo>
                <a:cubicBezTo>
                  <a:pt x="36" y="124"/>
                  <a:pt x="34" y="126"/>
                  <a:pt x="33" y="128"/>
                </a:cubicBezTo>
                <a:cubicBezTo>
                  <a:pt x="33" y="128"/>
                  <a:pt x="33" y="128"/>
                  <a:pt x="33" y="128"/>
                </a:cubicBezTo>
                <a:cubicBezTo>
                  <a:pt x="33" y="128"/>
                  <a:pt x="30" y="127"/>
                  <a:pt x="30" y="129"/>
                </a:cubicBezTo>
                <a:cubicBezTo>
                  <a:pt x="30" y="130"/>
                  <a:pt x="30" y="130"/>
                  <a:pt x="30" y="130"/>
                </a:cubicBezTo>
                <a:cubicBezTo>
                  <a:pt x="27" y="131"/>
                  <a:pt x="22" y="129"/>
                  <a:pt x="22" y="129"/>
                </a:cubicBezTo>
                <a:cubicBezTo>
                  <a:pt x="17" y="132"/>
                  <a:pt x="17" y="132"/>
                  <a:pt x="17" y="132"/>
                </a:cubicBezTo>
                <a:cubicBezTo>
                  <a:pt x="17" y="133"/>
                  <a:pt x="17" y="134"/>
                  <a:pt x="18" y="134"/>
                </a:cubicBezTo>
                <a:cubicBezTo>
                  <a:pt x="19" y="135"/>
                  <a:pt x="19" y="135"/>
                  <a:pt x="19" y="136"/>
                </a:cubicBezTo>
                <a:cubicBezTo>
                  <a:pt x="20" y="136"/>
                  <a:pt x="20" y="137"/>
                  <a:pt x="20" y="137"/>
                </a:cubicBezTo>
                <a:cubicBezTo>
                  <a:pt x="22" y="142"/>
                  <a:pt x="22" y="142"/>
                  <a:pt x="22" y="142"/>
                </a:cubicBezTo>
                <a:cubicBezTo>
                  <a:pt x="22" y="146"/>
                  <a:pt x="22" y="146"/>
                  <a:pt x="22" y="146"/>
                </a:cubicBezTo>
                <a:cubicBezTo>
                  <a:pt x="22" y="146"/>
                  <a:pt x="22" y="149"/>
                  <a:pt x="24" y="149"/>
                </a:cubicBezTo>
                <a:cubicBezTo>
                  <a:pt x="26" y="149"/>
                  <a:pt x="27" y="150"/>
                  <a:pt x="27" y="152"/>
                </a:cubicBezTo>
                <a:cubicBezTo>
                  <a:pt x="27" y="154"/>
                  <a:pt x="32" y="156"/>
                  <a:pt x="32" y="156"/>
                </a:cubicBezTo>
                <a:cubicBezTo>
                  <a:pt x="32" y="156"/>
                  <a:pt x="32" y="160"/>
                  <a:pt x="33" y="161"/>
                </a:cubicBezTo>
                <a:cubicBezTo>
                  <a:pt x="35" y="162"/>
                  <a:pt x="37" y="163"/>
                  <a:pt x="40" y="163"/>
                </a:cubicBezTo>
                <a:cubicBezTo>
                  <a:pt x="43" y="164"/>
                  <a:pt x="42" y="168"/>
                  <a:pt x="44" y="169"/>
                </a:cubicBezTo>
                <a:cubicBezTo>
                  <a:pt x="46" y="170"/>
                  <a:pt x="48" y="172"/>
                  <a:pt x="46" y="172"/>
                </a:cubicBezTo>
                <a:cubicBezTo>
                  <a:pt x="45" y="173"/>
                  <a:pt x="42" y="173"/>
                  <a:pt x="42" y="173"/>
                </a:cubicBezTo>
                <a:cubicBezTo>
                  <a:pt x="42" y="173"/>
                  <a:pt x="41" y="174"/>
                  <a:pt x="41" y="176"/>
                </a:cubicBezTo>
                <a:cubicBezTo>
                  <a:pt x="42" y="177"/>
                  <a:pt x="42" y="177"/>
                  <a:pt x="42" y="177"/>
                </a:cubicBezTo>
                <a:cubicBezTo>
                  <a:pt x="46" y="182"/>
                  <a:pt x="46" y="182"/>
                  <a:pt x="46" y="182"/>
                </a:cubicBezTo>
                <a:cubicBezTo>
                  <a:pt x="46" y="188"/>
                  <a:pt x="46" y="188"/>
                  <a:pt x="46" y="188"/>
                </a:cubicBezTo>
                <a:cubicBezTo>
                  <a:pt x="46" y="188"/>
                  <a:pt x="46" y="190"/>
                  <a:pt x="46" y="192"/>
                </a:cubicBezTo>
                <a:cubicBezTo>
                  <a:pt x="46" y="193"/>
                  <a:pt x="45" y="195"/>
                  <a:pt x="43" y="195"/>
                </a:cubicBezTo>
                <a:cubicBezTo>
                  <a:pt x="43" y="195"/>
                  <a:pt x="43" y="195"/>
                  <a:pt x="43" y="195"/>
                </a:cubicBezTo>
                <a:cubicBezTo>
                  <a:pt x="43" y="195"/>
                  <a:pt x="43" y="195"/>
                  <a:pt x="43" y="195"/>
                </a:cubicBezTo>
                <a:cubicBezTo>
                  <a:pt x="42" y="195"/>
                  <a:pt x="42" y="195"/>
                  <a:pt x="42" y="195"/>
                </a:cubicBezTo>
                <a:cubicBezTo>
                  <a:pt x="41" y="196"/>
                  <a:pt x="41" y="198"/>
                  <a:pt x="40" y="198"/>
                </a:cubicBezTo>
                <a:cubicBezTo>
                  <a:pt x="39" y="199"/>
                  <a:pt x="37" y="196"/>
                  <a:pt x="36" y="199"/>
                </a:cubicBezTo>
                <a:cubicBezTo>
                  <a:pt x="35" y="203"/>
                  <a:pt x="33" y="206"/>
                  <a:pt x="33" y="207"/>
                </a:cubicBezTo>
                <a:cubicBezTo>
                  <a:pt x="32" y="208"/>
                  <a:pt x="29" y="209"/>
                  <a:pt x="29" y="211"/>
                </a:cubicBezTo>
                <a:cubicBezTo>
                  <a:pt x="28" y="213"/>
                  <a:pt x="28" y="211"/>
                  <a:pt x="26" y="216"/>
                </a:cubicBezTo>
                <a:cubicBezTo>
                  <a:pt x="24" y="221"/>
                  <a:pt x="23" y="223"/>
                  <a:pt x="23" y="223"/>
                </a:cubicBezTo>
                <a:cubicBezTo>
                  <a:pt x="14" y="235"/>
                  <a:pt x="14" y="235"/>
                  <a:pt x="14" y="235"/>
                </a:cubicBezTo>
                <a:cubicBezTo>
                  <a:pt x="14" y="235"/>
                  <a:pt x="9" y="243"/>
                  <a:pt x="9" y="244"/>
                </a:cubicBezTo>
                <a:cubicBezTo>
                  <a:pt x="9" y="245"/>
                  <a:pt x="9" y="249"/>
                  <a:pt x="9" y="249"/>
                </a:cubicBezTo>
                <a:cubicBezTo>
                  <a:pt x="13" y="253"/>
                  <a:pt x="13" y="253"/>
                  <a:pt x="13" y="253"/>
                </a:cubicBezTo>
                <a:cubicBezTo>
                  <a:pt x="13" y="257"/>
                  <a:pt x="13" y="257"/>
                  <a:pt x="13" y="257"/>
                </a:cubicBezTo>
                <a:cubicBezTo>
                  <a:pt x="13" y="257"/>
                  <a:pt x="13" y="260"/>
                  <a:pt x="14" y="261"/>
                </a:cubicBezTo>
                <a:cubicBezTo>
                  <a:pt x="15" y="261"/>
                  <a:pt x="15" y="261"/>
                  <a:pt x="15" y="261"/>
                </a:cubicBezTo>
                <a:cubicBezTo>
                  <a:pt x="14" y="264"/>
                  <a:pt x="14" y="264"/>
                  <a:pt x="14" y="264"/>
                </a:cubicBezTo>
                <a:cubicBezTo>
                  <a:pt x="14" y="264"/>
                  <a:pt x="15" y="267"/>
                  <a:pt x="16" y="267"/>
                </a:cubicBezTo>
                <a:cubicBezTo>
                  <a:pt x="16" y="267"/>
                  <a:pt x="18" y="268"/>
                  <a:pt x="18" y="268"/>
                </a:cubicBezTo>
                <a:cubicBezTo>
                  <a:pt x="18" y="268"/>
                  <a:pt x="20" y="270"/>
                  <a:pt x="20" y="270"/>
                </a:cubicBezTo>
                <a:cubicBezTo>
                  <a:pt x="21" y="271"/>
                  <a:pt x="20" y="273"/>
                  <a:pt x="20" y="273"/>
                </a:cubicBezTo>
                <a:cubicBezTo>
                  <a:pt x="20" y="273"/>
                  <a:pt x="20" y="274"/>
                  <a:pt x="19" y="274"/>
                </a:cubicBezTo>
                <a:cubicBezTo>
                  <a:pt x="18" y="274"/>
                  <a:pt x="18" y="274"/>
                  <a:pt x="16" y="274"/>
                </a:cubicBezTo>
                <a:cubicBezTo>
                  <a:pt x="16" y="273"/>
                  <a:pt x="16" y="273"/>
                  <a:pt x="15" y="273"/>
                </a:cubicBezTo>
                <a:cubicBezTo>
                  <a:pt x="13" y="273"/>
                  <a:pt x="13" y="273"/>
                  <a:pt x="13" y="273"/>
                </a:cubicBezTo>
                <a:cubicBezTo>
                  <a:pt x="12" y="273"/>
                  <a:pt x="12" y="273"/>
                  <a:pt x="11" y="273"/>
                </a:cubicBezTo>
                <a:cubicBezTo>
                  <a:pt x="10" y="273"/>
                  <a:pt x="10" y="273"/>
                  <a:pt x="10" y="273"/>
                </a:cubicBezTo>
                <a:cubicBezTo>
                  <a:pt x="9" y="273"/>
                  <a:pt x="9" y="273"/>
                  <a:pt x="8" y="274"/>
                </a:cubicBezTo>
                <a:cubicBezTo>
                  <a:pt x="8" y="275"/>
                  <a:pt x="8" y="275"/>
                  <a:pt x="8" y="275"/>
                </a:cubicBezTo>
                <a:cubicBezTo>
                  <a:pt x="8" y="275"/>
                  <a:pt x="7" y="276"/>
                  <a:pt x="7" y="277"/>
                </a:cubicBezTo>
                <a:cubicBezTo>
                  <a:pt x="6" y="277"/>
                  <a:pt x="6" y="279"/>
                  <a:pt x="6" y="279"/>
                </a:cubicBezTo>
                <a:cubicBezTo>
                  <a:pt x="6" y="279"/>
                  <a:pt x="6" y="280"/>
                  <a:pt x="6" y="280"/>
                </a:cubicBezTo>
                <a:cubicBezTo>
                  <a:pt x="6" y="280"/>
                  <a:pt x="6" y="282"/>
                  <a:pt x="6" y="282"/>
                </a:cubicBezTo>
                <a:cubicBezTo>
                  <a:pt x="5" y="284"/>
                  <a:pt x="5" y="284"/>
                  <a:pt x="5" y="284"/>
                </a:cubicBezTo>
                <a:cubicBezTo>
                  <a:pt x="5" y="284"/>
                  <a:pt x="4" y="285"/>
                  <a:pt x="5" y="286"/>
                </a:cubicBezTo>
                <a:cubicBezTo>
                  <a:pt x="5" y="286"/>
                  <a:pt x="5" y="287"/>
                  <a:pt x="5" y="287"/>
                </a:cubicBezTo>
                <a:cubicBezTo>
                  <a:pt x="6" y="288"/>
                  <a:pt x="6" y="288"/>
                  <a:pt x="6" y="288"/>
                </a:cubicBezTo>
                <a:cubicBezTo>
                  <a:pt x="4" y="290"/>
                  <a:pt x="4" y="290"/>
                  <a:pt x="4" y="290"/>
                </a:cubicBezTo>
                <a:cubicBezTo>
                  <a:pt x="4" y="292"/>
                  <a:pt x="4" y="292"/>
                  <a:pt x="4" y="292"/>
                </a:cubicBezTo>
                <a:cubicBezTo>
                  <a:pt x="4" y="292"/>
                  <a:pt x="5" y="293"/>
                  <a:pt x="4" y="294"/>
                </a:cubicBezTo>
                <a:cubicBezTo>
                  <a:pt x="4" y="294"/>
                  <a:pt x="3" y="295"/>
                  <a:pt x="3" y="295"/>
                </a:cubicBezTo>
                <a:cubicBezTo>
                  <a:pt x="3" y="295"/>
                  <a:pt x="1" y="297"/>
                  <a:pt x="1" y="297"/>
                </a:cubicBezTo>
                <a:cubicBezTo>
                  <a:pt x="1" y="297"/>
                  <a:pt x="1" y="298"/>
                  <a:pt x="1" y="298"/>
                </a:cubicBezTo>
                <a:cubicBezTo>
                  <a:pt x="1" y="298"/>
                  <a:pt x="0" y="300"/>
                  <a:pt x="0" y="300"/>
                </a:cubicBezTo>
                <a:cubicBezTo>
                  <a:pt x="0" y="300"/>
                  <a:pt x="0" y="303"/>
                  <a:pt x="0" y="303"/>
                </a:cubicBezTo>
                <a:cubicBezTo>
                  <a:pt x="0" y="303"/>
                  <a:pt x="1" y="304"/>
                  <a:pt x="1" y="304"/>
                </a:cubicBezTo>
                <a:cubicBezTo>
                  <a:pt x="1" y="304"/>
                  <a:pt x="1" y="305"/>
                  <a:pt x="1" y="306"/>
                </a:cubicBezTo>
                <a:cubicBezTo>
                  <a:pt x="0" y="306"/>
                  <a:pt x="1" y="307"/>
                  <a:pt x="1" y="308"/>
                </a:cubicBezTo>
                <a:cubicBezTo>
                  <a:pt x="1" y="308"/>
                  <a:pt x="1" y="309"/>
                  <a:pt x="1" y="309"/>
                </a:cubicBezTo>
                <a:cubicBezTo>
                  <a:pt x="0" y="311"/>
                  <a:pt x="0" y="311"/>
                  <a:pt x="0" y="311"/>
                </a:cubicBezTo>
                <a:cubicBezTo>
                  <a:pt x="0" y="311"/>
                  <a:pt x="0" y="311"/>
                  <a:pt x="0" y="311"/>
                </a:cubicBezTo>
                <a:cubicBezTo>
                  <a:pt x="0" y="312"/>
                  <a:pt x="0" y="312"/>
                  <a:pt x="0" y="312"/>
                </a:cubicBezTo>
                <a:cubicBezTo>
                  <a:pt x="0" y="314"/>
                  <a:pt x="0" y="314"/>
                  <a:pt x="0" y="314"/>
                </a:cubicBezTo>
                <a:cubicBezTo>
                  <a:pt x="2" y="314"/>
                  <a:pt x="2" y="314"/>
                  <a:pt x="2" y="314"/>
                </a:cubicBezTo>
                <a:cubicBezTo>
                  <a:pt x="3" y="313"/>
                  <a:pt x="3" y="313"/>
                  <a:pt x="3" y="313"/>
                </a:cubicBezTo>
                <a:cubicBezTo>
                  <a:pt x="8" y="311"/>
                  <a:pt x="8" y="311"/>
                  <a:pt x="8" y="311"/>
                </a:cubicBezTo>
                <a:cubicBezTo>
                  <a:pt x="11" y="314"/>
                  <a:pt x="11" y="314"/>
                  <a:pt x="11" y="314"/>
                </a:cubicBezTo>
                <a:cubicBezTo>
                  <a:pt x="14" y="317"/>
                  <a:pt x="14" y="317"/>
                  <a:pt x="14" y="317"/>
                </a:cubicBezTo>
                <a:cubicBezTo>
                  <a:pt x="19" y="317"/>
                  <a:pt x="19" y="317"/>
                  <a:pt x="19" y="317"/>
                </a:cubicBezTo>
                <a:cubicBezTo>
                  <a:pt x="22" y="321"/>
                  <a:pt x="22" y="321"/>
                  <a:pt x="22" y="321"/>
                </a:cubicBezTo>
                <a:cubicBezTo>
                  <a:pt x="25" y="324"/>
                  <a:pt x="25" y="324"/>
                  <a:pt x="25" y="324"/>
                </a:cubicBezTo>
                <a:cubicBezTo>
                  <a:pt x="30" y="323"/>
                  <a:pt x="30" y="323"/>
                  <a:pt x="30" y="323"/>
                </a:cubicBezTo>
                <a:cubicBezTo>
                  <a:pt x="35" y="326"/>
                  <a:pt x="35" y="326"/>
                  <a:pt x="35" y="326"/>
                </a:cubicBezTo>
                <a:cubicBezTo>
                  <a:pt x="34" y="329"/>
                  <a:pt x="34" y="329"/>
                  <a:pt x="34" y="329"/>
                </a:cubicBezTo>
                <a:cubicBezTo>
                  <a:pt x="34" y="329"/>
                  <a:pt x="38" y="324"/>
                  <a:pt x="39" y="323"/>
                </a:cubicBezTo>
                <a:cubicBezTo>
                  <a:pt x="40" y="322"/>
                  <a:pt x="44" y="321"/>
                  <a:pt x="44" y="321"/>
                </a:cubicBezTo>
                <a:cubicBezTo>
                  <a:pt x="44" y="321"/>
                  <a:pt x="46" y="323"/>
                  <a:pt x="48" y="324"/>
                </a:cubicBezTo>
                <a:cubicBezTo>
                  <a:pt x="51" y="324"/>
                  <a:pt x="51" y="324"/>
                  <a:pt x="51" y="324"/>
                </a:cubicBezTo>
                <a:cubicBezTo>
                  <a:pt x="53" y="324"/>
                  <a:pt x="61" y="323"/>
                  <a:pt x="61" y="323"/>
                </a:cubicBezTo>
                <a:cubicBezTo>
                  <a:pt x="72" y="324"/>
                  <a:pt x="72" y="324"/>
                  <a:pt x="72" y="324"/>
                </a:cubicBezTo>
                <a:cubicBezTo>
                  <a:pt x="78" y="321"/>
                  <a:pt x="78" y="321"/>
                  <a:pt x="78" y="321"/>
                </a:cubicBezTo>
                <a:cubicBezTo>
                  <a:pt x="90" y="322"/>
                  <a:pt x="90" y="322"/>
                  <a:pt x="90" y="322"/>
                </a:cubicBezTo>
                <a:cubicBezTo>
                  <a:pt x="92" y="321"/>
                  <a:pt x="92" y="321"/>
                  <a:pt x="92" y="321"/>
                </a:cubicBezTo>
                <a:cubicBezTo>
                  <a:pt x="93" y="322"/>
                  <a:pt x="93" y="322"/>
                  <a:pt x="93" y="322"/>
                </a:cubicBezTo>
                <a:cubicBezTo>
                  <a:pt x="97" y="321"/>
                  <a:pt x="97" y="321"/>
                  <a:pt x="97" y="321"/>
                </a:cubicBezTo>
                <a:cubicBezTo>
                  <a:pt x="101" y="325"/>
                  <a:pt x="101" y="325"/>
                  <a:pt x="101" y="325"/>
                </a:cubicBezTo>
                <a:cubicBezTo>
                  <a:pt x="109" y="324"/>
                  <a:pt x="109" y="324"/>
                  <a:pt x="109" y="324"/>
                </a:cubicBezTo>
                <a:cubicBezTo>
                  <a:pt x="114" y="317"/>
                  <a:pt x="114" y="317"/>
                  <a:pt x="114" y="317"/>
                </a:cubicBezTo>
                <a:cubicBezTo>
                  <a:pt x="114" y="317"/>
                  <a:pt x="117" y="314"/>
                  <a:pt x="121" y="313"/>
                </a:cubicBezTo>
                <a:cubicBezTo>
                  <a:pt x="125" y="313"/>
                  <a:pt x="132" y="310"/>
                  <a:pt x="132" y="310"/>
                </a:cubicBezTo>
                <a:lnTo>
                  <a:pt x="141" y="305"/>
                </a:lnTo>
                <a:close/>
              </a:path>
            </a:pathLst>
          </a:custGeom>
          <a:solidFill>
            <a:schemeClr val="accent1"/>
          </a:solidFill>
          <a:ln w="12700" cap="rnd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A64DF8D-DD62-8D41-A880-CD2B5D0AD0E3}"/>
              </a:ext>
            </a:extLst>
          </p:cNvPr>
          <p:cNvGrpSpPr/>
          <p:nvPr/>
        </p:nvGrpSpPr>
        <p:grpSpPr>
          <a:xfrm>
            <a:off x="5124662" y="2331371"/>
            <a:ext cx="1511489" cy="1576280"/>
            <a:chOff x="5124662" y="2331371"/>
            <a:chExt cx="1511489" cy="1576280"/>
          </a:xfrm>
          <a:effectLst>
            <a:outerShdw blurRad="635000" dist="508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58" name="Block Arc 57">
              <a:extLst>
                <a:ext uri="{FF2B5EF4-FFF2-40B4-BE49-F238E27FC236}">
                  <a16:creationId xmlns:a16="http://schemas.microsoft.com/office/drawing/2014/main" id="{39866ECF-D5D0-7047-BAFB-8FF5B1427989}"/>
                </a:ext>
              </a:extLst>
            </p:cNvPr>
            <p:cNvSpPr/>
            <p:nvPr/>
          </p:nvSpPr>
          <p:spPr>
            <a:xfrm flipH="1">
              <a:off x="5124662" y="2331371"/>
              <a:ext cx="1511489" cy="1511489"/>
            </a:xfrm>
            <a:prstGeom prst="blockArc">
              <a:avLst>
                <a:gd name="adj1" fmla="val 17963471"/>
                <a:gd name="adj2" fmla="val 16363821"/>
                <a:gd name="adj3" fmla="val 11102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200" b="1" dirty="0">
                <a:solidFill>
                  <a:srgbClr val="FFFFFF"/>
                </a:solidFill>
                <a:latin typeface="Playfair Display" charset="0"/>
                <a:ea typeface="Playfair Display" charset="0"/>
                <a:cs typeface="Playfair Display" charset="0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EA71291-E957-344B-8CF5-45FE4F0451D5}"/>
                </a:ext>
              </a:extLst>
            </p:cNvPr>
            <p:cNvSpPr/>
            <p:nvPr/>
          </p:nvSpPr>
          <p:spPr>
            <a:xfrm>
              <a:off x="5196725" y="2407576"/>
              <a:ext cx="1364174" cy="1500075"/>
            </a:xfrm>
            <a:custGeom>
              <a:avLst/>
              <a:gdLst>
                <a:gd name="connsiteX0" fmla="*/ 682087 w 1364174"/>
                <a:gd name="connsiteY0" fmla="*/ 0 h 1500075"/>
                <a:gd name="connsiteX1" fmla="*/ 1364174 w 1364174"/>
                <a:gd name="connsiteY1" fmla="*/ 682087 h 1500075"/>
                <a:gd name="connsiteX2" fmla="*/ 947586 w 1364174"/>
                <a:gd name="connsiteY2" fmla="*/ 1310572 h 1500075"/>
                <a:gd name="connsiteX3" fmla="*/ 837380 w 1364174"/>
                <a:gd name="connsiteY3" fmla="*/ 1344782 h 1500075"/>
                <a:gd name="connsiteX4" fmla="*/ 682087 w 1364174"/>
                <a:gd name="connsiteY4" fmla="*/ 1500075 h 1500075"/>
                <a:gd name="connsiteX5" fmla="*/ 526795 w 1364174"/>
                <a:gd name="connsiteY5" fmla="*/ 1344782 h 1500075"/>
                <a:gd name="connsiteX6" fmla="*/ 416588 w 1364174"/>
                <a:gd name="connsiteY6" fmla="*/ 1310572 h 1500075"/>
                <a:gd name="connsiteX7" fmla="*/ 0 w 1364174"/>
                <a:gd name="connsiteY7" fmla="*/ 682087 h 1500075"/>
                <a:gd name="connsiteX8" fmla="*/ 682087 w 1364174"/>
                <a:gd name="connsiteY8" fmla="*/ 0 h 15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4174" h="1500075">
                  <a:moveTo>
                    <a:pt x="682087" y="0"/>
                  </a:moveTo>
                  <a:cubicBezTo>
                    <a:pt x="1058793" y="0"/>
                    <a:pt x="1364174" y="305381"/>
                    <a:pt x="1364174" y="682087"/>
                  </a:cubicBezTo>
                  <a:cubicBezTo>
                    <a:pt x="1364174" y="964617"/>
                    <a:pt x="1192397" y="1207026"/>
                    <a:pt x="947586" y="1310572"/>
                  </a:cubicBezTo>
                  <a:lnTo>
                    <a:pt x="837380" y="1344782"/>
                  </a:lnTo>
                  <a:lnTo>
                    <a:pt x="682087" y="1500075"/>
                  </a:lnTo>
                  <a:lnTo>
                    <a:pt x="526795" y="1344782"/>
                  </a:lnTo>
                  <a:lnTo>
                    <a:pt x="416588" y="1310572"/>
                  </a:lnTo>
                  <a:cubicBezTo>
                    <a:pt x="171777" y="1207026"/>
                    <a:pt x="0" y="964617"/>
                    <a:pt x="0" y="682087"/>
                  </a:cubicBezTo>
                  <a:cubicBezTo>
                    <a:pt x="0" y="305381"/>
                    <a:pt x="305381" y="0"/>
                    <a:pt x="68208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bIns="144000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90%</a:t>
              </a:r>
            </a:p>
            <a:p>
              <a:pPr algn="ctr"/>
              <a:r>
                <a:rPr lang="en-US" sz="1000" dirty="0">
                  <a:solidFill>
                    <a:schemeClr val="tx1">
                      <a:alpha val="70000"/>
                    </a:schemeClr>
                  </a:solidFill>
                </a:rPr>
                <a:t>Subtitle here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FC3171E-86D7-B94B-9111-E30231C35692}"/>
              </a:ext>
            </a:extLst>
          </p:cNvPr>
          <p:cNvGrpSpPr/>
          <p:nvPr/>
        </p:nvGrpSpPr>
        <p:grpSpPr>
          <a:xfrm>
            <a:off x="8286714" y="1784492"/>
            <a:ext cx="1511489" cy="1576280"/>
            <a:chOff x="5124662" y="2331371"/>
            <a:chExt cx="1511489" cy="1576280"/>
          </a:xfrm>
          <a:effectLst>
            <a:outerShdw blurRad="635000" dist="508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76" name="Block Arc 75">
              <a:extLst>
                <a:ext uri="{FF2B5EF4-FFF2-40B4-BE49-F238E27FC236}">
                  <a16:creationId xmlns:a16="http://schemas.microsoft.com/office/drawing/2014/main" id="{BF5F8B96-EA88-1745-9E85-EBECE2D44AFD}"/>
                </a:ext>
              </a:extLst>
            </p:cNvPr>
            <p:cNvSpPr/>
            <p:nvPr/>
          </p:nvSpPr>
          <p:spPr>
            <a:xfrm flipH="1">
              <a:off x="5124662" y="2331371"/>
              <a:ext cx="1511489" cy="1511489"/>
            </a:xfrm>
            <a:prstGeom prst="blockArc">
              <a:avLst>
                <a:gd name="adj1" fmla="val 5368333"/>
                <a:gd name="adj2" fmla="val 16363821"/>
                <a:gd name="adj3" fmla="val 11102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200" b="1" dirty="0">
                <a:solidFill>
                  <a:srgbClr val="FFFFFF"/>
                </a:solidFill>
                <a:latin typeface="Playfair Display" charset="0"/>
                <a:ea typeface="Playfair Display" charset="0"/>
                <a:cs typeface="Playfair Display" charset="0"/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BB7F7C2B-763F-2A40-91D9-E50CC58CEEEA}"/>
                </a:ext>
              </a:extLst>
            </p:cNvPr>
            <p:cNvSpPr/>
            <p:nvPr/>
          </p:nvSpPr>
          <p:spPr>
            <a:xfrm>
              <a:off x="5196725" y="2407576"/>
              <a:ext cx="1364174" cy="1500075"/>
            </a:xfrm>
            <a:custGeom>
              <a:avLst/>
              <a:gdLst>
                <a:gd name="connsiteX0" fmla="*/ 682087 w 1364174"/>
                <a:gd name="connsiteY0" fmla="*/ 0 h 1500075"/>
                <a:gd name="connsiteX1" fmla="*/ 1364174 w 1364174"/>
                <a:gd name="connsiteY1" fmla="*/ 682087 h 1500075"/>
                <a:gd name="connsiteX2" fmla="*/ 947586 w 1364174"/>
                <a:gd name="connsiteY2" fmla="*/ 1310572 h 1500075"/>
                <a:gd name="connsiteX3" fmla="*/ 837380 w 1364174"/>
                <a:gd name="connsiteY3" fmla="*/ 1344782 h 1500075"/>
                <a:gd name="connsiteX4" fmla="*/ 682087 w 1364174"/>
                <a:gd name="connsiteY4" fmla="*/ 1500075 h 1500075"/>
                <a:gd name="connsiteX5" fmla="*/ 526795 w 1364174"/>
                <a:gd name="connsiteY5" fmla="*/ 1344782 h 1500075"/>
                <a:gd name="connsiteX6" fmla="*/ 416588 w 1364174"/>
                <a:gd name="connsiteY6" fmla="*/ 1310572 h 1500075"/>
                <a:gd name="connsiteX7" fmla="*/ 0 w 1364174"/>
                <a:gd name="connsiteY7" fmla="*/ 682087 h 1500075"/>
                <a:gd name="connsiteX8" fmla="*/ 682087 w 1364174"/>
                <a:gd name="connsiteY8" fmla="*/ 0 h 15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4174" h="1500075">
                  <a:moveTo>
                    <a:pt x="682087" y="0"/>
                  </a:moveTo>
                  <a:cubicBezTo>
                    <a:pt x="1058793" y="0"/>
                    <a:pt x="1364174" y="305381"/>
                    <a:pt x="1364174" y="682087"/>
                  </a:cubicBezTo>
                  <a:cubicBezTo>
                    <a:pt x="1364174" y="964617"/>
                    <a:pt x="1192397" y="1207026"/>
                    <a:pt x="947586" y="1310572"/>
                  </a:cubicBezTo>
                  <a:lnTo>
                    <a:pt x="837380" y="1344782"/>
                  </a:lnTo>
                  <a:lnTo>
                    <a:pt x="682087" y="1500075"/>
                  </a:lnTo>
                  <a:lnTo>
                    <a:pt x="526795" y="1344782"/>
                  </a:lnTo>
                  <a:lnTo>
                    <a:pt x="416588" y="1310572"/>
                  </a:lnTo>
                  <a:cubicBezTo>
                    <a:pt x="171777" y="1207026"/>
                    <a:pt x="0" y="964617"/>
                    <a:pt x="0" y="682087"/>
                  </a:cubicBezTo>
                  <a:cubicBezTo>
                    <a:pt x="0" y="305381"/>
                    <a:pt x="305381" y="0"/>
                    <a:pt x="68208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bIns="144000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50%</a:t>
              </a:r>
            </a:p>
            <a:p>
              <a:pPr algn="ctr"/>
              <a:r>
                <a:rPr lang="en-US" sz="1000" dirty="0">
                  <a:solidFill>
                    <a:schemeClr val="tx1">
                      <a:alpha val="70000"/>
                    </a:schemeClr>
                  </a:solidFill>
                </a:rPr>
                <a:t>Subtitle here</a:t>
              </a: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1A3793B-4C84-9141-8F13-95C36324B210}"/>
              </a:ext>
            </a:extLst>
          </p:cNvPr>
          <p:cNvSpPr txBox="1"/>
          <p:nvPr/>
        </p:nvSpPr>
        <p:spPr>
          <a:xfrm>
            <a:off x="2028825" y="2762153"/>
            <a:ext cx="2041512" cy="3393099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400" b="1" dirty="0"/>
              <a:t>Subtitle</a:t>
            </a:r>
            <a:endParaRPr lang="en-US" sz="1400" b="1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our thoughts like a strain of sacred music, or a noble picture, or a passage from the grander poets. It always does one good. 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our thoughts like a strain of sacred music, or a noble picture, or a passage from the grander poets. It always does one good.</a:t>
            </a:r>
          </a:p>
        </p:txBody>
      </p:sp>
    </p:spTree>
    <p:extLst>
      <p:ext uri="{BB962C8B-B14F-4D97-AF65-F5344CB8AC3E}">
        <p14:creationId xmlns:p14="http://schemas.microsoft.com/office/powerpoint/2010/main" val="4053811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D2DAA33-98B5-49DE-9FB3-0945D76B59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938" y="0"/>
            <a:ext cx="3043237" cy="45720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Welcome</a:t>
            </a:r>
            <a:br>
              <a:rPr lang="en-US" dirty="0"/>
            </a:br>
            <a:r>
              <a:rPr lang="en-US" dirty="0"/>
              <a:t>Message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1997" y="3442555"/>
            <a:ext cx="1025180" cy="228197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/>
            <a:endParaRPr lang="en-US" sz="1400" b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9" name="Freeform 35">
            <a:extLst>
              <a:ext uri="{FF2B5EF4-FFF2-40B4-BE49-F238E27FC236}">
                <a16:creationId xmlns:a16="http://schemas.microsoft.com/office/drawing/2014/main" id="{3A26843F-2528-4C20-8A0C-A36C00DC2D7D}"/>
              </a:ext>
            </a:extLst>
          </p:cNvPr>
          <p:cNvSpPr>
            <a:spLocks/>
          </p:cNvSpPr>
          <p:nvPr/>
        </p:nvSpPr>
        <p:spPr bwMode="auto">
          <a:xfrm>
            <a:off x="3401393" y="528339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3581" y="4680706"/>
            <a:ext cx="2018416" cy="535907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/>
              <a:t>Shehreen Ahmad</a:t>
            </a:r>
          </a:p>
          <a:p>
            <a:pPr>
              <a:lnSpc>
                <a:spcPct val="130000"/>
              </a:lnSpc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Graphic Designer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67300" y="3296586"/>
            <a:ext cx="6114221" cy="1482705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our thoughts like a strain of sacred music, or a noble picture, or a passage from the grander poets. It always does one good.</a:t>
            </a:r>
          </a:p>
        </p:txBody>
      </p:sp>
    </p:spTree>
    <p:extLst>
      <p:ext uri="{BB962C8B-B14F-4D97-AF65-F5344CB8AC3E}">
        <p14:creationId xmlns:p14="http://schemas.microsoft.com/office/powerpoint/2010/main" val="1458270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09620" y="2447925"/>
            <a:ext cx="5084312" cy="1747732"/>
            <a:chOff x="1019175" y="2457450"/>
            <a:chExt cx="5076825" cy="1752600"/>
          </a:xfrm>
        </p:grpSpPr>
        <p:sp>
          <p:nvSpPr>
            <p:cNvPr id="9" name="Rectangle 8"/>
            <p:cNvSpPr/>
            <p:nvPr/>
          </p:nvSpPr>
          <p:spPr>
            <a:xfrm>
              <a:off x="1019175" y="2457450"/>
              <a:ext cx="5076825" cy="1752600"/>
            </a:xfrm>
            <a:prstGeom prst="rect">
              <a:avLst/>
            </a:prstGeom>
            <a:solidFill>
              <a:schemeClr val="tx1">
                <a:lumMod val="25000"/>
              </a:schemeClr>
            </a:solidFill>
            <a:ln>
              <a:noFill/>
            </a:ln>
            <a:effectLst>
              <a:outerShdw blurRad="762000" dist="2540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9176" y="2457450"/>
              <a:ext cx="66674" cy="175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Table</a:t>
            </a:r>
            <a:br>
              <a:rPr lang="en-US" dirty="0"/>
            </a:br>
            <a:r>
              <a:rPr lang="en-US" dirty="0"/>
              <a:t>Content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28824" y="2744136"/>
            <a:ext cx="4057651" cy="1121195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600" b="1" dirty="0"/>
              <a:t>Who we are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our thoughts like a strain of sacred music, or a noble picture, or a passage from the grander poets. It always does one good.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6074" y="2744136"/>
            <a:ext cx="4057651" cy="1121195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600" b="1" dirty="0"/>
              <a:t>What we Offer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our thoughts like a strain of sacred music, or a noble picture, or a passage from the grander poets. It always does one good.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28824" y="4639611"/>
            <a:ext cx="4057651" cy="1121195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600" b="1" dirty="0"/>
              <a:t>What we do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our thoughts like a strain of sacred music, or a noble picture, or a passage from the grander poets. It always does one good.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96074" y="4639611"/>
            <a:ext cx="4057651" cy="1121195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600" b="1" dirty="0"/>
              <a:t>Where are we Going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our thoughts like a strain of sacred music, or a noble picture, or a passage from the grander poets. It always does one good.</a:t>
            </a:r>
          </a:p>
        </p:txBody>
      </p:sp>
    </p:spTree>
    <p:extLst>
      <p:ext uri="{BB962C8B-B14F-4D97-AF65-F5344CB8AC3E}">
        <p14:creationId xmlns:p14="http://schemas.microsoft.com/office/powerpoint/2010/main" val="1173474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2533E92-E930-4C03-9FD1-4C6EEF9417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Who</a:t>
            </a:r>
            <a:br>
              <a:rPr lang="en-US" dirty="0"/>
            </a:br>
            <a:r>
              <a:rPr lang="en-US" dirty="0"/>
              <a:t>we are?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28824" y="2744136"/>
            <a:ext cx="6603113" cy="872922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our thoughts like a strain of sacred music, or a noble picture, or a passage from the grander poets. It always does one good. A peep at some distant orb has power to raise and purify our thoughts like a strain of sacred music, or a noble picture, or a passage from the grander poets. It always does one good.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09620" y="3998006"/>
            <a:ext cx="7622318" cy="1142706"/>
            <a:chOff x="1019175" y="2457450"/>
            <a:chExt cx="7611094" cy="1145889"/>
          </a:xfrm>
        </p:grpSpPr>
        <p:sp>
          <p:nvSpPr>
            <p:cNvPr id="8" name="Rectangle 7"/>
            <p:cNvSpPr/>
            <p:nvPr/>
          </p:nvSpPr>
          <p:spPr>
            <a:xfrm>
              <a:off x="1019175" y="2457450"/>
              <a:ext cx="7611094" cy="1145889"/>
            </a:xfrm>
            <a:prstGeom prst="rect">
              <a:avLst/>
            </a:prstGeom>
            <a:solidFill>
              <a:schemeClr val="tx1">
                <a:lumMod val="25000"/>
              </a:schemeClr>
            </a:solidFill>
            <a:ln>
              <a:noFill/>
            </a:ln>
            <a:effectLst>
              <a:outerShdw blurRad="762000" dist="2540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000" tIns="0" rtlCol="0" anchor="ctr"/>
            <a:lstStyle/>
            <a:p>
              <a:pPr>
                <a:lnSpc>
                  <a:spcPct val="130000"/>
                </a:lnSpc>
              </a:pPr>
              <a:r>
                <a:rPr lang="en-US" sz="1400" dirty="0">
                  <a:solidFill>
                    <a:schemeClr val="accent1"/>
                  </a:solidFill>
                  <a:latin typeface="Open Sans" charset="0"/>
                  <a:ea typeface="Open Sans" charset="0"/>
                  <a:cs typeface="Open Sans" charset="0"/>
                </a:rPr>
                <a:t>A peep at some distant orb </a:t>
              </a:r>
              <a:r>
                <a:rPr lang="en-US" sz="1400" dirty="0">
                  <a:solidFill>
                    <a:schemeClr val="tx1"/>
                  </a:solidFill>
                  <a:latin typeface="Open Sans" charset="0"/>
                  <a:ea typeface="Open Sans" charset="0"/>
                  <a:cs typeface="Open Sans" charset="0"/>
                </a:rPr>
                <a:t>has power to raise and purify our thoughts like a strain picture, or a passage from the grander poets. It always does one good.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19176" y="2457450"/>
              <a:ext cx="68299" cy="114437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028824" y="5421754"/>
            <a:ext cx="6603113" cy="472813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>
                <a:solidFill>
                  <a:schemeClr val="tx1">
                    <a:alpha val="70000"/>
                  </a:schemeClr>
                </a:solidFill>
              </a:rPr>
              <a:t>It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always does one good. A peep at some distant orb has power to raise and purify our thoughts like a strain of sacred music, or a noble picture, or a passage from the grander poets. It always does one good.</a:t>
            </a:r>
          </a:p>
        </p:txBody>
      </p:sp>
    </p:spTree>
    <p:extLst>
      <p:ext uri="{BB962C8B-B14F-4D97-AF65-F5344CB8AC3E}">
        <p14:creationId xmlns:p14="http://schemas.microsoft.com/office/powerpoint/2010/main" val="43543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Service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091680" y="2274008"/>
            <a:ext cx="5100320" cy="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990080" y="4569794"/>
            <a:ext cx="5201920" cy="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11176980" y="2289977"/>
            <a:ext cx="1025180" cy="2287512"/>
            <a:chOff x="11176980" y="2289977"/>
            <a:chExt cx="1025180" cy="2287512"/>
          </a:xfrm>
        </p:grpSpPr>
        <p:sp>
          <p:nvSpPr>
            <p:cNvPr id="31" name="Rectangle 30"/>
            <p:cNvSpPr/>
            <p:nvPr/>
          </p:nvSpPr>
          <p:spPr>
            <a:xfrm>
              <a:off x="11176980" y="2289977"/>
              <a:ext cx="1025180" cy="22875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60000" rtlCol="0" anchor="ctr"/>
            <a:lstStyle/>
            <a:p>
              <a:pPr algn="r"/>
              <a:endParaRPr lang="en-US" sz="1400" b="1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3A26843F-2528-4C20-8A0C-A36C00DC2D7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516056" y="4132514"/>
              <a:ext cx="306387" cy="247432"/>
            </a:xfrm>
            <a:custGeom>
              <a:avLst/>
              <a:gdLst>
                <a:gd name="T0" fmla="*/ 159 w 160"/>
                <a:gd name="T1" fmla="*/ 66 h 128"/>
                <a:gd name="T2" fmla="*/ 98 w 160"/>
                <a:gd name="T3" fmla="*/ 127 h 128"/>
                <a:gd name="T4" fmla="*/ 96 w 160"/>
                <a:gd name="T5" fmla="*/ 128 h 128"/>
                <a:gd name="T6" fmla="*/ 94 w 160"/>
                <a:gd name="T7" fmla="*/ 127 h 128"/>
                <a:gd name="T8" fmla="*/ 94 w 160"/>
                <a:gd name="T9" fmla="*/ 124 h 128"/>
                <a:gd name="T10" fmla="*/ 152 w 160"/>
                <a:gd name="T11" fmla="*/ 66 h 128"/>
                <a:gd name="T12" fmla="*/ 2 w 160"/>
                <a:gd name="T13" fmla="*/ 66 h 128"/>
                <a:gd name="T14" fmla="*/ 0 w 160"/>
                <a:gd name="T15" fmla="*/ 64 h 128"/>
                <a:gd name="T16" fmla="*/ 2 w 160"/>
                <a:gd name="T17" fmla="*/ 61 h 128"/>
                <a:gd name="T18" fmla="*/ 152 w 160"/>
                <a:gd name="T19" fmla="*/ 61 h 128"/>
                <a:gd name="T20" fmla="*/ 94 w 160"/>
                <a:gd name="T21" fmla="*/ 4 h 128"/>
                <a:gd name="T22" fmla="*/ 94 w 160"/>
                <a:gd name="T23" fmla="*/ 1 h 128"/>
                <a:gd name="T24" fmla="*/ 98 w 160"/>
                <a:gd name="T25" fmla="*/ 1 h 128"/>
                <a:gd name="T26" fmla="*/ 159 w 160"/>
                <a:gd name="T27" fmla="*/ 62 h 128"/>
                <a:gd name="T28" fmla="*/ 160 w 160"/>
                <a:gd name="T29" fmla="*/ 63 h 128"/>
                <a:gd name="T30" fmla="*/ 160 w 160"/>
                <a:gd name="T31" fmla="*/ 63 h 128"/>
                <a:gd name="T32" fmla="*/ 160 w 160"/>
                <a:gd name="T33" fmla="*/ 63 h 128"/>
                <a:gd name="T34" fmla="*/ 160 w 160"/>
                <a:gd name="T35" fmla="*/ 64 h 128"/>
                <a:gd name="T36" fmla="*/ 159 w 160"/>
                <a:gd name="T37" fmla="*/ 6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0" h="128">
                  <a:moveTo>
                    <a:pt x="159" y="66"/>
                  </a:moveTo>
                  <a:cubicBezTo>
                    <a:pt x="98" y="127"/>
                    <a:pt x="98" y="127"/>
                    <a:pt x="98" y="127"/>
                  </a:cubicBezTo>
                  <a:cubicBezTo>
                    <a:pt x="97" y="128"/>
                    <a:pt x="97" y="128"/>
                    <a:pt x="96" y="128"/>
                  </a:cubicBezTo>
                  <a:cubicBezTo>
                    <a:pt x="95" y="128"/>
                    <a:pt x="95" y="128"/>
                    <a:pt x="94" y="127"/>
                  </a:cubicBezTo>
                  <a:cubicBezTo>
                    <a:pt x="93" y="126"/>
                    <a:pt x="93" y="125"/>
                    <a:pt x="94" y="124"/>
                  </a:cubicBezTo>
                  <a:cubicBezTo>
                    <a:pt x="152" y="66"/>
                    <a:pt x="152" y="66"/>
                    <a:pt x="152" y="66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1" y="66"/>
                    <a:pt x="0" y="65"/>
                    <a:pt x="0" y="64"/>
                  </a:cubicBezTo>
                  <a:cubicBezTo>
                    <a:pt x="0" y="63"/>
                    <a:pt x="1" y="61"/>
                    <a:pt x="2" y="61"/>
                  </a:cubicBezTo>
                  <a:cubicBezTo>
                    <a:pt x="152" y="61"/>
                    <a:pt x="152" y="61"/>
                    <a:pt x="152" y="61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3" y="3"/>
                    <a:pt x="93" y="2"/>
                    <a:pt x="94" y="1"/>
                  </a:cubicBezTo>
                  <a:cubicBezTo>
                    <a:pt x="95" y="0"/>
                    <a:pt x="97" y="0"/>
                    <a:pt x="98" y="1"/>
                  </a:cubicBezTo>
                  <a:cubicBezTo>
                    <a:pt x="159" y="62"/>
                    <a:pt x="159" y="62"/>
                    <a:pt x="159" y="62"/>
                  </a:cubicBezTo>
                  <a:cubicBezTo>
                    <a:pt x="159" y="62"/>
                    <a:pt x="160" y="62"/>
                    <a:pt x="160" y="63"/>
                  </a:cubicBezTo>
                  <a:cubicBezTo>
                    <a:pt x="160" y="63"/>
                    <a:pt x="160" y="63"/>
                    <a:pt x="160" y="63"/>
                  </a:cubicBezTo>
                  <a:cubicBezTo>
                    <a:pt x="160" y="63"/>
                    <a:pt x="160" y="63"/>
                    <a:pt x="160" y="63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60" y="65"/>
                    <a:pt x="160" y="65"/>
                    <a:pt x="159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625887" y="589038"/>
            <a:ext cx="3043362" cy="1121195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400" b="1" dirty="0"/>
              <a:t>Subtitle here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our thoughts like a strain of sacred music, or a noble picture.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328438" y="2877364"/>
            <a:ext cx="2613882" cy="1281239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400" b="1" dirty="0"/>
              <a:t>Subtitle here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our thoughts like a strain of sacred music, or a noble picture.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625887" y="5128907"/>
            <a:ext cx="3043362" cy="1121195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400" b="1" dirty="0"/>
              <a:t>Subtitle here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our thoughts like a strain of sacred music, or a noble picture.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28825" y="3322320"/>
            <a:ext cx="2046948" cy="1881403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400" b="1" dirty="0"/>
              <a:t>Subtitle</a:t>
            </a:r>
            <a:endParaRPr lang="en-US" sz="1400" b="1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our thoughts like a strain of sacred music, or a noble picture, or a passage from the grander poets. It always does one good.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A15847F-68C5-49C9-A978-EF19E7EC664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613AEB0-992C-4E8B-B263-BF84B473537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F66E088-4674-463A-A4BE-4277FD7696B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988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Services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480046" y="3426872"/>
            <a:ext cx="2378125" cy="2496407"/>
            <a:chOff x="1814072" y="3437032"/>
            <a:chExt cx="2378125" cy="2496407"/>
          </a:xfrm>
        </p:grpSpPr>
        <p:sp>
          <p:nvSpPr>
            <p:cNvPr id="28" name="Rectangle 27"/>
            <p:cNvSpPr/>
            <p:nvPr/>
          </p:nvSpPr>
          <p:spPr>
            <a:xfrm>
              <a:off x="1814072" y="3437888"/>
              <a:ext cx="2357804" cy="2495551"/>
            </a:xfrm>
            <a:prstGeom prst="rect">
              <a:avLst/>
            </a:prstGeom>
            <a:solidFill>
              <a:schemeClr val="bg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bIns="396000" rtlCol="0" anchor="b"/>
            <a:lstStyle/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r>
                <a:rPr lang="en-US" sz="1400" b="1" dirty="0">
                  <a:solidFill>
                    <a:schemeClr val="tx1"/>
                  </a:solidFill>
                </a:rPr>
                <a:t>Market</a:t>
              </a:r>
            </a:p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r>
                <a:rPr lang="en-US" sz="1000" dirty="0">
                  <a:solidFill>
                    <a:schemeClr val="tx1">
                      <a:alpha val="70000"/>
                    </a:schemeClr>
                  </a:solidFill>
                </a:rPr>
                <a:t>like a strain of sacred music, or a noble picture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flipV="1">
              <a:off x="1814073" y="3437032"/>
              <a:ext cx="2378124" cy="52488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rtlCol="0" anchor="t"/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endParaRPr lang="en-US" sz="1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976550" y="3427728"/>
            <a:ext cx="2330084" cy="2495551"/>
            <a:chOff x="1814072" y="3437888"/>
            <a:chExt cx="2455033" cy="2495551"/>
          </a:xfrm>
        </p:grpSpPr>
        <p:sp>
          <p:nvSpPr>
            <p:cNvPr id="31" name="Rectangle 30"/>
            <p:cNvSpPr/>
            <p:nvPr/>
          </p:nvSpPr>
          <p:spPr>
            <a:xfrm>
              <a:off x="1814072" y="3437888"/>
              <a:ext cx="2453128" cy="2495551"/>
            </a:xfrm>
            <a:prstGeom prst="rect">
              <a:avLst/>
            </a:prstGeom>
            <a:solidFill>
              <a:schemeClr val="bg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bIns="396000" rtlCol="0" anchor="b"/>
            <a:lstStyle/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r>
                <a:rPr lang="en-US" sz="1400" b="1" dirty="0">
                  <a:solidFill>
                    <a:schemeClr val="tx1"/>
                  </a:solidFill>
                </a:rPr>
                <a:t>Service</a:t>
              </a:r>
            </a:p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r>
                <a:rPr lang="en-US" sz="1000" dirty="0">
                  <a:solidFill>
                    <a:schemeClr val="tx1">
                      <a:alpha val="70000"/>
                    </a:schemeClr>
                  </a:solidFill>
                </a:rPr>
                <a:t>like a strain of sacred music, or a noble picture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 flipV="1">
              <a:off x="1814072" y="3437888"/>
              <a:ext cx="2455033" cy="51632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rtlCol="0" anchor="t"/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endParaRPr lang="en-US" sz="1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032268" y="3427728"/>
            <a:ext cx="2325277" cy="2495551"/>
            <a:chOff x="1814072" y="3437888"/>
            <a:chExt cx="2325277" cy="2495551"/>
          </a:xfrm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34" name="Rectangle 33"/>
            <p:cNvSpPr/>
            <p:nvPr/>
          </p:nvSpPr>
          <p:spPr>
            <a:xfrm>
              <a:off x="1814072" y="3437888"/>
              <a:ext cx="2325277" cy="2495551"/>
            </a:xfrm>
            <a:prstGeom prst="rect">
              <a:avLst/>
            </a:prstGeom>
            <a:solidFill>
              <a:schemeClr val="bg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bIns="396000" rtlCol="0" anchor="b"/>
            <a:lstStyle/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r>
                <a:rPr lang="en-US" sz="1400" b="1" dirty="0">
                  <a:solidFill>
                    <a:schemeClr val="tx1"/>
                  </a:solidFill>
                </a:rPr>
                <a:t>Introduction</a:t>
              </a:r>
            </a:p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r>
                <a:rPr lang="en-US" sz="1000" dirty="0">
                  <a:solidFill>
                    <a:schemeClr val="tx1">
                      <a:alpha val="70000"/>
                    </a:schemeClr>
                  </a:solidFill>
                </a:rPr>
                <a:t>like a strain of sacred music, or a noble picture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rtlCol="0" anchor="t"/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endParaRPr lang="en-US" sz="1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sp>
        <p:nvSpPr>
          <p:cNvPr id="36" name="Shape 3647"/>
          <p:cNvSpPr/>
          <p:nvPr/>
        </p:nvSpPr>
        <p:spPr>
          <a:xfrm>
            <a:off x="2989507" y="4030670"/>
            <a:ext cx="410797" cy="45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4909"/>
                </a:moveTo>
                <a:cubicBezTo>
                  <a:pt x="5432" y="4909"/>
                  <a:pt x="1080" y="4030"/>
                  <a:pt x="1080" y="2945"/>
                </a:cubicBezTo>
                <a:cubicBezTo>
                  <a:pt x="1080" y="1861"/>
                  <a:pt x="5432" y="982"/>
                  <a:pt x="10800" y="982"/>
                </a:cubicBezTo>
                <a:cubicBezTo>
                  <a:pt x="16168" y="982"/>
                  <a:pt x="20520" y="1861"/>
                  <a:pt x="20520" y="2945"/>
                </a:cubicBezTo>
                <a:cubicBezTo>
                  <a:pt x="20520" y="4030"/>
                  <a:pt x="16168" y="4909"/>
                  <a:pt x="10800" y="4909"/>
                </a:cubicBezTo>
                <a:moveTo>
                  <a:pt x="16305" y="8659"/>
                </a:moveTo>
                <a:cubicBezTo>
                  <a:pt x="14130" y="10260"/>
                  <a:pt x="11880" y="11916"/>
                  <a:pt x="11880" y="14727"/>
                </a:cubicBezTo>
                <a:cubicBezTo>
                  <a:pt x="11880" y="17561"/>
                  <a:pt x="11880" y="19270"/>
                  <a:pt x="11642" y="20135"/>
                </a:cubicBezTo>
                <a:cubicBezTo>
                  <a:pt x="11522" y="20573"/>
                  <a:pt x="11509" y="20618"/>
                  <a:pt x="10800" y="20618"/>
                </a:cubicBezTo>
                <a:cubicBezTo>
                  <a:pt x="10091" y="20618"/>
                  <a:pt x="10078" y="20573"/>
                  <a:pt x="9957" y="20135"/>
                </a:cubicBezTo>
                <a:cubicBezTo>
                  <a:pt x="9818" y="19627"/>
                  <a:pt x="9761" y="18820"/>
                  <a:pt x="9738" y="17673"/>
                </a:cubicBezTo>
                <a:lnTo>
                  <a:pt x="10260" y="17673"/>
                </a:lnTo>
                <a:cubicBezTo>
                  <a:pt x="10558" y="17673"/>
                  <a:pt x="10800" y="17453"/>
                  <a:pt x="10800" y="17182"/>
                </a:cubicBezTo>
                <a:cubicBezTo>
                  <a:pt x="10800" y="16911"/>
                  <a:pt x="10558" y="16691"/>
                  <a:pt x="10260" y="16691"/>
                </a:cubicBezTo>
                <a:lnTo>
                  <a:pt x="9724" y="16691"/>
                </a:lnTo>
                <a:cubicBezTo>
                  <a:pt x="9722" y="16381"/>
                  <a:pt x="9721" y="16059"/>
                  <a:pt x="9721" y="15709"/>
                </a:cubicBezTo>
                <a:lnTo>
                  <a:pt x="10260" y="15709"/>
                </a:lnTo>
                <a:cubicBezTo>
                  <a:pt x="10558" y="15709"/>
                  <a:pt x="10800" y="15489"/>
                  <a:pt x="10800" y="15218"/>
                </a:cubicBezTo>
                <a:cubicBezTo>
                  <a:pt x="10800" y="14947"/>
                  <a:pt x="10558" y="14727"/>
                  <a:pt x="10260" y="14727"/>
                </a:cubicBezTo>
                <a:lnTo>
                  <a:pt x="9720" y="14727"/>
                </a:lnTo>
                <a:cubicBezTo>
                  <a:pt x="9720" y="11916"/>
                  <a:pt x="7470" y="10260"/>
                  <a:pt x="5295" y="8659"/>
                </a:cubicBezTo>
                <a:cubicBezTo>
                  <a:pt x="3543" y="7370"/>
                  <a:pt x="1872" y="6139"/>
                  <a:pt x="1294" y="4344"/>
                </a:cubicBezTo>
                <a:cubicBezTo>
                  <a:pt x="3119" y="5266"/>
                  <a:pt x="6691" y="5891"/>
                  <a:pt x="10800" y="5891"/>
                </a:cubicBezTo>
                <a:cubicBezTo>
                  <a:pt x="14905" y="5891"/>
                  <a:pt x="18475" y="5266"/>
                  <a:pt x="20302" y="4347"/>
                </a:cubicBezTo>
                <a:cubicBezTo>
                  <a:pt x="19721" y="6143"/>
                  <a:pt x="18053" y="7373"/>
                  <a:pt x="16305" y="8659"/>
                </a:cubicBezTo>
                <a:moveTo>
                  <a:pt x="10800" y="0"/>
                </a:moveTo>
                <a:cubicBezTo>
                  <a:pt x="4835" y="0"/>
                  <a:pt x="0" y="1319"/>
                  <a:pt x="0" y="2945"/>
                </a:cubicBezTo>
                <a:cubicBezTo>
                  <a:pt x="0" y="8836"/>
                  <a:pt x="8640" y="9818"/>
                  <a:pt x="8640" y="14727"/>
                </a:cubicBezTo>
                <a:lnTo>
                  <a:pt x="8640" y="15217"/>
                </a:lnTo>
                <a:lnTo>
                  <a:pt x="8640" y="15218"/>
                </a:lnTo>
                <a:lnTo>
                  <a:pt x="8640" y="15219"/>
                </a:lnTo>
                <a:cubicBezTo>
                  <a:pt x="8641" y="15938"/>
                  <a:pt x="8642" y="16572"/>
                  <a:pt x="8649" y="17142"/>
                </a:cubicBezTo>
                <a:cubicBezTo>
                  <a:pt x="8647" y="17155"/>
                  <a:pt x="8640" y="17168"/>
                  <a:pt x="8640" y="17182"/>
                </a:cubicBezTo>
                <a:cubicBezTo>
                  <a:pt x="8640" y="17199"/>
                  <a:pt x="8648" y="17212"/>
                  <a:pt x="8651" y="17230"/>
                </a:cubicBezTo>
                <a:cubicBezTo>
                  <a:pt x="8699" y="20896"/>
                  <a:pt x="8995" y="21600"/>
                  <a:pt x="10800" y="21600"/>
                </a:cubicBezTo>
                <a:cubicBezTo>
                  <a:pt x="12960" y="21600"/>
                  <a:pt x="12960" y="20618"/>
                  <a:pt x="12960" y="14727"/>
                </a:cubicBezTo>
                <a:cubicBezTo>
                  <a:pt x="12960" y="9818"/>
                  <a:pt x="21600" y="8836"/>
                  <a:pt x="21600" y="2945"/>
                </a:cubicBezTo>
                <a:cubicBezTo>
                  <a:pt x="21600" y="1319"/>
                  <a:pt x="16765" y="0"/>
                  <a:pt x="10800" y="0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7" name="Shape 3704"/>
          <p:cNvSpPr/>
          <p:nvPr/>
        </p:nvSpPr>
        <p:spPr>
          <a:xfrm>
            <a:off x="5443170" y="4030670"/>
            <a:ext cx="451877" cy="369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3600"/>
                </a:moveTo>
                <a:lnTo>
                  <a:pt x="1964" y="3600"/>
                </a:lnTo>
                <a:lnTo>
                  <a:pt x="1964" y="1200"/>
                </a:lnTo>
                <a:lnTo>
                  <a:pt x="19636" y="1200"/>
                </a:lnTo>
                <a:cubicBezTo>
                  <a:pt x="19636" y="1200"/>
                  <a:pt x="19636" y="3600"/>
                  <a:pt x="19636" y="3600"/>
                </a:cubicBezTo>
                <a:close/>
                <a:moveTo>
                  <a:pt x="17182" y="6000"/>
                </a:moveTo>
                <a:lnTo>
                  <a:pt x="17182" y="4800"/>
                </a:lnTo>
                <a:lnTo>
                  <a:pt x="19145" y="4800"/>
                </a:lnTo>
                <a:lnTo>
                  <a:pt x="19145" y="6000"/>
                </a:lnTo>
                <a:cubicBezTo>
                  <a:pt x="19145" y="6662"/>
                  <a:pt x="18705" y="7200"/>
                  <a:pt x="18164" y="7200"/>
                </a:cubicBezTo>
                <a:cubicBezTo>
                  <a:pt x="17621" y="7200"/>
                  <a:pt x="17182" y="6662"/>
                  <a:pt x="17182" y="6000"/>
                </a:cubicBezTo>
                <a:moveTo>
                  <a:pt x="14236" y="6000"/>
                </a:moveTo>
                <a:lnTo>
                  <a:pt x="14236" y="4800"/>
                </a:lnTo>
                <a:lnTo>
                  <a:pt x="16200" y="4800"/>
                </a:lnTo>
                <a:lnTo>
                  <a:pt x="16200" y="6000"/>
                </a:lnTo>
                <a:cubicBezTo>
                  <a:pt x="16200" y="6662"/>
                  <a:pt x="15760" y="7200"/>
                  <a:pt x="15218" y="7200"/>
                </a:cubicBezTo>
                <a:cubicBezTo>
                  <a:pt x="14675" y="7200"/>
                  <a:pt x="14236" y="6662"/>
                  <a:pt x="14236" y="6000"/>
                </a:cubicBezTo>
                <a:moveTo>
                  <a:pt x="11291" y="6000"/>
                </a:moveTo>
                <a:lnTo>
                  <a:pt x="11291" y="4800"/>
                </a:lnTo>
                <a:lnTo>
                  <a:pt x="13255" y="4800"/>
                </a:lnTo>
                <a:lnTo>
                  <a:pt x="13255" y="6000"/>
                </a:lnTo>
                <a:cubicBezTo>
                  <a:pt x="13255" y="6662"/>
                  <a:pt x="12814" y="7200"/>
                  <a:pt x="12273" y="7200"/>
                </a:cubicBezTo>
                <a:cubicBezTo>
                  <a:pt x="11730" y="7200"/>
                  <a:pt x="11291" y="6662"/>
                  <a:pt x="11291" y="6000"/>
                </a:cubicBezTo>
                <a:moveTo>
                  <a:pt x="8345" y="6000"/>
                </a:moveTo>
                <a:lnTo>
                  <a:pt x="8345" y="4800"/>
                </a:lnTo>
                <a:lnTo>
                  <a:pt x="10309" y="4800"/>
                </a:lnTo>
                <a:lnTo>
                  <a:pt x="10309" y="6000"/>
                </a:lnTo>
                <a:cubicBezTo>
                  <a:pt x="10309" y="6662"/>
                  <a:pt x="9869" y="7200"/>
                  <a:pt x="9327" y="7200"/>
                </a:cubicBezTo>
                <a:cubicBezTo>
                  <a:pt x="8785" y="7200"/>
                  <a:pt x="8345" y="6662"/>
                  <a:pt x="8345" y="6000"/>
                </a:cubicBezTo>
                <a:moveTo>
                  <a:pt x="5400" y="6000"/>
                </a:moveTo>
                <a:lnTo>
                  <a:pt x="5400" y="4800"/>
                </a:lnTo>
                <a:lnTo>
                  <a:pt x="7364" y="4800"/>
                </a:lnTo>
                <a:lnTo>
                  <a:pt x="7364" y="6000"/>
                </a:lnTo>
                <a:cubicBezTo>
                  <a:pt x="7364" y="6662"/>
                  <a:pt x="6924" y="7200"/>
                  <a:pt x="6382" y="7200"/>
                </a:cubicBezTo>
                <a:cubicBezTo>
                  <a:pt x="5839" y="7200"/>
                  <a:pt x="5400" y="6662"/>
                  <a:pt x="5400" y="6000"/>
                </a:cubicBezTo>
                <a:moveTo>
                  <a:pt x="2455" y="6000"/>
                </a:moveTo>
                <a:lnTo>
                  <a:pt x="2455" y="4800"/>
                </a:lnTo>
                <a:lnTo>
                  <a:pt x="4418" y="4800"/>
                </a:lnTo>
                <a:lnTo>
                  <a:pt x="4418" y="6000"/>
                </a:lnTo>
                <a:cubicBezTo>
                  <a:pt x="4418" y="6662"/>
                  <a:pt x="3978" y="7200"/>
                  <a:pt x="3436" y="7200"/>
                </a:cubicBezTo>
                <a:cubicBezTo>
                  <a:pt x="2894" y="7200"/>
                  <a:pt x="2455" y="6662"/>
                  <a:pt x="2455" y="6000"/>
                </a:cubicBezTo>
                <a:moveTo>
                  <a:pt x="19636" y="20400"/>
                </a:moveTo>
                <a:lnTo>
                  <a:pt x="12764" y="20400"/>
                </a:lnTo>
                <a:lnTo>
                  <a:pt x="12764" y="13800"/>
                </a:lnTo>
                <a:cubicBezTo>
                  <a:pt x="12764" y="13470"/>
                  <a:pt x="12544" y="13200"/>
                  <a:pt x="12273" y="13200"/>
                </a:cubicBezTo>
                <a:lnTo>
                  <a:pt x="9327" y="13200"/>
                </a:lnTo>
                <a:cubicBezTo>
                  <a:pt x="9056" y="13200"/>
                  <a:pt x="8836" y="13470"/>
                  <a:pt x="8836" y="13800"/>
                </a:cubicBezTo>
                <a:lnTo>
                  <a:pt x="8836" y="20400"/>
                </a:lnTo>
                <a:lnTo>
                  <a:pt x="1964" y="20400"/>
                </a:lnTo>
                <a:lnTo>
                  <a:pt x="1964" y="7573"/>
                </a:lnTo>
                <a:cubicBezTo>
                  <a:pt x="2324" y="8077"/>
                  <a:pt x="2847" y="8400"/>
                  <a:pt x="3436" y="8400"/>
                </a:cubicBezTo>
                <a:cubicBezTo>
                  <a:pt x="4026" y="8400"/>
                  <a:pt x="4549" y="8077"/>
                  <a:pt x="4909" y="7573"/>
                </a:cubicBezTo>
                <a:cubicBezTo>
                  <a:pt x="5269" y="8077"/>
                  <a:pt x="5792" y="8400"/>
                  <a:pt x="6382" y="8400"/>
                </a:cubicBezTo>
                <a:cubicBezTo>
                  <a:pt x="6971" y="8400"/>
                  <a:pt x="7495" y="8077"/>
                  <a:pt x="7855" y="7573"/>
                </a:cubicBezTo>
                <a:cubicBezTo>
                  <a:pt x="8215" y="8077"/>
                  <a:pt x="8738" y="8400"/>
                  <a:pt x="9327" y="8400"/>
                </a:cubicBezTo>
                <a:cubicBezTo>
                  <a:pt x="9917" y="8400"/>
                  <a:pt x="10440" y="8077"/>
                  <a:pt x="10800" y="7573"/>
                </a:cubicBezTo>
                <a:cubicBezTo>
                  <a:pt x="11160" y="8077"/>
                  <a:pt x="11683" y="8400"/>
                  <a:pt x="12273" y="8400"/>
                </a:cubicBezTo>
                <a:cubicBezTo>
                  <a:pt x="12862" y="8400"/>
                  <a:pt x="13385" y="8077"/>
                  <a:pt x="13745" y="7573"/>
                </a:cubicBezTo>
                <a:cubicBezTo>
                  <a:pt x="14105" y="8077"/>
                  <a:pt x="14629" y="8400"/>
                  <a:pt x="15218" y="8400"/>
                </a:cubicBezTo>
                <a:cubicBezTo>
                  <a:pt x="15808" y="8400"/>
                  <a:pt x="16331" y="8077"/>
                  <a:pt x="16691" y="7573"/>
                </a:cubicBezTo>
                <a:cubicBezTo>
                  <a:pt x="17051" y="8077"/>
                  <a:pt x="17574" y="8400"/>
                  <a:pt x="18164" y="8400"/>
                </a:cubicBezTo>
                <a:cubicBezTo>
                  <a:pt x="18753" y="8400"/>
                  <a:pt x="19276" y="8077"/>
                  <a:pt x="19636" y="7573"/>
                </a:cubicBezTo>
                <a:cubicBezTo>
                  <a:pt x="19636" y="7573"/>
                  <a:pt x="19636" y="20400"/>
                  <a:pt x="19636" y="20400"/>
                </a:cubicBezTo>
                <a:close/>
                <a:moveTo>
                  <a:pt x="11782" y="20400"/>
                </a:moveTo>
                <a:lnTo>
                  <a:pt x="9818" y="204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20400"/>
                  <a:pt x="11782" y="20400"/>
                </a:cubicBezTo>
                <a:close/>
                <a:moveTo>
                  <a:pt x="21109" y="20400"/>
                </a:moveTo>
                <a:lnTo>
                  <a:pt x="20618" y="20400"/>
                </a:lnTo>
                <a:lnTo>
                  <a:pt x="20618" y="4800"/>
                </a:lnTo>
                <a:lnTo>
                  <a:pt x="21109" y="4800"/>
                </a:lnTo>
                <a:cubicBezTo>
                  <a:pt x="21380" y="4800"/>
                  <a:pt x="21600" y="4532"/>
                  <a:pt x="21600" y="4200"/>
                </a:cubicBezTo>
                <a:cubicBezTo>
                  <a:pt x="21600" y="3868"/>
                  <a:pt x="21380" y="3600"/>
                  <a:pt x="21109" y="3600"/>
                </a:cubicBezTo>
                <a:lnTo>
                  <a:pt x="20618" y="3600"/>
                </a:lnTo>
                <a:lnTo>
                  <a:pt x="20618" y="1200"/>
                </a:lnTo>
                <a:cubicBezTo>
                  <a:pt x="20618" y="538"/>
                  <a:pt x="20178" y="0"/>
                  <a:pt x="19636" y="0"/>
                </a:cubicBezTo>
                <a:lnTo>
                  <a:pt x="1964" y="0"/>
                </a:lnTo>
                <a:cubicBezTo>
                  <a:pt x="1421" y="0"/>
                  <a:pt x="982" y="538"/>
                  <a:pt x="982" y="1200"/>
                </a:cubicBezTo>
                <a:lnTo>
                  <a:pt x="982" y="3600"/>
                </a:lnTo>
                <a:lnTo>
                  <a:pt x="491" y="3600"/>
                </a:lnTo>
                <a:cubicBezTo>
                  <a:pt x="220" y="3600"/>
                  <a:pt x="0" y="3868"/>
                  <a:pt x="0" y="4200"/>
                </a:cubicBezTo>
                <a:cubicBezTo>
                  <a:pt x="0" y="4532"/>
                  <a:pt x="220" y="4800"/>
                  <a:pt x="491" y="4800"/>
                </a:cubicBezTo>
                <a:lnTo>
                  <a:pt x="982" y="4800"/>
                </a:lnTo>
                <a:lnTo>
                  <a:pt x="982" y="20400"/>
                </a:lnTo>
                <a:lnTo>
                  <a:pt x="491" y="20400"/>
                </a:lnTo>
                <a:cubicBezTo>
                  <a:pt x="220" y="20400"/>
                  <a:pt x="0" y="20670"/>
                  <a:pt x="0" y="21000"/>
                </a:cubicBezTo>
                <a:cubicBezTo>
                  <a:pt x="0" y="21332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cubicBezTo>
                  <a:pt x="21600" y="20670"/>
                  <a:pt x="21380" y="20400"/>
                  <a:pt x="21109" y="20400"/>
                </a:cubicBezTo>
                <a:moveTo>
                  <a:pt x="16691" y="16800"/>
                </a:moveTo>
                <a:lnTo>
                  <a:pt x="14727" y="16800"/>
                </a:lnTo>
                <a:lnTo>
                  <a:pt x="14727" y="14400"/>
                </a:lnTo>
                <a:lnTo>
                  <a:pt x="16691" y="14400"/>
                </a:lnTo>
                <a:cubicBezTo>
                  <a:pt x="16691" y="14400"/>
                  <a:pt x="16691" y="16800"/>
                  <a:pt x="16691" y="16800"/>
                </a:cubicBezTo>
                <a:close/>
                <a:moveTo>
                  <a:pt x="17182" y="13200"/>
                </a:moveTo>
                <a:lnTo>
                  <a:pt x="14236" y="13200"/>
                </a:lnTo>
                <a:cubicBezTo>
                  <a:pt x="13965" y="13200"/>
                  <a:pt x="13745" y="13470"/>
                  <a:pt x="13745" y="13800"/>
                </a:cubicBezTo>
                <a:lnTo>
                  <a:pt x="13745" y="17400"/>
                </a:lnTo>
                <a:cubicBezTo>
                  <a:pt x="13745" y="17732"/>
                  <a:pt x="13965" y="18000"/>
                  <a:pt x="14236" y="18000"/>
                </a:cubicBezTo>
                <a:lnTo>
                  <a:pt x="17182" y="18000"/>
                </a:lnTo>
                <a:cubicBezTo>
                  <a:pt x="17453" y="18000"/>
                  <a:pt x="17673" y="17732"/>
                  <a:pt x="17673" y="17400"/>
                </a:cubicBezTo>
                <a:lnTo>
                  <a:pt x="17673" y="13800"/>
                </a:lnTo>
                <a:cubicBezTo>
                  <a:pt x="17673" y="13470"/>
                  <a:pt x="17453" y="13200"/>
                  <a:pt x="17182" y="13200"/>
                </a:cubicBezTo>
                <a:moveTo>
                  <a:pt x="6873" y="16800"/>
                </a:moveTo>
                <a:lnTo>
                  <a:pt x="4909" y="16800"/>
                </a:lnTo>
                <a:lnTo>
                  <a:pt x="4909" y="14400"/>
                </a:lnTo>
                <a:lnTo>
                  <a:pt x="6873" y="14400"/>
                </a:lnTo>
                <a:cubicBezTo>
                  <a:pt x="6873" y="14400"/>
                  <a:pt x="6873" y="16800"/>
                  <a:pt x="6873" y="16800"/>
                </a:cubicBezTo>
                <a:close/>
                <a:moveTo>
                  <a:pt x="7364" y="13200"/>
                </a:moveTo>
                <a:lnTo>
                  <a:pt x="4418" y="13200"/>
                </a:lnTo>
                <a:cubicBezTo>
                  <a:pt x="4147" y="13200"/>
                  <a:pt x="3927" y="13470"/>
                  <a:pt x="3927" y="13800"/>
                </a:cubicBezTo>
                <a:lnTo>
                  <a:pt x="3927" y="17400"/>
                </a:lnTo>
                <a:cubicBezTo>
                  <a:pt x="3927" y="17732"/>
                  <a:pt x="4147" y="18000"/>
                  <a:pt x="4418" y="18000"/>
                </a:cubicBezTo>
                <a:lnTo>
                  <a:pt x="7364" y="18000"/>
                </a:lnTo>
                <a:cubicBezTo>
                  <a:pt x="7635" y="18000"/>
                  <a:pt x="7855" y="17732"/>
                  <a:pt x="7855" y="17400"/>
                </a:cubicBezTo>
                <a:lnTo>
                  <a:pt x="7855" y="13800"/>
                </a:lnTo>
                <a:cubicBezTo>
                  <a:pt x="7855" y="13470"/>
                  <a:pt x="7635" y="13200"/>
                  <a:pt x="7364" y="13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8" name="Shape 3664"/>
          <p:cNvSpPr/>
          <p:nvPr/>
        </p:nvSpPr>
        <p:spPr>
          <a:xfrm>
            <a:off x="7914749" y="4023504"/>
            <a:ext cx="451877" cy="45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7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3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8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3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7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7"/>
                  <a:pt x="2616" y="8979"/>
                  <a:pt x="2708" y="8634"/>
                </a:cubicBezTo>
                <a:cubicBezTo>
                  <a:pt x="2897" y="7928"/>
                  <a:pt x="3179" y="7250"/>
                  <a:pt x="3548" y="6615"/>
                </a:cubicBezTo>
                <a:cubicBezTo>
                  <a:pt x="3727" y="6305"/>
                  <a:pt x="3724" y="5924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4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40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40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4"/>
                </a:cubicBezTo>
                <a:lnTo>
                  <a:pt x="16884" y="3000"/>
                </a:lnTo>
                <a:lnTo>
                  <a:pt x="18600" y="4714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7"/>
                </a:lnTo>
                <a:cubicBezTo>
                  <a:pt x="17876" y="5924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7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1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6"/>
                </a:lnTo>
                <a:cubicBezTo>
                  <a:pt x="17292" y="2018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6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6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8"/>
                  <a:pt x="4181" y="2146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1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4"/>
                  <a:pt x="1864" y="17138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3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3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8"/>
                  <a:pt x="19641" y="16714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9443526" y="3426872"/>
            <a:ext cx="2378125" cy="2496407"/>
            <a:chOff x="1814072" y="3437032"/>
            <a:chExt cx="2378125" cy="2496407"/>
          </a:xfrm>
        </p:grpSpPr>
        <p:sp>
          <p:nvSpPr>
            <p:cNvPr id="43" name="Rectangle 42"/>
            <p:cNvSpPr/>
            <p:nvPr/>
          </p:nvSpPr>
          <p:spPr>
            <a:xfrm>
              <a:off x="1814072" y="3437888"/>
              <a:ext cx="2357804" cy="2495551"/>
            </a:xfrm>
            <a:prstGeom prst="rect">
              <a:avLst/>
            </a:prstGeom>
            <a:solidFill>
              <a:schemeClr val="bg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bIns="396000" rtlCol="0" anchor="b"/>
            <a:lstStyle/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r>
                <a:rPr lang="en-US" sz="1400" b="1" dirty="0">
                  <a:solidFill>
                    <a:schemeClr val="tx1"/>
                  </a:solidFill>
                </a:rPr>
                <a:t>Market</a:t>
              </a:r>
            </a:p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r>
                <a:rPr lang="en-US" sz="1000" dirty="0">
                  <a:solidFill>
                    <a:schemeClr val="tx1">
                      <a:alpha val="70000"/>
                    </a:schemeClr>
                  </a:solidFill>
                </a:rPr>
                <a:t>like a strain of sacred music, or a noble picture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 flipV="1">
              <a:off x="1814073" y="3437032"/>
              <a:ext cx="2378124" cy="52488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rtlCol="0" anchor="t"/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endParaRPr lang="en-US" sz="1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sp>
        <p:nvSpPr>
          <p:cNvPr id="45" name="Shape 3704"/>
          <p:cNvSpPr/>
          <p:nvPr/>
        </p:nvSpPr>
        <p:spPr>
          <a:xfrm>
            <a:off x="10406650" y="4030670"/>
            <a:ext cx="451877" cy="369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3600"/>
                </a:moveTo>
                <a:lnTo>
                  <a:pt x="1964" y="3600"/>
                </a:lnTo>
                <a:lnTo>
                  <a:pt x="1964" y="1200"/>
                </a:lnTo>
                <a:lnTo>
                  <a:pt x="19636" y="1200"/>
                </a:lnTo>
                <a:cubicBezTo>
                  <a:pt x="19636" y="1200"/>
                  <a:pt x="19636" y="3600"/>
                  <a:pt x="19636" y="3600"/>
                </a:cubicBezTo>
                <a:close/>
                <a:moveTo>
                  <a:pt x="17182" y="6000"/>
                </a:moveTo>
                <a:lnTo>
                  <a:pt x="17182" y="4800"/>
                </a:lnTo>
                <a:lnTo>
                  <a:pt x="19145" y="4800"/>
                </a:lnTo>
                <a:lnTo>
                  <a:pt x="19145" y="6000"/>
                </a:lnTo>
                <a:cubicBezTo>
                  <a:pt x="19145" y="6662"/>
                  <a:pt x="18705" y="7200"/>
                  <a:pt x="18164" y="7200"/>
                </a:cubicBezTo>
                <a:cubicBezTo>
                  <a:pt x="17621" y="7200"/>
                  <a:pt x="17182" y="6662"/>
                  <a:pt x="17182" y="6000"/>
                </a:cubicBezTo>
                <a:moveTo>
                  <a:pt x="14236" y="6000"/>
                </a:moveTo>
                <a:lnTo>
                  <a:pt x="14236" y="4800"/>
                </a:lnTo>
                <a:lnTo>
                  <a:pt x="16200" y="4800"/>
                </a:lnTo>
                <a:lnTo>
                  <a:pt x="16200" y="6000"/>
                </a:lnTo>
                <a:cubicBezTo>
                  <a:pt x="16200" y="6662"/>
                  <a:pt x="15760" y="7200"/>
                  <a:pt x="15218" y="7200"/>
                </a:cubicBezTo>
                <a:cubicBezTo>
                  <a:pt x="14675" y="7200"/>
                  <a:pt x="14236" y="6662"/>
                  <a:pt x="14236" y="6000"/>
                </a:cubicBezTo>
                <a:moveTo>
                  <a:pt x="11291" y="6000"/>
                </a:moveTo>
                <a:lnTo>
                  <a:pt x="11291" y="4800"/>
                </a:lnTo>
                <a:lnTo>
                  <a:pt x="13255" y="4800"/>
                </a:lnTo>
                <a:lnTo>
                  <a:pt x="13255" y="6000"/>
                </a:lnTo>
                <a:cubicBezTo>
                  <a:pt x="13255" y="6662"/>
                  <a:pt x="12814" y="7200"/>
                  <a:pt x="12273" y="7200"/>
                </a:cubicBezTo>
                <a:cubicBezTo>
                  <a:pt x="11730" y="7200"/>
                  <a:pt x="11291" y="6662"/>
                  <a:pt x="11291" y="6000"/>
                </a:cubicBezTo>
                <a:moveTo>
                  <a:pt x="8345" y="6000"/>
                </a:moveTo>
                <a:lnTo>
                  <a:pt x="8345" y="4800"/>
                </a:lnTo>
                <a:lnTo>
                  <a:pt x="10309" y="4800"/>
                </a:lnTo>
                <a:lnTo>
                  <a:pt x="10309" y="6000"/>
                </a:lnTo>
                <a:cubicBezTo>
                  <a:pt x="10309" y="6662"/>
                  <a:pt x="9869" y="7200"/>
                  <a:pt x="9327" y="7200"/>
                </a:cubicBezTo>
                <a:cubicBezTo>
                  <a:pt x="8785" y="7200"/>
                  <a:pt x="8345" y="6662"/>
                  <a:pt x="8345" y="6000"/>
                </a:cubicBezTo>
                <a:moveTo>
                  <a:pt x="5400" y="6000"/>
                </a:moveTo>
                <a:lnTo>
                  <a:pt x="5400" y="4800"/>
                </a:lnTo>
                <a:lnTo>
                  <a:pt x="7364" y="4800"/>
                </a:lnTo>
                <a:lnTo>
                  <a:pt x="7364" y="6000"/>
                </a:lnTo>
                <a:cubicBezTo>
                  <a:pt x="7364" y="6662"/>
                  <a:pt x="6924" y="7200"/>
                  <a:pt x="6382" y="7200"/>
                </a:cubicBezTo>
                <a:cubicBezTo>
                  <a:pt x="5839" y="7200"/>
                  <a:pt x="5400" y="6662"/>
                  <a:pt x="5400" y="6000"/>
                </a:cubicBezTo>
                <a:moveTo>
                  <a:pt x="2455" y="6000"/>
                </a:moveTo>
                <a:lnTo>
                  <a:pt x="2455" y="4800"/>
                </a:lnTo>
                <a:lnTo>
                  <a:pt x="4418" y="4800"/>
                </a:lnTo>
                <a:lnTo>
                  <a:pt x="4418" y="6000"/>
                </a:lnTo>
                <a:cubicBezTo>
                  <a:pt x="4418" y="6662"/>
                  <a:pt x="3978" y="7200"/>
                  <a:pt x="3436" y="7200"/>
                </a:cubicBezTo>
                <a:cubicBezTo>
                  <a:pt x="2894" y="7200"/>
                  <a:pt x="2455" y="6662"/>
                  <a:pt x="2455" y="6000"/>
                </a:cubicBezTo>
                <a:moveTo>
                  <a:pt x="19636" y="20400"/>
                </a:moveTo>
                <a:lnTo>
                  <a:pt x="12764" y="20400"/>
                </a:lnTo>
                <a:lnTo>
                  <a:pt x="12764" y="13800"/>
                </a:lnTo>
                <a:cubicBezTo>
                  <a:pt x="12764" y="13470"/>
                  <a:pt x="12544" y="13200"/>
                  <a:pt x="12273" y="13200"/>
                </a:cubicBezTo>
                <a:lnTo>
                  <a:pt x="9327" y="13200"/>
                </a:lnTo>
                <a:cubicBezTo>
                  <a:pt x="9056" y="13200"/>
                  <a:pt x="8836" y="13470"/>
                  <a:pt x="8836" y="13800"/>
                </a:cubicBezTo>
                <a:lnTo>
                  <a:pt x="8836" y="20400"/>
                </a:lnTo>
                <a:lnTo>
                  <a:pt x="1964" y="20400"/>
                </a:lnTo>
                <a:lnTo>
                  <a:pt x="1964" y="7573"/>
                </a:lnTo>
                <a:cubicBezTo>
                  <a:pt x="2324" y="8077"/>
                  <a:pt x="2847" y="8400"/>
                  <a:pt x="3436" y="8400"/>
                </a:cubicBezTo>
                <a:cubicBezTo>
                  <a:pt x="4026" y="8400"/>
                  <a:pt x="4549" y="8077"/>
                  <a:pt x="4909" y="7573"/>
                </a:cubicBezTo>
                <a:cubicBezTo>
                  <a:pt x="5269" y="8077"/>
                  <a:pt x="5792" y="8400"/>
                  <a:pt x="6382" y="8400"/>
                </a:cubicBezTo>
                <a:cubicBezTo>
                  <a:pt x="6971" y="8400"/>
                  <a:pt x="7495" y="8077"/>
                  <a:pt x="7855" y="7573"/>
                </a:cubicBezTo>
                <a:cubicBezTo>
                  <a:pt x="8215" y="8077"/>
                  <a:pt x="8738" y="8400"/>
                  <a:pt x="9327" y="8400"/>
                </a:cubicBezTo>
                <a:cubicBezTo>
                  <a:pt x="9917" y="8400"/>
                  <a:pt x="10440" y="8077"/>
                  <a:pt x="10800" y="7573"/>
                </a:cubicBezTo>
                <a:cubicBezTo>
                  <a:pt x="11160" y="8077"/>
                  <a:pt x="11683" y="8400"/>
                  <a:pt x="12273" y="8400"/>
                </a:cubicBezTo>
                <a:cubicBezTo>
                  <a:pt x="12862" y="8400"/>
                  <a:pt x="13385" y="8077"/>
                  <a:pt x="13745" y="7573"/>
                </a:cubicBezTo>
                <a:cubicBezTo>
                  <a:pt x="14105" y="8077"/>
                  <a:pt x="14629" y="8400"/>
                  <a:pt x="15218" y="8400"/>
                </a:cubicBezTo>
                <a:cubicBezTo>
                  <a:pt x="15808" y="8400"/>
                  <a:pt x="16331" y="8077"/>
                  <a:pt x="16691" y="7573"/>
                </a:cubicBezTo>
                <a:cubicBezTo>
                  <a:pt x="17051" y="8077"/>
                  <a:pt x="17574" y="8400"/>
                  <a:pt x="18164" y="8400"/>
                </a:cubicBezTo>
                <a:cubicBezTo>
                  <a:pt x="18753" y="8400"/>
                  <a:pt x="19276" y="8077"/>
                  <a:pt x="19636" y="7573"/>
                </a:cubicBezTo>
                <a:cubicBezTo>
                  <a:pt x="19636" y="7573"/>
                  <a:pt x="19636" y="20400"/>
                  <a:pt x="19636" y="20400"/>
                </a:cubicBezTo>
                <a:close/>
                <a:moveTo>
                  <a:pt x="11782" y="20400"/>
                </a:moveTo>
                <a:lnTo>
                  <a:pt x="9818" y="204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20400"/>
                  <a:pt x="11782" y="20400"/>
                </a:cubicBezTo>
                <a:close/>
                <a:moveTo>
                  <a:pt x="21109" y="20400"/>
                </a:moveTo>
                <a:lnTo>
                  <a:pt x="20618" y="20400"/>
                </a:lnTo>
                <a:lnTo>
                  <a:pt x="20618" y="4800"/>
                </a:lnTo>
                <a:lnTo>
                  <a:pt x="21109" y="4800"/>
                </a:lnTo>
                <a:cubicBezTo>
                  <a:pt x="21380" y="4800"/>
                  <a:pt x="21600" y="4532"/>
                  <a:pt x="21600" y="4200"/>
                </a:cubicBezTo>
                <a:cubicBezTo>
                  <a:pt x="21600" y="3868"/>
                  <a:pt x="21380" y="3600"/>
                  <a:pt x="21109" y="3600"/>
                </a:cubicBezTo>
                <a:lnTo>
                  <a:pt x="20618" y="3600"/>
                </a:lnTo>
                <a:lnTo>
                  <a:pt x="20618" y="1200"/>
                </a:lnTo>
                <a:cubicBezTo>
                  <a:pt x="20618" y="538"/>
                  <a:pt x="20178" y="0"/>
                  <a:pt x="19636" y="0"/>
                </a:cubicBezTo>
                <a:lnTo>
                  <a:pt x="1964" y="0"/>
                </a:lnTo>
                <a:cubicBezTo>
                  <a:pt x="1421" y="0"/>
                  <a:pt x="982" y="538"/>
                  <a:pt x="982" y="1200"/>
                </a:cubicBezTo>
                <a:lnTo>
                  <a:pt x="982" y="3600"/>
                </a:lnTo>
                <a:lnTo>
                  <a:pt x="491" y="3600"/>
                </a:lnTo>
                <a:cubicBezTo>
                  <a:pt x="220" y="3600"/>
                  <a:pt x="0" y="3868"/>
                  <a:pt x="0" y="4200"/>
                </a:cubicBezTo>
                <a:cubicBezTo>
                  <a:pt x="0" y="4532"/>
                  <a:pt x="220" y="4800"/>
                  <a:pt x="491" y="4800"/>
                </a:cubicBezTo>
                <a:lnTo>
                  <a:pt x="982" y="4800"/>
                </a:lnTo>
                <a:lnTo>
                  <a:pt x="982" y="20400"/>
                </a:lnTo>
                <a:lnTo>
                  <a:pt x="491" y="20400"/>
                </a:lnTo>
                <a:cubicBezTo>
                  <a:pt x="220" y="20400"/>
                  <a:pt x="0" y="20670"/>
                  <a:pt x="0" y="21000"/>
                </a:cubicBezTo>
                <a:cubicBezTo>
                  <a:pt x="0" y="21332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cubicBezTo>
                  <a:pt x="21600" y="20670"/>
                  <a:pt x="21380" y="20400"/>
                  <a:pt x="21109" y="20400"/>
                </a:cubicBezTo>
                <a:moveTo>
                  <a:pt x="16691" y="16800"/>
                </a:moveTo>
                <a:lnTo>
                  <a:pt x="14727" y="16800"/>
                </a:lnTo>
                <a:lnTo>
                  <a:pt x="14727" y="14400"/>
                </a:lnTo>
                <a:lnTo>
                  <a:pt x="16691" y="14400"/>
                </a:lnTo>
                <a:cubicBezTo>
                  <a:pt x="16691" y="14400"/>
                  <a:pt x="16691" y="16800"/>
                  <a:pt x="16691" y="16800"/>
                </a:cubicBezTo>
                <a:close/>
                <a:moveTo>
                  <a:pt x="17182" y="13200"/>
                </a:moveTo>
                <a:lnTo>
                  <a:pt x="14236" y="13200"/>
                </a:lnTo>
                <a:cubicBezTo>
                  <a:pt x="13965" y="13200"/>
                  <a:pt x="13745" y="13470"/>
                  <a:pt x="13745" y="13800"/>
                </a:cubicBezTo>
                <a:lnTo>
                  <a:pt x="13745" y="17400"/>
                </a:lnTo>
                <a:cubicBezTo>
                  <a:pt x="13745" y="17732"/>
                  <a:pt x="13965" y="18000"/>
                  <a:pt x="14236" y="18000"/>
                </a:cubicBezTo>
                <a:lnTo>
                  <a:pt x="17182" y="18000"/>
                </a:lnTo>
                <a:cubicBezTo>
                  <a:pt x="17453" y="18000"/>
                  <a:pt x="17673" y="17732"/>
                  <a:pt x="17673" y="17400"/>
                </a:cubicBezTo>
                <a:lnTo>
                  <a:pt x="17673" y="13800"/>
                </a:lnTo>
                <a:cubicBezTo>
                  <a:pt x="17673" y="13470"/>
                  <a:pt x="17453" y="13200"/>
                  <a:pt x="17182" y="13200"/>
                </a:cubicBezTo>
                <a:moveTo>
                  <a:pt x="6873" y="16800"/>
                </a:moveTo>
                <a:lnTo>
                  <a:pt x="4909" y="16800"/>
                </a:lnTo>
                <a:lnTo>
                  <a:pt x="4909" y="14400"/>
                </a:lnTo>
                <a:lnTo>
                  <a:pt x="6873" y="14400"/>
                </a:lnTo>
                <a:cubicBezTo>
                  <a:pt x="6873" y="14400"/>
                  <a:pt x="6873" y="16800"/>
                  <a:pt x="6873" y="16800"/>
                </a:cubicBezTo>
                <a:close/>
                <a:moveTo>
                  <a:pt x="7364" y="13200"/>
                </a:moveTo>
                <a:lnTo>
                  <a:pt x="4418" y="13200"/>
                </a:lnTo>
                <a:cubicBezTo>
                  <a:pt x="4147" y="13200"/>
                  <a:pt x="3927" y="13470"/>
                  <a:pt x="3927" y="13800"/>
                </a:cubicBezTo>
                <a:lnTo>
                  <a:pt x="3927" y="17400"/>
                </a:lnTo>
                <a:cubicBezTo>
                  <a:pt x="3927" y="17732"/>
                  <a:pt x="4147" y="18000"/>
                  <a:pt x="4418" y="18000"/>
                </a:cubicBezTo>
                <a:lnTo>
                  <a:pt x="7364" y="18000"/>
                </a:lnTo>
                <a:cubicBezTo>
                  <a:pt x="7635" y="18000"/>
                  <a:pt x="7855" y="17732"/>
                  <a:pt x="7855" y="17400"/>
                </a:cubicBezTo>
                <a:lnTo>
                  <a:pt x="7855" y="13800"/>
                </a:lnTo>
                <a:cubicBezTo>
                  <a:pt x="7855" y="13470"/>
                  <a:pt x="7635" y="13200"/>
                  <a:pt x="7364" y="13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096632" y="1055168"/>
            <a:ext cx="5147313" cy="1184289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our thoughts like a strain of sacred music, or a noble picture, or a passage from the grander poets. It always does one good. 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our thoughts like a strain of sacred music, or a noble picture, or a passage from the grander poets.</a:t>
            </a:r>
          </a:p>
        </p:txBody>
      </p:sp>
    </p:spTree>
    <p:extLst>
      <p:ext uri="{BB962C8B-B14F-4D97-AF65-F5344CB8AC3E}">
        <p14:creationId xmlns:p14="http://schemas.microsoft.com/office/powerpoint/2010/main" val="1616148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2030852" y="3350118"/>
            <a:ext cx="8176387" cy="1403251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0" dirty="0"/>
              <a:t>A peep at some distant orb has power to raise and purify our thoughts </a:t>
            </a:r>
            <a:r>
              <a:rPr lang="en-US" sz="3200" spc="0" dirty="0">
                <a:solidFill>
                  <a:schemeClr val="accent1"/>
                </a:solidFill>
              </a:rPr>
              <a:t>like a strain of sacred</a:t>
            </a:r>
            <a:r>
              <a:rPr lang="en-US" sz="3200" spc="0" dirty="0"/>
              <a:t> music, or a noble picture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30852" y="5722925"/>
            <a:ext cx="3049148" cy="56404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</a:rPr>
              <a:t>Victor Hugo</a:t>
            </a:r>
          </a:p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FFFFFF">
                    <a:alpha val="70000"/>
                  </a:srgbClr>
                </a:solidFill>
              </a:rPr>
              <a:t>Graphic Designer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0A03F0C-FFC5-412E-87AF-6BE486B5684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8190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726488" y="1141728"/>
            <a:ext cx="2455033" cy="2495551"/>
            <a:chOff x="1814072" y="3437888"/>
            <a:chExt cx="2455033" cy="2495551"/>
          </a:xfrm>
        </p:grpSpPr>
        <p:sp>
          <p:nvSpPr>
            <p:cNvPr id="40" name="Rectangle 39"/>
            <p:cNvSpPr/>
            <p:nvPr/>
          </p:nvSpPr>
          <p:spPr>
            <a:xfrm>
              <a:off x="1814072" y="3437888"/>
              <a:ext cx="2453128" cy="2495551"/>
            </a:xfrm>
            <a:prstGeom prst="rect">
              <a:avLst/>
            </a:prstGeom>
            <a:solidFill>
              <a:schemeClr val="bg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bIns="396000" rtlCol="0" anchor="b"/>
            <a:lstStyle/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r>
                <a:rPr lang="en-US" sz="1400" b="1" dirty="0">
                  <a:solidFill>
                    <a:schemeClr val="tx1"/>
                  </a:solidFill>
                </a:rPr>
                <a:t>Subtitle here</a:t>
              </a:r>
            </a:p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r>
                <a:rPr lang="en-US" sz="1000" dirty="0">
                  <a:solidFill>
                    <a:schemeClr val="tx1">
                      <a:alpha val="70000"/>
                    </a:schemeClr>
                  </a:solidFill>
                </a:rPr>
                <a:t>like a strain of sacred music, or a noble picture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flipV="1">
              <a:off x="1814072" y="3437888"/>
              <a:ext cx="2455033" cy="516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rtlCol="0" anchor="t"/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endParaRPr lang="en-US" sz="1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106160" y="3783718"/>
            <a:ext cx="2455033" cy="2495551"/>
            <a:chOff x="1814072" y="3437888"/>
            <a:chExt cx="2455033" cy="2495551"/>
          </a:xfrm>
        </p:grpSpPr>
        <p:sp>
          <p:nvSpPr>
            <p:cNvPr id="43" name="Rectangle 42"/>
            <p:cNvSpPr/>
            <p:nvPr/>
          </p:nvSpPr>
          <p:spPr>
            <a:xfrm>
              <a:off x="1814072" y="3437888"/>
              <a:ext cx="2453128" cy="2495551"/>
            </a:xfrm>
            <a:prstGeom prst="rect">
              <a:avLst/>
            </a:prstGeom>
            <a:solidFill>
              <a:schemeClr val="bg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bIns="396000" rtlCol="0" anchor="b"/>
            <a:lstStyle/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r>
                <a:rPr lang="en-US" sz="1400" b="1" dirty="0">
                  <a:solidFill>
                    <a:schemeClr val="tx1"/>
                  </a:solidFill>
                </a:rPr>
                <a:t>Subtitle here</a:t>
              </a:r>
            </a:p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r>
                <a:rPr lang="en-US" sz="1000" dirty="0">
                  <a:solidFill>
                    <a:schemeClr val="tx1">
                      <a:alpha val="70000"/>
                    </a:schemeClr>
                  </a:solidFill>
                </a:rPr>
                <a:t>like a strain of sacred music, or a noble picture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 flipV="1">
              <a:off x="1814072" y="3437888"/>
              <a:ext cx="2455033" cy="516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rtlCol="0" anchor="t"/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endParaRPr lang="en-US" sz="1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726488" y="3783718"/>
            <a:ext cx="2455033" cy="2495551"/>
            <a:chOff x="1814072" y="3437888"/>
            <a:chExt cx="2455033" cy="2495551"/>
          </a:xfrm>
        </p:grpSpPr>
        <p:sp>
          <p:nvSpPr>
            <p:cNvPr id="46" name="Rectangle 45"/>
            <p:cNvSpPr/>
            <p:nvPr/>
          </p:nvSpPr>
          <p:spPr>
            <a:xfrm>
              <a:off x="1814072" y="3437888"/>
              <a:ext cx="2453128" cy="2495551"/>
            </a:xfrm>
            <a:prstGeom prst="rect">
              <a:avLst/>
            </a:prstGeom>
            <a:solidFill>
              <a:schemeClr val="bg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bIns="396000" rtlCol="0" anchor="b"/>
            <a:lstStyle/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r>
                <a:rPr lang="en-US" sz="1400" b="1" dirty="0">
                  <a:solidFill>
                    <a:schemeClr val="tx1"/>
                  </a:solidFill>
                </a:rPr>
                <a:t>Subtitle here</a:t>
              </a:r>
            </a:p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r>
                <a:rPr lang="en-US" sz="1000" dirty="0">
                  <a:solidFill>
                    <a:schemeClr val="tx1">
                      <a:alpha val="70000"/>
                    </a:schemeClr>
                  </a:solidFill>
                </a:rPr>
                <a:t>like a strain of sacred music, or a noble picture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 flipV="1">
              <a:off x="1814072" y="3437888"/>
              <a:ext cx="2455033" cy="516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rtlCol="0" anchor="t"/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endParaRPr lang="en-US" sz="1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We Do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28825" y="3322320"/>
            <a:ext cx="3406776" cy="2209698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400" b="1" dirty="0"/>
              <a:t>Subtitle</a:t>
            </a:r>
            <a:endParaRPr lang="en-US" sz="1400" b="1" dirty="0">
              <a:solidFill>
                <a:schemeClr val="tx1">
                  <a:alpha val="70000"/>
                </a:schemeClr>
              </a:solidFill>
            </a:endParaRP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b="1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</a:t>
            </a: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our thoughts like a strain of sacred music, or a noble picture, or a passage from the grander poets. It always does one good. 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</a:rPr>
              <a:t>A peep at some distant orb has power to raise and purify our thoughts like a strain of sacred music, or a noble picture, or a passage from the grander poets. It always does one good.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106160" y="1141728"/>
            <a:ext cx="2455033" cy="2495551"/>
            <a:chOff x="1814072" y="3437888"/>
            <a:chExt cx="2455033" cy="2495551"/>
          </a:xfrm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25" name="Rectangle 24"/>
            <p:cNvSpPr/>
            <p:nvPr/>
          </p:nvSpPr>
          <p:spPr>
            <a:xfrm>
              <a:off x="1814072" y="3437888"/>
              <a:ext cx="2453128" cy="24955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bIns="396000" rtlCol="0" anchor="b"/>
            <a:lstStyle/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r>
                <a:rPr lang="en-US" sz="1400" b="1" dirty="0">
                  <a:solidFill>
                    <a:schemeClr val="tx1"/>
                  </a:solidFill>
                </a:rPr>
                <a:t>Subtitle here</a:t>
              </a:r>
            </a:p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r>
                <a:rPr lang="en-US" sz="1000" dirty="0">
                  <a:solidFill>
                    <a:schemeClr val="tx1">
                      <a:alpha val="70000"/>
                    </a:schemeClr>
                  </a:solidFill>
                </a:rPr>
                <a:t>like a strain of sacred music, or a noble picture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flipV="1">
              <a:off x="1814072" y="3437888"/>
              <a:ext cx="2455033" cy="5163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rtlCol="0" anchor="t"/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endParaRPr lang="en-US" sz="1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sp>
        <p:nvSpPr>
          <p:cNvPr id="15" name="Shape 3647"/>
          <p:cNvSpPr/>
          <p:nvPr/>
        </p:nvSpPr>
        <p:spPr>
          <a:xfrm>
            <a:off x="7127325" y="1744670"/>
            <a:ext cx="410797" cy="45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4909"/>
                </a:moveTo>
                <a:cubicBezTo>
                  <a:pt x="5432" y="4909"/>
                  <a:pt x="1080" y="4030"/>
                  <a:pt x="1080" y="2945"/>
                </a:cubicBezTo>
                <a:cubicBezTo>
                  <a:pt x="1080" y="1861"/>
                  <a:pt x="5432" y="982"/>
                  <a:pt x="10800" y="982"/>
                </a:cubicBezTo>
                <a:cubicBezTo>
                  <a:pt x="16168" y="982"/>
                  <a:pt x="20520" y="1861"/>
                  <a:pt x="20520" y="2945"/>
                </a:cubicBezTo>
                <a:cubicBezTo>
                  <a:pt x="20520" y="4030"/>
                  <a:pt x="16168" y="4909"/>
                  <a:pt x="10800" y="4909"/>
                </a:cubicBezTo>
                <a:moveTo>
                  <a:pt x="16305" y="8659"/>
                </a:moveTo>
                <a:cubicBezTo>
                  <a:pt x="14130" y="10260"/>
                  <a:pt x="11880" y="11916"/>
                  <a:pt x="11880" y="14727"/>
                </a:cubicBezTo>
                <a:cubicBezTo>
                  <a:pt x="11880" y="17561"/>
                  <a:pt x="11880" y="19270"/>
                  <a:pt x="11642" y="20135"/>
                </a:cubicBezTo>
                <a:cubicBezTo>
                  <a:pt x="11522" y="20573"/>
                  <a:pt x="11509" y="20618"/>
                  <a:pt x="10800" y="20618"/>
                </a:cubicBezTo>
                <a:cubicBezTo>
                  <a:pt x="10091" y="20618"/>
                  <a:pt x="10078" y="20573"/>
                  <a:pt x="9957" y="20135"/>
                </a:cubicBezTo>
                <a:cubicBezTo>
                  <a:pt x="9818" y="19627"/>
                  <a:pt x="9761" y="18820"/>
                  <a:pt x="9738" y="17673"/>
                </a:cubicBezTo>
                <a:lnTo>
                  <a:pt x="10260" y="17673"/>
                </a:lnTo>
                <a:cubicBezTo>
                  <a:pt x="10558" y="17673"/>
                  <a:pt x="10800" y="17453"/>
                  <a:pt x="10800" y="17182"/>
                </a:cubicBezTo>
                <a:cubicBezTo>
                  <a:pt x="10800" y="16911"/>
                  <a:pt x="10558" y="16691"/>
                  <a:pt x="10260" y="16691"/>
                </a:cubicBezTo>
                <a:lnTo>
                  <a:pt x="9724" y="16691"/>
                </a:lnTo>
                <a:cubicBezTo>
                  <a:pt x="9722" y="16381"/>
                  <a:pt x="9721" y="16059"/>
                  <a:pt x="9721" y="15709"/>
                </a:cubicBezTo>
                <a:lnTo>
                  <a:pt x="10260" y="15709"/>
                </a:lnTo>
                <a:cubicBezTo>
                  <a:pt x="10558" y="15709"/>
                  <a:pt x="10800" y="15489"/>
                  <a:pt x="10800" y="15218"/>
                </a:cubicBezTo>
                <a:cubicBezTo>
                  <a:pt x="10800" y="14947"/>
                  <a:pt x="10558" y="14727"/>
                  <a:pt x="10260" y="14727"/>
                </a:cubicBezTo>
                <a:lnTo>
                  <a:pt x="9720" y="14727"/>
                </a:lnTo>
                <a:cubicBezTo>
                  <a:pt x="9720" y="11916"/>
                  <a:pt x="7470" y="10260"/>
                  <a:pt x="5295" y="8659"/>
                </a:cubicBezTo>
                <a:cubicBezTo>
                  <a:pt x="3543" y="7370"/>
                  <a:pt x="1872" y="6139"/>
                  <a:pt x="1294" y="4344"/>
                </a:cubicBezTo>
                <a:cubicBezTo>
                  <a:pt x="3119" y="5266"/>
                  <a:pt x="6691" y="5891"/>
                  <a:pt x="10800" y="5891"/>
                </a:cubicBezTo>
                <a:cubicBezTo>
                  <a:pt x="14905" y="5891"/>
                  <a:pt x="18475" y="5266"/>
                  <a:pt x="20302" y="4347"/>
                </a:cubicBezTo>
                <a:cubicBezTo>
                  <a:pt x="19721" y="6143"/>
                  <a:pt x="18053" y="7373"/>
                  <a:pt x="16305" y="8659"/>
                </a:cubicBezTo>
                <a:moveTo>
                  <a:pt x="10800" y="0"/>
                </a:moveTo>
                <a:cubicBezTo>
                  <a:pt x="4835" y="0"/>
                  <a:pt x="0" y="1319"/>
                  <a:pt x="0" y="2945"/>
                </a:cubicBezTo>
                <a:cubicBezTo>
                  <a:pt x="0" y="8836"/>
                  <a:pt x="8640" y="9818"/>
                  <a:pt x="8640" y="14727"/>
                </a:cubicBezTo>
                <a:lnTo>
                  <a:pt x="8640" y="15217"/>
                </a:lnTo>
                <a:lnTo>
                  <a:pt x="8640" y="15218"/>
                </a:lnTo>
                <a:lnTo>
                  <a:pt x="8640" y="15219"/>
                </a:lnTo>
                <a:cubicBezTo>
                  <a:pt x="8641" y="15938"/>
                  <a:pt x="8642" y="16572"/>
                  <a:pt x="8649" y="17142"/>
                </a:cubicBezTo>
                <a:cubicBezTo>
                  <a:pt x="8647" y="17155"/>
                  <a:pt x="8640" y="17168"/>
                  <a:pt x="8640" y="17182"/>
                </a:cubicBezTo>
                <a:cubicBezTo>
                  <a:pt x="8640" y="17199"/>
                  <a:pt x="8648" y="17212"/>
                  <a:pt x="8651" y="17230"/>
                </a:cubicBezTo>
                <a:cubicBezTo>
                  <a:pt x="8699" y="20896"/>
                  <a:pt x="8995" y="21600"/>
                  <a:pt x="10800" y="21600"/>
                </a:cubicBezTo>
                <a:cubicBezTo>
                  <a:pt x="12960" y="21600"/>
                  <a:pt x="12960" y="20618"/>
                  <a:pt x="12960" y="14727"/>
                </a:cubicBezTo>
                <a:cubicBezTo>
                  <a:pt x="12960" y="9818"/>
                  <a:pt x="21600" y="8836"/>
                  <a:pt x="21600" y="2945"/>
                </a:cubicBezTo>
                <a:cubicBezTo>
                  <a:pt x="21600" y="1319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Shape 3704"/>
          <p:cNvSpPr/>
          <p:nvPr/>
        </p:nvSpPr>
        <p:spPr>
          <a:xfrm>
            <a:off x="9727113" y="1744670"/>
            <a:ext cx="451877" cy="369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3600"/>
                </a:moveTo>
                <a:lnTo>
                  <a:pt x="1964" y="3600"/>
                </a:lnTo>
                <a:lnTo>
                  <a:pt x="1964" y="1200"/>
                </a:lnTo>
                <a:lnTo>
                  <a:pt x="19636" y="1200"/>
                </a:lnTo>
                <a:cubicBezTo>
                  <a:pt x="19636" y="1200"/>
                  <a:pt x="19636" y="3600"/>
                  <a:pt x="19636" y="3600"/>
                </a:cubicBezTo>
                <a:close/>
                <a:moveTo>
                  <a:pt x="17182" y="6000"/>
                </a:moveTo>
                <a:lnTo>
                  <a:pt x="17182" y="4800"/>
                </a:lnTo>
                <a:lnTo>
                  <a:pt x="19145" y="4800"/>
                </a:lnTo>
                <a:lnTo>
                  <a:pt x="19145" y="6000"/>
                </a:lnTo>
                <a:cubicBezTo>
                  <a:pt x="19145" y="6662"/>
                  <a:pt x="18705" y="7200"/>
                  <a:pt x="18164" y="7200"/>
                </a:cubicBezTo>
                <a:cubicBezTo>
                  <a:pt x="17621" y="7200"/>
                  <a:pt x="17182" y="6662"/>
                  <a:pt x="17182" y="6000"/>
                </a:cubicBezTo>
                <a:moveTo>
                  <a:pt x="14236" y="6000"/>
                </a:moveTo>
                <a:lnTo>
                  <a:pt x="14236" y="4800"/>
                </a:lnTo>
                <a:lnTo>
                  <a:pt x="16200" y="4800"/>
                </a:lnTo>
                <a:lnTo>
                  <a:pt x="16200" y="6000"/>
                </a:lnTo>
                <a:cubicBezTo>
                  <a:pt x="16200" y="6662"/>
                  <a:pt x="15760" y="7200"/>
                  <a:pt x="15218" y="7200"/>
                </a:cubicBezTo>
                <a:cubicBezTo>
                  <a:pt x="14675" y="7200"/>
                  <a:pt x="14236" y="6662"/>
                  <a:pt x="14236" y="6000"/>
                </a:cubicBezTo>
                <a:moveTo>
                  <a:pt x="11291" y="6000"/>
                </a:moveTo>
                <a:lnTo>
                  <a:pt x="11291" y="4800"/>
                </a:lnTo>
                <a:lnTo>
                  <a:pt x="13255" y="4800"/>
                </a:lnTo>
                <a:lnTo>
                  <a:pt x="13255" y="6000"/>
                </a:lnTo>
                <a:cubicBezTo>
                  <a:pt x="13255" y="6662"/>
                  <a:pt x="12814" y="7200"/>
                  <a:pt x="12273" y="7200"/>
                </a:cubicBezTo>
                <a:cubicBezTo>
                  <a:pt x="11730" y="7200"/>
                  <a:pt x="11291" y="6662"/>
                  <a:pt x="11291" y="6000"/>
                </a:cubicBezTo>
                <a:moveTo>
                  <a:pt x="8345" y="6000"/>
                </a:moveTo>
                <a:lnTo>
                  <a:pt x="8345" y="4800"/>
                </a:lnTo>
                <a:lnTo>
                  <a:pt x="10309" y="4800"/>
                </a:lnTo>
                <a:lnTo>
                  <a:pt x="10309" y="6000"/>
                </a:lnTo>
                <a:cubicBezTo>
                  <a:pt x="10309" y="6662"/>
                  <a:pt x="9869" y="7200"/>
                  <a:pt x="9327" y="7200"/>
                </a:cubicBezTo>
                <a:cubicBezTo>
                  <a:pt x="8785" y="7200"/>
                  <a:pt x="8345" y="6662"/>
                  <a:pt x="8345" y="6000"/>
                </a:cubicBezTo>
                <a:moveTo>
                  <a:pt x="5400" y="6000"/>
                </a:moveTo>
                <a:lnTo>
                  <a:pt x="5400" y="4800"/>
                </a:lnTo>
                <a:lnTo>
                  <a:pt x="7364" y="4800"/>
                </a:lnTo>
                <a:lnTo>
                  <a:pt x="7364" y="6000"/>
                </a:lnTo>
                <a:cubicBezTo>
                  <a:pt x="7364" y="6662"/>
                  <a:pt x="6924" y="7200"/>
                  <a:pt x="6382" y="7200"/>
                </a:cubicBezTo>
                <a:cubicBezTo>
                  <a:pt x="5839" y="7200"/>
                  <a:pt x="5400" y="6662"/>
                  <a:pt x="5400" y="6000"/>
                </a:cubicBezTo>
                <a:moveTo>
                  <a:pt x="2455" y="6000"/>
                </a:moveTo>
                <a:lnTo>
                  <a:pt x="2455" y="4800"/>
                </a:lnTo>
                <a:lnTo>
                  <a:pt x="4418" y="4800"/>
                </a:lnTo>
                <a:lnTo>
                  <a:pt x="4418" y="6000"/>
                </a:lnTo>
                <a:cubicBezTo>
                  <a:pt x="4418" y="6662"/>
                  <a:pt x="3978" y="7200"/>
                  <a:pt x="3436" y="7200"/>
                </a:cubicBezTo>
                <a:cubicBezTo>
                  <a:pt x="2894" y="7200"/>
                  <a:pt x="2455" y="6662"/>
                  <a:pt x="2455" y="6000"/>
                </a:cubicBezTo>
                <a:moveTo>
                  <a:pt x="19636" y="20400"/>
                </a:moveTo>
                <a:lnTo>
                  <a:pt x="12764" y="20400"/>
                </a:lnTo>
                <a:lnTo>
                  <a:pt x="12764" y="13800"/>
                </a:lnTo>
                <a:cubicBezTo>
                  <a:pt x="12764" y="13470"/>
                  <a:pt x="12544" y="13200"/>
                  <a:pt x="12273" y="13200"/>
                </a:cubicBezTo>
                <a:lnTo>
                  <a:pt x="9327" y="13200"/>
                </a:lnTo>
                <a:cubicBezTo>
                  <a:pt x="9056" y="13200"/>
                  <a:pt x="8836" y="13470"/>
                  <a:pt x="8836" y="13800"/>
                </a:cubicBezTo>
                <a:lnTo>
                  <a:pt x="8836" y="20400"/>
                </a:lnTo>
                <a:lnTo>
                  <a:pt x="1964" y="20400"/>
                </a:lnTo>
                <a:lnTo>
                  <a:pt x="1964" y="7573"/>
                </a:lnTo>
                <a:cubicBezTo>
                  <a:pt x="2324" y="8077"/>
                  <a:pt x="2847" y="8400"/>
                  <a:pt x="3436" y="8400"/>
                </a:cubicBezTo>
                <a:cubicBezTo>
                  <a:pt x="4026" y="8400"/>
                  <a:pt x="4549" y="8077"/>
                  <a:pt x="4909" y="7573"/>
                </a:cubicBezTo>
                <a:cubicBezTo>
                  <a:pt x="5269" y="8077"/>
                  <a:pt x="5792" y="8400"/>
                  <a:pt x="6382" y="8400"/>
                </a:cubicBezTo>
                <a:cubicBezTo>
                  <a:pt x="6971" y="8400"/>
                  <a:pt x="7495" y="8077"/>
                  <a:pt x="7855" y="7573"/>
                </a:cubicBezTo>
                <a:cubicBezTo>
                  <a:pt x="8215" y="8077"/>
                  <a:pt x="8738" y="8400"/>
                  <a:pt x="9327" y="8400"/>
                </a:cubicBezTo>
                <a:cubicBezTo>
                  <a:pt x="9917" y="8400"/>
                  <a:pt x="10440" y="8077"/>
                  <a:pt x="10800" y="7573"/>
                </a:cubicBezTo>
                <a:cubicBezTo>
                  <a:pt x="11160" y="8077"/>
                  <a:pt x="11683" y="8400"/>
                  <a:pt x="12273" y="8400"/>
                </a:cubicBezTo>
                <a:cubicBezTo>
                  <a:pt x="12862" y="8400"/>
                  <a:pt x="13385" y="8077"/>
                  <a:pt x="13745" y="7573"/>
                </a:cubicBezTo>
                <a:cubicBezTo>
                  <a:pt x="14105" y="8077"/>
                  <a:pt x="14629" y="8400"/>
                  <a:pt x="15218" y="8400"/>
                </a:cubicBezTo>
                <a:cubicBezTo>
                  <a:pt x="15808" y="8400"/>
                  <a:pt x="16331" y="8077"/>
                  <a:pt x="16691" y="7573"/>
                </a:cubicBezTo>
                <a:cubicBezTo>
                  <a:pt x="17051" y="8077"/>
                  <a:pt x="17574" y="8400"/>
                  <a:pt x="18164" y="8400"/>
                </a:cubicBezTo>
                <a:cubicBezTo>
                  <a:pt x="18753" y="8400"/>
                  <a:pt x="19276" y="8077"/>
                  <a:pt x="19636" y="7573"/>
                </a:cubicBezTo>
                <a:cubicBezTo>
                  <a:pt x="19636" y="7573"/>
                  <a:pt x="19636" y="20400"/>
                  <a:pt x="19636" y="20400"/>
                </a:cubicBezTo>
                <a:close/>
                <a:moveTo>
                  <a:pt x="11782" y="20400"/>
                </a:moveTo>
                <a:lnTo>
                  <a:pt x="9818" y="204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20400"/>
                  <a:pt x="11782" y="20400"/>
                </a:cubicBezTo>
                <a:close/>
                <a:moveTo>
                  <a:pt x="21109" y="20400"/>
                </a:moveTo>
                <a:lnTo>
                  <a:pt x="20618" y="20400"/>
                </a:lnTo>
                <a:lnTo>
                  <a:pt x="20618" y="4800"/>
                </a:lnTo>
                <a:lnTo>
                  <a:pt x="21109" y="4800"/>
                </a:lnTo>
                <a:cubicBezTo>
                  <a:pt x="21380" y="4800"/>
                  <a:pt x="21600" y="4532"/>
                  <a:pt x="21600" y="4200"/>
                </a:cubicBezTo>
                <a:cubicBezTo>
                  <a:pt x="21600" y="3868"/>
                  <a:pt x="21380" y="3600"/>
                  <a:pt x="21109" y="3600"/>
                </a:cubicBezTo>
                <a:lnTo>
                  <a:pt x="20618" y="3600"/>
                </a:lnTo>
                <a:lnTo>
                  <a:pt x="20618" y="1200"/>
                </a:lnTo>
                <a:cubicBezTo>
                  <a:pt x="20618" y="538"/>
                  <a:pt x="20178" y="0"/>
                  <a:pt x="19636" y="0"/>
                </a:cubicBezTo>
                <a:lnTo>
                  <a:pt x="1964" y="0"/>
                </a:lnTo>
                <a:cubicBezTo>
                  <a:pt x="1421" y="0"/>
                  <a:pt x="982" y="538"/>
                  <a:pt x="982" y="1200"/>
                </a:cubicBezTo>
                <a:lnTo>
                  <a:pt x="982" y="3600"/>
                </a:lnTo>
                <a:lnTo>
                  <a:pt x="491" y="3600"/>
                </a:lnTo>
                <a:cubicBezTo>
                  <a:pt x="220" y="3600"/>
                  <a:pt x="0" y="3868"/>
                  <a:pt x="0" y="4200"/>
                </a:cubicBezTo>
                <a:cubicBezTo>
                  <a:pt x="0" y="4532"/>
                  <a:pt x="220" y="4800"/>
                  <a:pt x="491" y="4800"/>
                </a:cubicBezTo>
                <a:lnTo>
                  <a:pt x="982" y="4800"/>
                </a:lnTo>
                <a:lnTo>
                  <a:pt x="982" y="20400"/>
                </a:lnTo>
                <a:lnTo>
                  <a:pt x="491" y="20400"/>
                </a:lnTo>
                <a:cubicBezTo>
                  <a:pt x="220" y="20400"/>
                  <a:pt x="0" y="20670"/>
                  <a:pt x="0" y="21000"/>
                </a:cubicBezTo>
                <a:cubicBezTo>
                  <a:pt x="0" y="21332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cubicBezTo>
                  <a:pt x="21600" y="20670"/>
                  <a:pt x="21380" y="20400"/>
                  <a:pt x="21109" y="20400"/>
                </a:cubicBezTo>
                <a:moveTo>
                  <a:pt x="16691" y="16800"/>
                </a:moveTo>
                <a:lnTo>
                  <a:pt x="14727" y="16800"/>
                </a:lnTo>
                <a:lnTo>
                  <a:pt x="14727" y="14400"/>
                </a:lnTo>
                <a:lnTo>
                  <a:pt x="16691" y="14400"/>
                </a:lnTo>
                <a:cubicBezTo>
                  <a:pt x="16691" y="14400"/>
                  <a:pt x="16691" y="16800"/>
                  <a:pt x="16691" y="16800"/>
                </a:cubicBezTo>
                <a:close/>
                <a:moveTo>
                  <a:pt x="17182" y="13200"/>
                </a:moveTo>
                <a:lnTo>
                  <a:pt x="14236" y="13200"/>
                </a:lnTo>
                <a:cubicBezTo>
                  <a:pt x="13965" y="13200"/>
                  <a:pt x="13745" y="13470"/>
                  <a:pt x="13745" y="13800"/>
                </a:cubicBezTo>
                <a:lnTo>
                  <a:pt x="13745" y="17400"/>
                </a:lnTo>
                <a:cubicBezTo>
                  <a:pt x="13745" y="17732"/>
                  <a:pt x="13965" y="18000"/>
                  <a:pt x="14236" y="18000"/>
                </a:cubicBezTo>
                <a:lnTo>
                  <a:pt x="17182" y="18000"/>
                </a:lnTo>
                <a:cubicBezTo>
                  <a:pt x="17453" y="18000"/>
                  <a:pt x="17673" y="17732"/>
                  <a:pt x="17673" y="17400"/>
                </a:cubicBezTo>
                <a:lnTo>
                  <a:pt x="17673" y="13800"/>
                </a:lnTo>
                <a:cubicBezTo>
                  <a:pt x="17673" y="13470"/>
                  <a:pt x="17453" y="13200"/>
                  <a:pt x="17182" y="13200"/>
                </a:cubicBezTo>
                <a:moveTo>
                  <a:pt x="6873" y="16800"/>
                </a:moveTo>
                <a:lnTo>
                  <a:pt x="4909" y="16800"/>
                </a:lnTo>
                <a:lnTo>
                  <a:pt x="4909" y="14400"/>
                </a:lnTo>
                <a:lnTo>
                  <a:pt x="6873" y="14400"/>
                </a:lnTo>
                <a:cubicBezTo>
                  <a:pt x="6873" y="14400"/>
                  <a:pt x="6873" y="16800"/>
                  <a:pt x="6873" y="16800"/>
                </a:cubicBezTo>
                <a:close/>
                <a:moveTo>
                  <a:pt x="7364" y="13200"/>
                </a:moveTo>
                <a:lnTo>
                  <a:pt x="4418" y="13200"/>
                </a:lnTo>
                <a:cubicBezTo>
                  <a:pt x="4147" y="13200"/>
                  <a:pt x="3927" y="13470"/>
                  <a:pt x="3927" y="13800"/>
                </a:cubicBezTo>
                <a:lnTo>
                  <a:pt x="3927" y="17400"/>
                </a:lnTo>
                <a:cubicBezTo>
                  <a:pt x="3927" y="17732"/>
                  <a:pt x="4147" y="18000"/>
                  <a:pt x="4418" y="18000"/>
                </a:cubicBezTo>
                <a:lnTo>
                  <a:pt x="7364" y="18000"/>
                </a:lnTo>
                <a:cubicBezTo>
                  <a:pt x="7635" y="18000"/>
                  <a:pt x="7855" y="17732"/>
                  <a:pt x="7855" y="17400"/>
                </a:cubicBezTo>
                <a:lnTo>
                  <a:pt x="7855" y="13800"/>
                </a:lnTo>
                <a:cubicBezTo>
                  <a:pt x="7855" y="13470"/>
                  <a:pt x="7635" y="13200"/>
                  <a:pt x="7364" y="13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Shape 3660"/>
          <p:cNvSpPr/>
          <p:nvPr/>
        </p:nvSpPr>
        <p:spPr>
          <a:xfrm>
            <a:off x="9727113" y="4379494"/>
            <a:ext cx="451877" cy="45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1"/>
                </a:lnTo>
                <a:cubicBezTo>
                  <a:pt x="19655" y="2641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1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6"/>
                  <a:pt x="299" y="8876"/>
                  <a:pt x="297" y="8877"/>
                </a:cubicBezTo>
                <a:lnTo>
                  <a:pt x="280" y="8884"/>
                </a:lnTo>
                <a:lnTo>
                  <a:pt x="281" y="8887"/>
                </a:lnTo>
                <a:cubicBezTo>
                  <a:pt x="116" y="8967"/>
                  <a:pt x="0" y="9133"/>
                  <a:pt x="0" y="9327"/>
                </a:cubicBezTo>
                <a:cubicBezTo>
                  <a:pt x="0" y="9551"/>
                  <a:pt x="151" y="9732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700"/>
                </a:lnTo>
                <a:cubicBezTo>
                  <a:pt x="21578" y="637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6"/>
                  <a:pt x="7507" y="16344"/>
                </a:cubicBezTo>
                <a:lnTo>
                  <a:pt x="6035" y="17817"/>
                </a:lnTo>
                <a:cubicBezTo>
                  <a:pt x="5946" y="17906"/>
                  <a:pt x="5891" y="18028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1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0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3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2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8"/>
                  <a:pt x="3927" y="14101"/>
                  <a:pt x="3927" y="14237"/>
                </a:cubicBezTo>
                <a:cubicBezTo>
                  <a:pt x="3927" y="14508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Shape 3664"/>
          <p:cNvSpPr/>
          <p:nvPr/>
        </p:nvSpPr>
        <p:spPr>
          <a:xfrm>
            <a:off x="7113991" y="4379494"/>
            <a:ext cx="451877" cy="45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7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3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8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3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7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7"/>
                  <a:pt x="2616" y="8979"/>
                  <a:pt x="2708" y="8634"/>
                </a:cubicBezTo>
                <a:cubicBezTo>
                  <a:pt x="2897" y="7928"/>
                  <a:pt x="3179" y="7250"/>
                  <a:pt x="3548" y="6615"/>
                </a:cubicBezTo>
                <a:cubicBezTo>
                  <a:pt x="3727" y="6305"/>
                  <a:pt x="3724" y="5924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4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40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40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4"/>
                </a:cubicBezTo>
                <a:lnTo>
                  <a:pt x="16884" y="3000"/>
                </a:lnTo>
                <a:lnTo>
                  <a:pt x="18600" y="4714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7"/>
                </a:lnTo>
                <a:cubicBezTo>
                  <a:pt x="17876" y="5924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7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1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6"/>
                </a:lnTo>
                <a:cubicBezTo>
                  <a:pt x="17292" y="2018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6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6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8"/>
                  <a:pt x="4181" y="2146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1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4"/>
                  <a:pt x="1864" y="17138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3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3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8"/>
                  <a:pt x="19641" y="16714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99739"/>
      </p:ext>
    </p:extLst>
  </p:cSld>
  <p:clrMapOvr>
    <a:masterClrMapping/>
  </p:clrMapOvr>
</p:sld>
</file>

<file path=ppt/theme/theme1.xml><?xml version="1.0" encoding="utf-8"?>
<a:theme xmlns:a="http://schemas.openxmlformats.org/drawingml/2006/main" name="1_Voodoo Powerpoint Template">
  <a:themeElements>
    <a:clrScheme name="Voodoo Color">
      <a:dk1>
        <a:srgbClr val="222222"/>
      </a:dk1>
      <a:lt1>
        <a:srgbClr val="F7F7F7"/>
      </a:lt1>
      <a:dk2>
        <a:srgbClr val="222222"/>
      </a:dk2>
      <a:lt2>
        <a:srgbClr val="FEFFFF"/>
      </a:lt2>
      <a:accent1>
        <a:srgbClr val="1D46F3"/>
      </a:accent1>
      <a:accent2>
        <a:srgbClr val="FE5757"/>
      </a:accent2>
      <a:accent3>
        <a:srgbClr val="FE0061"/>
      </a:accent3>
      <a:accent4>
        <a:srgbClr val="A905B7"/>
      </a:accent4>
      <a:accent5>
        <a:srgbClr val="7030BD"/>
      </a:accent5>
      <a:accent6>
        <a:srgbClr val="3C4EBC"/>
      </a:accent6>
      <a:hlink>
        <a:srgbClr val="5352F5"/>
      </a:hlink>
      <a:folHlink>
        <a:srgbClr val="BFBFBF"/>
      </a:folHlink>
    </a:clrScheme>
    <a:fontScheme name="Custom 3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>
          <a:lnSpc>
            <a:spcPct val="130000"/>
          </a:lnSpc>
          <a:spcBef>
            <a:spcPts val="1000"/>
          </a:spcBef>
          <a:defRPr sz="14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2043</Words>
  <Application>Microsoft Office PowerPoint</Application>
  <PresentationFormat>Widescreen</PresentationFormat>
  <Paragraphs>186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Montserrat</vt:lpstr>
      <vt:lpstr>Montserrat Medium</vt:lpstr>
      <vt:lpstr>Montserrat SemiBold</vt:lpstr>
      <vt:lpstr>Open Sans</vt:lpstr>
      <vt:lpstr>Open Sans SemiBold</vt:lpstr>
      <vt:lpstr>Playfair Display</vt:lpstr>
      <vt:lpstr>1_Voodoo Powerpoint Template</vt:lpstr>
      <vt:lpstr>PowerPoint Presentation</vt:lpstr>
      <vt:lpstr>The  John Doe Presentation Summit 2018</vt:lpstr>
      <vt:lpstr>Welcome Message</vt:lpstr>
      <vt:lpstr>Table Content</vt:lpstr>
      <vt:lpstr>Who we are?</vt:lpstr>
      <vt:lpstr>Our Service</vt:lpstr>
      <vt:lpstr>Our Services</vt:lpstr>
      <vt:lpstr>PowerPoint Presentation</vt:lpstr>
      <vt:lpstr>What We Do</vt:lpstr>
      <vt:lpstr>Our business Philosophy</vt:lpstr>
      <vt:lpstr>PowerPoint Presentation</vt:lpstr>
      <vt:lpstr>Portfolio Images Layout</vt:lpstr>
      <vt:lpstr>Our Portfolio</vt:lpstr>
      <vt:lpstr>Meet the Team</vt:lpstr>
      <vt:lpstr>Meet the Team</vt:lpstr>
      <vt:lpstr>Emma Harper</vt:lpstr>
      <vt:lpstr>PowerPoint Presentation</vt:lpstr>
      <vt:lpstr>Data chart</vt:lpstr>
      <vt:lpstr>Creative Data</vt:lpstr>
      <vt:lpstr>Clustered Chart Style</vt:lpstr>
      <vt:lpstr>Pie Chart Style</vt:lpstr>
      <vt:lpstr>Area Chart Style</vt:lpstr>
      <vt:lpstr>United States</vt:lpstr>
      <vt:lpstr>Europe  Map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 John Doe Presentation Summit 2018</dc:title>
  <dc:creator>Partha Pratim Chanda</dc:creator>
  <cp:lastModifiedBy>Michal Zavacky</cp:lastModifiedBy>
  <cp:revision>12</cp:revision>
  <dcterms:created xsi:type="dcterms:W3CDTF">2019-06-29T17:21:28Z</dcterms:created>
  <dcterms:modified xsi:type="dcterms:W3CDTF">2019-07-09T13:16:36Z</dcterms:modified>
</cp:coreProperties>
</file>