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8" r:id="rId2"/>
    <p:sldId id="259" r:id="rId3"/>
    <p:sldId id="260" r:id="rId4"/>
    <p:sldId id="261" r:id="rId5"/>
    <p:sldId id="264" r:id="rId6"/>
    <p:sldId id="262" r:id="rId7"/>
    <p:sldId id="263" r:id="rId8"/>
    <p:sldId id="385" r:id="rId9"/>
    <p:sldId id="386" r:id="rId10"/>
    <p:sldId id="387" r:id="rId11"/>
    <p:sldId id="384" r:id="rId12"/>
    <p:sldId id="305" r:id="rId13"/>
    <p:sldId id="282" r:id="rId14"/>
    <p:sldId id="271" r:id="rId15"/>
    <p:sldId id="29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97" r:id="rId25"/>
  </p:sldIdLst>
  <p:sldSz cx="29260800" cy="16459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s" id="{E5856E7E-B695-4068-940E-930C35B81128}">
          <p14:sldIdLst/>
        </p14:section>
        <p14:section name="Intro" id="{FE1B2161-7D52-4B66-BD9E-F56C6C9AD45C}">
          <p14:sldIdLst>
            <p14:sldId id="258"/>
            <p14:sldId id="259"/>
          </p14:sldIdLst>
        </p14:section>
        <p14:section name="About Us" id="{3735D820-C767-475B-A481-B8C39BBB4E26}">
          <p14:sldIdLst>
            <p14:sldId id="260"/>
            <p14:sldId id="261"/>
            <p14:sldId id="264"/>
          </p14:sldIdLst>
        </p14:section>
        <p14:section name="Full Screen" id="{6570AE6D-ED5A-48D3-AF47-D489A436CBD4}">
          <p14:sldIdLst>
            <p14:sldId id="262"/>
            <p14:sldId id="263"/>
            <p14:sldId id="385"/>
            <p14:sldId id="386"/>
            <p14:sldId id="387"/>
          </p14:sldIdLst>
        </p14:section>
        <p14:section name="Portfolio" id="{840A57A5-49EB-4680-95CD-C5D182775B99}">
          <p14:sldIdLst>
            <p14:sldId id="384"/>
            <p14:sldId id="305"/>
            <p14:sldId id="282"/>
            <p14:sldId id="271"/>
            <p14:sldId id="290"/>
          </p14:sldIdLst>
        </p14:section>
        <p14:section name="Team Slides" id="{90CB5D72-76A4-4045-BE0F-5301C790B08C}">
          <p14:sldIdLst>
            <p14:sldId id="273"/>
            <p14:sldId id="274"/>
          </p14:sldIdLst>
        </p14:section>
        <p14:section name="Infographics" id="{8B9E40E0-7477-424B-8E78-E6A77043300E}">
          <p14:sldIdLst>
            <p14:sldId id="275"/>
            <p14:sldId id="276"/>
            <p14:sldId id="277"/>
            <p14:sldId id="278"/>
            <p14:sldId id="279"/>
          </p14:sldIdLst>
        </p14:section>
        <p14:section name="Contact" id="{8FF7C6DE-B95E-4EAB-9149-0B6C6AEC7FD2}">
          <p14:sldIdLst>
            <p14:sldId id="280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8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4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2A0AA-D4DA-45AC-9799-CE775232A808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545AA-CDA7-4956-90AA-00E4F1939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04E9A3-37DF-4388-9A61-B2CB81CDF3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099" y="419099"/>
            <a:ext cx="28422600" cy="15621000"/>
          </a:xfrm>
          <a:custGeom>
            <a:avLst/>
            <a:gdLst>
              <a:gd name="connsiteX0" fmla="*/ 0 w 28422600"/>
              <a:gd name="connsiteY0" fmla="*/ 0 h 15621000"/>
              <a:gd name="connsiteX1" fmla="*/ 28422600 w 28422600"/>
              <a:gd name="connsiteY1" fmla="*/ 0 h 15621000"/>
              <a:gd name="connsiteX2" fmla="*/ 28422600 w 28422600"/>
              <a:gd name="connsiteY2" fmla="*/ 15621000 h 15621000"/>
              <a:gd name="connsiteX3" fmla="*/ 0 w 28422600"/>
              <a:gd name="connsiteY3" fmla="*/ 15621000 h 156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22600" h="15621000">
                <a:moveTo>
                  <a:pt x="0" y="0"/>
                </a:moveTo>
                <a:lnTo>
                  <a:pt x="28422600" y="0"/>
                </a:lnTo>
                <a:lnTo>
                  <a:pt x="28422600" y="15621000"/>
                </a:lnTo>
                <a:lnTo>
                  <a:pt x="0" y="15621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7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493A59B-AFA1-4541-80A8-75093F4E9BA2}"/>
              </a:ext>
            </a:extLst>
          </p:cNvPr>
          <p:cNvSpPr/>
          <p:nvPr userDrawn="1"/>
        </p:nvSpPr>
        <p:spPr>
          <a:xfrm>
            <a:off x="1172497" y="9310467"/>
            <a:ext cx="4990547" cy="2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27BFF3-2A4B-4AE3-B248-E2C0F1DF8590}"/>
              </a:ext>
            </a:extLst>
          </p:cNvPr>
          <p:cNvSpPr/>
          <p:nvPr userDrawn="1"/>
        </p:nvSpPr>
        <p:spPr>
          <a:xfrm>
            <a:off x="6589667" y="9310467"/>
            <a:ext cx="4990547" cy="2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FC6BB6-8C8F-42C7-9C23-A733A12D1416}"/>
              </a:ext>
            </a:extLst>
          </p:cNvPr>
          <p:cNvSpPr/>
          <p:nvPr userDrawn="1"/>
        </p:nvSpPr>
        <p:spPr>
          <a:xfrm>
            <a:off x="12006837" y="9310467"/>
            <a:ext cx="4990547" cy="2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542519-2BFC-42B5-9C8C-FDA24D319635}"/>
              </a:ext>
            </a:extLst>
          </p:cNvPr>
          <p:cNvSpPr/>
          <p:nvPr userDrawn="1"/>
        </p:nvSpPr>
        <p:spPr>
          <a:xfrm>
            <a:off x="17424007" y="9310467"/>
            <a:ext cx="4990547" cy="2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63DA26-4A72-4E76-9F62-749BE4143150}"/>
              </a:ext>
            </a:extLst>
          </p:cNvPr>
          <p:cNvSpPr/>
          <p:nvPr userDrawn="1"/>
        </p:nvSpPr>
        <p:spPr>
          <a:xfrm>
            <a:off x="22841177" y="9310467"/>
            <a:ext cx="4990547" cy="20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F5384-F2AA-42F7-88A9-B7897B1FF736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EE0631-2A8A-45DD-AD79-FC3DB6F673E0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986375-5C2F-4EE5-B1DF-FFB37FCFDA5E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34DBD1-8960-436A-9003-21D483C96F8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00F41-BC72-4948-B430-E5F382B053B6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462237-E25F-498D-9531-6268799C003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19FF9F-D6A7-4323-8FE7-D758FB11EA3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822A07-CB74-479D-90F6-5FA8121893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3163" y="5012264"/>
            <a:ext cx="4990569" cy="43378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39DC721-A293-462F-953C-B6AC5DD4D1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90161" y="5012263"/>
            <a:ext cx="4990569" cy="43378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9544F277-FA77-4040-998E-D27C5A90B0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007159" y="5012262"/>
            <a:ext cx="4990569" cy="43378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5BCBA31-56E4-40A4-86C3-9E2F5288B1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24157" y="5012261"/>
            <a:ext cx="4990569" cy="43378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C4A3AE11-A6A5-480B-8A46-88BA21F074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41155" y="5012260"/>
            <a:ext cx="4990569" cy="43378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4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F5384-F2AA-42F7-88A9-B7897B1FF736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EE0631-2A8A-45DD-AD79-FC3DB6F673E0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986375-5C2F-4EE5-B1DF-FFB37FCFDA5E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34DBD1-8960-436A-9003-21D483C96F8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00F41-BC72-4948-B430-E5F382B053B6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462237-E25F-498D-9531-6268799C003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19FF9F-D6A7-4323-8FE7-D758FB11EA3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5822A07-CB74-479D-90F6-5FA8121893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3163" y="5012262"/>
            <a:ext cx="5416331" cy="91815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939DC721-A293-462F-953C-B6AC5DD4D1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90161" y="5012262"/>
            <a:ext cx="5416331" cy="91815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9544F277-FA77-4040-998E-D27C5A90B0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007159" y="5012262"/>
            <a:ext cx="5416331" cy="91815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5BCBA31-56E4-40A4-86C3-9E2F5288B1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24157" y="5012262"/>
            <a:ext cx="5416331" cy="91815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C4A3AE11-A6A5-480B-8A46-88BA21F074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41155" y="5012262"/>
            <a:ext cx="5416331" cy="91815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7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F5384-F2AA-42F7-88A9-B7897B1FF736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EE0631-2A8A-45DD-AD79-FC3DB6F673E0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986375-5C2F-4EE5-B1DF-FFB37FCFDA5E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34DBD1-8960-436A-9003-21D483C96F8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00F41-BC72-4948-B430-E5F382B053B6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462237-E25F-498D-9531-6268799C003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19FF9F-D6A7-4323-8FE7-D758FB11EA3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38FAEBF-1DAC-4227-9C71-D4177DCC96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1018" y="5012267"/>
            <a:ext cx="27084981" cy="9181579"/>
          </a:xfrm>
          <a:custGeom>
            <a:avLst/>
            <a:gdLst>
              <a:gd name="connsiteX0" fmla="*/ 0 w 10479024"/>
              <a:gd name="connsiteY0" fmla="*/ 0 h 2542032"/>
              <a:gd name="connsiteX1" fmla="*/ 10479024 w 10479024"/>
              <a:gd name="connsiteY1" fmla="*/ 0 h 2542032"/>
              <a:gd name="connsiteX2" fmla="*/ 10479024 w 10479024"/>
              <a:gd name="connsiteY2" fmla="*/ 2542032 h 2542032"/>
              <a:gd name="connsiteX3" fmla="*/ 0 w 10479024"/>
              <a:gd name="connsiteY3" fmla="*/ 2542032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9024" h="2542032">
                <a:moveTo>
                  <a:pt x="0" y="0"/>
                </a:moveTo>
                <a:lnTo>
                  <a:pt x="10479024" y="0"/>
                </a:lnTo>
                <a:lnTo>
                  <a:pt x="10479024" y="2542032"/>
                </a:lnTo>
                <a:lnTo>
                  <a:pt x="0" y="2542032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553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0DAD7A7-AA96-4A50-80DB-8A5247B7BB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51778" y="995062"/>
            <a:ext cx="15409022" cy="15464138"/>
          </a:xfrm>
          <a:custGeom>
            <a:avLst/>
            <a:gdLst>
              <a:gd name="connsiteX0" fmla="*/ 9166294 w 15409022"/>
              <a:gd name="connsiteY0" fmla="*/ 0 h 15464138"/>
              <a:gd name="connsiteX1" fmla="*/ 9281432 w 15409022"/>
              <a:gd name="connsiteY1" fmla="*/ 2077 h 15464138"/>
              <a:gd name="connsiteX2" fmla="*/ 9397602 w 15409022"/>
              <a:gd name="connsiteY2" fmla="*/ 7263 h 15464138"/>
              <a:gd name="connsiteX3" fmla="*/ 9512742 w 15409022"/>
              <a:gd name="connsiteY3" fmla="*/ 16598 h 15464138"/>
              <a:gd name="connsiteX4" fmla="*/ 9626838 w 15409022"/>
              <a:gd name="connsiteY4" fmla="*/ 29046 h 15464138"/>
              <a:gd name="connsiteX5" fmla="*/ 9743014 w 15409022"/>
              <a:gd name="connsiteY5" fmla="*/ 44603 h 15464138"/>
              <a:gd name="connsiteX6" fmla="*/ 9857110 w 15409022"/>
              <a:gd name="connsiteY6" fmla="*/ 63273 h 15464138"/>
              <a:gd name="connsiteX7" fmla="*/ 9970172 w 15409022"/>
              <a:gd name="connsiteY7" fmla="*/ 86093 h 15464138"/>
              <a:gd name="connsiteX8" fmla="*/ 10084274 w 15409022"/>
              <a:gd name="connsiteY8" fmla="*/ 110989 h 15464138"/>
              <a:gd name="connsiteX9" fmla="*/ 10197334 w 15409022"/>
              <a:gd name="connsiteY9" fmla="*/ 138995 h 15464138"/>
              <a:gd name="connsiteX10" fmla="*/ 10309360 w 15409022"/>
              <a:gd name="connsiteY10" fmla="*/ 171149 h 15464138"/>
              <a:gd name="connsiteX11" fmla="*/ 10421382 w 15409022"/>
              <a:gd name="connsiteY11" fmla="*/ 207453 h 15464138"/>
              <a:gd name="connsiteX12" fmla="*/ 10532370 w 15409022"/>
              <a:gd name="connsiteY12" fmla="*/ 245834 h 15464138"/>
              <a:gd name="connsiteX13" fmla="*/ 10641282 w 15409022"/>
              <a:gd name="connsiteY13" fmla="*/ 288360 h 15464138"/>
              <a:gd name="connsiteX14" fmla="*/ 10750194 w 15409022"/>
              <a:gd name="connsiteY14" fmla="*/ 332963 h 15464138"/>
              <a:gd name="connsiteX15" fmla="*/ 10859106 w 15409022"/>
              <a:gd name="connsiteY15" fmla="*/ 381715 h 15464138"/>
              <a:gd name="connsiteX16" fmla="*/ 10964910 w 15409022"/>
              <a:gd name="connsiteY16" fmla="*/ 433576 h 15464138"/>
              <a:gd name="connsiteX17" fmla="*/ 14735362 w 15409022"/>
              <a:gd name="connsiteY17" fmla="*/ 2607680 h 15464138"/>
              <a:gd name="connsiteX18" fmla="*/ 14775814 w 15409022"/>
              <a:gd name="connsiteY18" fmla="*/ 2631535 h 15464138"/>
              <a:gd name="connsiteX19" fmla="*/ 14816268 w 15409022"/>
              <a:gd name="connsiteY19" fmla="*/ 2654359 h 15464138"/>
              <a:gd name="connsiteX20" fmla="*/ 14856722 w 15409022"/>
              <a:gd name="connsiteY20" fmla="*/ 2678215 h 15464138"/>
              <a:gd name="connsiteX21" fmla="*/ 14898210 w 15409022"/>
              <a:gd name="connsiteY21" fmla="*/ 2699998 h 15464138"/>
              <a:gd name="connsiteX22" fmla="*/ 14937628 w 15409022"/>
              <a:gd name="connsiteY22" fmla="*/ 2722818 h 15464138"/>
              <a:gd name="connsiteX23" fmla="*/ 14979118 w 15409022"/>
              <a:gd name="connsiteY23" fmla="*/ 2743561 h 15464138"/>
              <a:gd name="connsiteX24" fmla="*/ 15017494 w 15409022"/>
              <a:gd name="connsiteY24" fmla="*/ 2766380 h 15464138"/>
              <a:gd name="connsiteX25" fmla="*/ 15055874 w 15409022"/>
              <a:gd name="connsiteY25" fmla="*/ 2787127 h 15464138"/>
              <a:gd name="connsiteX26" fmla="*/ 15409022 w 15409022"/>
              <a:gd name="connsiteY26" fmla="*/ 2994971 h 15464138"/>
              <a:gd name="connsiteX27" fmla="*/ 15409022 w 15409022"/>
              <a:gd name="connsiteY27" fmla="*/ 15464138 h 15464138"/>
              <a:gd name="connsiteX28" fmla="*/ 930172 w 15409022"/>
              <a:gd name="connsiteY28" fmla="*/ 15464138 h 15464138"/>
              <a:gd name="connsiteX29" fmla="*/ 910718 w 15409022"/>
              <a:gd name="connsiteY29" fmla="*/ 15439662 h 15464138"/>
              <a:gd name="connsiteX30" fmla="*/ 878563 w 15409022"/>
              <a:gd name="connsiteY30" fmla="*/ 15397132 h 15464138"/>
              <a:gd name="connsiteX31" fmla="*/ 846408 w 15409022"/>
              <a:gd name="connsiteY31" fmla="*/ 15354606 h 15464138"/>
              <a:gd name="connsiteX32" fmla="*/ 814254 w 15409022"/>
              <a:gd name="connsiteY32" fmla="*/ 15311039 h 15464138"/>
              <a:gd name="connsiteX33" fmla="*/ 783135 w 15409022"/>
              <a:gd name="connsiteY33" fmla="*/ 15267473 h 15464138"/>
              <a:gd name="connsiteX34" fmla="*/ 752017 w 15409022"/>
              <a:gd name="connsiteY34" fmla="*/ 15222875 h 15464138"/>
              <a:gd name="connsiteX35" fmla="*/ 690817 w 15409022"/>
              <a:gd name="connsiteY35" fmla="*/ 15132633 h 15464138"/>
              <a:gd name="connsiteX36" fmla="*/ 633770 w 15409022"/>
              <a:gd name="connsiteY36" fmla="*/ 15041350 h 15464138"/>
              <a:gd name="connsiteX37" fmla="*/ 577755 w 15409022"/>
              <a:gd name="connsiteY37" fmla="*/ 14952149 h 15464138"/>
              <a:gd name="connsiteX38" fmla="*/ 525894 w 15409022"/>
              <a:gd name="connsiteY38" fmla="*/ 14862943 h 15464138"/>
              <a:gd name="connsiteX39" fmla="*/ 476106 w 15409022"/>
              <a:gd name="connsiteY39" fmla="*/ 14776851 h 15464138"/>
              <a:gd name="connsiteX40" fmla="*/ 431503 w 15409022"/>
              <a:gd name="connsiteY40" fmla="*/ 14692831 h 15464138"/>
              <a:gd name="connsiteX41" fmla="*/ 390013 w 15409022"/>
              <a:gd name="connsiteY41" fmla="*/ 14612960 h 15464138"/>
              <a:gd name="connsiteX42" fmla="*/ 353709 w 15409022"/>
              <a:gd name="connsiteY42" fmla="*/ 14538280 h 15464138"/>
              <a:gd name="connsiteX43" fmla="*/ 337112 w 15409022"/>
              <a:gd name="connsiteY43" fmla="*/ 14501976 h 15464138"/>
              <a:gd name="connsiteX44" fmla="*/ 320514 w 15409022"/>
              <a:gd name="connsiteY44" fmla="*/ 14461523 h 15464138"/>
              <a:gd name="connsiteX45" fmla="*/ 302880 w 15409022"/>
              <a:gd name="connsiteY45" fmla="*/ 14422105 h 15464138"/>
              <a:gd name="connsiteX46" fmla="*/ 287323 w 15409022"/>
              <a:gd name="connsiteY46" fmla="*/ 14379579 h 15464138"/>
              <a:gd name="connsiteX47" fmla="*/ 269689 w 15409022"/>
              <a:gd name="connsiteY47" fmla="*/ 14336013 h 15464138"/>
              <a:gd name="connsiteX48" fmla="*/ 253092 w 15409022"/>
              <a:gd name="connsiteY48" fmla="*/ 14291410 h 15464138"/>
              <a:gd name="connsiteX49" fmla="*/ 237535 w 15409022"/>
              <a:gd name="connsiteY49" fmla="*/ 14245771 h 15464138"/>
              <a:gd name="connsiteX50" fmla="*/ 220937 w 15409022"/>
              <a:gd name="connsiteY50" fmla="*/ 14200132 h 15464138"/>
              <a:gd name="connsiteX51" fmla="*/ 191896 w 15409022"/>
              <a:gd name="connsiteY51" fmla="*/ 14102627 h 15464138"/>
              <a:gd name="connsiteX52" fmla="*/ 161814 w 15409022"/>
              <a:gd name="connsiteY52" fmla="*/ 14003051 h 15464138"/>
              <a:gd name="connsiteX53" fmla="*/ 148329 w 15409022"/>
              <a:gd name="connsiteY53" fmla="*/ 13951190 h 15464138"/>
              <a:gd name="connsiteX54" fmla="*/ 133808 w 15409022"/>
              <a:gd name="connsiteY54" fmla="*/ 13900360 h 15464138"/>
              <a:gd name="connsiteX55" fmla="*/ 120324 w 15409022"/>
              <a:gd name="connsiteY55" fmla="*/ 13847463 h 15464138"/>
              <a:gd name="connsiteX56" fmla="*/ 107876 w 15409022"/>
              <a:gd name="connsiteY56" fmla="*/ 13794562 h 15464138"/>
              <a:gd name="connsiteX57" fmla="*/ 96468 w 15409022"/>
              <a:gd name="connsiteY57" fmla="*/ 13741660 h 15464138"/>
              <a:gd name="connsiteX58" fmla="*/ 84020 w 15409022"/>
              <a:gd name="connsiteY58" fmla="*/ 13686686 h 15464138"/>
              <a:gd name="connsiteX59" fmla="*/ 74685 w 15409022"/>
              <a:gd name="connsiteY59" fmla="*/ 13631712 h 15464138"/>
              <a:gd name="connsiteX60" fmla="*/ 63273 w 15409022"/>
              <a:gd name="connsiteY60" fmla="*/ 13577774 h 15464138"/>
              <a:gd name="connsiteX61" fmla="*/ 54974 w 15409022"/>
              <a:gd name="connsiteY61" fmla="*/ 13522800 h 15464138"/>
              <a:gd name="connsiteX62" fmla="*/ 44603 w 15409022"/>
              <a:gd name="connsiteY62" fmla="*/ 13467826 h 15464138"/>
              <a:gd name="connsiteX63" fmla="*/ 37340 w 15409022"/>
              <a:gd name="connsiteY63" fmla="*/ 13411811 h 15464138"/>
              <a:gd name="connsiteX64" fmla="*/ 30082 w 15409022"/>
              <a:gd name="connsiteY64" fmla="*/ 13357873 h 15464138"/>
              <a:gd name="connsiteX65" fmla="*/ 22820 w 15409022"/>
              <a:gd name="connsiteY65" fmla="*/ 13302899 h 15464138"/>
              <a:gd name="connsiteX66" fmla="*/ 17634 w 15409022"/>
              <a:gd name="connsiteY66" fmla="*/ 13246889 h 15464138"/>
              <a:gd name="connsiteX67" fmla="*/ 12448 w 15409022"/>
              <a:gd name="connsiteY67" fmla="*/ 13192951 h 15464138"/>
              <a:gd name="connsiteX68" fmla="*/ 7263 w 15409022"/>
              <a:gd name="connsiteY68" fmla="*/ 13137972 h 15464138"/>
              <a:gd name="connsiteX69" fmla="*/ 5186 w 15409022"/>
              <a:gd name="connsiteY69" fmla="*/ 13082998 h 15464138"/>
              <a:gd name="connsiteX70" fmla="*/ 2077 w 15409022"/>
              <a:gd name="connsiteY70" fmla="*/ 13030101 h 15464138"/>
              <a:gd name="connsiteX71" fmla="*/ 0 w 15409022"/>
              <a:gd name="connsiteY71" fmla="*/ 12976163 h 15464138"/>
              <a:gd name="connsiteX72" fmla="*/ 0 w 15409022"/>
              <a:gd name="connsiteY72" fmla="*/ 12923261 h 15464138"/>
              <a:gd name="connsiteX73" fmla="*/ 0 w 15409022"/>
              <a:gd name="connsiteY73" fmla="*/ 6948624 h 15464138"/>
              <a:gd name="connsiteX74" fmla="*/ 0 w 15409022"/>
              <a:gd name="connsiteY74" fmla="*/ 6895727 h 15464138"/>
              <a:gd name="connsiteX75" fmla="*/ 2077 w 15409022"/>
              <a:gd name="connsiteY75" fmla="*/ 6840753 h 15464138"/>
              <a:gd name="connsiteX76" fmla="*/ 5186 w 15409022"/>
              <a:gd name="connsiteY76" fmla="*/ 6785775 h 15464138"/>
              <a:gd name="connsiteX77" fmla="*/ 7263 w 15409022"/>
              <a:gd name="connsiteY77" fmla="*/ 6731837 h 15464138"/>
              <a:gd name="connsiteX78" fmla="*/ 12448 w 15409022"/>
              <a:gd name="connsiteY78" fmla="*/ 6675826 h 15464138"/>
              <a:gd name="connsiteX79" fmla="*/ 17634 w 15409022"/>
              <a:gd name="connsiteY79" fmla="*/ 6620852 h 15464138"/>
              <a:gd name="connsiteX80" fmla="*/ 23856 w 15409022"/>
              <a:gd name="connsiteY80" fmla="*/ 6564837 h 15464138"/>
              <a:gd name="connsiteX81" fmla="*/ 30082 w 15409022"/>
              <a:gd name="connsiteY81" fmla="*/ 6508827 h 15464138"/>
              <a:gd name="connsiteX82" fmla="*/ 38381 w 15409022"/>
              <a:gd name="connsiteY82" fmla="*/ 6451776 h 15464138"/>
              <a:gd name="connsiteX83" fmla="*/ 45639 w 15409022"/>
              <a:gd name="connsiteY83" fmla="*/ 6395766 h 15464138"/>
              <a:gd name="connsiteX84" fmla="*/ 56015 w 15409022"/>
              <a:gd name="connsiteY84" fmla="*/ 6340792 h 15464138"/>
              <a:gd name="connsiteX85" fmla="*/ 66386 w 15409022"/>
              <a:gd name="connsiteY85" fmla="*/ 6284776 h 15464138"/>
              <a:gd name="connsiteX86" fmla="*/ 75721 w 15409022"/>
              <a:gd name="connsiteY86" fmla="*/ 6229803 h 15464138"/>
              <a:gd name="connsiteX87" fmla="*/ 87133 w 15409022"/>
              <a:gd name="connsiteY87" fmla="*/ 6173792 h 15464138"/>
              <a:gd name="connsiteX88" fmla="*/ 99577 w 15409022"/>
              <a:gd name="connsiteY88" fmla="*/ 6118818 h 15464138"/>
              <a:gd name="connsiteX89" fmla="*/ 112025 w 15409022"/>
              <a:gd name="connsiteY89" fmla="*/ 6064880 h 15464138"/>
              <a:gd name="connsiteX90" fmla="*/ 124473 w 15409022"/>
              <a:gd name="connsiteY90" fmla="*/ 6010942 h 15464138"/>
              <a:gd name="connsiteX91" fmla="*/ 137958 w 15409022"/>
              <a:gd name="connsiteY91" fmla="*/ 5958041 h 15464138"/>
              <a:gd name="connsiteX92" fmla="*/ 151442 w 15409022"/>
              <a:gd name="connsiteY92" fmla="*/ 5904103 h 15464138"/>
              <a:gd name="connsiteX93" fmla="*/ 166999 w 15409022"/>
              <a:gd name="connsiteY93" fmla="*/ 5852238 h 15464138"/>
              <a:gd name="connsiteX94" fmla="*/ 181520 w 15409022"/>
              <a:gd name="connsiteY94" fmla="*/ 5801412 h 15464138"/>
              <a:gd name="connsiteX95" fmla="*/ 196045 w 15409022"/>
              <a:gd name="connsiteY95" fmla="*/ 5751624 h 15464138"/>
              <a:gd name="connsiteX96" fmla="*/ 211602 w 15409022"/>
              <a:gd name="connsiteY96" fmla="*/ 5701835 h 15464138"/>
              <a:gd name="connsiteX97" fmla="*/ 227159 w 15409022"/>
              <a:gd name="connsiteY97" fmla="*/ 5653084 h 15464138"/>
              <a:gd name="connsiteX98" fmla="*/ 243757 w 15409022"/>
              <a:gd name="connsiteY98" fmla="*/ 5606408 h 15464138"/>
              <a:gd name="connsiteX99" fmla="*/ 261391 w 15409022"/>
              <a:gd name="connsiteY99" fmla="*/ 5560769 h 15464138"/>
              <a:gd name="connsiteX100" fmla="*/ 276952 w 15409022"/>
              <a:gd name="connsiteY100" fmla="*/ 5516167 h 15464138"/>
              <a:gd name="connsiteX101" fmla="*/ 294581 w 15409022"/>
              <a:gd name="connsiteY101" fmla="*/ 5470527 h 15464138"/>
              <a:gd name="connsiteX102" fmla="*/ 312215 w 15409022"/>
              <a:gd name="connsiteY102" fmla="*/ 5430074 h 15464138"/>
              <a:gd name="connsiteX103" fmla="*/ 329849 w 15409022"/>
              <a:gd name="connsiteY103" fmla="*/ 5388584 h 15464138"/>
              <a:gd name="connsiteX104" fmla="*/ 346447 w 15409022"/>
              <a:gd name="connsiteY104" fmla="*/ 5349167 h 15464138"/>
              <a:gd name="connsiteX105" fmla="*/ 364081 w 15409022"/>
              <a:gd name="connsiteY105" fmla="*/ 5311827 h 15464138"/>
              <a:gd name="connsiteX106" fmla="*/ 406606 w 15409022"/>
              <a:gd name="connsiteY106" fmla="*/ 5227807 h 15464138"/>
              <a:gd name="connsiteX107" fmla="*/ 447060 w 15409022"/>
              <a:gd name="connsiteY107" fmla="*/ 5142751 h 15464138"/>
              <a:gd name="connsiteX108" fmla="*/ 489590 w 15409022"/>
              <a:gd name="connsiteY108" fmla="*/ 5060808 h 15464138"/>
              <a:gd name="connsiteX109" fmla="*/ 534193 w 15409022"/>
              <a:gd name="connsiteY109" fmla="*/ 4978865 h 15464138"/>
              <a:gd name="connsiteX110" fmla="*/ 557013 w 15409022"/>
              <a:gd name="connsiteY110" fmla="*/ 4939448 h 15464138"/>
              <a:gd name="connsiteX111" fmla="*/ 578791 w 15409022"/>
              <a:gd name="connsiteY111" fmla="*/ 4900030 h 15464138"/>
              <a:gd name="connsiteX112" fmla="*/ 602652 w 15409022"/>
              <a:gd name="connsiteY112" fmla="*/ 4861654 h 15464138"/>
              <a:gd name="connsiteX113" fmla="*/ 626507 w 15409022"/>
              <a:gd name="connsiteY113" fmla="*/ 4822237 h 15464138"/>
              <a:gd name="connsiteX114" fmla="*/ 651404 w 15409022"/>
              <a:gd name="connsiteY114" fmla="*/ 4783860 h 15464138"/>
              <a:gd name="connsiteX115" fmla="*/ 676296 w 15409022"/>
              <a:gd name="connsiteY115" fmla="*/ 4746515 h 15464138"/>
              <a:gd name="connsiteX116" fmla="*/ 702229 w 15409022"/>
              <a:gd name="connsiteY116" fmla="*/ 4709175 h 15464138"/>
              <a:gd name="connsiteX117" fmla="*/ 728157 w 15409022"/>
              <a:gd name="connsiteY117" fmla="*/ 4674943 h 15464138"/>
              <a:gd name="connsiteX118" fmla="*/ 756166 w 15409022"/>
              <a:gd name="connsiteY118" fmla="*/ 4637603 h 15464138"/>
              <a:gd name="connsiteX119" fmla="*/ 782095 w 15409022"/>
              <a:gd name="connsiteY119" fmla="*/ 4601299 h 15464138"/>
              <a:gd name="connsiteX120" fmla="*/ 808027 w 15409022"/>
              <a:gd name="connsiteY120" fmla="*/ 4563959 h 15464138"/>
              <a:gd name="connsiteX121" fmla="*/ 834996 w 15409022"/>
              <a:gd name="connsiteY121" fmla="*/ 4528691 h 15464138"/>
              <a:gd name="connsiteX122" fmla="*/ 860929 w 15409022"/>
              <a:gd name="connsiteY122" fmla="*/ 4492387 h 15464138"/>
              <a:gd name="connsiteX123" fmla="*/ 888934 w 15409022"/>
              <a:gd name="connsiteY123" fmla="*/ 4457119 h 15464138"/>
              <a:gd name="connsiteX124" fmla="*/ 916939 w 15409022"/>
              <a:gd name="connsiteY124" fmla="*/ 4423929 h 15464138"/>
              <a:gd name="connsiteX125" fmla="*/ 947022 w 15409022"/>
              <a:gd name="connsiteY125" fmla="*/ 4391775 h 15464138"/>
              <a:gd name="connsiteX126" fmla="*/ 1019629 w 15409022"/>
              <a:gd name="connsiteY126" fmla="*/ 4312940 h 15464138"/>
              <a:gd name="connsiteX127" fmla="*/ 1065268 w 15409022"/>
              <a:gd name="connsiteY127" fmla="*/ 4261079 h 15464138"/>
              <a:gd name="connsiteX128" fmla="*/ 1093274 w 15409022"/>
              <a:gd name="connsiteY128" fmla="*/ 4224775 h 15464138"/>
              <a:gd name="connsiteX129" fmla="*/ 1115057 w 15409022"/>
              <a:gd name="connsiteY129" fmla="*/ 4200915 h 15464138"/>
              <a:gd name="connsiteX130" fmla="*/ 1126469 w 15409022"/>
              <a:gd name="connsiteY130" fmla="*/ 4188471 h 15464138"/>
              <a:gd name="connsiteX131" fmla="*/ 1138917 w 15409022"/>
              <a:gd name="connsiteY131" fmla="*/ 4177059 h 15464138"/>
              <a:gd name="connsiteX132" fmla="*/ 1152402 w 15409022"/>
              <a:gd name="connsiteY132" fmla="*/ 4161502 h 15464138"/>
              <a:gd name="connsiteX133" fmla="*/ 1171072 w 15409022"/>
              <a:gd name="connsiteY133" fmla="*/ 4145941 h 15464138"/>
              <a:gd name="connsiteX134" fmla="*/ 1223974 w 15409022"/>
              <a:gd name="connsiteY134" fmla="*/ 4100302 h 15464138"/>
              <a:gd name="connsiteX135" fmla="*/ 1304876 w 15409022"/>
              <a:gd name="connsiteY135" fmla="*/ 4031843 h 15464138"/>
              <a:gd name="connsiteX136" fmla="*/ 1323546 w 15409022"/>
              <a:gd name="connsiteY136" fmla="*/ 4014210 h 15464138"/>
              <a:gd name="connsiteX137" fmla="*/ 1341180 w 15409022"/>
              <a:gd name="connsiteY137" fmla="*/ 3999688 h 15464138"/>
              <a:gd name="connsiteX138" fmla="*/ 1355705 w 15409022"/>
              <a:gd name="connsiteY138" fmla="*/ 3984127 h 15464138"/>
              <a:gd name="connsiteX139" fmla="*/ 1369189 w 15409022"/>
              <a:gd name="connsiteY139" fmla="*/ 3969607 h 15464138"/>
              <a:gd name="connsiteX140" fmla="*/ 1398231 w 15409022"/>
              <a:gd name="connsiteY140" fmla="*/ 3939525 h 15464138"/>
              <a:gd name="connsiteX141" fmla="*/ 1431422 w 15409022"/>
              <a:gd name="connsiteY141" fmla="*/ 3907370 h 15464138"/>
              <a:gd name="connsiteX142" fmla="*/ 1860852 w 15409022"/>
              <a:gd name="connsiteY142" fmla="*/ 3584784 h 15464138"/>
              <a:gd name="connsiteX143" fmla="*/ 1957316 w 15409022"/>
              <a:gd name="connsiteY143" fmla="*/ 3521511 h 15464138"/>
              <a:gd name="connsiteX144" fmla="*/ 2058970 w 15409022"/>
              <a:gd name="connsiteY144" fmla="*/ 3459274 h 15464138"/>
              <a:gd name="connsiteX145" fmla="*/ 2163732 w 15409022"/>
              <a:gd name="connsiteY145" fmla="*/ 3396001 h 15464138"/>
              <a:gd name="connsiteX146" fmla="*/ 2270567 w 15409022"/>
              <a:gd name="connsiteY146" fmla="*/ 3332728 h 15464138"/>
              <a:gd name="connsiteX147" fmla="*/ 2381556 w 15409022"/>
              <a:gd name="connsiteY147" fmla="*/ 3270491 h 15464138"/>
              <a:gd name="connsiteX148" fmla="*/ 2491504 w 15409022"/>
              <a:gd name="connsiteY148" fmla="*/ 3208254 h 15464138"/>
              <a:gd name="connsiteX149" fmla="*/ 2604570 w 15409022"/>
              <a:gd name="connsiteY149" fmla="*/ 3146022 h 15464138"/>
              <a:gd name="connsiteX150" fmla="*/ 2717632 w 15409022"/>
              <a:gd name="connsiteY150" fmla="*/ 3083785 h 15464138"/>
              <a:gd name="connsiteX151" fmla="*/ 2832766 w 15409022"/>
              <a:gd name="connsiteY151" fmla="*/ 3021549 h 15464138"/>
              <a:gd name="connsiteX152" fmla="*/ 2945826 w 15409022"/>
              <a:gd name="connsiteY152" fmla="*/ 2959312 h 15464138"/>
              <a:gd name="connsiteX153" fmla="*/ 3058888 w 15409022"/>
              <a:gd name="connsiteY153" fmla="*/ 2899152 h 15464138"/>
              <a:gd name="connsiteX154" fmla="*/ 3170914 w 15409022"/>
              <a:gd name="connsiteY154" fmla="*/ 2837952 h 15464138"/>
              <a:gd name="connsiteX155" fmla="*/ 3279826 w 15409022"/>
              <a:gd name="connsiteY155" fmla="*/ 2776756 h 15464138"/>
              <a:gd name="connsiteX156" fmla="*/ 3386666 w 15409022"/>
              <a:gd name="connsiteY156" fmla="*/ 2716592 h 15464138"/>
              <a:gd name="connsiteX157" fmla="*/ 3492464 w 15409022"/>
              <a:gd name="connsiteY157" fmla="*/ 2655395 h 15464138"/>
              <a:gd name="connsiteX158" fmla="*/ 3593082 w 15409022"/>
              <a:gd name="connsiteY158" fmla="*/ 2596272 h 15464138"/>
              <a:gd name="connsiteX159" fmla="*/ 3673988 w 15409022"/>
              <a:gd name="connsiteY159" fmla="*/ 2547520 h 15464138"/>
              <a:gd name="connsiteX160" fmla="*/ 3753854 w 15409022"/>
              <a:gd name="connsiteY160" fmla="*/ 2502917 h 15464138"/>
              <a:gd name="connsiteX161" fmla="*/ 3832688 w 15409022"/>
              <a:gd name="connsiteY161" fmla="*/ 2458314 h 15464138"/>
              <a:gd name="connsiteX162" fmla="*/ 3912560 w 15409022"/>
              <a:gd name="connsiteY162" fmla="*/ 2412675 h 15464138"/>
              <a:gd name="connsiteX163" fmla="*/ 3990354 w 15409022"/>
              <a:gd name="connsiteY163" fmla="*/ 2370149 h 15464138"/>
              <a:gd name="connsiteX164" fmla="*/ 4070218 w 15409022"/>
              <a:gd name="connsiteY164" fmla="*/ 2324506 h 15464138"/>
              <a:gd name="connsiteX165" fmla="*/ 4151126 w 15409022"/>
              <a:gd name="connsiteY165" fmla="*/ 2279907 h 15464138"/>
              <a:gd name="connsiteX166" fmla="*/ 4232032 w 15409022"/>
              <a:gd name="connsiteY166" fmla="*/ 2232191 h 15464138"/>
              <a:gd name="connsiteX167" fmla="*/ 4376212 w 15409022"/>
              <a:gd name="connsiteY167" fmla="*/ 2145063 h 15464138"/>
              <a:gd name="connsiteX168" fmla="*/ 4544252 w 15409022"/>
              <a:gd name="connsiteY168" fmla="*/ 2044445 h 15464138"/>
              <a:gd name="connsiteX169" fmla="*/ 4731994 w 15409022"/>
              <a:gd name="connsiteY169" fmla="*/ 1933460 h 15464138"/>
              <a:gd name="connsiteX170" fmla="*/ 4933226 w 15409022"/>
              <a:gd name="connsiteY170" fmla="*/ 1813136 h 15464138"/>
              <a:gd name="connsiteX171" fmla="*/ 5147936 w 15409022"/>
              <a:gd name="connsiteY171" fmla="*/ 1686591 h 15464138"/>
              <a:gd name="connsiteX172" fmla="*/ 5371986 w 15409022"/>
              <a:gd name="connsiteY172" fmla="*/ 1554859 h 15464138"/>
              <a:gd name="connsiteX173" fmla="*/ 5601222 w 15409022"/>
              <a:gd name="connsiteY173" fmla="*/ 1420014 h 15464138"/>
              <a:gd name="connsiteX174" fmla="*/ 5832530 w 15409022"/>
              <a:gd name="connsiteY174" fmla="*/ 1284134 h 15464138"/>
              <a:gd name="connsiteX175" fmla="*/ 6063838 w 15409022"/>
              <a:gd name="connsiteY175" fmla="*/ 1150325 h 15464138"/>
              <a:gd name="connsiteX176" fmla="*/ 6289966 w 15409022"/>
              <a:gd name="connsiteY176" fmla="*/ 1019630 h 15464138"/>
              <a:gd name="connsiteX177" fmla="*/ 6507790 w 15409022"/>
              <a:gd name="connsiteY177" fmla="*/ 894120 h 15464138"/>
              <a:gd name="connsiteX178" fmla="*/ 6715242 w 15409022"/>
              <a:gd name="connsiteY178" fmla="*/ 775873 h 15464138"/>
              <a:gd name="connsiteX179" fmla="*/ 6908174 w 15409022"/>
              <a:gd name="connsiteY179" fmla="*/ 667997 h 15464138"/>
              <a:gd name="connsiteX180" fmla="*/ 7083468 w 15409022"/>
              <a:gd name="connsiteY180" fmla="*/ 572570 h 15464138"/>
              <a:gd name="connsiteX181" fmla="*/ 7162302 w 15409022"/>
              <a:gd name="connsiteY181" fmla="*/ 529003 h 15464138"/>
              <a:gd name="connsiteX182" fmla="*/ 7235946 w 15409022"/>
              <a:gd name="connsiteY182" fmla="*/ 489591 h 15464138"/>
              <a:gd name="connsiteX183" fmla="*/ 7304406 w 15409022"/>
              <a:gd name="connsiteY183" fmla="*/ 453286 h 15464138"/>
              <a:gd name="connsiteX184" fmla="*/ 7365606 w 15409022"/>
              <a:gd name="connsiteY184" fmla="*/ 422168 h 15464138"/>
              <a:gd name="connsiteX185" fmla="*/ 7472446 w 15409022"/>
              <a:gd name="connsiteY185" fmla="*/ 370303 h 15464138"/>
              <a:gd name="connsiteX186" fmla="*/ 7580322 w 15409022"/>
              <a:gd name="connsiteY186" fmla="*/ 321551 h 15464138"/>
              <a:gd name="connsiteX187" fmla="*/ 7689234 w 15409022"/>
              <a:gd name="connsiteY187" fmla="*/ 276952 h 15464138"/>
              <a:gd name="connsiteX188" fmla="*/ 7799182 w 15409022"/>
              <a:gd name="connsiteY188" fmla="*/ 236499 h 15464138"/>
              <a:gd name="connsiteX189" fmla="*/ 7911206 w 15409022"/>
              <a:gd name="connsiteY189" fmla="*/ 197082 h 15464138"/>
              <a:gd name="connsiteX190" fmla="*/ 8021154 w 15409022"/>
              <a:gd name="connsiteY190" fmla="*/ 162850 h 15464138"/>
              <a:gd name="connsiteX191" fmla="*/ 8134216 w 15409022"/>
              <a:gd name="connsiteY191" fmla="*/ 131732 h 15464138"/>
              <a:gd name="connsiteX192" fmla="*/ 8247278 w 15409022"/>
              <a:gd name="connsiteY192" fmla="*/ 102691 h 15464138"/>
              <a:gd name="connsiteX193" fmla="*/ 8360344 w 15409022"/>
              <a:gd name="connsiteY193" fmla="*/ 77794 h 15464138"/>
              <a:gd name="connsiteX194" fmla="*/ 8475478 w 15409022"/>
              <a:gd name="connsiteY194" fmla="*/ 57052 h 15464138"/>
              <a:gd name="connsiteX195" fmla="*/ 8589574 w 15409022"/>
              <a:gd name="connsiteY195" fmla="*/ 39418 h 15464138"/>
              <a:gd name="connsiteX196" fmla="*/ 8703678 w 15409022"/>
              <a:gd name="connsiteY196" fmla="*/ 24897 h 15464138"/>
              <a:gd name="connsiteX197" fmla="*/ 8818810 w 15409022"/>
              <a:gd name="connsiteY197" fmla="*/ 13485 h 15464138"/>
              <a:gd name="connsiteX198" fmla="*/ 8934986 w 15409022"/>
              <a:gd name="connsiteY198" fmla="*/ 6227 h 15464138"/>
              <a:gd name="connsiteX199" fmla="*/ 9050118 w 15409022"/>
              <a:gd name="connsiteY199" fmla="*/ 1036 h 1546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15409022" h="15464138">
                <a:moveTo>
                  <a:pt x="9166294" y="0"/>
                </a:moveTo>
                <a:lnTo>
                  <a:pt x="9281432" y="2077"/>
                </a:lnTo>
                <a:lnTo>
                  <a:pt x="9397602" y="7263"/>
                </a:lnTo>
                <a:lnTo>
                  <a:pt x="9512742" y="16598"/>
                </a:lnTo>
                <a:lnTo>
                  <a:pt x="9626838" y="29046"/>
                </a:lnTo>
                <a:lnTo>
                  <a:pt x="9743014" y="44603"/>
                </a:lnTo>
                <a:lnTo>
                  <a:pt x="9857110" y="63273"/>
                </a:lnTo>
                <a:lnTo>
                  <a:pt x="9970172" y="86093"/>
                </a:lnTo>
                <a:lnTo>
                  <a:pt x="10084274" y="110989"/>
                </a:lnTo>
                <a:lnTo>
                  <a:pt x="10197334" y="138995"/>
                </a:lnTo>
                <a:lnTo>
                  <a:pt x="10309360" y="171149"/>
                </a:lnTo>
                <a:lnTo>
                  <a:pt x="10421382" y="207453"/>
                </a:lnTo>
                <a:lnTo>
                  <a:pt x="10532370" y="245834"/>
                </a:lnTo>
                <a:lnTo>
                  <a:pt x="10641282" y="288360"/>
                </a:lnTo>
                <a:lnTo>
                  <a:pt x="10750194" y="332963"/>
                </a:lnTo>
                <a:lnTo>
                  <a:pt x="10859106" y="381715"/>
                </a:lnTo>
                <a:lnTo>
                  <a:pt x="10964910" y="433576"/>
                </a:lnTo>
                <a:lnTo>
                  <a:pt x="14735362" y="2607680"/>
                </a:lnTo>
                <a:lnTo>
                  <a:pt x="14775814" y="2631535"/>
                </a:lnTo>
                <a:lnTo>
                  <a:pt x="14816268" y="2654359"/>
                </a:lnTo>
                <a:lnTo>
                  <a:pt x="14856722" y="2678215"/>
                </a:lnTo>
                <a:lnTo>
                  <a:pt x="14898210" y="2699998"/>
                </a:lnTo>
                <a:lnTo>
                  <a:pt x="14937628" y="2722818"/>
                </a:lnTo>
                <a:lnTo>
                  <a:pt x="14979118" y="2743561"/>
                </a:lnTo>
                <a:lnTo>
                  <a:pt x="15017494" y="2766380"/>
                </a:lnTo>
                <a:lnTo>
                  <a:pt x="15055874" y="2787127"/>
                </a:lnTo>
                <a:lnTo>
                  <a:pt x="15409022" y="2994971"/>
                </a:lnTo>
                <a:lnTo>
                  <a:pt x="15409022" y="15464138"/>
                </a:lnTo>
                <a:lnTo>
                  <a:pt x="930172" y="15464138"/>
                </a:lnTo>
                <a:lnTo>
                  <a:pt x="910718" y="15439662"/>
                </a:lnTo>
                <a:lnTo>
                  <a:pt x="878563" y="15397132"/>
                </a:lnTo>
                <a:lnTo>
                  <a:pt x="846408" y="15354606"/>
                </a:lnTo>
                <a:lnTo>
                  <a:pt x="814254" y="15311039"/>
                </a:lnTo>
                <a:lnTo>
                  <a:pt x="783135" y="15267473"/>
                </a:lnTo>
                <a:lnTo>
                  <a:pt x="752017" y="15222875"/>
                </a:lnTo>
                <a:lnTo>
                  <a:pt x="690817" y="15132633"/>
                </a:lnTo>
                <a:lnTo>
                  <a:pt x="633770" y="15041350"/>
                </a:lnTo>
                <a:lnTo>
                  <a:pt x="577755" y="14952149"/>
                </a:lnTo>
                <a:lnTo>
                  <a:pt x="525894" y="14862943"/>
                </a:lnTo>
                <a:lnTo>
                  <a:pt x="476106" y="14776851"/>
                </a:lnTo>
                <a:lnTo>
                  <a:pt x="431503" y="14692831"/>
                </a:lnTo>
                <a:lnTo>
                  <a:pt x="390013" y="14612960"/>
                </a:lnTo>
                <a:lnTo>
                  <a:pt x="353709" y="14538280"/>
                </a:lnTo>
                <a:lnTo>
                  <a:pt x="337112" y="14501976"/>
                </a:lnTo>
                <a:lnTo>
                  <a:pt x="320514" y="14461523"/>
                </a:lnTo>
                <a:lnTo>
                  <a:pt x="302880" y="14422105"/>
                </a:lnTo>
                <a:lnTo>
                  <a:pt x="287323" y="14379579"/>
                </a:lnTo>
                <a:lnTo>
                  <a:pt x="269689" y="14336013"/>
                </a:lnTo>
                <a:lnTo>
                  <a:pt x="253092" y="14291410"/>
                </a:lnTo>
                <a:lnTo>
                  <a:pt x="237535" y="14245771"/>
                </a:lnTo>
                <a:lnTo>
                  <a:pt x="220937" y="14200132"/>
                </a:lnTo>
                <a:lnTo>
                  <a:pt x="191896" y="14102627"/>
                </a:lnTo>
                <a:lnTo>
                  <a:pt x="161814" y="14003051"/>
                </a:lnTo>
                <a:lnTo>
                  <a:pt x="148329" y="13951190"/>
                </a:lnTo>
                <a:lnTo>
                  <a:pt x="133808" y="13900360"/>
                </a:lnTo>
                <a:lnTo>
                  <a:pt x="120324" y="13847463"/>
                </a:lnTo>
                <a:lnTo>
                  <a:pt x="107876" y="13794562"/>
                </a:lnTo>
                <a:lnTo>
                  <a:pt x="96468" y="13741660"/>
                </a:lnTo>
                <a:lnTo>
                  <a:pt x="84020" y="13686686"/>
                </a:lnTo>
                <a:lnTo>
                  <a:pt x="74685" y="13631712"/>
                </a:lnTo>
                <a:lnTo>
                  <a:pt x="63273" y="13577774"/>
                </a:lnTo>
                <a:lnTo>
                  <a:pt x="54974" y="13522800"/>
                </a:lnTo>
                <a:lnTo>
                  <a:pt x="44603" y="13467826"/>
                </a:lnTo>
                <a:lnTo>
                  <a:pt x="37340" y="13411811"/>
                </a:lnTo>
                <a:lnTo>
                  <a:pt x="30082" y="13357873"/>
                </a:lnTo>
                <a:lnTo>
                  <a:pt x="22820" y="13302899"/>
                </a:lnTo>
                <a:lnTo>
                  <a:pt x="17634" y="13246889"/>
                </a:lnTo>
                <a:lnTo>
                  <a:pt x="12448" y="13192951"/>
                </a:lnTo>
                <a:lnTo>
                  <a:pt x="7263" y="13137972"/>
                </a:lnTo>
                <a:lnTo>
                  <a:pt x="5186" y="13082998"/>
                </a:lnTo>
                <a:lnTo>
                  <a:pt x="2077" y="13030101"/>
                </a:lnTo>
                <a:lnTo>
                  <a:pt x="0" y="12976163"/>
                </a:lnTo>
                <a:lnTo>
                  <a:pt x="0" y="12923261"/>
                </a:lnTo>
                <a:lnTo>
                  <a:pt x="0" y="6948624"/>
                </a:lnTo>
                <a:lnTo>
                  <a:pt x="0" y="6895727"/>
                </a:lnTo>
                <a:lnTo>
                  <a:pt x="2077" y="6840753"/>
                </a:lnTo>
                <a:lnTo>
                  <a:pt x="5186" y="6785775"/>
                </a:lnTo>
                <a:lnTo>
                  <a:pt x="7263" y="6731837"/>
                </a:lnTo>
                <a:lnTo>
                  <a:pt x="12448" y="6675826"/>
                </a:lnTo>
                <a:lnTo>
                  <a:pt x="17634" y="6620852"/>
                </a:lnTo>
                <a:lnTo>
                  <a:pt x="23856" y="6564837"/>
                </a:lnTo>
                <a:lnTo>
                  <a:pt x="30082" y="6508827"/>
                </a:lnTo>
                <a:lnTo>
                  <a:pt x="38381" y="6451776"/>
                </a:lnTo>
                <a:lnTo>
                  <a:pt x="45639" y="6395766"/>
                </a:lnTo>
                <a:lnTo>
                  <a:pt x="56015" y="6340792"/>
                </a:lnTo>
                <a:lnTo>
                  <a:pt x="66386" y="6284776"/>
                </a:lnTo>
                <a:lnTo>
                  <a:pt x="75721" y="6229803"/>
                </a:lnTo>
                <a:lnTo>
                  <a:pt x="87133" y="6173792"/>
                </a:lnTo>
                <a:lnTo>
                  <a:pt x="99577" y="6118818"/>
                </a:lnTo>
                <a:lnTo>
                  <a:pt x="112025" y="6064880"/>
                </a:lnTo>
                <a:lnTo>
                  <a:pt x="124473" y="6010942"/>
                </a:lnTo>
                <a:lnTo>
                  <a:pt x="137958" y="5958041"/>
                </a:lnTo>
                <a:lnTo>
                  <a:pt x="151442" y="5904103"/>
                </a:lnTo>
                <a:lnTo>
                  <a:pt x="166999" y="5852238"/>
                </a:lnTo>
                <a:lnTo>
                  <a:pt x="181520" y="5801412"/>
                </a:lnTo>
                <a:lnTo>
                  <a:pt x="196045" y="5751624"/>
                </a:lnTo>
                <a:lnTo>
                  <a:pt x="211602" y="5701835"/>
                </a:lnTo>
                <a:lnTo>
                  <a:pt x="227159" y="5653084"/>
                </a:lnTo>
                <a:lnTo>
                  <a:pt x="243757" y="5606408"/>
                </a:lnTo>
                <a:lnTo>
                  <a:pt x="261391" y="5560769"/>
                </a:lnTo>
                <a:lnTo>
                  <a:pt x="276952" y="5516167"/>
                </a:lnTo>
                <a:lnTo>
                  <a:pt x="294581" y="5470527"/>
                </a:lnTo>
                <a:lnTo>
                  <a:pt x="312215" y="5430074"/>
                </a:lnTo>
                <a:lnTo>
                  <a:pt x="329849" y="5388584"/>
                </a:lnTo>
                <a:lnTo>
                  <a:pt x="346447" y="5349167"/>
                </a:lnTo>
                <a:lnTo>
                  <a:pt x="364081" y="5311827"/>
                </a:lnTo>
                <a:lnTo>
                  <a:pt x="406606" y="5227807"/>
                </a:lnTo>
                <a:lnTo>
                  <a:pt x="447060" y="5142751"/>
                </a:lnTo>
                <a:lnTo>
                  <a:pt x="489590" y="5060808"/>
                </a:lnTo>
                <a:lnTo>
                  <a:pt x="534193" y="4978865"/>
                </a:lnTo>
                <a:lnTo>
                  <a:pt x="557013" y="4939448"/>
                </a:lnTo>
                <a:lnTo>
                  <a:pt x="578791" y="4900030"/>
                </a:lnTo>
                <a:lnTo>
                  <a:pt x="602652" y="4861654"/>
                </a:lnTo>
                <a:lnTo>
                  <a:pt x="626507" y="4822237"/>
                </a:lnTo>
                <a:lnTo>
                  <a:pt x="651404" y="4783860"/>
                </a:lnTo>
                <a:lnTo>
                  <a:pt x="676296" y="4746515"/>
                </a:lnTo>
                <a:lnTo>
                  <a:pt x="702229" y="4709175"/>
                </a:lnTo>
                <a:lnTo>
                  <a:pt x="728157" y="4674943"/>
                </a:lnTo>
                <a:lnTo>
                  <a:pt x="756166" y="4637603"/>
                </a:lnTo>
                <a:lnTo>
                  <a:pt x="782095" y="4601299"/>
                </a:lnTo>
                <a:lnTo>
                  <a:pt x="808027" y="4563959"/>
                </a:lnTo>
                <a:lnTo>
                  <a:pt x="834996" y="4528691"/>
                </a:lnTo>
                <a:lnTo>
                  <a:pt x="860929" y="4492387"/>
                </a:lnTo>
                <a:lnTo>
                  <a:pt x="888934" y="4457119"/>
                </a:lnTo>
                <a:lnTo>
                  <a:pt x="916939" y="4423929"/>
                </a:lnTo>
                <a:lnTo>
                  <a:pt x="947022" y="4391775"/>
                </a:lnTo>
                <a:lnTo>
                  <a:pt x="1019629" y="4312940"/>
                </a:lnTo>
                <a:lnTo>
                  <a:pt x="1065268" y="4261079"/>
                </a:lnTo>
                <a:lnTo>
                  <a:pt x="1093274" y="4224775"/>
                </a:lnTo>
                <a:lnTo>
                  <a:pt x="1115057" y="4200915"/>
                </a:lnTo>
                <a:lnTo>
                  <a:pt x="1126469" y="4188471"/>
                </a:lnTo>
                <a:lnTo>
                  <a:pt x="1138917" y="4177059"/>
                </a:lnTo>
                <a:lnTo>
                  <a:pt x="1152402" y="4161502"/>
                </a:lnTo>
                <a:lnTo>
                  <a:pt x="1171072" y="4145941"/>
                </a:lnTo>
                <a:lnTo>
                  <a:pt x="1223974" y="4100302"/>
                </a:lnTo>
                <a:lnTo>
                  <a:pt x="1304876" y="4031843"/>
                </a:lnTo>
                <a:lnTo>
                  <a:pt x="1323546" y="4014210"/>
                </a:lnTo>
                <a:lnTo>
                  <a:pt x="1341180" y="3999688"/>
                </a:lnTo>
                <a:lnTo>
                  <a:pt x="1355705" y="3984127"/>
                </a:lnTo>
                <a:lnTo>
                  <a:pt x="1369189" y="3969607"/>
                </a:lnTo>
                <a:lnTo>
                  <a:pt x="1398231" y="3939525"/>
                </a:lnTo>
                <a:lnTo>
                  <a:pt x="1431422" y="3907370"/>
                </a:lnTo>
                <a:lnTo>
                  <a:pt x="1860852" y="3584784"/>
                </a:lnTo>
                <a:lnTo>
                  <a:pt x="1957316" y="3521511"/>
                </a:lnTo>
                <a:lnTo>
                  <a:pt x="2058970" y="3459274"/>
                </a:lnTo>
                <a:lnTo>
                  <a:pt x="2163732" y="3396001"/>
                </a:lnTo>
                <a:lnTo>
                  <a:pt x="2270567" y="3332728"/>
                </a:lnTo>
                <a:lnTo>
                  <a:pt x="2381556" y="3270491"/>
                </a:lnTo>
                <a:lnTo>
                  <a:pt x="2491504" y="3208254"/>
                </a:lnTo>
                <a:lnTo>
                  <a:pt x="2604570" y="3146022"/>
                </a:lnTo>
                <a:lnTo>
                  <a:pt x="2717632" y="3083785"/>
                </a:lnTo>
                <a:lnTo>
                  <a:pt x="2832766" y="3021549"/>
                </a:lnTo>
                <a:lnTo>
                  <a:pt x="2945826" y="2959312"/>
                </a:lnTo>
                <a:lnTo>
                  <a:pt x="3058888" y="2899152"/>
                </a:lnTo>
                <a:lnTo>
                  <a:pt x="3170914" y="2837952"/>
                </a:lnTo>
                <a:lnTo>
                  <a:pt x="3279826" y="2776756"/>
                </a:lnTo>
                <a:lnTo>
                  <a:pt x="3386666" y="2716592"/>
                </a:lnTo>
                <a:lnTo>
                  <a:pt x="3492464" y="2655395"/>
                </a:lnTo>
                <a:lnTo>
                  <a:pt x="3593082" y="2596272"/>
                </a:lnTo>
                <a:lnTo>
                  <a:pt x="3673988" y="2547520"/>
                </a:lnTo>
                <a:lnTo>
                  <a:pt x="3753854" y="2502917"/>
                </a:lnTo>
                <a:lnTo>
                  <a:pt x="3832688" y="2458314"/>
                </a:lnTo>
                <a:lnTo>
                  <a:pt x="3912560" y="2412675"/>
                </a:lnTo>
                <a:lnTo>
                  <a:pt x="3990354" y="2370149"/>
                </a:lnTo>
                <a:lnTo>
                  <a:pt x="4070218" y="2324506"/>
                </a:lnTo>
                <a:lnTo>
                  <a:pt x="4151126" y="2279907"/>
                </a:lnTo>
                <a:lnTo>
                  <a:pt x="4232032" y="2232191"/>
                </a:lnTo>
                <a:lnTo>
                  <a:pt x="4376212" y="2145063"/>
                </a:lnTo>
                <a:lnTo>
                  <a:pt x="4544252" y="2044445"/>
                </a:lnTo>
                <a:lnTo>
                  <a:pt x="4731994" y="1933460"/>
                </a:lnTo>
                <a:lnTo>
                  <a:pt x="4933226" y="1813136"/>
                </a:lnTo>
                <a:lnTo>
                  <a:pt x="5147936" y="1686591"/>
                </a:lnTo>
                <a:lnTo>
                  <a:pt x="5371986" y="1554859"/>
                </a:lnTo>
                <a:lnTo>
                  <a:pt x="5601222" y="1420014"/>
                </a:lnTo>
                <a:lnTo>
                  <a:pt x="5832530" y="1284134"/>
                </a:lnTo>
                <a:lnTo>
                  <a:pt x="6063838" y="1150325"/>
                </a:lnTo>
                <a:lnTo>
                  <a:pt x="6289966" y="1019630"/>
                </a:lnTo>
                <a:lnTo>
                  <a:pt x="6507790" y="894120"/>
                </a:lnTo>
                <a:lnTo>
                  <a:pt x="6715242" y="775873"/>
                </a:lnTo>
                <a:lnTo>
                  <a:pt x="6908174" y="667997"/>
                </a:lnTo>
                <a:lnTo>
                  <a:pt x="7083468" y="572570"/>
                </a:lnTo>
                <a:lnTo>
                  <a:pt x="7162302" y="529003"/>
                </a:lnTo>
                <a:lnTo>
                  <a:pt x="7235946" y="489591"/>
                </a:lnTo>
                <a:lnTo>
                  <a:pt x="7304406" y="453286"/>
                </a:lnTo>
                <a:lnTo>
                  <a:pt x="7365606" y="422168"/>
                </a:lnTo>
                <a:lnTo>
                  <a:pt x="7472446" y="370303"/>
                </a:lnTo>
                <a:lnTo>
                  <a:pt x="7580322" y="321551"/>
                </a:lnTo>
                <a:lnTo>
                  <a:pt x="7689234" y="276952"/>
                </a:lnTo>
                <a:lnTo>
                  <a:pt x="7799182" y="236499"/>
                </a:lnTo>
                <a:lnTo>
                  <a:pt x="7911206" y="197082"/>
                </a:lnTo>
                <a:lnTo>
                  <a:pt x="8021154" y="162850"/>
                </a:lnTo>
                <a:lnTo>
                  <a:pt x="8134216" y="131732"/>
                </a:lnTo>
                <a:lnTo>
                  <a:pt x="8247278" y="102691"/>
                </a:lnTo>
                <a:lnTo>
                  <a:pt x="8360344" y="77794"/>
                </a:lnTo>
                <a:lnTo>
                  <a:pt x="8475478" y="57052"/>
                </a:lnTo>
                <a:lnTo>
                  <a:pt x="8589574" y="39418"/>
                </a:lnTo>
                <a:lnTo>
                  <a:pt x="8703678" y="24897"/>
                </a:lnTo>
                <a:lnTo>
                  <a:pt x="8818810" y="13485"/>
                </a:lnTo>
                <a:lnTo>
                  <a:pt x="8934986" y="6227"/>
                </a:lnTo>
                <a:lnTo>
                  <a:pt x="9050118" y="103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219456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/>
            </a:lvl1pPr>
          </a:lstStyle>
          <a:p>
            <a:pPr marL="0" marR="0" lvl="0" indent="0" algn="l" defTabSz="219456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B154264E-2815-4645-B4DF-9EC8300AD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CEFA9025-2497-4E0D-9E2A-8450C4928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2FDCCB-5EF0-404A-9845-AE62D20EEE00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0087EB5-F011-43E8-9426-4317A76397E3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DE17A83-6966-4B72-9F75-3DBB0B01DBD3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007768D-7126-4040-973E-6669E82C9300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064F384-9B4B-433A-823B-7F33C81558F2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E59E3A-C973-438F-9D51-62FFBE99BD0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5AE648-B446-4E3A-AE25-5F6C0BE9755A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5780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3B409A7-EC23-434A-A5EB-1FFA66B97D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72497" y="4690190"/>
            <a:ext cx="17646699" cy="4655983"/>
          </a:xfrm>
          <a:custGeom>
            <a:avLst/>
            <a:gdLst>
              <a:gd name="connsiteX0" fmla="*/ 0 w 6790249"/>
              <a:gd name="connsiteY0" fmla="*/ 0 h 2152650"/>
              <a:gd name="connsiteX1" fmla="*/ 6790249 w 6790249"/>
              <a:gd name="connsiteY1" fmla="*/ 0 h 2152650"/>
              <a:gd name="connsiteX2" fmla="*/ 6790249 w 6790249"/>
              <a:gd name="connsiteY2" fmla="*/ 2152650 h 2152650"/>
              <a:gd name="connsiteX3" fmla="*/ 0 w 6790249"/>
              <a:gd name="connsiteY3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0249" h="2152650">
                <a:moveTo>
                  <a:pt x="0" y="0"/>
                </a:moveTo>
                <a:lnTo>
                  <a:pt x="6790249" y="0"/>
                </a:lnTo>
                <a:lnTo>
                  <a:pt x="6790249" y="2152650"/>
                </a:lnTo>
                <a:lnTo>
                  <a:pt x="0" y="2152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E3CFE58-1CD6-4456-8431-A9314BDC55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96434" y="9872816"/>
            <a:ext cx="17661063" cy="4655983"/>
          </a:xfrm>
          <a:custGeom>
            <a:avLst/>
            <a:gdLst>
              <a:gd name="connsiteX0" fmla="*/ 0 w 6790249"/>
              <a:gd name="connsiteY0" fmla="*/ 0 h 2152650"/>
              <a:gd name="connsiteX1" fmla="*/ 6790249 w 6790249"/>
              <a:gd name="connsiteY1" fmla="*/ 0 h 2152650"/>
              <a:gd name="connsiteX2" fmla="*/ 6790249 w 6790249"/>
              <a:gd name="connsiteY2" fmla="*/ 2152650 h 2152650"/>
              <a:gd name="connsiteX3" fmla="*/ 0 w 6790249"/>
              <a:gd name="connsiteY3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0249" h="2152650">
                <a:moveTo>
                  <a:pt x="0" y="0"/>
                </a:moveTo>
                <a:lnTo>
                  <a:pt x="6790249" y="0"/>
                </a:lnTo>
                <a:lnTo>
                  <a:pt x="6790249" y="2152650"/>
                </a:lnTo>
                <a:lnTo>
                  <a:pt x="0" y="21526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3F8B0-26F3-46DB-B6AB-6F723C79D848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3882313-A931-49D7-AE9B-082904FB63F9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F897F85-F6A3-4D4C-BC67-F971A23FD1B6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A7AF65F-3C79-4B0A-AB85-0A8BA70A06A6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DE0102B-B6B0-4DC3-B9F2-BD731FFCE3B5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AB4BC9A-1B63-4A40-BE2A-5F1034AD58DC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9311856-58DB-4EB2-9EC1-D9DDB7BCCFA1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186F7115-434B-4500-9003-D002A0EAE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1B63AB63-B235-47CA-9596-B36868D2A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962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bout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006499" y="0"/>
            <a:ext cx="17254301" cy="16459200"/>
          </a:xfrm>
          <a:custGeom>
            <a:avLst/>
            <a:gdLst>
              <a:gd name="connsiteX0" fmla="*/ 0 w 5543550"/>
              <a:gd name="connsiteY0" fmla="*/ 0 h 6858000"/>
              <a:gd name="connsiteX1" fmla="*/ 5543550 w 5543550"/>
              <a:gd name="connsiteY1" fmla="*/ 0 h 6858000"/>
              <a:gd name="connsiteX2" fmla="*/ 5543550 w 5543550"/>
              <a:gd name="connsiteY2" fmla="*/ 6858000 h 6858000"/>
              <a:gd name="connsiteX3" fmla="*/ 0 w 55435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3550" h="6858000">
                <a:moveTo>
                  <a:pt x="0" y="0"/>
                </a:moveTo>
                <a:lnTo>
                  <a:pt x="5543550" y="0"/>
                </a:lnTo>
                <a:lnTo>
                  <a:pt x="55435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590F612E-2BB7-4A7A-A135-DE49EC103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1E58B6D5-7999-4772-BC8E-A973D9544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8DF652-137B-47DA-991F-F21FFE034F18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D35E10-5DBC-499E-B8AE-BD5ACE74FA01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673CE2-9541-4BA1-9F70-8328CB90BEC4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F12A983-38A7-4209-A984-B5250528BF32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7423A5-67DB-42EF-9786-510F7BF343AC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0AB398-797A-4D6A-A627-12B5F5A5952D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BBB86BE-3A89-4ED9-BD8D-FA501F37481A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5212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5366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/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0250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04E9A3-37DF-4388-9A61-B2CB81CDF3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24552"/>
            <a:ext cx="29260800" cy="5867199"/>
          </a:xfrm>
          <a:custGeom>
            <a:avLst/>
            <a:gdLst>
              <a:gd name="connsiteX0" fmla="*/ 0 w 28422600"/>
              <a:gd name="connsiteY0" fmla="*/ 0 h 15621000"/>
              <a:gd name="connsiteX1" fmla="*/ 28422600 w 28422600"/>
              <a:gd name="connsiteY1" fmla="*/ 0 h 15621000"/>
              <a:gd name="connsiteX2" fmla="*/ 28422600 w 28422600"/>
              <a:gd name="connsiteY2" fmla="*/ 15621000 h 15621000"/>
              <a:gd name="connsiteX3" fmla="*/ 0 w 28422600"/>
              <a:gd name="connsiteY3" fmla="*/ 15621000 h 156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22600" h="15621000">
                <a:moveTo>
                  <a:pt x="0" y="0"/>
                </a:moveTo>
                <a:lnTo>
                  <a:pt x="28422600" y="0"/>
                </a:lnTo>
                <a:lnTo>
                  <a:pt x="28422600" y="15621000"/>
                </a:lnTo>
                <a:lnTo>
                  <a:pt x="0" y="15621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2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F64872-74F7-4341-8B0E-8365F2790D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29260802" cy="164591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endParaRPr lang="en-US"/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9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38B715-7BF0-43D6-B599-614CA07E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29260800" cy="52493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endParaRPr lang="en-US"/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F5384-F2AA-42F7-88A9-B7897B1FF736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EE0631-2A8A-45DD-AD79-FC3DB6F673E0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986375-5C2F-4EE5-B1DF-FFB37FCFDA5E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34DBD1-8960-436A-9003-21D483C96F8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00F41-BC72-4948-B430-E5F382B053B6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462237-E25F-498D-9531-6268799C003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19FF9F-D6A7-4323-8FE7-D758FB11EA3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385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38B715-7BF0-43D6-B599-614CA07E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29260800" cy="822960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endParaRPr lang="en-US"/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F5384-F2AA-42F7-88A9-B7897B1FF736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EE0631-2A8A-45DD-AD79-FC3DB6F673E0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986375-5C2F-4EE5-B1DF-FFB37FCFDA5E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34DBD1-8960-436A-9003-21D483C96F8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00F41-BC72-4948-B430-E5F382B053B6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462237-E25F-498D-9531-6268799C003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19FF9F-D6A7-4323-8FE7-D758FB11EA3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077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38B715-7BF0-43D6-B599-614CA07E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06496" y="3623733"/>
            <a:ext cx="5445524" cy="102700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endParaRPr lang="en-US" dirty="0"/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F5384-F2AA-42F7-88A9-B7897B1FF736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EE0631-2A8A-45DD-AD79-FC3DB6F673E0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986375-5C2F-4EE5-B1DF-FFB37FCFDA5E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34DBD1-8960-436A-9003-21D483C96F8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00F41-BC72-4948-B430-E5F382B053B6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462237-E25F-498D-9531-6268799C003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19FF9F-D6A7-4323-8FE7-D758FB11EA3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DDBBA7F-26DE-42C5-AB9B-5B6C4BEC44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423494" y="3623733"/>
            <a:ext cx="5445524" cy="102700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84DD1F0D-BF15-4C00-821A-444D4FC3F7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840492" y="3623733"/>
            <a:ext cx="5445517" cy="102700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44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38B715-7BF0-43D6-B599-614CA07E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1019" y="4775199"/>
            <a:ext cx="8511217" cy="46058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endParaRPr lang="en-US" dirty="0"/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F5384-F2AA-42F7-88A9-B7897B1FF736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EE0631-2A8A-45DD-AD79-FC3DB6F673E0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986375-5C2F-4EE5-B1DF-FFB37FCFDA5E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34DBD1-8960-436A-9003-21D483C96F8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00F41-BC72-4948-B430-E5F382B053B6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462237-E25F-498D-9531-6268799C003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19FF9F-D6A7-4323-8FE7-D758FB11EA3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DDBBA7F-26DE-42C5-AB9B-5B6C4BEC44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87911" y="4775199"/>
            <a:ext cx="8511217" cy="46058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84DD1F0D-BF15-4C00-821A-444D4FC3F7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774804" y="4775199"/>
            <a:ext cx="8511206" cy="46058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123DB5-65E8-439E-9213-1FDC5E2D3994}"/>
              </a:ext>
            </a:extLst>
          </p:cNvPr>
          <p:cNvSpPr/>
          <p:nvPr userDrawn="1"/>
        </p:nvSpPr>
        <p:spPr>
          <a:xfrm>
            <a:off x="1201019" y="9376830"/>
            <a:ext cx="8511216" cy="1693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505100-456E-45D6-8EE3-A0A6C8561BCC}"/>
              </a:ext>
            </a:extLst>
          </p:cNvPr>
          <p:cNvSpPr/>
          <p:nvPr userDrawn="1"/>
        </p:nvSpPr>
        <p:spPr>
          <a:xfrm>
            <a:off x="10487912" y="9376830"/>
            <a:ext cx="8511216" cy="1693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162C52-5129-452A-88E9-933401783B81}"/>
              </a:ext>
            </a:extLst>
          </p:cNvPr>
          <p:cNvSpPr/>
          <p:nvPr userDrawn="1"/>
        </p:nvSpPr>
        <p:spPr>
          <a:xfrm>
            <a:off x="19774805" y="9376830"/>
            <a:ext cx="8511216" cy="1693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5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F5384-F2AA-42F7-88A9-B7897B1FF736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EE0631-2A8A-45DD-AD79-FC3DB6F673E0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986375-5C2F-4EE5-B1DF-FFB37FCFDA5E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34DBD1-8960-436A-9003-21D483C96F8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00F41-BC72-4948-B430-E5F382B053B6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462237-E25F-498D-9531-6268799C003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19FF9F-D6A7-4323-8FE7-D758FB11EA3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965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F5384-F2AA-42F7-88A9-B7897B1FF736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EE0631-2A8A-45DD-AD79-FC3DB6F673E0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986375-5C2F-4EE5-B1DF-FFB37FCFDA5E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34DBD1-8960-436A-9003-21D483C96F8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00F41-BC72-4948-B430-E5F382B053B6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462237-E25F-498D-9531-6268799C003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19FF9F-D6A7-4323-8FE7-D758FB11EA3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25D3229-7402-42DF-BA42-C08A993215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422813" y="0"/>
            <a:ext cx="11837985" cy="16459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891FDEDE-8365-4819-AF6F-7B464C6696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B56F9134-ED86-408C-BAE8-01A89777C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9F5384-F2AA-42F7-88A9-B7897B1FF736}"/>
              </a:ext>
            </a:extLst>
          </p:cNvPr>
          <p:cNvGrpSpPr/>
          <p:nvPr userDrawn="1"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5EE0631-2A8A-45DD-AD79-FC3DB6F673E0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986375-5C2F-4EE5-B1DF-FFB37FCFDA5E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34DBD1-8960-436A-9003-21D483C96F8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F00F41-BC72-4948-B430-E5F382B053B6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F462237-E25F-498D-9531-6268799C0039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19FF9F-D6A7-4323-8FE7-D758FB11EA3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E32CAA4-ED15-4AE2-A0C7-E0C863198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5872" y="5110479"/>
            <a:ext cx="27084140" cy="9133058"/>
          </a:xfrm>
          <a:custGeom>
            <a:avLst/>
            <a:gdLst>
              <a:gd name="connsiteX0" fmla="*/ 0 w 27084140"/>
              <a:gd name="connsiteY0" fmla="*/ 0 h 9133058"/>
              <a:gd name="connsiteX1" fmla="*/ 27084140 w 27084140"/>
              <a:gd name="connsiteY1" fmla="*/ 0 h 9133058"/>
              <a:gd name="connsiteX2" fmla="*/ 27084140 w 27084140"/>
              <a:gd name="connsiteY2" fmla="*/ 9133058 h 9133058"/>
              <a:gd name="connsiteX3" fmla="*/ 0 w 27084140"/>
              <a:gd name="connsiteY3" fmla="*/ 9133058 h 913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4140" h="9133058">
                <a:moveTo>
                  <a:pt x="0" y="0"/>
                </a:moveTo>
                <a:lnTo>
                  <a:pt x="27084140" y="0"/>
                </a:lnTo>
                <a:lnTo>
                  <a:pt x="27084140" y="9133058"/>
                </a:lnTo>
                <a:lnTo>
                  <a:pt x="0" y="91330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4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DBBDD967-7F90-40C5-876E-208863BFD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12850" y="15003357"/>
            <a:ext cx="1692329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2B485D1-D61A-494D-A8A9-04DC541B8A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C9A7D4F1-8E9B-4413-8006-26CF92F28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8021" y="15003357"/>
            <a:ext cx="9874250" cy="64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8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PROFESSIONAL.NET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8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7" r:id="rId2"/>
    <p:sldLayoutId id="2147483688" r:id="rId3"/>
    <p:sldLayoutId id="2147483701" r:id="rId4"/>
    <p:sldLayoutId id="2147483689" r:id="rId5"/>
    <p:sldLayoutId id="2147483690" r:id="rId6"/>
    <p:sldLayoutId id="2147483691" r:id="rId7"/>
    <p:sldLayoutId id="2147483702" r:id="rId8"/>
    <p:sldLayoutId id="2147483698" r:id="rId9"/>
    <p:sldLayoutId id="2147483696" r:id="rId10"/>
    <p:sldLayoutId id="2147483697" r:id="rId11"/>
    <p:sldLayoutId id="2147483695" r:id="rId12"/>
    <p:sldLayoutId id="2147483692" r:id="rId13"/>
    <p:sldLayoutId id="2147483693" r:id="rId14"/>
    <p:sldLayoutId id="2147483699" r:id="rId15"/>
    <p:sldLayoutId id="2147483700" r:id="rId16"/>
  </p:sldLayoutIdLst>
  <p:hf hdr="0" dt="0"/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.sv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9B8FBB4A-4C60-431F-9D25-B1AEE22010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D8C481-F94D-4FBA-9D98-7A30C955725B}"/>
              </a:ext>
            </a:extLst>
          </p:cNvPr>
          <p:cNvSpPr/>
          <p:nvPr/>
        </p:nvSpPr>
        <p:spPr>
          <a:xfrm>
            <a:off x="0" y="10884400"/>
            <a:ext cx="29260800" cy="55748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53CDD2-1962-4E09-9710-00D60B00E2E2}"/>
              </a:ext>
            </a:extLst>
          </p:cNvPr>
          <p:cNvSpPr/>
          <p:nvPr/>
        </p:nvSpPr>
        <p:spPr>
          <a:xfrm>
            <a:off x="-2" y="7984441"/>
            <a:ext cx="29260800" cy="2899959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BF1F7-E27C-4E0D-AE9D-7EE57CE1F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  <a:fld id="{92B485D1-D61A-494D-A8A9-04DC541B8AAB}" type="slidenum">
              <a:rPr lang="en-US" smtClean="0">
                <a:solidFill>
                  <a:schemeClr val="bg1"/>
                </a:solidFill>
              </a:rPr>
              <a:pPr/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5EB28-DB4E-4491-BC59-325F1AC7B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PROFESSIONAL.NET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33E791-97B3-4E98-B260-3F78FD9CCA7F}"/>
              </a:ext>
            </a:extLst>
          </p:cNvPr>
          <p:cNvSpPr/>
          <p:nvPr/>
        </p:nvSpPr>
        <p:spPr>
          <a:xfrm>
            <a:off x="1069921" y="11683884"/>
            <a:ext cx="27159058" cy="2491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A BUSINESS MEETING IS A GATHERING OF TWO OR MORE PEOPLE TO DISCUSS IDEAS, GOALS AND OBJECTIVES THAT CONCERN THE WORKPLACE. BUSINESS MEETINGS CAN BE CONDUCTED IN PERSON AT AN OFFICE OR AT A DIFFERENT LOCATION, OR EVEN OVER THE PHONE AND BY VIDEO CONFERENCE.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DD4B6F9-4B7F-414E-B7A5-F32B1D96DF4E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433450-6BD8-4662-A0A7-D3D5DD76C69C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459F07A-5BAD-4876-AA58-E36E23499216}"/>
              </a:ext>
            </a:extLst>
          </p:cNvPr>
          <p:cNvGrpSpPr/>
          <p:nvPr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E29A556-0208-4B06-93FE-055AB8A57ADA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ABF8BCA-193B-4FBF-8AB2-77AF3B8C5AA7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C9A0F4-1E91-4B78-8004-1C16E81247F5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607EDAD-8501-4387-8A0C-B42575E0D911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25BDB66-9110-4AF3-8F72-EB5B58ECDA53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2106667-8575-4A53-BA52-58E0033A1E57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phic 7" descr="Target Audience">
            <a:extLst>
              <a:ext uri="{FF2B5EF4-FFF2-40B4-BE49-F238E27FC236}">
                <a16:creationId xmlns:a16="http://schemas.microsoft.com/office/drawing/2014/main" id="{FE57FF23-8D3F-4643-9476-DECA7EA60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19CDA0D-BA91-417A-8AA4-3936CF317171}"/>
              </a:ext>
            </a:extLst>
          </p:cNvPr>
          <p:cNvSpPr/>
          <p:nvPr/>
        </p:nvSpPr>
        <p:spPr>
          <a:xfrm>
            <a:off x="996651" y="8368892"/>
            <a:ext cx="27056469" cy="2464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9600" b="1" dirty="0">
                <a:solidFill>
                  <a:schemeClr val="bg1"/>
                </a:solidFill>
              </a:rPr>
              <a:t>PROFESSIONAL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bg1"/>
                </a:solidFill>
              </a:rPr>
              <a:t>POWER POINT DESIGN 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51E0C22-1DCF-4F14-8F80-1385DCE2CBE4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FA80B1C4-7018-45CA-A5C7-2D287BCF54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 b="27500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2078DC-9649-4D5C-BE2D-933540C17A5F}"/>
              </a:ext>
            </a:extLst>
          </p:cNvPr>
          <p:cNvSpPr/>
          <p:nvPr/>
        </p:nvSpPr>
        <p:spPr>
          <a:xfrm>
            <a:off x="0" y="0"/>
            <a:ext cx="29260800" cy="16459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ADCE16-AF9F-4B8B-A687-AA8A43353B2F}"/>
              </a:ext>
            </a:extLst>
          </p:cNvPr>
          <p:cNvGrpSpPr/>
          <p:nvPr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AF1336-48F3-458C-876F-964BA313ABB5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C84CF8-BF02-4E4D-9D33-A94BBF57891D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B16583-33CB-4DC0-970F-EC851F59E47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0C0B88-DF3D-4DD9-A3A0-970000801673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CB925D-1B5F-46CA-8BBE-CB48C6AAD5E1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5573A0-05D6-4368-87F6-C95D83B6C06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F4A48-52B4-4DCB-9BCD-FA7806559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90945-ACFF-4A6E-8D94-D2A2A80F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PROFESSIONAL.NET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EFAA98-90F3-42C7-B4AE-4F7BC3A1BA64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A056E6-8D55-4DD6-A5D6-D01C3B5F6A6D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Target Audience">
            <a:extLst>
              <a:ext uri="{FF2B5EF4-FFF2-40B4-BE49-F238E27FC236}">
                <a16:creationId xmlns:a16="http://schemas.microsoft.com/office/drawing/2014/main" id="{0C90B552-9134-47EE-A4FC-475A2DF7D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F4E1FF2-2C27-44C2-95BC-0ACFA57200B4}"/>
              </a:ext>
            </a:extLst>
          </p:cNvPr>
          <p:cNvSpPr txBox="1"/>
          <p:nvPr/>
        </p:nvSpPr>
        <p:spPr>
          <a:xfrm>
            <a:off x="1108020" y="4043626"/>
            <a:ext cx="23440081" cy="4828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>
                <a:solidFill>
                  <a:schemeClr val="bg1"/>
                </a:solidFill>
                <a:ea typeface="Lato Black" charset="0"/>
                <a:cs typeface="Calibri" panose="020F0502020204030204" pitchFamily="34" charset="0"/>
              </a:rPr>
              <a:t>AMAZE YOUR CLIENT </a:t>
            </a:r>
            <a:br>
              <a:rPr lang="en-US" sz="9600" dirty="0">
                <a:solidFill>
                  <a:schemeClr val="bg1"/>
                </a:solidFill>
                <a:ea typeface="Lato Black" charset="0"/>
                <a:cs typeface="Calibri" panose="020F0502020204030204" pitchFamily="34" charset="0"/>
              </a:rPr>
            </a:br>
            <a:r>
              <a:rPr lang="en-US" sz="9600" dirty="0">
                <a:solidFill>
                  <a:schemeClr val="bg1"/>
                </a:solidFill>
                <a:ea typeface="Lato Black" charset="0"/>
                <a:cs typeface="Calibri" panose="020F0502020204030204" pitchFamily="34" charset="0"/>
              </a:rPr>
              <a:t>NOW AND GET THE SUCCESS </a:t>
            </a:r>
            <a:br>
              <a:rPr lang="en-US" sz="9600" dirty="0">
                <a:solidFill>
                  <a:schemeClr val="bg1"/>
                </a:solidFill>
                <a:ea typeface="Lato Black" charset="0"/>
                <a:cs typeface="Calibri" panose="020F0502020204030204" pitchFamily="34" charset="0"/>
              </a:rPr>
            </a:br>
            <a:r>
              <a:rPr lang="en-US" sz="9600" b="1" dirty="0">
                <a:solidFill>
                  <a:schemeClr val="bg1"/>
                </a:solidFill>
                <a:ea typeface="Lato Black" charset="0"/>
                <a:cs typeface="Calibri" panose="020F0502020204030204" pitchFamily="34" charset="0"/>
              </a:rPr>
              <a:t>WITH MULTIPURPOSES TEMPLATE VORMER  RIGHT NOW.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ACB3141-5289-4A69-8A5C-042E035B4ED6}"/>
              </a:ext>
            </a:extLst>
          </p:cNvPr>
          <p:cNvSpPr/>
          <p:nvPr/>
        </p:nvSpPr>
        <p:spPr>
          <a:xfrm>
            <a:off x="1165170" y="10281764"/>
            <a:ext cx="5034967" cy="3813078"/>
          </a:xfrm>
          <a:prstGeom prst="roundRect">
            <a:avLst>
              <a:gd name="adj" fmla="val 6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6600" b="1" dirty="0">
                <a:solidFill>
                  <a:schemeClr val="accent3"/>
                </a:solidFill>
              </a:rPr>
              <a:t>1000+</a:t>
            </a:r>
            <a:br>
              <a:rPr lang="en-US" sz="2800" dirty="0">
                <a:solidFill>
                  <a:schemeClr val="accent3"/>
                </a:solidFill>
              </a:rPr>
            </a:br>
            <a:r>
              <a:rPr lang="en-US" sz="4800" dirty="0">
                <a:solidFill>
                  <a:schemeClr val="accent3"/>
                </a:solidFill>
              </a:rPr>
              <a:t>BUSINESS 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6237807-4B6E-4772-9E36-A4E1BB0BAA44}"/>
              </a:ext>
            </a:extLst>
          </p:cNvPr>
          <p:cNvSpPr/>
          <p:nvPr/>
        </p:nvSpPr>
        <p:spPr>
          <a:xfrm>
            <a:off x="6586020" y="10281764"/>
            <a:ext cx="5034967" cy="3813078"/>
          </a:xfrm>
          <a:prstGeom prst="roundRect">
            <a:avLst>
              <a:gd name="adj" fmla="val 6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6600" b="1" dirty="0">
                <a:solidFill>
                  <a:schemeClr val="accent3"/>
                </a:solidFill>
              </a:rPr>
              <a:t>100+</a:t>
            </a:r>
            <a:br>
              <a:rPr lang="en-US" sz="2800" dirty="0">
                <a:solidFill>
                  <a:schemeClr val="accent3"/>
                </a:solidFill>
              </a:rPr>
            </a:br>
            <a:r>
              <a:rPr lang="en-US" sz="4800" dirty="0">
                <a:solidFill>
                  <a:schemeClr val="accent3"/>
                </a:solidFill>
              </a:rPr>
              <a:t>PARTNERS 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3E33E8-F8A2-4B3E-87B1-43792631115B}"/>
              </a:ext>
            </a:extLst>
          </p:cNvPr>
          <p:cNvSpPr/>
          <p:nvPr/>
        </p:nvSpPr>
        <p:spPr>
          <a:xfrm>
            <a:off x="12006870" y="10281764"/>
            <a:ext cx="5034967" cy="3813078"/>
          </a:xfrm>
          <a:prstGeom prst="roundRect">
            <a:avLst>
              <a:gd name="adj" fmla="val 6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6600" b="1" dirty="0">
                <a:solidFill>
                  <a:schemeClr val="accent1"/>
                </a:solidFill>
              </a:rPr>
              <a:t>1000+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chemeClr val="accent1"/>
                </a:solidFill>
              </a:rPr>
              <a:t>BUSINESS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9D0733B-4111-4776-9F3B-A28B1A69A9A5}"/>
              </a:ext>
            </a:extLst>
          </p:cNvPr>
          <p:cNvSpPr/>
          <p:nvPr/>
        </p:nvSpPr>
        <p:spPr>
          <a:xfrm>
            <a:off x="17427720" y="10281764"/>
            <a:ext cx="5034967" cy="3813078"/>
          </a:xfrm>
          <a:prstGeom prst="roundRect">
            <a:avLst>
              <a:gd name="adj" fmla="val 6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6600" b="1" dirty="0">
                <a:solidFill>
                  <a:schemeClr val="accent1"/>
                </a:solidFill>
              </a:rPr>
              <a:t>100+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chemeClr val="accent1"/>
                </a:solidFill>
              </a:rPr>
              <a:t>PARTNERS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F2F1DAB-3452-42CD-A2A5-7B90F4CCA00D}"/>
              </a:ext>
            </a:extLst>
          </p:cNvPr>
          <p:cNvSpPr/>
          <p:nvPr/>
        </p:nvSpPr>
        <p:spPr>
          <a:xfrm>
            <a:off x="22848571" y="10281764"/>
            <a:ext cx="5034967" cy="3813078"/>
          </a:xfrm>
          <a:prstGeom prst="roundRect">
            <a:avLst>
              <a:gd name="adj" fmla="val 6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6600" b="1" dirty="0">
                <a:solidFill>
                  <a:schemeClr val="accent1"/>
                </a:solidFill>
              </a:rPr>
              <a:t>1000+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4800" dirty="0">
                <a:solidFill>
                  <a:schemeClr val="accent1"/>
                </a:solidFill>
              </a:rPr>
              <a:t>BUSINESS 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69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B62C2D8F-5690-4E0F-AD20-ABD56C7796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1" b="30211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E8A2B16-ABAD-430E-99F1-51435D458B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7" b="30227"/>
          <a:stretch>
            <a:fillRect/>
          </a:stretch>
        </p:blipFill>
        <p:spPr/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96FEFF1-6760-4A40-960F-F5295540412D}"/>
              </a:ext>
            </a:extLst>
          </p:cNvPr>
          <p:cNvSpPr/>
          <p:nvPr/>
        </p:nvSpPr>
        <p:spPr>
          <a:xfrm>
            <a:off x="19200343" y="4549232"/>
            <a:ext cx="740619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accent3"/>
                </a:solidFill>
              </a:rPr>
              <a:t>CREATIVITY </a:t>
            </a:r>
            <a:br>
              <a:rPr lang="en-US" sz="4400" b="1" dirty="0">
                <a:solidFill>
                  <a:schemeClr val="accent3"/>
                </a:solidFill>
              </a:rPr>
            </a:br>
            <a:r>
              <a:rPr lang="en-US" sz="4400" b="1" dirty="0">
                <a:solidFill>
                  <a:schemeClr val="accent3"/>
                </a:solidFill>
              </a:rPr>
              <a:t>DELIVER FUNCTIONALIZ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5564C6-1CE5-4986-AEC7-886B9348CA2F}"/>
              </a:ext>
            </a:extLst>
          </p:cNvPr>
          <p:cNvSpPr/>
          <p:nvPr/>
        </p:nvSpPr>
        <p:spPr>
          <a:xfrm>
            <a:off x="19200344" y="6204411"/>
            <a:ext cx="9057153" cy="325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Contrary to popular belief,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is not simply random text.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It has roots in a piece of classical Latin literature from 45 BC. There are many variations of passages. Contrary to popular belief,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is not simply random text.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524959-4664-48C7-9074-467BBBB729E1}"/>
              </a:ext>
            </a:extLst>
          </p:cNvPr>
          <p:cNvSpPr txBox="1"/>
          <p:nvPr/>
        </p:nvSpPr>
        <p:spPr>
          <a:xfrm>
            <a:off x="1066990" y="12996722"/>
            <a:ext cx="2361544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80" b="1" dirty="0">
                <a:solidFill>
                  <a:schemeClr val="accent2"/>
                </a:solidFill>
              </a:rPr>
              <a:t>2913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EE8AB4-D04B-4DC6-930F-86039BE38FBF}"/>
              </a:ext>
            </a:extLst>
          </p:cNvPr>
          <p:cNvSpPr txBox="1"/>
          <p:nvPr/>
        </p:nvSpPr>
        <p:spPr>
          <a:xfrm>
            <a:off x="1022907" y="14044111"/>
            <a:ext cx="29915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</a:rPr>
              <a:t>MAIL APP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A1EFCD-3B85-4D84-B45C-D78351C8AC59}"/>
              </a:ext>
            </a:extLst>
          </p:cNvPr>
          <p:cNvSpPr txBox="1"/>
          <p:nvPr/>
        </p:nvSpPr>
        <p:spPr>
          <a:xfrm>
            <a:off x="5411690" y="12985488"/>
            <a:ext cx="2579552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680" b="1" dirty="0">
                <a:solidFill>
                  <a:schemeClr val="accent2"/>
                </a:solidFill>
              </a:rPr>
              <a:t>3282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6E0263-050A-4064-B804-83E0A9B324CB}"/>
              </a:ext>
            </a:extLst>
          </p:cNvPr>
          <p:cNvSpPr txBox="1"/>
          <p:nvPr/>
        </p:nvSpPr>
        <p:spPr>
          <a:xfrm>
            <a:off x="5411690" y="14032877"/>
            <a:ext cx="29915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</a:rPr>
              <a:t>MAIL APP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1622A26-2681-48EC-ADD0-015BC0CBEFD8}"/>
              </a:ext>
            </a:extLst>
          </p:cNvPr>
          <p:cNvSpPr txBox="1"/>
          <p:nvPr/>
        </p:nvSpPr>
        <p:spPr>
          <a:xfrm>
            <a:off x="1066990" y="9926332"/>
            <a:ext cx="5878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3"/>
                </a:solidFill>
              </a:rPr>
              <a:t>INSERT TITLE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305DA6-02D6-4D40-9185-DDCB3E50CDC0}"/>
              </a:ext>
            </a:extLst>
          </p:cNvPr>
          <p:cNvSpPr txBox="1"/>
          <p:nvPr/>
        </p:nvSpPr>
        <p:spPr>
          <a:xfrm>
            <a:off x="1066990" y="10868248"/>
            <a:ext cx="8305610" cy="134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Sed perspiciatis unde omnis iste natus error </a:t>
            </a:r>
            <a:r>
              <a:rPr lang="en-US" sz="288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voluptatem</a:t>
            </a:r>
            <a:r>
              <a:rPr lang="en-US" sz="28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rem error </a:t>
            </a:r>
            <a:r>
              <a:rPr lang="en-US" sz="288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voluptatem</a:t>
            </a:r>
            <a:r>
              <a:rPr lang="en-US" sz="28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84630CA-4643-461F-A8DE-F7103143AB89}"/>
              </a:ext>
            </a:extLst>
          </p:cNvPr>
          <p:cNvSpPr/>
          <p:nvPr/>
        </p:nvSpPr>
        <p:spPr>
          <a:xfrm rot="16200000">
            <a:off x="25101603" y="11388687"/>
            <a:ext cx="4669771" cy="164201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5A983E3-60C5-4EF6-8701-6B9482FFECF0}"/>
              </a:ext>
            </a:extLst>
          </p:cNvPr>
          <p:cNvSpPr txBox="1"/>
          <p:nvPr/>
        </p:nvSpPr>
        <p:spPr>
          <a:xfrm rot="5400000">
            <a:off x="25101601" y="11671087"/>
            <a:ext cx="4669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MODERN  PRESENTATION.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E9ADF6-1660-4231-B521-3EF141A4E430}"/>
              </a:ext>
            </a:extLst>
          </p:cNvPr>
          <p:cNvSpPr/>
          <p:nvPr/>
        </p:nvSpPr>
        <p:spPr>
          <a:xfrm rot="16200000">
            <a:off x="-334483" y="6197173"/>
            <a:ext cx="4655983" cy="164201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95FB96-A0EB-460D-931E-C59B4C59D008}"/>
              </a:ext>
            </a:extLst>
          </p:cNvPr>
          <p:cNvSpPr txBox="1"/>
          <p:nvPr/>
        </p:nvSpPr>
        <p:spPr>
          <a:xfrm rot="5400000">
            <a:off x="-332490" y="6481568"/>
            <a:ext cx="4651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MODERN  PRESENTATION.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A1A4DCF-EFAF-4DD7-B013-30E60159163B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7A116B-AA3E-4AFA-9C23-011C6CC44F63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Target Audience">
            <a:extLst>
              <a:ext uri="{FF2B5EF4-FFF2-40B4-BE49-F238E27FC236}">
                <a16:creationId xmlns:a16="http://schemas.microsoft.com/office/drawing/2014/main" id="{86C3E66E-CFE1-463A-995F-6590F0F37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58F12DD-0E48-437C-9E54-834862F204E1}"/>
              </a:ext>
            </a:extLst>
          </p:cNvPr>
          <p:cNvSpPr/>
          <p:nvPr/>
        </p:nvSpPr>
        <p:spPr>
          <a:xfrm>
            <a:off x="1102159" y="2989014"/>
            <a:ext cx="14679018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ABOUT OUR JOURNEY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5B50D5C-60CA-4F2C-9FD1-2D985500B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68DB2D6-D0A4-46BA-9228-40BA78F18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143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66675E6-DABE-4EF5-864B-2EB4F5C35A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22061"/>
          <a:stretch>
            <a:fillRect/>
          </a:stretch>
        </p:blipFill>
        <p:spPr>
          <a:xfrm>
            <a:off x="1201738" y="5603875"/>
            <a:ext cx="27084337" cy="8513763"/>
          </a:xfrm>
        </p:spPr>
      </p:pic>
      <p:sp>
        <p:nvSpPr>
          <p:cNvPr id="7" name="Rectangle 6"/>
          <p:cNvSpPr/>
          <p:nvPr/>
        </p:nvSpPr>
        <p:spPr>
          <a:xfrm>
            <a:off x="2633670" y="9400642"/>
            <a:ext cx="8463927" cy="5340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0" dist="190500" dir="5400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8" name="Rectangle 7"/>
          <p:cNvSpPr/>
          <p:nvPr/>
        </p:nvSpPr>
        <p:spPr>
          <a:xfrm>
            <a:off x="18368467" y="1185062"/>
            <a:ext cx="8914320" cy="534009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143000" dist="190500" dir="5400000" sx="102000" sy="102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grpSp>
        <p:nvGrpSpPr>
          <p:cNvPr id="12" name="Group 11"/>
          <p:cNvGrpSpPr/>
          <p:nvPr/>
        </p:nvGrpSpPr>
        <p:grpSpPr>
          <a:xfrm>
            <a:off x="3534875" y="10505204"/>
            <a:ext cx="1467377" cy="1467377"/>
            <a:chOff x="8204317" y="2115665"/>
            <a:chExt cx="464344" cy="464344"/>
          </a:xfrm>
          <a:solidFill>
            <a:schemeClr val="accent3"/>
          </a:solidFill>
        </p:grpSpPr>
        <p:sp>
          <p:nvSpPr>
            <p:cNvPr id="13" name="AutoShape 81"/>
            <p:cNvSpPr>
              <a:spLocks/>
            </p:cNvSpPr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algn="r" defTabSz="54864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14" name="AutoShape 82"/>
            <p:cNvSpPr>
              <a:spLocks/>
            </p:cNvSpPr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algn="r" defTabSz="54864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13738" y="11826052"/>
            <a:ext cx="5668533" cy="2011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80" dirty="0">
                <a:solidFill>
                  <a:schemeClr val="tx2"/>
                </a:solidFill>
                <a:latin typeface="+mj-lt"/>
                <a:cs typeface="Lato Light"/>
              </a:rPr>
              <a:t>Lorem ipsum dolor sit amet,.</a:t>
            </a:r>
            <a:r>
              <a:rPr lang="pt-BR" sz="2880" dirty="0">
                <a:solidFill>
                  <a:schemeClr val="tx2"/>
                </a:solidFill>
                <a:cs typeface="Lato Light"/>
              </a:rPr>
              <a:t> Lorem ipsum dolor sit amet,. olor sit amet,. dolor</a:t>
            </a:r>
            <a:endParaRPr lang="en-US" sz="2880" b="1" dirty="0">
              <a:solidFill>
                <a:schemeClr val="tx2"/>
              </a:solidFill>
              <a:cs typeface="Lato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3242" y="10114573"/>
            <a:ext cx="5234455" cy="166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680" b="1" dirty="0">
                <a:solidFill>
                  <a:schemeClr val="accent2"/>
                </a:solidFill>
              </a:rPr>
              <a:t>583K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244538" y="2231104"/>
            <a:ext cx="1467377" cy="1467377"/>
            <a:chOff x="8204317" y="2115665"/>
            <a:chExt cx="464344" cy="464344"/>
          </a:xfrm>
          <a:solidFill>
            <a:schemeClr val="bg1"/>
          </a:solidFill>
        </p:grpSpPr>
        <p:sp>
          <p:nvSpPr>
            <p:cNvPr id="18" name="AutoShape 81"/>
            <p:cNvSpPr>
              <a:spLocks/>
            </p:cNvSpPr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algn="r" defTabSz="54864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  <p:sp>
          <p:nvSpPr>
            <p:cNvPr id="19" name="AutoShape 82"/>
            <p:cNvSpPr>
              <a:spLocks/>
            </p:cNvSpPr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algn="r" defTabSz="54864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Gill Sans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023401" y="3551951"/>
            <a:ext cx="5589449" cy="2011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80" dirty="0">
                <a:solidFill>
                  <a:schemeClr val="bg1"/>
                </a:solidFill>
                <a:latin typeface="+mj-lt"/>
                <a:cs typeface="Lato Light"/>
              </a:rPr>
              <a:t>Lorem ipsum dolor sit amet,.</a:t>
            </a:r>
            <a:r>
              <a:rPr lang="pt-BR" sz="2880" dirty="0">
                <a:solidFill>
                  <a:schemeClr val="bg1"/>
                </a:solidFill>
                <a:cs typeface="Lato Light"/>
              </a:rPr>
              <a:t> Lorem ipsum dolor sit amet,. olor sit amet,. dolor</a:t>
            </a:r>
            <a:endParaRPr lang="en-US" sz="2880" b="1" dirty="0">
              <a:solidFill>
                <a:schemeClr val="bg1"/>
              </a:solidFill>
              <a:cs typeface="Lato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32905" y="1840472"/>
            <a:ext cx="5234455" cy="166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680" b="1" dirty="0">
                <a:solidFill>
                  <a:schemeClr val="bg1"/>
                </a:solidFill>
              </a:rPr>
              <a:t>583K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4548" y="2714665"/>
            <a:ext cx="1265976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80" b="1" dirty="0">
                <a:solidFill>
                  <a:schemeClr val="accent2"/>
                </a:solidFill>
              </a:rPr>
              <a:t>COMPANY OBJECTIVES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72496" y="4070189"/>
            <a:ext cx="15905413" cy="74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PERSPICIATIS UNDE OMNIS ISTE NATUS VOLUPTATEM REM APERIAM.</a:t>
            </a:r>
          </a:p>
        </p:txBody>
      </p:sp>
      <p:sp>
        <p:nvSpPr>
          <p:cNvPr id="26" name="Shape 18837"/>
          <p:cNvSpPr/>
          <p:nvPr/>
        </p:nvSpPr>
        <p:spPr>
          <a:xfrm>
            <a:off x="14036987" y="12150399"/>
            <a:ext cx="5503434" cy="1266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l" defTabSz="914400">
              <a:defRPr sz="1800">
                <a:solidFill>
                  <a:srgbClr val="A6AAA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252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But also leap into electron typesetting, remaining essentially.</a:t>
            </a:r>
          </a:p>
        </p:txBody>
      </p:sp>
      <p:sp>
        <p:nvSpPr>
          <p:cNvPr id="27" name="Shape 18838"/>
          <p:cNvSpPr/>
          <p:nvPr/>
        </p:nvSpPr>
        <p:spPr>
          <a:xfrm>
            <a:off x="14036986" y="11765126"/>
            <a:ext cx="4108249" cy="461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l" defTabSz="914400">
              <a:lnSpc>
                <a:spcPct val="80000"/>
              </a:lnSpc>
              <a:defRPr sz="3000">
                <a:solidFill>
                  <a:srgbClr val="3AA5DD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chemeClr val="accent2"/>
                </a:solidFill>
                <a:latin typeface="+mn-lt"/>
              </a:rPr>
              <a:t>LOREM IPSUM </a:t>
            </a:r>
          </a:p>
        </p:txBody>
      </p:sp>
      <p:sp>
        <p:nvSpPr>
          <p:cNvPr id="28" name="Shape 18841"/>
          <p:cNvSpPr/>
          <p:nvPr/>
        </p:nvSpPr>
        <p:spPr>
          <a:xfrm>
            <a:off x="12023578" y="11645172"/>
            <a:ext cx="1534044" cy="153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146304" tIns="146304" rIns="146304" bIns="146304" numCol="1" anchor="t">
            <a:noAutofit/>
          </a:bodyPr>
          <a:lstStyle/>
          <a:p>
            <a:pPr defTabSz="1097280">
              <a:defRPr sz="14800">
                <a:latin typeface="Gill Sans"/>
                <a:ea typeface="Gill Sans"/>
                <a:cs typeface="Gill Sans"/>
                <a:sym typeface="Gill Sans"/>
              </a:defRPr>
            </a:pPr>
            <a:endParaRPr sz="17760"/>
          </a:p>
        </p:txBody>
      </p:sp>
      <p:sp>
        <p:nvSpPr>
          <p:cNvPr id="29" name="Shape 18843"/>
          <p:cNvSpPr/>
          <p:nvPr/>
        </p:nvSpPr>
        <p:spPr>
          <a:xfrm>
            <a:off x="19770393" y="11642063"/>
            <a:ext cx="1525142" cy="1525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146304" tIns="146304" rIns="146304" bIns="146304" numCol="1" anchor="t">
            <a:noAutofit/>
          </a:bodyPr>
          <a:lstStyle/>
          <a:p>
            <a:pPr defTabSz="1097280">
              <a:defRPr sz="14800">
                <a:latin typeface="Gill Sans"/>
                <a:ea typeface="Gill Sans"/>
                <a:cs typeface="Gill Sans"/>
                <a:sym typeface="Gill Sans"/>
              </a:defRPr>
            </a:pPr>
            <a:endParaRPr sz="17760"/>
          </a:p>
        </p:txBody>
      </p:sp>
      <p:sp>
        <p:nvSpPr>
          <p:cNvPr id="30" name="Shape 18858"/>
          <p:cNvSpPr/>
          <p:nvPr/>
        </p:nvSpPr>
        <p:spPr>
          <a:xfrm>
            <a:off x="20212066" y="12067479"/>
            <a:ext cx="747569" cy="66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00" y="6749"/>
                </a:moveTo>
                <a:cubicBezTo>
                  <a:pt x="19200" y="7201"/>
                  <a:pt x="19083" y="9449"/>
                  <a:pt x="16799" y="9449"/>
                </a:cubicBezTo>
                <a:lnTo>
                  <a:pt x="16799" y="5398"/>
                </a:lnTo>
                <a:lnTo>
                  <a:pt x="19200" y="5398"/>
                </a:lnTo>
                <a:cubicBezTo>
                  <a:pt x="19200" y="5398"/>
                  <a:pt x="19200" y="6749"/>
                  <a:pt x="19200" y="6749"/>
                </a:cubicBezTo>
                <a:close/>
                <a:moveTo>
                  <a:pt x="14399" y="10292"/>
                </a:moveTo>
                <a:lnTo>
                  <a:pt x="14097" y="11067"/>
                </a:lnTo>
                <a:cubicBezTo>
                  <a:pt x="13523" y="12543"/>
                  <a:pt x="12229" y="13499"/>
                  <a:pt x="10799" y="13499"/>
                </a:cubicBezTo>
                <a:cubicBezTo>
                  <a:pt x="9369" y="13499"/>
                  <a:pt x="8077" y="12543"/>
                  <a:pt x="7503" y="11067"/>
                </a:cubicBezTo>
                <a:lnTo>
                  <a:pt x="7202" y="10292"/>
                </a:lnTo>
                <a:lnTo>
                  <a:pt x="7202" y="2699"/>
                </a:lnTo>
                <a:lnTo>
                  <a:pt x="14399" y="2699"/>
                </a:lnTo>
                <a:cubicBezTo>
                  <a:pt x="14399" y="2699"/>
                  <a:pt x="14399" y="10292"/>
                  <a:pt x="14399" y="10292"/>
                </a:cubicBezTo>
                <a:close/>
                <a:moveTo>
                  <a:pt x="4799" y="9449"/>
                </a:moveTo>
                <a:cubicBezTo>
                  <a:pt x="2608" y="9449"/>
                  <a:pt x="2408" y="7375"/>
                  <a:pt x="2400" y="6749"/>
                </a:cubicBezTo>
                <a:lnTo>
                  <a:pt x="2400" y="5398"/>
                </a:lnTo>
                <a:lnTo>
                  <a:pt x="4799" y="5398"/>
                </a:lnTo>
                <a:cubicBezTo>
                  <a:pt x="4799" y="5398"/>
                  <a:pt x="4799" y="9449"/>
                  <a:pt x="4799" y="9449"/>
                </a:cubicBezTo>
                <a:close/>
                <a:moveTo>
                  <a:pt x="20399" y="2699"/>
                </a:moveTo>
                <a:lnTo>
                  <a:pt x="16799" y="2699"/>
                </a:lnTo>
                <a:lnTo>
                  <a:pt x="16799" y="1351"/>
                </a:lnTo>
                <a:cubicBezTo>
                  <a:pt x="16799" y="603"/>
                  <a:pt x="16263" y="0"/>
                  <a:pt x="15600" y="0"/>
                </a:cubicBezTo>
                <a:lnTo>
                  <a:pt x="6000" y="0"/>
                </a:lnTo>
                <a:cubicBezTo>
                  <a:pt x="5338" y="0"/>
                  <a:pt x="4799" y="603"/>
                  <a:pt x="4799" y="1351"/>
                </a:cubicBezTo>
                <a:lnTo>
                  <a:pt x="4799" y="2699"/>
                </a:lnTo>
                <a:lnTo>
                  <a:pt x="1202" y="2699"/>
                </a:lnTo>
                <a:cubicBezTo>
                  <a:pt x="537" y="2699"/>
                  <a:pt x="0" y="3302"/>
                  <a:pt x="0" y="4051"/>
                </a:cubicBezTo>
                <a:lnTo>
                  <a:pt x="0" y="6749"/>
                </a:lnTo>
                <a:cubicBezTo>
                  <a:pt x="0" y="8918"/>
                  <a:pt x="1278" y="12148"/>
                  <a:pt x="4799" y="12148"/>
                </a:cubicBezTo>
                <a:lnTo>
                  <a:pt x="5303" y="12148"/>
                </a:lnTo>
                <a:cubicBezTo>
                  <a:pt x="6229" y="14534"/>
                  <a:pt x="8341" y="16198"/>
                  <a:pt x="10799" y="16198"/>
                </a:cubicBezTo>
                <a:cubicBezTo>
                  <a:pt x="13259" y="16198"/>
                  <a:pt x="15371" y="14534"/>
                  <a:pt x="16297" y="12148"/>
                </a:cubicBezTo>
                <a:lnTo>
                  <a:pt x="16799" y="12148"/>
                </a:lnTo>
                <a:cubicBezTo>
                  <a:pt x="20320" y="12148"/>
                  <a:pt x="21600" y="8918"/>
                  <a:pt x="21600" y="6749"/>
                </a:cubicBezTo>
                <a:lnTo>
                  <a:pt x="21600" y="4051"/>
                </a:lnTo>
                <a:cubicBezTo>
                  <a:pt x="21600" y="3302"/>
                  <a:pt x="21063" y="2699"/>
                  <a:pt x="20399" y="2699"/>
                </a:cubicBezTo>
                <a:cubicBezTo>
                  <a:pt x="20399" y="2699"/>
                  <a:pt x="20399" y="2699"/>
                  <a:pt x="20399" y="2699"/>
                </a:cubicBezTo>
                <a:close/>
                <a:moveTo>
                  <a:pt x="9601" y="18897"/>
                </a:moveTo>
                <a:lnTo>
                  <a:pt x="8400" y="18897"/>
                </a:lnTo>
                <a:cubicBezTo>
                  <a:pt x="7075" y="18897"/>
                  <a:pt x="6000" y="20107"/>
                  <a:pt x="6000" y="21600"/>
                </a:cubicBezTo>
                <a:lnTo>
                  <a:pt x="15600" y="21600"/>
                </a:lnTo>
                <a:cubicBezTo>
                  <a:pt x="15600" y="20107"/>
                  <a:pt x="14525" y="18897"/>
                  <a:pt x="13201" y="18897"/>
                </a:cubicBezTo>
                <a:lnTo>
                  <a:pt x="12000" y="18897"/>
                </a:lnTo>
                <a:lnTo>
                  <a:pt x="12000" y="16198"/>
                </a:lnTo>
                <a:lnTo>
                  <a:pt x="9601" y="16198"/>
                </a:lnTo>
                <a:cubicBezTo>
                  <a:pt x="9601" y="16198"/>
                  <a:pt x="9601" y="18897"/>
                  <a:pt x="9601" y="18897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 defTabSz="54864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600"/>
          </a:p>
        </p:txBody>
      </p:sp>
      <p:sp>
        <p:nvSpPr>
          <p:cNvPr id="31" name="Shape 18859"/>
          <p:cNvSpPr/>
          <p:nvPr/>
        </p:nvSpPr>
        <p:spPr>
          <a:xfrm>
            <a:off x="12492784" y="12084850"/>
            <a:ext cx="566506" cy="664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2168" y="3224"/>
                </a:moveTo>
                <a:cubicBezTo>
                  <a:pt x="13101" y="2016"/>
                  <a:pt x="15193" y="1403"/>
                  <a:pt x="18388" y="1403"/>
                </a:cubicBezTo>
                <a:cubicBezTo>
                  <a:pt x="18770" y="1403"/>
                  <a:pt x="19171" y="1413"/>
                  <a:pt x="19587" y="1430"/>
                </a:cubicBezTo>
                <a:cubicBezTo>
                  <a:pt x="18833" y="2994"/>
                  <a:pt x="16780" y="6270"/>
                  <a:pt x="12678" y="6637"/>
                </a:cubicBezTo>
                <a:cubicBezTo>
                  <a:pt x="12685" y="6616"/>
                  <a:pt x="12693" y="6594"/>
                  <a:pt x="12702" y="6568"/>
                </a:cubicBezTo>
                <a:cubicBezTo>
                  <a:pt x="12759" y="6410"/>
                  <a:pt x="12850" y="6180"/>
                  <a:pt x="12982" y="5908"/>
                </a:cubicBezTo>
                <a:cubicBezTo>
                  <a:pt x="13047" y="5772"/>
                  <a:pt x="13125" y="5626"/>
                  <a:pt x="13210" y="5473"/>
                </a:cubicBezTo>
                <a:cubicBezTo>
                  <a:pt x="13297" y="5321"/>
                  <a:pt x="13390" y="5160"/>
                  <a:pt x="13498" y="4999"/>
                </a:cubicBezTo>
                <a:cubicBezTo>
                  <a:pt x="13603" y="4836"/>
                  <a:pt x="13721" y="4672"/>
                  <a:pt x="13846" y="4509"/>
                </a:cubicBezTo>
                <a:cubicBezTo>
                  <a:pt x="13911" y="4428"/>
                  <a:pt x="13974" y="4344"/>
                  <a:pt x="14043" y="4264"/>
                </a:cubicBezTo>
                <a:lnTo>
                  <a:pt x="14145" y="4144"/>
                </a:lnTo>
                <a:lnTo>
                  <a:pt x="14252" y="4024"/>
                </a:lnTo>
                <a:cubicBezTo>
                  <a:pt x="14395" y="3866"/>
                  <a:pt x="14548" y="3715"/>
                  <a:pt x="14705" y="3568"/>
                </a:cubicBezTo>
                <a:cubicBezTo>
                  <a:pt x="14784" y="3496"/>
                  <a:pt x="14865" y="3427"/>
                  <a:pt x="14945" y="3357"/>
                </a:cubicBezTo>
                <a:cubicBezTo>
                  <a:pt x="15028" y="3291"/>
                  <a:pt x="15109" y="3224"/>
                  <a:pt x="15191" y="3159"/>
                </a:cubicBezTo>
                <a:cubicBezTo>
                  <a:pt x="15275" y="3098"/>
                  <a:pt x="15358" y="3037"/>
                  <a:pt x="15439" y="2978"/>
                </a:cubicBezTo>
                <a:cubicBezTo>
                  <a:pt x="15524" y="2921"/>
                  <a:pt x="15607" y="2866"/>
                  <a:pt x="15688" y="2812"/>
                </a:cubicBezTo>
                <a:cubicBezTo>
                  <a:pt x="15772" y="2762"/>
                  <a:pt x="15854" y="2713"/>
                  <a:pt x="15932" y="2665"/>
                </a:cubicBezTo>
                <a:cubicBezTo>
                  <a:pt x="16012" y="2617"/>
                  <a:pt x="16093" y="2578"/>
                  <a:pt x="16169" y="2536"/>
                </a:cubicBezTo>
                <a:cubicBezTo>
                  <a:pt x="16207" y="2516"/>
                  <a:pt x="16244" y="2495"/>
                  <a:pt x="16282" y="2476"/>
                </a:cubicBezTo>
                <a:cubicBezTo>
                  <a:pt x="16319" y="2458"/>
                  <a:pt x="16356" y="2440"/>
                  <a:pt x="16392" y="2423"/>
                </a:cubicBezTo>
                <a:cubicBezTo>
                  <a:pt x="16465" y="2389"/>
                  <a:pt x="16532" y="2355"/>
                  <a:pt x="16598" y="2326"/>
                </a:cubicBezTo>
                <a:cubicBezTo>
                  <a:pt x="16731" y="2273"/>
                  <a:pt x="16847" y="2222"/>
                  <a:pt x="16944" y="2185"/>
                </a:cubicBezTo>
                <a:cubicBezTo>
                  <a:pt x="17142" y="2115"/>
                  <a:pt x="17255" y="2074"/>
                  <a:pt x="17255" y="2074"/>
                </a:cubicBezTo>
                <a:cubicBezTo>
                  <a:pt x="17255" y="2074"/>
                  <a:pt x="17134" y="2094"/>
                  <a:pt x="16923" y="2128"/>
                </a:cubicBezTo>
                <a:cubicBezTo>
                  <a:pt x="16817" y="2147"/>
                  <a:pt x="16691" y="2175"/>
                  <a:pt x="16544" y="2206"/>
                </a:cubicBezTo>
                <a:cubicBezTo>
                  <a:pt x="16470" y="2223"/>
                  <a:pt x="16395" y="2244"/>
                  <a:pt x="16313" y="2265"/>
                </a:cubicBezTo>
                <a:cubicBezTo>
                  <a:pt x="16272" y="2275"/>
                  <a:pt x="16230" y="2287"/>
                  <a:pt x="16188" y="2298"/>
                </a:cubicBezTo>
                <a:cubicBezTo>
                  <a:pt x="16145" y="2311"/>
                  <a:pt x="16102" y="2324"/>
                  <a:pt x="16059" y="2338"/>
                </a:cubicBezTo>
                <a:cubicBezTo>
                  <a:pt x="15971" y="2366"/>
                  <a:pt x="15877" y="2392"/>
                  <a:pt x="15784" y="2426"/>
                </a:cubicBezTo>
                <a:cubicBezTo>
                  <a:pt x="15692" y="2460"/>
                  <a:pt x="15594" y="2496"/>
                  <a:pt x="15495" y="2532"/>
                </a:cubicBezTo>
                <a:cubicBezTo>
                  <a:pt x="15398" y="2572"/>
                  <a:pt x="15297" y="2614"/>
                  <a:pt x="15195" y="2657"/>
                </a:cubicBezTo>
                <a:cubicBezTo>
                  <a:pt x="15095" y="2703"/>
                  <a:pt x="14992" y="2751"/>
                  <a:pt x="14888" y="2799"/>
                </a:cubicBezTo>
                <a:cubicBezTo>
                  <a:pt x="14786" y="2852"/>
                  <a:pt x="14682" y="2905"/>
                  <a:pt x="14578" y="2960"/>
                </a:cubicBezTo>
                <a:cubicBezTo>
                  <a:pt x="14476" y="3018"/>
                  <a:pt x="14370" y="3075"/>
                  <a:pt x="14269" y="3137"/>
                </a:cubicBezTo>
                <a:cubicBezTo>
                  <a:pt x="14063" y="3262"/>
                  <a:pt x="13859" y="3394"/>
                  <a:pt x="13664" y="3536"/>
                </a:cubicBezTo>
                <a:cubicBezTo>
                  <a:pt x="13466" y="3676"/>
                  <a:pt x="13279" y="3826"/>
                  <a:pt x="13097" y="3978"/>
                </a:cubicBezTo>
                <a:cubicBezTo>
                  <a:pt x="12917" y="4129"/>
                  <a:pt x="12745" y="4285"/>
                  <a:pt x="12586" y="4441"/>
                </a:cubicBezTo>
                <a:cubicBezTo>
                  <a:pt x="12424" y="4595"/>
                  <a:pt x="12278" y="4752"/>
                  <a:pt x="12140" y="4901"/>
                </a:cubicBezTo>
                <a:cubicBezTo>
                  <a:pt x="12005" y="5054"/>
                  <a:pt x="11879" y="5199"/>
                  <a:pt x="11770" y="5337"/>
                </a:cubicBezTo>
                <a:cubicBezTo>
                  <a:pt x="11726" y="5391"/>
                  <a:pt x="11685" y="5443"/>
                  <a:pt x="11646" y="5494"/>
                </a:cubicBezTo>
                <a:cubicBezTo>
                  <a:pt x="11543" y="4703"/>
                  <a:pt x="11658" y="3885"/>
                  <a:pt x="12168" y="3224"/>
                </a:cubicBezTo>
                <a:cubicBezTo>
                  <a:pt x="12168" y="3224"/>
                  <a:pt x="12168" y="3224"/>
                  <a:pt x="12168" y="3224"/>
                </a:cubicBezTo>
                <a:close/>
                <a:moveTo>
                  <a:pt x="1574" y="5896"/>
                </a:moveTo>
                <a:cubicBezTo>
                  <a:pt x="3204" y="5086"/>
                  <a:pt x="4588" y="4676"/>
                  <a:pt x="5693" y="4676"/>
                </a:cubicBezTo>
                <a:cubicBezTo>
                  <a:pt x="7220" y="4676"/>
                  <a:pt x="7937" y="5497"/>
                  <a:pt x="8273" y="6270"/>
                </a:cubicBezTo>
                <a:cubicBezTo>
                  <a:pt x="8225" y="6247"/>
                  <a:pt x="8175" y="6223"/>
                  <a:pt x="8123" y="6200"/>
                </a:cubicBezTo>
                <a:cubicBezTo>
                  <a:pt x="7625" y="5968"/>
                  <a:pt x="6931" y="5715"/>
                  <a:pt x="6205" y="5576"/>
                </a:cubicBezTo>
                <a:cubicBezTo>
                  <a:pt x="6024" y="5540"/>
                  <a:pt x="5841" y="5512"/>
                  <a:pt x="5661" y="5490"/>
                </a:cubicBezTo>
                <a:cubicBezTo>
                  <a:pt x="5571" y="5479"/>
                  <a:pt x="5481" y="5472"/>
                  <a:pt x="5393" y="5463"/>
                </a:cubicBezTo>
                <a:cubicBezTo>
                  <a:pt x="5305" y="5458"/>
                  <a:pt x="5217" y="5453"/>
                  <a:pt x="5131" y="5447"/>
                </a:cubicBezTo>
                <a:cubicBezTo>
                  <a:pt x="5045" y="5445"/>
                  <a:pt x="4960" y="5444"/>
                  <a:pt x="4878" y="5443"/>
                </a:cubicBezTo>
                <a:cubicBezTo>
                  <a:pt x="4795" y="5444"/>
                  <a:pt x="4714" y="5445"/>
                  <a:pt x="4636" y="5447"/>
                </a:cubicBezTo>
                <a:cubicBezTo>
                  <a:pt x="4480" y="5456"/>
                  <a:pt x="4333" y="5465"/>
                  <a:pt x="4198" y="5481"/>
                </a:cubicBezTo>
                <a:cubicBezTo>
                  <a:pt x="4131" y="5488"/>
                  <a:pt x="4067" y="5497"/>
                  <a:pt x="4006" y="5508"/>
                </a:cubicBezTo>
                <a:cubicBezTo>
                  <a:pt x="3946" y="5517"/>
                  <a:pt x="3888" y="5525"/>
                  <a:pt x="3835" y="5534"/>
                </a:cubicBezTo>
                <a:cubicBezTo>
                  <a:pt x="3728" y="5556"/>
                  <a:pt x="3635" y="5573"/>
                  <a:pt x="3560" y="5592"/>
                </a:cubicBezTo>
                <a:cubicBezTo>
                  <a:pt x="3411" y="5629"/>
                  <a:pt x="3325" y="5651"/>
                  <a:pt x="3325" y="5651"/>
                </a:cubicBezTo>
                <a:cubicBezTo>
                  <a:pt x="3325" y="5651"/>
                  <a:pt x="3414" y="5645"/>
                  <a:pt x="3568" y="5634"/>
                </a:cubicBezTo>
                <a:cubicBezTo>
                  <a:pt x="3645" y="5630"/>
                  <a:pt x="3740" y="5630"/>
                  <a:pt x="3846" y="5628"/>
                </a:cubicBezTo>
                <a:cubicBezTo>
                  <a:pt x="3900" y="5628"/>
                  <a:pt x="3956" y="5630"/>
                  <a:pt x="4016" y="5631"/>
                </a:cubicBezTo>
                <a:cubicBezTo>
                  <a:pt x="4076" y="5633"/>
                  <a:pt x="4138" y="5635"/>
                  <a:pt x="4204" y="5641"/>
                </a:cubicBezTo>
                <a:cubicBezTo>
                  <a:pt x="4334" y="5648"/>
                  <a:pt x="4474" y="5664"/>
                  <a:pt x="4621" y="5683"/>
                </a:cubicBezTo>
                <a:cubicBezTo>
                  <a:pt x="4694" y="5695"/>
                  <a:pt x="4769" y="5706"/>
                  <a:pt x="4845" y="5719"/>
                </a:cubicBezTo>
                <a:cubicBezTo>
                  <a:pt x="4920" y="5734"/>
                  <a:pt x="4997" y="5750"/>
                  <a:pt x="5076" y="5766"/>
                </a:cubicBezTo>
                <a:cubicBezTo>
                  <a:pt x="5153" y="5785"/>
                  <a:pt x="5231" y="5804"/>
                  <a:pt x="5310" y="5823"/>
                </a:cubicBezTo>
                <a:cubicBezTo>
                  <a:pt x="5389" y="5846"/>
                  <a:pt x="5468" y="5867"/>
                  <a:pt x="5547" y="5892"/>
                </a:cubicBezTo>
                <a:cubicBezTo>
                  <a:pt x="5704" y="5941"/>
                  <a:pt x="5862" y="5995"/>
                  <a:pt x="6015" y="6057"/>
                </a:cubicBezTo>
                <a:cubicBezTo>
                  <a:pt x="6632" y="6298"/>
                  <a:pt x="7185" y="6634"/>
                  <a:pt x="7563" y="6910"/>
                </a:cubicBezTo>
                <a:cubicBezTo>
                  <a:pt x="7753" y="7048"/>
                  <a:pt x="7902" y="7171"/>
                  <a:pt x="8001" y="7256"/>
                </a:cubicBezTo>
                <a:cubicBezTo>
                  <a:pt x="8015" y="7270"/>
                  <a:pt x="8029" y="7282"/>
                  <a:pt x="8042" y="7294"/>
                </a:cubicBezTo>
                <a:cubicBezTo>
                  <a:pt x="7458" y="7488"/>
                  <a:pt x="6855" y="7587"/>
                  <a:pt x="6240" y="7587"/>
                </a:cubicBezTo>
                <a:cubicBezTo>
                  <a:pt x="4196" y="7587"/>
                  <a:pt x="2428" y="6516"/>
                  <a:pt x="1574" y="5896"/>
                </a:cubicBezTo>
                <a:cubicBezTo>
                  <a:pt x="1574" y="5896"/>
                  <a:pt x="1574" y="5896"/>
                  <a:pt x="1574" y="5896"/>
                </a:cubicBezTo>
                <a:close/>
                <a:moveTo>
                  <a:pt x="19487" y="4492"/>
                </a:moveTo>
                <a:cubicBezTo>
                  <a:pt x="20924" y="2767"/>
                  <a:pt x="21493" y="1056"/>
                  <a:pt x="21517" y="985"/>
                </a:cubicBezTo>
                <a:cubicBezTo>
                  <a:pt x="21582" y="784"/>
                  <a:pt x="21540" y="569"/>
                  <a:pt x="21402" y="397"/>
                </a:cubicBezTo>
                <a:cubicBezTo>
                  <a:pt x="21262" y="225"/>
                  <a:pt x="21042" y="116"/>
                  <a:pt x="20799" y="98"/>
                </a:cubicBezTo>
                <a:cubicBezTo>
                  <a:pt x="19950" y="33"/>
                  <a:pt x="19137" y="0"/>
                  <a:pt x="18388" y="0"/>
                </a:cubicBezTo>
                <a:cubicBezTo>
                  <a:pt x="14607" y="0"/>
                  <a:pt x="12054" y="825"/>
                  <a:pt x="10798" y="2451"/>
                </a:cubicBezTo>
                <a:cubicBezTo>
                  <a:pt x="9486" y="4149"/>
                  <a:pt x="10017" y="6170"/>
                  <a:pt x="10428" y="7184"/>
                </a:cubicBezTo>
                <a:cubicBezTo>
                  <a:pt x="10427" y="7185"/>
                  <a:pt x="10427" y="7186"/>
                  <a:pt x="10426" y="7187"/>
                </a:cubicBezTo>
                <a:cubicBezTo>
                  <a:pt x="10174" y="7011"/>
                  <a:pt x="9908" y="6874"/>
                  <a:pt x="9659" y="6774"/>
                </a:cubicBezTo>
                <a:cubicBezTo>
                  <a:pt x="9325" y="5228"/>
                  <a:pt x="8146" y="3659"/>
                  <a:pt x="5693" y="3659"/>
                </a:cubicBezTo>
                <a:cubicBezTo>
                  <a:pt x="4212" y="3659"/>
                  <a:pt x="2390" y="4239"/>
                  <a:pt x="276" y="5381"/>
                </a:cubicBezTo>
                <a:cubicBezTo>
                  <a:pt x="128" y="5462"/>
                  <a:pt x="27" y="5595"/>
                  <a:pt x="4" y="5744"/>
                </a:cubicBezTo>
                <a:cubicBezTo>
                  <a:pt x="-18" y="5894"/>
                  <a:pt x="38" y="6045"/>
                  <a:pt x="158" y="6155"/>
                </a:cubicBezTo>
                <a:cubicBezTo>
                  <a:pt x="267" y="6256"/>
                  <a:pt x="2851" y="8603"/>
                  <a:pt x="6240" y="8603"/>
                </a:cubicBezTo>
                <a:cubicBezTo>
                  <a:pt x="7081" y="8603"/>
                  <a:pt x="7899" y="8457"/>
                  <a:pt x="8684" y="8168"/>
                </a:cubicBezTo>
                <a:cubicBezTo>
                  <a:pt x="8891" y="8230"/>
                  <a:pt x="9481" y="8450"/>
                  <a:pt x="9654" y="8933"/>
                </a:cubicBezTo>
                <a:cubicBezTo>
                  <a:pt x="9500" y="9508"/>
                  <a:pt x="9404" y="10140"/>
                  <a:pt x="9368" y="10810"/>
                </a:cubicBezTo>
                <a:lnTo>
                  <a:pt x="1881" y="10810"/>
                </a:lnTo>
                <a:cubicBezTo>
                  <a:pt x="1372" y="10810"/>
                  <a:pt x="959" y="11163"/>
                  <a:pt x="959" y="11599"/>
                </a:cubicBezTo>
                <a:lnTo>
                  <a:pt x="959" y="12422"/>
                </a:lnTo>
                <a:cubicBezTo>
                  <a:pt x="959" y="12857"/>
                  <a:pt x="1372" y="13210"/>
                  <a:pt x="1881" y="13210"/>
                </a:cubicBezTo>
                <a:lnTo>
                  <a:pt x="2509" y="13210"/>
                </a:lnTo>
                <a:lnTo>
                  <a:pt x="3828" y="20926"/>
                </a:lnTo>
                <a:cubicBezTo>
                  <a:pt x="3893" y="21313"/>
                  <a:pt x="4282" y="21600"/>
                  <a:pt x="4741" y="21600"/>
                </a:cubicBezTo>
                <a:lnTo>
                  <a:pt x="16580" y="21600"/>
                </a:lnTo>
                <a:cubicBezTo>
                  <a:pt x="17038" y="21600"/>
                  <a:pt x="17427" y="21313"/>
                  <a:pt x="17493" y="20926"/>
                </a:cubicBezTo>
                <a:lnTo>
                  <a:pt x="18811" y="13210"/>
                </a:lnTo>
                <a:lnTo>
                  <a:pt x="19439" y="13210"/>
                </a:lnTo>
                <a:cubicBezTo>
                  <a:pt x="19949" y="13210"/>
                  <a:pt x="20362" y="12857"/>
                  <a:pt x="20362" y="12422"/>
                </a:cubicBezTo>
                <a:lnTo>
                  <a:pt x="20362" y="11599"/>
                </a:lnTo>
                <a:cubicBezTo>
                  <a:pt x="20362" y="11163"/>
                  <a:pt x="19949" y="10810"/>
                  <a:pt x="19439" y="10810"/>
                </a:cubicBezTo>
                <a:lnTo>
                  <a:pt x="11245" y="10810"/>
                </a:lnTo>
                <a:cubicBezTo>
                  <a:pt x="11316" y="9627"/>
                  <a:pt x="11601" y="8673"/>
                  <a:pt x="11994" y="8073"/>
                </a:cubicBezTo>
                <a:cubicBezTo>
                  <a:pt x="14962" y="8052"/>
                  <a:pt x="17551" y="6814"/>
                  <a:pt x="19487" y="4492"/>
                </a:cubicBezTo>
                <a:cubicBezTo>
                  <a:pt x="19487" y="4492"/>
                  <a:pt x="19487" y="4492"/>
                  <a:pt x="19487" y="449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ctr">
            <a:noAutofit/>
          </a:bodyPr>
          <a:lstStyle/>
          <a:p>
            <a:pPr defTabSz="54864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600"/>
          </a:p>
        </p:txBody>
      </p:sp>
      <p:sp>
        <p:nvSpPr>
          <p:cNvPr id="33" name="Shape 18863"/>
          <p:cNvSpPr/>
          <p:nvPr/>
        </p:nvSpPr>
        <p:spPr>
          <a:xfrm>
            <a:off x="21779353" y="12150399"/>
            <a:ext cx="5503434" cy="1266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l" defTabSz="914400">
              <a:defRPr sz="1800">
                <a:solidFill>
                  <a:srgbClr val="A6AAA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252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But also leap into electron typesetting, remaining essentially.</a:t>
            </a:r>
          </a:p>
        </p:txBody>
      </p:sp>
      <p:sp>
        <p:nvSpPr>
          <p:cNvPr id="34" name="Shape 18864"/>
          <p:cNvSpPr/>
          <p:nvPr/>
        </p:nvSpPr>
        <p:spPr>
          <a:xfrm>
            <a:off x="21779352" y="11765126"/>
            <a:ext cx="4108249" cy="461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l" defTabSz="914400">
              <a:lnSpc>
                <a:spcPct val="80000"/>
              </a:lnSpc>
              <a:defRPr sz="3000">
                <a:solidFill>
                  <a:srgbClr val="78BE42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>
                <a:solidFill>
                  <a:schemeClr val="accent2"/>
                </a:solidFill>
                <a:latin typeface="+mn-lt"/>
              </a:rPr>
              <a:t>LOREM IPSUM 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67AE657-CB6A-49CB-B3A2-E743892F69A7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573AF37-2954-4124-99BF-E18016E6121C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35" descr="Target Audience">
            <a:extLst>
              <a:ext uri="{FF2B5EF4-FFF2-40B4-BE49-F238E27FC236}">
                <a16:creationId xmlns:a16="http://schemas.microsoft.com/office/drawing/2014/main" id="{F8B40237-228A-4391-8D70-8BEE198D1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94087B2-89EA-4DAE-BB68-AFB97464025E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D716B-EB0A-4F31-82E8-2D61C97F7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24065-7D80-4D90-B4B4-15C64976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40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C60C6B5-FD65-4657-A72C-BE5A9CD3F0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r="9000" b="33915"/>
          <a:stretch/>
        </p:blipFill>
        <p:spPr>
          <a:xfrm>
            <a:off x="13851778" y="995062"/>
            <a:ext cx="15409022" cy="154641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E4D07-8F38-46A7-9580-4F0A40AAF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ED2D5-CDA0-438F-AD34-2B83B2333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E6C6E81-F465-42FE-96CE-79B3B5C5AA79}"/>
              </a:ext>
            </a:extLst>
          </p:cNvPr>
          <p:cNvSpPr/>
          <p:nvPr/>
        </p:nvSpPr>
        <p:spPr>
          <a:xfrm>
            <a:off x="1213342" y="13153563"/>
            <a:ext cx="4511040" cy="1050103"/>
          </a:xfrm>
          <a:prstGeom prst="roundRect">
            <a:avLst>
              <a:gd name="adj" fmla="val 2027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dirty="0"/>
              <a:t>CHECK THIS OUT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7C02E6-3DE4-4A79-BC8A-0248B3591CA7}"/>
              </a:ext>
            </a:extLst>
          </p:cNvPr>
          <p:cNvSpPr txBox="1"/>
          <p:nvPr/>
        </p:nvSpPr>
        <p:spPr>
          <a:xfrm>
            <a:off x="1088654" y="3497712"/>
            <a:ext cx="11163634" cy="2464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9600" b="1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solidFill>
                  <a:schemeClr val="accent3"/>
                </a:solidFill>
              </a:rPr>
              <a:t>CREATIVE</a:t>
            </a:r>
          </a:p>
          <a:p>
            <a:r>
              <a:rPr lang="en-US" dirty="0"/>
              <a:t>STUNNING SLIDE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19793-F811-40C0-83C6-9C055813A858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DEB507-9E3F-4C98-90B1-76EB2E5EA6B6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 descr="Target Audience">
            <a:extLst>
              <a:ext uri="{FF2B5EF4-FFF2-40B4-BE49-F238E27FC236}">
                <a16:creationId xmlns:a16="http://schemas.microsoft.com/office/drawing/2014/main" id="{51479AF5-464D-4BF4-863F-43E5DB82E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EB0154D-5444-462B-82E7-ED656CFD7827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35">
            <a:extLst>
              <a:ext uri="{FF2B5EF4-FFF2-40B4-BE49-F238E27FC236}">
                <a16:creationId xmlns:a16="http://schemas.microsoft.com/office/drawing/2014/main" id="{AD092D37-A638-4331-B8FB-CF1B8142BA0A}"/>
              </a:ext>
            </a:extLst>
          </p:cNvPr>
          <p:cNvSpPr/>
          <p:nvPr/>
        </p:nvSpPr>
        <p:spPr>
          <a:xfrm>
            <a:off x="1189917" y="7206837"/>
            <a:ext cx="15577620" cy="4702378"/>
          </a:xfrm>
          <a:prstGeom prst="roundRect">
            <a:avLst>
              <a:gd name="adj" fmla="val 1707"/>
            </a:avLst>
          </a:prstGeom>
          <a:solidFill>
            <a:schemeClr val="bg1"/>
          </a:solidFill>
          <a:ln>
            <a:noFill/>
          </a:ln>
          <a:effectLst>
            <a:outerShdw blurRad="1270000" dist="266700" dir="5400000" sx="81000" sy="8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8B392C-4D42-4CF7-97D8-36FD247F8E7C}"/>
              </a:ext>
            </a:extLst>
          </p:cNvPr>
          <p:cNvGrpSpPr/>
          <p:nvPr/>
        </p:nvGrpSpPr>
        <p:grpSpPr>
          <a:xfrm>
            <a:off x="2431571" y="8801794"/>
            <a:ext cx="13236017" cy="1817688"/>
            <a:chOff x="6393295" y="2999274"/>
            <a:chExt cx="5515007" cy="757370"/>
          </a:xfrm>
        </p:grpSpPr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C8473154-9FDA-49E7-9AEF-596120BE9D52}"/>
                </a:ext>
              </a:extLst>
            </p:cNvPr>
            <p:cNvSpPr/>
            <p:nvPr/>
          </p:nvSpPr>
          <p:spPr>
            <a:xfrm>
              <a:off x="6393295" y="2999274"/>
              <a:ext cx="962152" cy="724629"/>
            </a:xfrm>
            <a:custGeom>
              <a:avLst/>
              <a:gdLst/>
              <a:ahLst/>
              <a:cxnLst/>
              <a:rect l="l" t="t" r="r" b="b"/>
              <a:pathLst>
                <a:path w="396332" h="298491">
                  <a:moveTo>
                    <a:pt x="381044" y="0"/>
                  </a:moveTo>
                  <a:lnTo>
                    <a:pt x="381044" y="69304"/>
                  </a:lnTo>
                  <a:cubicBezTo>
                    <a:pt x="362035" y="71427"/>
                    <a:pt x="343534" y="79156"/>
                    <a:pt x="325542" y="92489"/>
                  </a:cubicBezTo>
                  <a:cubicBezTo>
                    <a:pt x="307551" y="105823"/>
                    <a:pt x="297197" y="124253"/>
                    <a:pt x="294481" y="147777"/>
                  </a:cubicBezTo>
                  <a:cubicBezTo>
                    <a:pt x="295669" y="147119"/>
                    <a:pt x="298385" y="146143"/>
                    <a:pt x="302628" y="144849"/>
                  </a:cubicBezTo>
                  <a:cubicBezTo>
                    <a:pt x="306872" y="143554"/>
                    <a:pt x="311624" y="142833"/>
                    <a:pt x="316886" y="142684"/>
                  </a:cubicBezTo>
                  <a:cubicBezTo>
                    <a:pt x="342474" y="143109"/>
                    <a:pt x="362080" y="150407"/>
                    <a:pt x="375704" y="164579"/>
                  </a:cubicBezTo>
                  <a:cubicBezTo>
                    <a:pt x="389328" y="178751"/>
                    <a:pt x="396204" y="197251"/>
                    <a:pt x="396332" y="220079"/>
                  </a:cubicBezTo>
                  <a:cubicBezTo>
                    <a:pt x="395865" y="242058"/>
                    <a:pt x="387631" y="260473"/>
                    <a:pt x="371630" y="275323"/>
                  </a:cubicBezTo>
                  <a:cubicBezTo>
                    <a:pt x="355630" y="290174"/>
                    <a:pt x="334666" y="297897"/>
                    <a:pt x="308739" y="298491"/>
                  </a:cubicBezTo>
                  <a:cubicBezTo>
                    <a:pt x="278102" y="297451"/>
                    <a:pt x="254849" y="286801"/>
                    <a:pt x="238979" y="266540"/>
                  </a:cubicBezTo>
                  <a:cubicBezTo>
                    <a:pt x="223109" y="246280"/>
                    <a:pt x="215131" y="222646"/>
                    <a:pt x="215046" y="195639"/>
                  </a:cubicBezTo>
                  <a:cubicBezTo>
                    <a:pt x="215851" y="149054"/>
                    <a:pt x="225218" y="111694"/>
                    <a:pt x="243146" y="83559"/>
                  </a:cubicBezTo>
                  <a:cubicBezTo>
                    <a:pt x="261075" y="55425"/>
                    <a:pt x="282738" y="34819"/>
                    <a:pt x="308135" y="21740"/>
                  </a:cubicBezTo>
                  <a:cubicBezTo>
                    <a:pt x="333532" y="8662"/>
                    <a:pt x="357835" y="1415"/>
                    <a:pt x="381044" y="0"/>
                  </a:cubicBezTo>
                  <a:close/>
                  <a:moveTo>
                    <a:pt x="167018" y="0"/>
                  </a:moveTo>
                  <a:lnTo>
                    <a:pt x="167018" y="69304"/>
                  </a:lnTo>
                  <a:cubicBezTo>
                    <a:pt x="148008" y="71427"/>
                    <a:pt x="129507" y="79156"/>
                    <a:pt x="111515" y="92489"/>
                  </a:cubicBezTo>
                  <a:cubicBezTo>
                    <a:pt x="93523" y="105823"/>
                    <a:pt x="83169" y="124253"/>
                    <a:pt x="80454" y="147777"/>
                  </a:cubicBezTo>
                  <a:cubicBezTo>
                    <a:pt x="81642" y="147119"/>
                    <a:pt x="84358" y="146143"/>
                    <a:pt x="88601" y="144849"/>
                  </a:cubicBezTo>
                  <a:cubicBezTo>
                    <a:pt x="92844" y="143554"/>
                    <a:pt x="97597" y="142833"/>
                    <a:pt x="102859" y="142684"/>
                  </a:cubicBezTo>
                  <a:cubicBezTo>
                    <a:pt x="128448" y="143109"/>
                    <a:pt x="148061" y="150407"/>
                    <a:pt x="161697" y="164579"/>
                  </a:cubicBezTo>
                  <a:cubicBezTo>
                    <a:pt x="175333" y="178751"/>
                    <a:pt x="182216" y="197251"/>
                    <a:pt x="182346" y="220079"/>
                  </a:cubicBezTo>
                  <a:cubicBezTo>
                    <a:pt x="181877" y="242058"/>
                    <a:pt x="173636" y="260473"/>
                    <a:pt x="157624" y="275323"/>
                  </a:cubicBezTo>
                  <a:cubicBezTo>
                    <a:pt x="141611" y="290174"/>
                    <a:pt x="120640" y="297897"/>
                    <a:pt x="94711" y="298491"/>
                  </a:cubicBezTo>
                  <a:cubicBezTo>
                    <a:pt x="64032" y="297451"/>
                    <a:pt x="40609" y="286801"/>
                    <a:pt x="24442" y="266540"/>
                  </a:cubicBezTo>
                  <a:cubicBezTo>
                    <a:pt x="8275" y="246280"/>
                    <a:pt x="128" y="222646"/>
                    <a:pt x="0" y="195639"/>
                  </a:cubicBezTo>
                  <a:cubicBezTo>
                    <a:pt x="818" y="149054"/>
                    <a:pt x="10272" y="111694"/>
                    <a:pt x="28365" y="83559"/>
                  </a:cubicBezTo>
                  <a:cubicBezTo>
                    <a:pt x="46457" y="55425"/>
                    <a:pt x="68283" y="34819"/>
                    <a:pt x="93844" y="21740"/>
                  </a:cubicBezTo>
                  <a:cubicBezTo>
                    <a:pt x="119404" y="8662"/>
                    <a:pt x="143796" y="1415"/>
                    <a:pt x="1670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32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141F4C-A8DC-4255-ABC6-B52A186B5B9F}"/>
                </a:ext>
              </a:extLst>
            </p:cNvPr>
            <p:cNvSpPr txBox="1"/>
            <p:nvPr/>
          </p:nvSpPr>
          <p:spPr>
            <a:xfrm>
              <a:off x="7603623" y="3038579"/>
              <a:ext cx="4304679" cy="7180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6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GREAT YEAR SO FAR </a:t>
              </a:r>
              <a:r>
                <a:rPr lang="en-US" sz="6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FOR OUR COMPANY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12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B7B9E-095A-413C-B904-7264FC947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724D0-1B06-4B4A-9F58-01CFAD103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B6BBA447-A417-4CF9-9334-64CE87D8D9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9" b="27399"/>
          <a:stretch/>
        </p:blipFill>
        <p:spPr>
          <a:xfrm>
            <a:off x="1201018" y="5012267"/>
            <a:ext cx="27084981" cy="91815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E6FB1A-E225-4AA3-8EFF-55229F225E6A}"/>
              </a:ext>
            </a:extLst>
          </p:cNvPr>
          <p:cNvSpPr/>
          <p:nvPr/>
        </p:nvSpPr>
        <p:spPr>
          <a:xfrm rot="10800000">
            <a:off x="1932698" y="5883847"/>
            <a:ext cx="25621620" cy="7438418"/>
          </a:xfrm>
          <a:prstGeom prst="rect">
            <a:avLst/>
          </a:prstGeom>
          <a:gradFill>
            <a:gsLst>
              <a:gs pos="0">
                <a:schemeClr val="accent4">
                  <a:alpha val="82000"/>
                </a:schemeClr>
              </a:gs>
              <a:gs pos="84000">
                <a:schemeClr val="accent3">
                  <a:alpha val="95000"/>
                </a:schemeClr>
              </a:gs>
              <a:gs pos="100000">
                <a:schemeClr val="accent3"/>
              </a:gs>
            </a:gsLst>
            <a:lin ang="16200000" scaled="1"/>
          </a:gradFill>
          <a:ln>
            <a:noFill/>
          </a:ln>
          <a:effectLst>
            <a:outerShdw blurRad="889000" dist="254000" dir="16200000" sx="101000" sy="101000" algn="ctr" rotWithShape="0">
              <a:schemeClr val="tx1">
                <a:lumMod val="65000"/>
                <a:lumOff val="35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2DB2EA-4348-4A08-8186-74D39B45832E}"/>
              </a:ext>
            </a:extLst>
          </p:cNvPr>
          <p:cNvSpPr txBox="1"/>
          <p:nvPr/>
        </p:nvSpPr>
        <p:spPr>
          <a:xfrm>
            <a:off x="2784487" y="6437224"/>
            <a:ext cx="9277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HI! I’M THE </a:t>
            </a:r>
            <a:r>
              <a:rPr lang="en-US" sz="4800" i="1" dirty="0">
                <a:solidFill>
                  <a:schemeClr val="bg1"/>
                </a:solidFill>
              </a:rPr>
              <a:t>CEO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b="1" dirty="0">
                <a:solidFill>
                  <a:schemeClr val="bg1"/>
                </a:solidFill>
              </a:rPr>
              <a:t>PRESENTATION TEMPLATE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A563B-0417-46BA-B4C5-76B8FA5E29A3}"/>
              </a:ext>
            </a:extLst>
          </p:cNvPr>
          <p:cNvSpPr/>
          <p:nvPr/>
        </p:nvSpPr>
        <p:spPr>
          <a:xfrm>
            <a:off x="1066990" y="2989014"/>
            <a:ext cx="9676047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OUR JOURNEY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B008D0-C912-449B-926A-609515F9D84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6546D-D3AE-4ECF-B8BA-C463C1DD9264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4C8ACFBF-EEFD-4324-A297-5A5CDBE11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5CCA05-42CB-4DCC-8B0B-AD9D79C71515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0ED96-ED0C-45E8-8DC4-3BAA9A77A0AD}"/>
              </a:ext>
            </a:extLst>
          </p:cNvPr>
          <p:cNvSpPr txBox="1"/>
          <p:nvPr/>
        </p:nvSpPr>
        <p:spPr>
          <a:xfrm>
            <a:off x="2784487" y="9923172"/>
            <a:ext cx="9814285" cy="2604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a typeface="Lato Light" charset="0"/>
                <a:cs typeface="Lato Light" charset="0"/>
              </a:rPr>
              <a:t>Entrepreneurial activities differ substantially depending on the type of Entrepreneurial activities differ substantially depending on the type of on the type of Entrepreneurial activities differ substantially</a:t>
            </a:r>
          </a:p>
        </p:txBody>
      </p:sp>
      <p:sp>
        <p:nvSpPr>
          <p:cNvPr id="13" name="Shape 2525">
            <a:extLst>
              <a:ext uri="{FF2B5EF4-FFF2-40B4-BE49-F238E27FC236}">
                <a16:creationId xmlns:a16="http://schemas.microsoft.com/office/drawing/2014/main" id="{26E2F752-C4E9-454D-BC9A-8647E1B4952A}"/>
              </a:ext>
            </a:extLst>
          </p:cNvPr>
          <p:cNvSpPr/>
          <p:nvPr/>
        </p:nvSpPr>
        <p:spPr>
          <a:xfrm>
            <a:off x="2862338" y="8560260"/>
            <a:ext cx="898700" cy="898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2EB521-0414-45AF-AC54-1A9C7E3F5317}"/>
              </a:ext>
            </a:extLst>
          </p:cNvPr>
          <p:cNvSpPr txBox="1"/>
          <p:nvPr/>
        </p:nvSpPr>
        <p:spPr>
          <a:xfrm>
            <a:off x="16662028" y="9923172"/>
            <a:ext cx="9814285" cy="2604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ea typeface="Lato Light" charset="0"/>
                <a:cs typeface="Lato Light" charset="0"/>
              </a:rPr>
              <a:t>Entrepreneurial activities differ substantially depending on the type of Entrepreneurial activities differ substantially depending on the type of on the type of Entrepreneurial activities differ substantially</a:t>
            </a:r>
          </a:p>
        </p:txBody>
      </p:sp>
      <p:sp>
        <p:nvSpPr>
          <p:cNvPr id="23" name="Shape 2525">
            <a:extLst>
              <a:ext uri="{FF2B5EF4-FFF2-40B4-BE49-F238E27FC236}">
                <a16:creationId xmlns:a16="http://schemas.microsoft.com/office/drawing/2014/main" id="{C778B072-53B9-410B-B41B-5D009894EC66}"/>
              </a:ext>
            </a:extLst>
          </p:cNvPr>
          <p:cNvSpPr/>
          <p:nvPr/>
        </p:nvSpPr>
        <p:spPr>
          <a:xfrm>
            <a:off x="16739879" y="8560260"/>
            <a:ext cx="898700" cy="898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algn="r"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96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19E3143-656B-4282-ADAB-9B6C1CC8B7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15056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22722840" y="0"/>
            <a:ext cx="6537960" cy="164592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320"/>
          </a:p>
        </p:txBody>
      </p:sp>
      <p:sp>
        <p:nvSpPr>
          <p:cNvPr id="9" name="Rectangle 8"/>
          <p:cNvSpPr/>
          <p:nvPr/>
        </p:nvSpPr>
        <p:spPr>
          <a:xfrm rot="16200000">
            <a:off x="21781517" y="8458481"/>
            <a:ext cx="84206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ABOUT COMPANY</a:t>
            </a:r>
          </a:p>
        </p:txBody>
      </p:sp>
      <p:sp>
        <p:nvSpPr>
          <p:cNvPr id="13" name="Textfeld 32"/>
          <p:cNvSpPr txBox="1"/>
          <p:nvPr/>
        </p:nvSpPr>
        <p:spPr>
          <a:xfrm>
            <a:off x="1105091" y="8304219"/>
            <a:ext cx="8717304" cy="14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</a:rPr>
              <a:t>Lorem ipsum dolor sit amet, consetetur sadipscing elitr, sed diam ut labore et.</a:t>
            </a:r>
          </a:p>
        </p:txBody>
      </p:sp>
      <p:sp>
        <p:nvSpPr>
          <p:cNvPr id="14" name="Textfeld 32"/>
          <p:cNvSpPr txBox="1"/>
          <p:nvPr/>
        </p:nvSpPr>
        <p:spPr>
          <a:xfrm>
            <a:off x="1105091" y="10505065"/>
            <a:ext cx="8717304" cy="14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</a:rPr>
              <a:t>Lorem ipsum dolor sit amet, consetetur sadipscing elitr, sed diat labore et.</a:t>
            </a:r>
          </a:p>
        </p:txBody>
      </p:sp>
      <p:sp>
        <p:nvSpPr>
          <p:cNvPr id="15" name="Textfeld 34"/>
          <p:cNvSpPr txBox="1"/>
          <p:nvPr/>
        </p:nvSpPr>
        <p:spPr>
          <a:xfrm>
            <a:off x="1066990" y="5760907"/>
            <a:ext cx="9237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accent2"/>
                </a:solidFill>
                <a:latin typeface="+mj-lt"/>
              </a:rPr>
              <a:t>PUBLIC RELATIONS </a:t>
            </a:r>
            <a:r>
              <a:rPr lang="de-DE" sz="4800" b="1" dirty="0">
                <a:solidFill>
                  <a:schemeClr val="accent2"/>
                </a:solidFill>
                <a:latin typeface="+mj-lt"/>
              </a:rPr>
              <a:t>WORLDWIDE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05A851-91AD-492B-9294-5DD6BBC1C67B}"/>
              </a:ext>
            </a:extLst>
          </p:cNvPr>
          <p:cNvSpPr/>
          <p:nvPr/>
        </p:nvSpPr>
        <p:spPr>
          <a:xfrm>
            <a:off x="1066990" y="2989014"/>
            <a:ext cx="9676047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OUR JOURNEY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D35356C-4CEA-4D92-B1AA-6ABBA4352B71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218B44-3A0E-44C3-8FA7-0C0A9AAA92FF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 descr="Target Audience">
            <a:extLst>
              <a:ext uri="{FF2B5EF4-FFF2-40B4-BE49-F238E27FC236}">
                <a16:creationId xmlns:a16="http://schemas.microsoft.com/office/drawing/2014/main" id="{1BEBB38C-97E3-43CB-BCFD-D46FE0E48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FB324C-195D-475C-B048-7608D3653153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feld 32">
            <a:extLst>
              <a:ext uri="{FF2B5EF4-FFF2-40B4-BE49-F238E27FC236}">
                <a16:creationId xmlns:a16="http://schemas.microsoft.com/office/drawing/2014/main" id="{B9C30DCC-B25E-42C5-8497-AA98CC2B1AE2}"/>
              </a:ext>
            </a:extLst>
          </p:cNvPr>
          <p:cNvSpPr txBox="1"/>
          <p:nvPr/>
        </p:nvSpPr>
        <p:spPr>
          <a:xfrm>
            <a:off x="1105091" y="12705911"/>
            <a:ext cx="8717304" cy="14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3200" dirty="0">
                <a:latin typeface="+mj-lt"/>
              </a:rPr>
              <a:t>Lorem ipsum dolor sit amet, consetetur sadipscing elitr, sed invidunt ut labore et.</a:t>
            </a:r>
          </a:p>
        </p:txBody>
      </p:sp>
    </p:spTree>
    <p:extLst>
      <p:ext uri="{BB962C8B-B14F-4D97-AF65-F5344CB8AC3E}">
        <p14:creationId xmlns:p14="http://schemas.microsoft.com/office/powerpoint/2010/main" val="484026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B7B9E-095A-413C-B904-7264FC947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724D0-1B06-4B4A-9F58-01CFAD103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95C3E5F-4B02-404E-9F57-F128328AC3B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8" b="6478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802043B0-7791-42FE-9F4D-63AD8D84CF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b="6594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0EC7DD0-1D61-4EDD-A54D-E9D41E3B0B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" b="6522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FB853D4-BB31-4C2B-B318-AE657FFC2B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" b="6536"/>
          <a:stretch>
            <a:fillRect/>
          </a:stretch>
        </p:blipFill>
        <p:spPr/>
      </p:pic>
      <p:pic>
        <p:nvPicPr>
          <p:cNvPr id="22" name="Picture Placeholder 16">
            <a:extLst>
              <a:ext uri="{FF2B5EF4-FFF2-40B4-BE49-F238E27FC236}">
                <a16:creationId xmlns:a16="http://schemas.microsoft.com/office/drawing/2014/main" id="{8915EC63-9C89-4DEC-9094-4826803D7F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b="6594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7A563B-0417-46BA-B4C5-76B8FA5E29A3}"/>
              </a:ext>
            </a:extLst>
          </p:cNvPr>
          <p:cNvSpPr/>
          <p:nvPr/>
        </p:nvSpPr>
        <p:spPr>
          <a:xfrm>
            <a:off x="1066990" y="2989014"/>
            <a:ext cx="10942419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THE TEAM SLIDE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B008D0-C912-449B-926A-609515F9D84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6546D-D3AE-4ECF-B8BA-C463C1DD9264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4C8ACFBF-EEFD-4324-A297-5A5CDBE11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5CCA05-42CB-4DCC-8B0B-AD9D79C71515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006435A-507A-4246-AA51-5ECEEB10EC35}"/>
              </a:ext>
            </a:extLst>
          </p:cNvPr>
          <p:cNvSpPr/>
          <p:nvPr/>
        </p:nvSpPr>
        <p:spPr>
          <a:xfrm>
            <a:off x="1118951" y="10140318"/>
            <a:ext cx="4203395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YOUR NAME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E2EE743-4C86-46F6-AB2F-F670655BD9CA}"/>
              </a:ext>
            </a:extLst>
          </p:cNvPr>
          <p:cNvSpPr/>
          <p:nvPr/>
        </p:nvSpPr>
        <p:spPr>
          <a:xfrm>
            <a:off x="6527746" y="10140318"/>
            <a:ext cx="4203395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YOUR NAME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C3BAAE-C899-4671-A89B-6BD8E283D841}"/>
              </a:ext>
            </a:extLst>
          </p:cNvPr>
          <p:cNvSpPr/>
          <p:nvPr/>
        </p:nvSpPr>
        <p:spPr>
          <a:xfrm>
            <a:off x="11936541" y="10140318"/>
            <a:ext cx="4203395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YOUR NAME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B723740-04B1-48F7-BD54-E8792B875439}"/>
              </a:ext>
            </a:extLst>
          </p:cNvPr>
          <p:cNvSpPr/>
          <p:nvPr/>
        </p:nvSpPr>
        <p:spPr>
          <a:xfrm>
            <a:off x="17345336" y="10140318"/>
            <a:ext cx="4203395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YOUR NAME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D86107F-8E27-497F-831D-7749FA78F691}"/>
              </a:ext>
            </a:extLst>
          </p:cNvPr>
          <p:cNvSpPr/>
          <p:nvPr/>
        </p:nvSpPr>
        <p:spPr>
          <a:xfrm>
            <a:off x="22754132" y="10140318"/>
            <a:ext cx="4203395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YOUR NAME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ACD1F3A-7FE5-449A-A643-7FCAB66F17E0}"/>
              </a:ext>
            </a:extLst>
          </p:cNvPr>
          <p:cNvSpPr/>
          <p:nvPr/>
        </p:nvSpPr>
        <p:spPr>
          <a:xfrm>
            <a:off x="1118951" y="10873255"/>
            <a:ext cx="1221809" cy="538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3"/>
                </a:solidFill>
              </a:rPr>
              <a:t>CEO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4143ED6-65E5-483B-B64C-544DA7AF047E}"/>
              </a:ext>
            </a:extLst>
          </p:cNvPr>
          <p:cNvSpPr/>
          <p:nvPr/>
        </p:nvSpPr>
        <p:spPr>
          <a:xfrm>
            <a:off x="6527746" y="10873255"/>
            <a:ext cx="1221809" cy="538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3"/>
                </a:solidFill>
              </a:rPr>
              <a:t>CEO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0F3E9CA-FD12-40B1-896D-47066535F361}"/>
              </a:ext>
            </a:extLst>
          </p:cNvPr>
          <p:cNvSpPr/>
          <p:nvPr/>
        </p:nvSpPr>
        <p:spPr>
          <a:xfrm>
            <a:off x="11936541" y="10873255"/>
            <a:ext cx="1221809" cy="538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3"/>
                </a:solidFill>
              </a:rPr>
              <a:t>CEO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3484322-7C6E-4987-B1DB-314C9DE9C5B6}"/>
              </a:ext>
            </a:extLst>
          </p:cNvPr>
          <p:cNvSpPr/>
          <p:nvPr/>
        </p:nvSpPr>
        <p:spPr>
          <a:xfrm>
            <a:off x="17345336" y="10873255"/>
            <a:ext cx="1221809" cy="538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3"/>
                </a:solidFill>
              </a:rPr>
              <a:t>CEO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88A3DFC-E427-4B6C-A503-35421BB2A452}"/>
              </a:ext>
            </a:extLst>
          </p:cNvPr>
          <p:cNvSpPr/>
          <p:nvPr/>
        </p:nvSpPr>
        <p:spPr>
          <a:xfrm>
            <a:off x="22754132" y="10873255"/>
            <a:ext cx="1221809" cy="538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3"/>
                </a:solidFill>
              </a:rPr>
              <a:t>CEO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1A77AF8-CCFE-4A0B-969B-FD8FE88698DD}"/>
              </a:ext>
            </a:extLst>
          </p:cNvPr>
          <p:cNvSpPr/>
          <p:nvPr/>
        </p:nvSpPr>
        <p:spPr>
          <a:xfrm>
            <a:off x="1083782" y="11568968"/>
            <a:ext cx="5240215" cy="2604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In essence, a business meeting is a gathering of discuss ideas, goals and objective workplace.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DCCC5B0-4591-4BF5-BCE0-D13D1C541EF1}"/>
              </a:ext>
            </a:extLst>
          </p:cNvPr>
          <p:cNvSpPr/>
          <p:nvPr/>
        </p:nvSpPr>
        <p:spPr>
          <a:xfrm>
            <a:off x="6501370" y="11568968"/>
            <a:ext cx="5240215" cy="2604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In essence, a business meeting is a gathering of discuss ideas, goals and objective workplace.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7CB19B-E84C-42C7-A6FF-2AA72F858507}"/>
              </a:ext>
            </a:extLst>
          </p:cNvPr>
          <p:cNvSpPr/>
          <p:nvPr/>
        </p:nvSpPr>
        <p:spPr>
          <a:xfrm>
            <a:off x="11918958" y="11568968"/>
            <a:ext cx="5240215" cy="2604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In essence, a business meeting is a gathering of discuss ideas, goals and objective workplace.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282FB7-9BC1-470D-AD09-FBE31ACC72CD}"/>
              </a:ext>
            </a:extLst>
          </p:cNvPr>
          <p:cNvSpPr/>
          <p:nvPr/>
        </p:nvSpPr>
        <p:spPr>
          <a:xfrm>
            <a:off x="17336546" y="11568968"/>
            <a:ext cx="5240215" cy="2604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In essence, a business meeting is a gathering of discuss ideas, goals and objective workplace.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E02AC8B-C90C-4F00-8FF2-EA5383C3AD77}"/>
              </a:ext>
            </a:extLst>
          </p:cNvPr>
          <p:cNvSpPr/>
          <p:nvPr/>
        </p:nvSpPr>
        <p:spPr>
          <a:xfrm>
            <a:off x="22754132" y="11568968"/>
            <a:ext cx="5240215" cy="2604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In essence, a business meeting is a gathering of discuss ideas, goals and objective workplace.</a:t>
            </a:r>
          </a:p>
        </p:txBody>
      </p:sp>
    </p:spTree>
    <p:extLst>
      <p:ext uri="{BB962C8B-B14F-4D97-AF65-F5344CB8AC3E}">
        <p14:creationId xmlns:p14="http://schemas.microsoft.com/office/powerpoint/2010/main" val="569432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57833F5-F7EA-4F31-84ED-B9339371F5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0505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340BB04C-D02A-4412-9384-BE47F3CF6B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4865" r="24372"/>
          <a:stretch/>
        </p:blipFill>
        <p:spPr>
          <a:xfrm>
            <a:off x="6590161" y="5012262"/>
            <a:ext cx="5416331" cy="9181582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A728219-B65A-48BC-B858-008E0625C2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3" r="20553"/>
          <a:stretch>
            <a:fillRect/>
          </a:stretch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BAE678B9-67E8-4F58-BEA5-D28297BDDA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6" r="20466"/>
          <a:stretch>
            <a:fillRect/>
          </a:stretch>
        </p:blipFill>
        <p:spPr/>
      </p:pic>
      <p:pic>
        <p:nvPicPr>
          <p:cNvPr id="29" name="Picture Placeholder 18">
            <a:extLst>
              <a:ext uri="{FF2B5EF4-FFF2-40B4-BE49-F238E27FC236}">
                <a16:creationId xmlns:a16="http://schemas.microsoft.com/office/drawing/2014/main" id="{AC49CFA9-E445-478F-A5C3-46E70EFD9E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r="20545"/>
          <a:stretch>
            <a:fillRect/>
          </a:stretch>
        </p:blipFill>
        <p:spPr>
          <a:xfrm>
            <a:off x="22840950" y="5011738"/>
            <a:ext cx="5416550" cy="9182100"/>
          </a:xfr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F10492D-2926-4201-9760-EEF4A6A02D22}"/>
              </a:ext>
            </a:extLst>
          </p:cNvPr>
          <p:cNvSpPr/>
          <p:nvPr/>
        </p:nvSpPr>
        <p:spPr>
          <a:xfrm>
            <a:off x="1172497" y="12098335"/>
            <a:ext cx="270850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B7B9E-095A-413C-B904-7264FC947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724D0-1B06-4B4A-9F58-01CFAD103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A563B-0417-46BA-B4C5-76B8FA5E29A3}"/>
              </a:ext>
            </a:extLst>
          </p:cNvPr>
          <p:cNvSpPr/>
          <p:nvPr/>
        </p:nvSpPr>
        <p:spPr>
          <a:xfrm>
            <a:off x="1066990" y="2989014"/>
            <a:ext cx="10942419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THE TEAM SLIDE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B008D0-C912-449B-926A-609515F9D84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6546D-D3AE-4ECF-B8BA-C463C1DD9264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4C8ACFBF-EEFD-4324-A297-5A5CDBE11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5CCA05-42CB-4DCC-8B0B-AD9D79C71515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893E06-F2BC-4CD8-81D8-680517A65536}"/>
              </a:ext>
            </a:extLst>
          </p:cNvPr>
          <p:cNvSpPr/>
          <p:nvPr/>
        </p:nvSpPr>
        <p:spPr>
          <a:xfrm>
            <a:off x="1505810" y="12556069"/>
            <a:ext cx="4203395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YOUR NAME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137CBD5-6C43-4CF5-B857-B99DA1254F26}"/>
              </a:ext>
            </a:extLst>
          </p:cNvPr>
          <p:cNvSpPr/>
          <p:nvPr/>
        </p:nvSpPr>
        <p:spPr>
          <a:xfrm>
            <a:off x="6914605" y="12556069"/>
            <a:ext cx="4203395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YOUR NAME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2BF7DA-BD7F-4FFF-ACE6-391D6E14E788}"/>
              </a:ext>
            </a:extLst>
          </p:cNvPr>
          <p:cNvSpPr/>
          <p:nvPr/>
        </p:nvSpPr>
        <p:spPr>
          <a:xfrm>
            <a:off x="12323400" y="12556069"/>
            <a:ext cx="4203395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YOUR NAME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894827-2DF7-4E55-A046-304BEF98E891}"/>
              </a:ext>
            </a:extLst>
          </p:cNvPr>
          <p:cNvSpPr/>
          <p:nvPr/>
        </p:nvSpPr>
        <p:spPr>
          <a:xfrm>
            <a:off x="17732195" y="12556069"/>
            <a:ext cx="4203395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YOUR NAME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8AED8B-BDD8-43CE-B3C2-7FE3B5461E05}"/>
              </a:ext>
            </a:extLst>
          </p:cNvPr>
          <p:cNvSpPr/>
          <p:nvPr/>
        </p:nvSpPr>
        <p:spPr>
          <a:xfrm>
            <a:off x="23140991" y="12556069"/>
            <a:ext cx="4203395" cy="687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YOUR NAME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E3550C-2023-47DC-A644-BD8821A35892}"/>
              </a:ext>
            </a:extLst>
          </p:cNvPr>
          <p:cNvSpPr/>
          <p:nvPr/>
        </p:nvSpPr>
        <p:spPr>
          <a:xfrm>
            <a:off x="1505810" y="13289006"/>
            <a:ext cx="1221809" cy="538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</a:rPr>
              <a:t>CEO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71361C-D345-4ADE-A10A-505396736364}"/>
              </a:ext>
            </a:extLst>
          </p:cNvPr>
          <p:cNvSpPr/>
          <p:nvPr/>
        </p:nvSpPr>
        <p:spPr>
          <a:xfrm>
            <a:off x="6914605" y="13289006"/>
            <a:ext cx="1221809" cy="538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</a:rPr>
              <a:t>CEO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7427A6-09E2-4B0D-9DAA-D20D12B8DBCB}"/>
              </a:ext>
            </a:extLst>
          </p:cNvPr>
          <p:cNvSpPr/>
          <p:nvPr/>
        </p:nvSpPr>
        <p:spPr>
          <a:xfrm>
            <a:off x="12323400" y="13289006"/>
            <a:ext cx="1221809" cy="538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</a:rPr>
              <a:t>CEO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ADF881-E658-4555-8A45-DFC56EFFF1E0}"/>
              </a:ext>
            </a:extLst>
          </p:cNvPr>
          <p:cNvSpPr/>
          <p:nvPr/>
        </p:nvSpPr>
        <p:spPr>
          <a:xfrm>
            <a:off x="17732195" y="13289006"/>
            <a:ext cx="1221809" cy="538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</a:rPr>
              <a:t>CEO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599F73D-EF10-4966-8D72-5B81CB9B13CC}"/>
              </a:ext>
            </a:extLst>
          </p:cNvPr>
          <p:cNvSpPr/>
          <p:nvPr/>
        </p:nvSpPr>
        <p:spPr>
          <a:xfrm>
            <a:off x="23140991" y="13289006"/>
            <a:ext cx="1221809" cy="5388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</a:rPr>
              <a:t>CEO</a:t>
            </a:r>
          </a:p>
        </p:txBody>
      </p:sp>
    </p:spTree>
    <p:extLst>
      <p:ext uri="{BB962C8B-B14F-4D97-AF65-F5344CB8AC3E}">
        <p14:creationId xmlns:p14="http://schemas.microsoft.com/office/powerpoint/2010/main" val="86654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B7B9E-095A-413C-B904-7264FC947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724D0-1B06-4B4A-9F58-01CFAD103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A563B-0417-46BA-B4C5-76B8FA5E29A3}"/>
              </a:ext>
            </a:extLst>
          </p:cNvPr>
          <p:cNvSpPr/>
          <p:nvPr/>
        </p:nvSpPr>
        <p:spPr>
          <a:xfrm>
            <a:off x="1066990" y="2989014"/>
            <a:ext cx="10193816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INFOGRAPHICS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B008D0-C912-449B-926A-609515F9D84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6546D-D3AE-4ECF-B8BA-C463C1DD9264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4C8ACFBF-EEFD-4324-A297-5A5CDBE11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5CCA05-42CB-4DCC-8B0B-AD9D79C71515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 49">
            <a:extLst>
              <a:ext uri="{FF2B5EF4-FFF2-40B4-BE49-F238E27FC236}">
                <a16:creationId xmlns:a16="http://schemas.microsoft.com/office/drawing/2014/main" id="{746CB35B-9B12-4D24-8429-C834534AB36E}"/>
              </a:ext>
            </a:extLst>
          </p:cNvPr>
          <p:cNvSpPr>
            <a:spLocks/>
          </p:cNvSpPr>
          <p:nvPr/>
        </p:nvSpPr>
        <p:spPr bwMode="auto">
          <a:xfrm>
            <a:off x="17298978" y="10467265"/>
            <a:ext cx="1275611" cy="1237535"/>
          </a:xfrm>
          <a:custGeom>
            <a:avLst/>
            <a:gdLst>
              <a:gd name="T0" fmla="*/ 7 w 76"/>
              <a:gd name="T1" fmla="*/ 27 h 74"/>
              <a:gd name="T2" fmla="*/ 11 w 76"/>
              <a:gd name="T3" fmla="*/ 35 h 74"/>
              <a:gd name="T4" fmla="*/ 27 w 76"/>
              <a:gd name="T5" fmla="*/ 65 h 74"/>
              <a:gd name="T6" fmla="*/ 33 w 76"/>
              <a:gd name="T7" fmla="*/ 74 h 74"/>
              <a:gd name="T8" fmla="*/ 67 w 76"/>
              <a:gd name="T9" fmla="*/ 15 h 74"/>
              <a:gd name="T10" fmla="*/ 0 w 76"/>
              <a:gd name="T11" fmla="*/ 15 h 74"/>
              <a:gd name="T12" fmla="*/ 7 w 76"/>
              <a:gd name="T13" fmla="*/ 27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74">
                <a:moveTo>
                  <a:pt x="7" y="27"/>
                </a:moveTo>
                <a:cubicBezTo>
                  <a:pt x="8" y="30"/>
                  <a:pt x="10" y="33"/>
                  <a:pt x="11" y="35"/>
                </a:cubicBezTo>
                <a:cubicBezTo>
                  <a:pt x="16" y="46"/>
                  <a:pt x="22" y="55"/>
                  <a:pt x="27" y="65"/>
                </a:cubicBezTo>
                <a:cubicBezTo>
                  <a:pt x="29" y="68"/>
                  <a:pt x="31" y="71"/>
                  <a:pt x="33" y="74"/>
                </a:cubicBezTo>
                <a:cubicBezTo>
                  <a:pt x="61" y="57"/>
                  <a:pt x="76" y="31"/>
                  <a:pt x="67" y="15"/>
                </a:cubicBezTo>
                <a:cubicBezTo>
                  <a:pt x="58" y="0"/>
                  <a:pt x="29" y="0"/>
                  <a:pt x="0" y="15"/>
                </a:cubicBezTo>
                <a:cubicBezTo>
                  <a:pt x="2" y="19"/>
                  <a:pt x="5" y="23"/>
                  <a:pt x="7" y="2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0" name="Freeform 50">
            <a:extLst>
              <a:ext uri="{FF2B5EF4-FFF2-40B4-BE49-F238E27FC236}">
                <a16:creationId xmlns:a16="http://schemas.microsoft.com/office/drawing/2014/main" id="{24608098-2CBF-4361-81A9-835FF3BD3E8F}"/>
              </a:ext>
            </a:extLst>
          </p:cNvPr>
          <p:cNvSpPr>
            <a:spLocks/>
          </p:cNvSpPr>
          <p:nvPr/>
        </p:nvSpPr>
        <p:spPr bwMode="auto">
          <a:xfrm>
            <a:off x="17298978" y="12093194"/>
            <a:ext cx="1108069" cy="1188033"/>
          </a:xfrm>
          <a:custGeom>
            <a:avLst/>
            <a:gdLst>
              <a:gd name="T0" fmla="*/ 56 w 66"/>
              <a:gd name="T1" fmla="*/ 35 h 71"/>
              <a:gd name="T2" fmla="*/ 13 w 66"/>
              <a:gd name="T3" fmla="*/ 0 h 71"/>
              <a:gd name="T4" fmla="*/ 16 w 66"/>
              <a:gd name="T5" fmla="*/ 63 h 71"/>
              <a:gd name="T6" fmla="*/ 66 w 66"/>
              <a:gd name="T7" fmla="*/ 41 h 71"/>
              <a:gd name="T8" fmla="*/ 56 w 66"/>
              <a:gd name="T9" fmla="*/ 3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71">
                <a:moveTo>
                  <a:pt x="56" y="35"/>
                </a:moveTo>
                <a:cubicBezTo>
                  <a:pt x="42" y="26"/>
                  <a:pt x="25" y="14"/>
                  <a:pt x="13" y="0"/>
                </a:cubicBezTo>
                <a:cubicBezTo>
                  <a:pt x="0" y="28"/>
                  <a:pt x="1" y="55"/>
                  <a:pt x="16" y="63"/>
                </a:cubicBezTo>
                <a:cubicBezTo>
                  <a:pt x="29" y="71"/>
                  <a:pt x="49" y="61"/>
                  <a:pt x="66" y="41"/>
                </a:cubicBezTo>
                <a:cubicBezTo>
                  <a:pt x="62" y="39"/>
                  <a:pt x="59" y="37"/>
                  <a:pt x="56" y="35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33B1450D-722E-4915-B844-DD587783E4ED}"/>
              </a:ext>
            </a:extLst>
          </p:cNvPr>
          <p:cNvSpPr>
            <a:spLocks/>
          </p:cNvSpPr>
          <p:nvPr/>
        </p:nvSpPr>
        <p:spPr bwMode="auto">
          <a:xfrm>
            <a:off x="17047662" y="5258198"/>
            <a:ext cx="1172801" cy="1089030"/>
          </a:xfrm>
          <a:custGeom>
            <a:avLst/>
            <a:gdLst>
              <a:gd name="T0" fmla="*/ 36 w 70"/>
              <a:gd name="T1" fmla="*/ 55 h 65"/>
              <a:gd name="T2" fmla="*/ 70 w 70"/>
              <a:gd name="T3" fmla="*/ 12 h 65"/>
              <a:gd name="T4" fmla="*/ 7 w 70"/>
              <a:gd name="T5" fmla="*/ 15 h 65"/>
              <a:gd name="T6" fmla="*/ 30 w 70"/>
              <a:gd name="T7" fmla="*/ 65 h 65"/>
              <a:gd name="T8" fmla="*/ 36 w 70"/>
              <a:gd name="T9" fmla="*/ 5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" h="65">
                <a:moveTo>
                  <a:pt x="36" y="55"/>
                </a:moveTo>
                <a:cubicBezTo>
                  <a:pt x="45" y="41"/>
                  <a:pt x="56" y="24"/>
                  <a:pt x="70" y="12"/>
                </a:cubicBezTo>
                <a:cubicBezTo>
                  <a:pt x="43" y="0"/>
                  <a:pt x="16" y="0"/>
                  <a:pt x="7" y="15"/>
                </a:cubicBezTo>
                <a:cubicBezTo>
                  <a:pt x="0" y="28"/>
                  <a:pt x="10" y="49"/>
                  <a:pt x="30" y="65"/>
                </a:cubicBezTo>
                <a:cubicBezTo>
                  <a:pt x="32" y="62"/>
                  <a:pt x="34" y="58"/>
                  <a:pt x="36" y="5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2" name="Freeform 52">
            <a:extLst>
              <a:ext uri="{FF2B5EF4-FFF2-40B4-BE49-F238E27FC236}">
                <a16:creationId xmlns:a16="http://schemas.microsoft.com/office/drawing/2014/main" id="{01D9C3C2-FFA0-4F85-9D6E-7643B4D77E94}"/>
              </a:ext>
            </a:extLst>
          </p:cNvPr>
          <p:cNvSpPr>
            <a:spLocks/>
          </p:cNvSpPr>
          <p:nvPr/>
        </p:nvSpPr>
        <p:spPr bwMode="auto">
          <a:xfrm>
            <a:off x="22527084" y="11739067"/>
            <a:ext cx="1237535" cy="1275611"/>
          </a:xfrm>
          <a:custGeom>
            <a:avLst/>
            <a:gdLst>
              <a:gd name="T0" fmla="*/ 27 w 74"/>
              <a:gd name="T1" fmla="*/ 70 h 76"/>
              <a:gd name="T2" fmla="*/ 35 w 74"/>
              <a:gd name="T3" fmla="*/ 65 h 76"/>
              <a:gd name="T4" fmla="*/ 65 w 74"/>
              <a:gd name="T5" fmla="*/ 50 h 76"/>
              <a:gd name="T6" fmla="*/ 74 w 74"/>
              <a:gd name="T7" fmla="*/ 43 h 76"/>
              <a:gd name="T8" fmla="*/ 15 w 74"/>
              <a:gd name="T9" fmla="*/ 9 h 76"/>
              <a:gd name="T10" fmla="*/ 15 w 74"/>
              <a:gd name="T11" fmla="*/ 76 h 76"/>
              <a:gd name="T12" fmla="*/ 27 w 74"/>
              <a:gd name="T13" fmla="*/ 7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" h="76">
                <a:moveTo>
                  <a:pt x="27" y="70"/>
                </a:moveTo>
                <a:cubicBezTo>
                  <a:pt x="30" y="68"/>
                  <a:pt x="32" y="67"/>
                  <a:pt x="35" y="65"/>
                </a:cubicBezTo>
                <a:cubicBezTo>
                  <a:pt x="45" y="60"/>
                  <a:pt x="55" y="55"/>
                  <a:pt x="65" y="50"/>
                </a:cubicBezTo>
                <a:cubicBezTo>
                  <a:pt x="68" y="48"/>
                  <a:pt x="71" y="45"/>
                  <a:pt x="74" y="43"/>
                </a:cubicBezTo>
                <a:cubicBezTo>
                  <a:pt x="56" y="15"/>
                  <a:pt x="31" y="0"/>
                  <a:pt x="15" y="9"/>
                </a:cubicBezTo>
                <a:cubicBezTo>
                  <a:pt x="0" y="18"/>
                  <a:pt x="0" y="48"/>
                  <a:pt x="15" y="76"/>
                </a:cubicBezTo>
                <a:cubicBezTo>
                  <a:pt x="19" y="74"/>
                  <a:pt x="23" y="72"/>
                  <a:pt x="27" y="7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3" name="Freeform 53">
            <a:extLst>
              <a:ext uri="{FF2B5EF4-FFF2-40B4-BE49-F238E27FC236}">
                <a16:creationId xmlns:a16="http://schemas.microsoft.com/office/drawing/2014/main" id="{902A6967-CB53-4103-8C0C-0637399D6021}"/>
              </a:ext>
            </a:extLst>
          </p:cNvPr>
          <p:cNvSpPr>
            <a:spLocks/>
          </p:cNvSpPr>
          <p:nvPr/>
        </p:nvSpPr>
        <p:spPr bwMode="auto">
          <a:xfrm>
            <a:off x="23798886" y="6564272"/>
            <a:ext cx="1271804" cy="1241342"/>
          </a:xfrm>
          <a:custGeom>
            <a:avLst/>
            <a:gdLst>
              <a:gd name="T0" fmla="*/ 69 w 76"/>
              <a:gd name="T1" fmla="*/ 46 h 74"/>
              <a:gd name="T2" fmla="*/ 65 w 76"/>
              <a:gd name="T3" fmla="*/ 38 h 74"/>
              <a:gd name="T4" fmla="*/ 49 w 76"/>
              <a:gd name="T5" fmla="*/ 9 h 74"/>
              <a:gd name="T6" fmla="*/ 43 w 76"/>
              <a:gd name="T7" fmla="*/ 0 h 74"/>
              <a:gd name="T8" fmla="*/ 9 w 76"/>
              <a:gd name="T9" fmla="*/ 58 h 74"/>
              <a:gd name="T10" fmla="*/ 76 w 76"/>
              <a:gd name="T11" fmla="*/ 59 h 74"/>
              <a:gd name="T12" fmla="*/ 69 w 76"/>
              <a:gd name="T13" fmla="*/ 46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74">
                <a:moveTo>
                  <a:pt x="69" y="46"/>
                </a:moveTo>
                <a:cubicBezTo>
                  <a:pt x="68" y="44"/>
                  <a:pt x="66" y="41"/>
                  <a:pt x="65" y="38"/>
                </a:cubicBezTo>
                <a:cubicBezTo>
                  <a:pt x="60" y="28"/>
                  <a:pt x="54" y="19"/>
                  <a:pt x="49" y="9"/>
                </a:cubicBezTo>
                <a:cubicBezTo>
                  <a:pt x="47" y="6"/>
                  <a:pt x="45" y="3"/>
                  <a:pt x="43" y="0"/>
                </a:cubicBezTo>
                <a:cubicBezTo>
                  <a:pt x="15" y="17"/>
                  <a:pt x="0" y="43"/>
                  <a:pt x="9" y="58"/>
                </a:cubicBezTo>
                <a:cubicBezTo>
                  <a:pt x="18" y="74"/>
                  <a:pt x="47" y="74"/>
                  <a:pt x="76" y="59"/>
                </a:cubicBezTo>
                <a:cubicBezTo>
                  <a:pt x="74" y="55"/>
                  <a:pt x="71" y="51"/>
                  <a:pt x="69" y="46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4" name="Freeform 54">
            <a:extLst>
              <a:ext uri="{FF2B5EF4-FFF2-40B4-BE49-F238E27FC236}">
                <a16:creationId xmlns:a16="http://schemas.microsoft.com/office/drawing/2014/main" id="{4F607441-D64F-4441-8842-AF6FFC03E321}"/>
              </a:ext>
            </a:extLst>
          </p:cNvPr>
          <p:cNvSpPr>
            <a:spLocks/>
          </p:cNvSpPr>
          <p:nvPr/>
        </p:nvSpPr>
        <p:spPr bwMode="auto">
          <a:xfrm>
            <a:off x="24149203" y="11906614"/>
            <a:ext cx="1188033" cy="1108069"/>
          </a:xfrm>
          <a:custGeom>
            <a:avLst/>
            <a:gdLst>
              <a:gd name="T0" fmla="*/ 34 w 71"/>
              <a:gd name="T1" fmla="*/ 11 h 66"/>
              <a:gd name="T2" fmla="*/ 0 w 71"/>
              <a:gd name="T3" fmla="*/ 53 h 66"/>
              <a:gd name="T4" fmla="*/ 63 w 71"/>
              <a:gd name="T5" fmla="*/ 51 h 66"/>
              <a:gd name="T6" fmla="*/ 40 w 71"/>
              <a:gd name="T7" fmla="*/ 0 h 66"/>
              <a:gd name="T8" fmla="*/ 34 w 71"/>
              <a:gd name="T9" fmla="*/ 11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" h="66">
                <a:moveTo>
                  <a:pt x="34" y="11"/>
                </a:moveTo>
                <a:cubicBezTo>
                  <a:pt x="25" y="25"/>
                  <a:pt x="14" y="42"/>
                  <a:pt x="0" y="53"/>
                </a:cubicBezTo>
                <a:cubicBezTo>
                  <a:pt x="27" y="66"/>
                  <a:pt x="54" y="66"/>
                  <a:pt x="63" y="51"/>
                </a:cubicBezTo>
                <a:cubicBezTo>
                  <a:pt x="71" y="38"/>
                  <a:pt x="61" y="17"/>
                  <a:pt x="40" y="0"/>
                </a:cubicBezTo>
                <a:cubicBezTo>
                  <a:pt x="38" y="4"/>
                  <a:pt x="36" y="8"/>
                  <a:pt x="34" y="11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5" name="Freeform 55">
            <a:extLst>
              <a:ext uri="{FF2B5EF4-FFF2-40B4-BE49-F238E27FC236}">
                <a16:creationId xmlns:a16="http://schemas.microsoft.com/office/drawing/2014/main" id="{EF268ACA-F5EB-45E9-9473-9DCEBB415C41}"/>
              </a:ext>
            </a:extLst>
          </p:cNvPr>
          <p:cNvSpPr>
            <a:spLocks/>
          </p:cNvSpPr>
          <p:nvPr/>
        </p:nvSpPr>
        <p:spPr bwMode="auto">
          <a:xfrm>
            <a:off x="18696439" y="5303893"/>
            <a:ext cx="1256574" cy="1287034"/>
          </a:xfrm>
          <a:custGeom>
            <a:avLst/>
            <a:gdLst>
              <a:gd name="T0" fmla="*/ 47 w 75"/>
              <a:gd name="T1" fmla="*/ 7 h 77"/>
              <a:gd name="T2" fmla="*/ 39 w 75"/>
              <a:gd name="T3" fmla="*/ 12 h 77"/>
              <a:gd name="T4" fmla="*/ 9 w 75"/>
              <a:gd name="T5" fmla="*/ 27 h 77"/>
              <a:gd name="T6" fmla="*/ 0 w 75"/>
              <a:gd name="T7" fmla="*/ 34 h 77"/>
              <a:gd name="T8" fmla="*/ 59 w 75"/>
              <a:gd name="T9" fmla="*/ 68 h 77"/>
              <a:gd name="T10" fmla="*/ 59 w 75"/>
              <a:gd name="T11" fmla="*/ 0 h 77"/>
              <a:gd name="T12" fmla="*/ 47 w 75"/>
              <a:gd name="T13" fmla="*/ 7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" h="77">
                <a:moveTo>
                  <a:pt x="47" y="7"/>
                </a:moveTo>
                <a:cubicBezTo>
                  <a:pt x="45" y="9"/>
                  <a:pt x="42" y="10"/>
                  <a:pt x="39" y="12"/>
                </a:cubicBezTo>
                <a:cubicBezTo>
                  <a:pt x="29" y="16"/>
                  <a:pt x="19" y="22"/>
                  <a:pt x="9" y="27"/>
                </a:cubicBezTo>
                <a:cubicBezTo>
                  <a:pt x="6" y="29"/>
                  <a:pt x="3" y="31"/>
                  <a:pt x="0" y="34"/>
                </a:cubicBezTo>
                <a:cubicBezTo>
                  <a:pt x="18" y="62"/>
                  <a:pt x="44" y="77"/>
                  <a:pt x="59" y="68"/>
                </a:cubicBezTo>
                <a:cubicBezTo>
                  <a:pt x="75" y="59"/>
                  <a:pt x="74" y="29"/>
                  <a:pt x="59" y="0"/>
                </a:cubicBezTo>
                <a:cubicBezTo>
                  <a:pt x="55" y="3"/>
                  <a:pt x="51" y="5"/>
                  <a:pt x="47" y="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6" name="Freeform 56">
            <a:extLst>
              <a:ext uri="{FF2B5EF4-FFF2-40B4-BE49-F238E27FC236}">
                <a16:creationId xmlns:a16="http://schemas.microsoft.com/office/drawing/2014/main" id="{61353162-C51B-4046-B620-E02730876A0B}"/>
              </a:ext>
            </a:extLst>
          </p:cNvPr>
          <p:cNvSpPr>
            <a:spLocks/>
          </p:cNvSpPr>
          <p:nvPr/>
        </p:nvSpPr>
        <p:spPr bwMode="auto">
          <a:xfrm>
            <a:off x="23966433" y="5056384"/>
            <a:ext cx="1104262" cy="1172801"/>
          </a:xfrm>
          <a:custGeom>
            <a:avLst/>
            <a:gdLst>
              <a:gd name="T0" fmla="*/ 10 w 66"/>
              <a:gd name="T1" fmla="*/ 36 h 70"/>
              <a:gd name="T2" fmla="*/ 53 w 66"/>
              <a:gd name="T3" fmla="*/ 70 h 70"/>
              <a:gd name="T4" fmla="*/ 51 w 66"/>
              <a:gd name="T5" fmla="*/ 8 h 70"/>
              <a:gd name="T6" fmla="*/ 0 w 66"/>
              <a:gd name="T7" fmla="*/ 30 h 70"/>
              <a:gd name="T8" fmla="*/ 10 w 66"/>
              <a:gd name="T9" fmla="*/ 36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" h="70">
                <a:moveTo>
                  <a:pt x="10" y="36"/>
                </a:moveTo>
                <a:cubicBezTo>
                  <a:pt x="24" y="45"/>
                  <a:pt x="41" y="56"/>
                  <a:pt x="53" y="70"/>
                </a:cubicBezTo>
                <a:cubicBezTo>
                  <a:pt x="66" y="43"/>
                  <a:pt x="65" y="16"/>
                  <a:pt x="51" y="8"/>
                </a:cubicBezTo>
                <a:cubicBezTo>
                  <a:pt x="37" y="0"/>
                  <a:pt x="17" y="10"/>
                  <a:pt x="0" y="30"/>
                </a:cubicBezTo>
                <a:cubicBezTo>
                  <a:pt x="4" y="32"/>
                  <a:pt x="7" y="34"/>
                  <a:pt x="10" y="36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7" name="Freeform 57">
            <a:extLst>
              <a:ext uri="{FF2B5EF4-FFF2-40B4-BE49-F238E27FC236}">
                <a16:creationId xmlns:a16="http://schemas.microsoft.com/office/drawing/2014/main" id="{2DC1A718-9990-494E-ABBF-DD69E4472A52}"/>
              </a:ext>
            </a:extLst>
          </p:cNvPr>
          <p:cNvSpPr>
            <a:spLocks noEditPoints="1"/>
          </p:cNvSpPr>
          <p:nvPr/>
        </p:nvSpPr>
        <p:spPr bwMode="auto">
          <a:xfrm>
            <a:off x="16293722" y="4237708"/>
            <a:ext cx="9797464" cy="9797464"/>
          </a:xfrm>
          <a:custGeom>
            <a:avLst/>
            <a:gdLst>
              <a:gd name="T0" fmla="*/ 292 w 585"/>
              <a:gd name="T1" fmla="*/ 585 h 585"/>
              <a:gd name="T2" fmla="*/ 0 w 585"/>
              <a:gd name="T3" fmla="*/ 292 h 585"/>
              <a:gd name="T4" fmla="*/ 292 w 585"/>
              <a:gd name="T5" fmla="*/ 0 h 585"/>
              <a:gd name="T6" fmla="*/ 585 w 585"/>
              <a:gd name="T7" fmla="*/ 292 h 585"/>
              <a:gd name="T8" fmla="*/ 292 w 585"/>
              <a:gd name="T9" fmla="*/ 585 h 585"/>
              <a:gd name="T10" fmla="*/ 292 w 585"/>
              <a:gd name="T11" fmla="*/ 78 h 585"/>
              <a:gd name="T12" fmla="*/ 78 w 585"/>
              <a:gd name="T13" fmla="*/ 292 h 585"/>
              <a:gd name="T14" fmla="*/ 292 w 585"/>
              <a:gd name="T15" fmla="*/ 507 h 585"/>
              <a:gd name="T16" fmla="*/ 506 w 585"/>
              <a:gd name="T17" fmla="*/ 292 h 585"/>
              <a:gd name="T18" fmla="*/ 292 w 585"/>
              <a:gd name="T19" fmla="*/ 78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" h="585">
                <a:moveTo>
                  <a:pt x="292" y="585"/>
                </a:moveTo>
                <a:cubicBezTo>
                  <a:pt x="131" y="585"/>
                  <a:pt x="0" y="454"/>
                  <a:pt x="0" y="292"/>
                </a:cubicBezTo>
                <a:cubicBezTo>
                  <a:pt x="0" y="131"/>
                  <a:pt x="131" y="0"/>
                  <a:pt x="292" y="0"/>
                </a:cubicBezTo>
                <a:cubicBezTo>
                  <a:pt x="453" y="0"/>
                  <a:pt x="585" y="131"/>
                  <a:pt x="585" y="292"/>
                </a:cubicBezTo>
                <a:cubicBezTo>
                  <a:pt x="585" y="454"/>
                  <a:pt x="453" y="585"/>
                  <a:pt x="292" y="585"/>
                </a:cubicBezTo>
                <a:close/>
                <a:moveTo>
                  <a:pt x="292" y="78"/>
                </a:moveTo>
                <a:cubicBezTo>
                  <a:pt x="174" y="78"/>
                  <a:pt x="78" y="174"/>
                  <a:pt x="78" y="292"/>
                </a:cubicBezTo>
                <a:cubicBezTo>
                  <a:pt x="78" y="410"/>
                  <a:pt x="174" y="507"/>
                  <a:pt x="292" y="507"/>
                </a:cubicBezTo>
                <a:cubicBezTo>
                  <a:pt x="410" y="507"/>
                  <a:pt x="506" y="410"/>
                  <a:pt x="506" y="292"/>
                </a:cubicBezTo>
                <a:cubicBezTo>
                  <a:pt x="506" y="174"/>
                  <a:pt x="410" y="78"/>
                  <a:pt x="292" y="78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8" name="Freeform 58">
            <a:extLst>
              <a:ext uri="{FF2B5EF4-FFF2-40B4-BE49-F238E27FC236}">
                <a16:creationId xmlns:a16="http://schemas.microsoft.com/office/drawing/2014/main" id="{C0F2E86D-0EBE-450D-80E9-E2261943EFA9}"/>
              </a:ext>
            </a:extLst>
          </p:cNvPr>
          <p:cNvSpPr>
            <a:spLocks/>
          </p:cNvSpPr>
          <p:nvPr/>
        </p:nvSpPr>
        <p:spPr bwMode="auto">
          <a:xfrm>
            <a:off x="19309493" y="3700809"/>
            <a:ext cx="5509885" cy="2882505"/>
          </a:xfrm>
          <a:custGeom>
            <a:avLst/>
            <a:gdLst>
              <a:gd name="T0" fmla="*/ 17 w 329"/>
              <a:gd name="T1" fmla="*/ 169 h 172"/>
              <a:gd name="T2" fmla="*/ 15 w 329"/>
              <a:gd name="T3" fmla="*/ 93 h 172"/>
              <a:gd name="T4" fmla="*/ 2 w 329"/>
              <a:gd name="T5" fmla="*/ 36 h 172"/>
              <a:gd name="T6" fmla="*/ 21 w 329"/>
              <a:gd name="T7" fmla="*/ 14 h 172"/>
              <a:gd name="T8" fmla="*/ 112 w 329"/>
              <a:gd name="T9" fmla="*/ 0 h 172"/>
              <a:gd name="T10" fmla="*/ 329 w 329"/>
              <a:gd name="T11" fmla="*/ 90 h 172"/>
              <a:gd name="T12" fmla="*/ 268 w 329"/>
              <a:gd name="T13" fmla="*/ 129 h 172"/>
              <a:gd name="T14" fmla="*/ 223 w 329"/>
              <a:gd name="T15" fmla="*/ 171 h 172"/>
              <a:gd name="T16" fmla="*/ 206 w 329"/>
              <a:gd name="T17" fmla="*/ 168 h 172"/>
              <a:gd name="T18" fmla="*/ 112 w 329"/>
              <a:gd name="T19" fmla="*/ 142 h 172"/>
              <a:gd name="T20" fmla="*/ 17 w 329"/>
              <a:gd name="T21" fmla="*/ 16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9" h="172">
                <a:moveTo>
                  <a:pt x="17" y="169"/>
                </a:moveTo>
                <a:cubicBezTo>
                  <a:pt x="34" y="159"/>
                  <a:pt x="33" y="125"/>
                  <a:pt x="15" y="93"/>
                </a:cubicBezTo>
                <a:cubicBezTo>
                  <a:pt x="4" y="73"/>
                  <a:pt x="0" y="51"/>
                  <a:pt x="2" y="36"/>
                </a:cubicBezTo>
                <a:cubicBezTo>
                  <a:pt x="4" y="25"/>
                  <a:pt x="11" y="17"/>
                  <a:pt x="21" y="14"/>
                </a:cubicBezTo>
                <a:cubicBezTo>
                  <a:pt x="50" y="5"/>
                  <a:pt x="80" y="0"/>
                  <a:pt x="112" y="0"/>
                </a:cubicBezTo>
                <a:cubicBezTo>
                  <a:pt x="198" y="0"/>
                  <a:pt x="271" y="32"/>
                  <a:pt x="329" y="90"/>
                </a:cubicBezTo>
                <a:cubicBezTo>
                  <a:pt x="313" y="80"/>
                  <a:pt x="285" y="97"/>
                  <a:pt x="268" y="129"/>
                </a:cubicBezTo>
                <a:cubicBezTo>
                  <a:pt x="256" y="152"/>
                  <a:pt x="238" y="168"/>
                  <a:pt x="223" y="171"/>
                </a:cubicBezTo>
                <a:cubicBezTo>
                  <a:pt x="217" y="172"/>
                  <a:pt x="211" y="171"/>
                  <a:pt x="206" y="168"/>
                </a:cubicBezTo>
                <a:cubicBezTo>
                  <a:pt x="178" y="151"/>
                  <a:pt x="146" y="142"/>
                  <a:pt x="112" y="142"/>
                </a:cubicBezTo>
                <a:cubicBezTo>
                  <a:pt x="78" y="142"/>
                  <a:pt x="45" y="152"/>
                  <a:pt x="17" y="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19" name="Freeform 61">
            <a:extLst>
              <a:ext uri="{FF2B5EF4-FFF2-40B4-BE49-F238E27FC236}">
                <a16:creationId xmlns:a16="http://schemas.microsoft.com/office/drawing/2014/main" id="{C059C38A-D91A-4A73-BCD5-9295D9FB7D5C}"/>
              </a:ext>
            </a:extLst>
          </p:cNvPr>
          <p:cNvSpPr>
            <a:spLocks/>
          </p:cNvSpPr>
          <p:nvPr/>
        </p:nvSpPr>
        <p:spPr bwMode="auto">
          <a:xfrm>
            <a:off x="23897892" y="7253485"/>
            <a:ext cx="2714958" cy="5509885"/>
          </a:xfrm>
          <a:custGeom>
            <a:avLst/>
            <a:gdLst>
              <a:gd name="T0" fmla="*/ 3 w 162"/>
              <a:gd name="T1" fmla="*/ 17 h 329"/>
              <a:gd name="T2" fmla="*/ 74 w 162"/>
              <a:gd name="T3" fmla="*/ 15 h 329"/>
              <a:gd name="T4" fmla="*/ 129 w 162"/>
              <a:gd name="T5" fmla="*/ 2 h 329"/>
              <a:gd name="T6" fmla="*/ 149 w 162"/>
              <a:gd name="T7" fmla="*/ 20 h 329"/>
              <a:gd name="T8" fmla="*/ 162 w 162"/>
              <a:gd name="T9" fmla="*/ 112 h 329"/>
              <a:gd name="T10" fmla="*/ 78 w 162"/>
              <a:gd name="T11" fmla="*/ 329 h 329"/>
              <a:gd name="T12" fmla="*/ 40 w 162"/>
              <a:gd name="T13" fmla="*/ 268 h 329"/>
              <a:gd name="T14" fmla="*/ 1 w 162"/>
              <a:gd name="T15" fmla="*/ 223 h 329"/>
              <a:gd name="T16" fmla="*/ 4 w 162"/>
              <a:gd name="T17" fmla="*/ 206 h 329"/>
              <a:gd name="T18" fmla="*/ 28 w 162"/>
              <a:gd name="T19" fmla="*/ 112 h 329"/>
              <a:gd name="T20" fmla="*/ 3 w 162"/>
              <a:gd name="T21" fmla="*/ 17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2" h="329">
                <a:moveTo>
                  <a:pt x="3" y="17"/>
                </a:moveTo>
                <a:cubicBezTo>
                  <a:pt x="12" y="34"/>
                  <a:pt x="44" y="33"/>
                  <a:pt x="74" y="15"/>
                </a:cubicBezTo>
                <a:cubicBezTo>
                  <a:pt x="94" y="4"/>
                  <a:pt x="114" y="0"/>
                  <a:pt x="129" y="2"/>
                </a:cubicBezTo>
                <a:cubicBezTo>
                  <a:pt x="138" y="4"/>
                  <a:pt x="146" y="11"/>
                  <a:pt x="149" y="20"/>
                </a:cubicBezTo>
                <a:cubicBezTo>
                  <a:pt x="157" y="50"/>
                  <a:pt x="162" y="80"/>
                  <a:pt x="162" y="112"/>
                </a:cubicBezTo>
                <a:cubicBezTo>
                  <a:pt x="162" y="198"/>
                  <a:pt x="132" y="271"/>
                  <a:pt x="78" y="329"/>
                </a:cubicBezTo>
                <a:cubicBezTo>
                  <a:pt x="87" y="313"/>
                  <a:pt x="70" y="286"/>
                  <a:pt x="40" y="268"/>
                </a:cubicBezTo>
                <a:cubicBezTo>
                  <a:pt x="19" y="256"/>
                  <a:pt x="4" y="238"/>
                  <a:pt x="1" y="223"/>
                </a:cubicBezTo>
                <a:cubicBezTo>
                  <a:pt x="0" y="217"/>
                  <a:pt x="1" y="211"/>
                  <a:pt x="4" y="206"/>
                </a:cubicBezTo>
                <a:cubicBezTo>
                  <a:pt x="19" y="178"/>
                  <a:pt x="28" y="146"/>
                  <a:pt x="28" y="112"/>
                </a:cubicBezTo>
                <a:cubicBezTo>
                  <a:pt x="28" y="78"/>
                  <a:pt x="19" y="45"/>
                  <a:pt x="3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20" name="Freeform 59">
            <a:extLst>
              <a:ext uri="{FF2B5EF4-FFF2-40B4-BE49-F238E27FC236}">
                <a16:creationId xmlns:a16="http://schemas.microsoft.com/office/drawing/2014/main" id="{880907DA-3288-4D7C-A2F4-1D44BCDEC417}"/>
              </a:ext>
            </a:extLst>
          </p:cNvPr>
          <p:cNvSpPr>
            <a:spLocks/>
          </p:cNvSpPr>
          <p:nvPr/>
        </p:nvSpPr>
        <p:spPr bwMode="auto">
          <a:xfrm>
            <a:off x="15760628" y="5509514"/>
            <a:ext cx="2730190" cy="5509885"/>
          </a:xfrm>
          <a:custGeom>
            <a:avLst/>
            <a:gdLst>
              <a:gd name="T0" fmla="*/ 159 w 163"/>
              <a:gd name="T1" fmla="*/ 311 h 329"/>
              <a:gd name="T2" fmla="*/ 88 w 163"/>
              <a:gd name="T3" fmla="*/ 314 h 329"/>
              <a:gd name="T4" fmla="*/ 33 w 163"/>
              <a:gd name="T5" fmla="*/ 327 h 329"/>
              <a:gd name="T6" fmla="*/ 13 w 163"/>
              <a:gd name="T7" fmla="*/ 308 h 329"/>
              <a:gd name="T8" fmla="*/ 0 w 163"/>
              <a:gd name="T9" fmla="*/ 216 h 329"/>
              <a:gd name="T10" fmla="*/ 84 w 163"/>
              <a:gd name="T11" fmla="*/ 0 h 329"/>
              <a:gd name="T12" fmla="*/ 122 w 163"/>
              <a:gd name="T13" fmla="*/ 60 h 329"/>
              <a:gd name="T14" fmla="*/ 161 w 163"/>
              <a:gd name="T15" fmla="*/ 106 h 329"/>
              <a:gd name="T16" fmla="*/ 158 w 163"/>
              <a:gd name="T17" fmla="*/ 123 h 329"/>
              <a:gd name="T18" fmla="*/ 134 w 163"/>
              <a:gd name="T19" fmla="*/ 216 h 329"/>
              <a:gd name="T20" fmla="*/ 159 w 163"/>
              <a:gd name="T21" fmla="*/ 311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63" h="329">
                <a:moveTo>
                  <a:pt x="159" y="311"/>
                </a:moveTo>
                <a:cubicBezTo>
                  <a:pt x="150" y="295"/>
                  <a:pt x="118" y="296"/>
                  <a:pt x="88" y="314"/>
                </a:cubicBezTo>
                <a:cubicBezTo>
                  <a:pt x="69" y="325"/>
                  <a:pt x="48" y="329"/>
                  <a:pt x="33" y="327"/>
                </a:cubicBezTo>
                <a:cubicBezTo>
                  <a:pt x="24" y="325"/>
                  <a:pt x="16" y="318"/>
                  <a:pt x="13" y="308"/>
                </a:cubicBezTo>
                <a:cubicBezTo>
                  <a:pt x="5" y="279"/>
                  <a:pt x="0" y="248"/>
                  <a:pt x="0" y="216"/>
                </a:cubicBezTo>
                <a:cubicBezTo>
                  <a:pt x="0" y="131"/>
                  <a:pt x="30" y="58"/>
                  <a:pt x="84" y="0"/>
                </a:cubicBezTo>
                <a:cubicBezTo>
                  <a:pt x="75" y="16"/>
                  <a:pt x="92" y="43"/>
                  <a:pt x="122" y="60"/>
                </a:cubicBezTo>
                <a:cubicBezTo>
                  <a:pt x="144" y="73"/>
                  <a:pt x="158" y="91"/>
                  <a:pt x="161" y="106"/>
                </a:cubicBezTo>
                <a:cubicBezTo>
                  <a:pt x="163" y="112"/>
                  <a:pt x="161" y="118"/>
                  <a:pt x="158" y="123"/>
                </a:cubicBezTo>
                <a:cubicBezTo>
                  <a:pt x="143" y="151"/>
                  <a:pt x="134" y="182"/>
                  <a:pt x="134" y="216"/>
                </a:cubicBezTo>
                <a:cubicBezTo>
                  <a:pt x="134" y="251"/>
                  <a:pt x="143" y="283"/>
                  <a:pt x="159" y="3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21" name="Freeform 60">
            <a:extLst>
              <a:ext uri="{FF2B5EF4-FFF2-40B4-BE49-F238E27FC236}">
                <a16:creationId xmlns:a16="http://schemas.microsoft.com/office/drawing/2014/main" id="{450AE7F0-A73F-4D60-8F14-9835D53F3AA1}"/>
              </a:ext>
            </a:extLst>
          </p:cNvPr>
          <p:cNvSpPr>
            <a:spLocks/>
          </p:cNvSpPr>
          <p:nvPr/>
        </p:nvSpPr>
        <p:spPr bwMode="auto">
          <a:xfrm>
            <a:off x="17550294" y="11841878"/>
            <a:ext cx="5528921" cy="2711153"/>
          </a:xfrm>
          <a:custGeom>
            <a:avLst/>
            <a:gdLst>
              <a:gd name="T0" fmla="*/ 312 w 330"/>
              <a:gd name="T1" fmla="*/ 3 h 162"/>
              <a:gd name="T2" fmla="*/ 314 w 330"/>
              <a:gd name="T3" fmla="*/ 75 h 162"/>
              <a:gd name="T4" fmla="*/ 327 w 330"/>
              <a:gd name="T5" fmla="*/ 129 h 162"/>
              <a:gd name="T6" fmla="*/ 309 w 330"/>
              <a:gd name="T7" fmla="*/ 149 h 162"/>
              <a:gd name="T8" fmla="*/ 217 w 330"/>
              <a:gd name="T9" fmla="*/ 162 h 162"/>
              <a:gd name="T10" fmla="*/ 0 w 330"/>
              <a:gd name="T11" fmla="*/ 78 h 162"/>
              <a:gd name="T12" fmla="*/ 61 w 330"/>
              <a:gd name="T13" fmla="*/ 41 h 162"/>
              <a:gd name="T14" fmla="*/ 106 w 330"/>
              <a:gd name="T15" fmla="*/ 1 h 162"/>
              <a:gd name="T16" fmla="*/ 124 w 330"/>
              <a:gd name="T17" fmla="*/ 4 h 162"/>
              <a:gd name="T18" fmla="*/ 217 w 330"/>
              <a:gd name="T19" fmla="*/ 29 h 162"/>
              <a:gd name="T20" fmla="*/ 312 w 330"/>
              <a:gd name="T21" fmla="*/ 3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0" h="162">
                <a:moveTo>
                  <a:pt x="312" y="3"/>
                </a:moveTo>
                <a:cubicBezTo>
                  <a:pt x="296" y="12"/>
                  <a:pt x="297" y="44"/>
                  <a:pt x="314" y="75"/>
                </a:cubicBezTo>
                <a:cubicBezTo>
                  <a:pt x="325" y="94"/>
                  <a:pt x="330" y="115"/>
                  <a:pt x="327" y="129"/>
                </a:cubicBezTo>
                <a:cubicBezTo>
                  <a:pt x="326" y="139"/>
                  <a:pt x="318" y="146"/>
                  <a:pt x="309" y="149"/>
                </a:cubicBezTo>
                <a:cubicBezTo>
                  <a:pt x="280" y="158"/>
                  <a:pt x="249" y="162"/>
                  <a:pt x="217" y="162"/>
                </a:cubicBezTo>
                <a:cubicBezTo>
                  <a:pt x="132" y="162"/>
                  <a:pt x="58" y="132"/>
                  <a:pt x="0" y="78"/>
                </a:cubicBezTo>
                <a:cubicBezTo>
                  <a:pt x="17" y="87"/>
                  <a:pt x="44" y="71"/>
                  <a:pt x="61" y="41"/>
                </a:cubicBezTo>
                <a:cubicBezTo>
                  <a:pt x="74" y="19"/>
                  <a:pt x="91" y="4"/>
                  <a:pt x="106" y="1"/>
                </a:cubicBezTo>
                <a:cubicBezTo>
                  <a:pt x="112" y="0"/>
                  <a:pt x="118" y="1"/>
                  <a:pt x="124" y="4"/>
                </a:cubicBezTo>
                <a:cubicBezTo>
                  <a:pt x="151" y="20"/>
                  <a:pt x="183" y="29"/>
                  <a:pt x="217" y="29"/>
                </a:cubicBezTo>
                <a:cubicBezTo>
                  <a:pt x="252" y="29"/>
                  <a:pt x="284" y="19"/>
                  <a:pt x="312" y="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440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D38C8F-807B-4BD4-B7B8-2FC6D84E136D}"/>
              </a:ext>
            </a:extLst>
          </p:cNvPr>
          <p:cNvSpPr txBox="1"/>
          <p:nvPr/>
        </p:nvSpPr>
        <p:spPr>
          <a:xfrm rot="5850586">
            <a:off x="22208109" y="8848241"/>
            <a:ext cx="4453364" cy="1739651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Montserrat" panose="02000000000000000000" pitchFamily="2" charset="0"/>
                <a:cs typeface="Montserrat" panose="02000000000000000000" pitchFamily="2" charset="0"/>
              </a:defRPr>
            </a:lvl1pPr>
          </a:lstStyle>
          <a:p>
            <a:pPr algn="ctr"/>
            <a:r>
              <a:rPr lang="en-US" sz="4400" dirty="0">
                <a:solidFill>
                  <a:srgbClr val="FFFFFF"/>
                </a:solidFill>
                <a:latin typeface="+mn-lt"/>
              </a:rPr>
              <a:t>Insert title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7FAAD4-BF1C-40F0-BB9B-83153550A62A}"/>
              </a:ext>
            </a:extLst>
          </p:cNvPr>
          <p:cNvSpPr txBox="1"/>
          <p:nvPr/>
        </p:nvSpPr>
        <p:spPr>
          <a:xfrm rot="16650586">
            <a:off x="15528498" y="7893008"/>
            <a:ext cx="4453364" cy="1739651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Montserrat" panose="02000000000000000000" pitchFamily="2" charset="0"/>
                <a:cs typeface="Montserrat" panose="02000000000000000000" pitchFamily="2" charset="0"/>
              </a:defRPr>
            </a:lvl1pPr>
          </a:lstStyle>
          <a:p>
            <a:pPr algn="ctr"/>
            <a:r>
              <a:rPr lang="en-US" sz="4400" dirty="0">
                <a:solidFill>
                  <a:srgbClr val="FFFFFF"/>
                </a:solidFill>
                <a:latin typeface="+mn-lt"/>
              </a:rPr>
              <a:t>Insert title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884C98-BA12-4648-BE61-2BBF7D09659D}"/>
              </a:ext>
            </a:extLst>
          </p:cNvPr>
          <p:cNvSpPr txBox="1"/>
          <p:nvPr/>
        </p:nvSpPr>
        <p:spPr>
          <a:xfrm rot="450586">
            <a:off x="19448950" y="4900708"/>
            <a:ext cx="4453364" cy="1739651"/>
          </a:xfrm>
          <a:prstGeom prst="rect">
            <a:avLst/>
          </a:prstGeom>
          <a:noFill/>
        </p:spPr>
        <p:txBody>
          <a:bodyPr wrap="none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Montserrat" panose="02000000000000000000" pitchFamily="2" charset="0"/>
                <a:cs typeface="Montserrat" panose="02000000000000000000" pitchFamily="2" charset="0"/>
              </a:defRPr>
            </a:lvl1pPr>
          </a:lstStyle>
          <a:p>
            <a:pPr algn="ctr"/>
            <a:r>
              <a:rPr lang="en-US" sz="4400" dirty="0">
                <a:solidFill>
                  <a:srgbClr val="FFFFFF"/>
                </a:solidFill>
                <a:latin typeface="+mn-lt"/>
              </a:rPr>
              <a:t>Insert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4E9E7D-332F-4EF1-A756-AA77836C6738}"/>
              </a:ext>
            </a:extLst>
          </p:cNvPr>
          <p:cNvSpPr txBox="1"/>
          <p:nvPr/>
        </p:nvSpPr>
        <p:spPr>
          <a:xfrm rot="450586">
            <a:off x="18287655" y="11708570"/>
            <a:ext cx="4453364" cy="1739651"/>
          </a:xfrm>
          <a:prstGeom prst="rect">
            <a:avLst/>
          </a:prstGeom>
          <a:noFill/>
        </p:spPr>
        <p:txBody>
          <a:bodyPr wrap="none" rtlCol="0" anchor="t">
            <a:prstTxWarp prst="textArchDown">
              <a:avLst/>
            </a:prstTxWarp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bg1"/>
                </a:solidFill>
                <a:latin typeface="Montserrat" panose="02000000000000000000" pitchFamily="2" charset="0"/>
                <a:cs typeface="Montserrat" panose="02000000000000000000" pitchFamily="2" charset="0"/>
              </a:defRPr>
            </a:lvl1pPr>
          </a:lstStyle>
          <a:p>
            <a:pPr algn="ctr"/>
            <a:r>
              <a:rPr lang="en-US" sz="4400" dirty="0">
                <a:solidFill>
                  <a:srgbClr val="FFFFFF"/>
                </a:solidFill>
                <a:latin typeface="+mn-lt"/>
              </a:rPr>
              <a:t>Insert 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27AF14-5734-40C0-B4E5-3A4E2F0CBC32}"/>
              </a:ext>
            </a:extLst>
          </p:cNvPr>
          <p:cNvSpPr txBox="1"/>
          <p:nvPr/>
        </p:nvSpPr>
        <p:spPr>
          <a:xfrm>
            <a:off x="1114678" y="5558977"/>
            <a:ext cx="10408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" panose="02000000000000000000" pitchFamily="2" charset="0"/>
              </a:rPr>
              <a:t>DETAILS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ARE NOT THE DETAILS. THEY MAKE 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cs typeface="Montserrat" panose="02000000000000000000" pitchFamily="2" charset="0"/>
              </a:rPr>
              <a:t>THE DESIGN.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F0EEFC-82FA-4DF7-B306-FC404DA68F47}"/>
              </a:ext>
            </a:extLst>
          </p:cNvPr>
          <p:cNvSpPr/>
          <p:nvPr/>
        </p:nvSpPr>
        <p:spPr>
          <a:xfrm>
            <a:off x="1114677" y="7668393"/>
            <a:ext cx="10807693" cy="2604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d-ID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Lorem ipsum dolor sit amet, consectetur adipiscing elit.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d-ID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Proin sed libero in magna ultrices gravida sit ametat diam.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d-ID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Suspendisse placerat gravida magna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d-ID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vel fermentum.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d-ID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Aenean nunc purus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id-ID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0AD48E8-0FA4-4FA8-B0F8-5BC0B2CBD70F}"/>
              </a:ext>
            </a:extLst>
          </p:cNvPr>
          <p:cNvSpPr/>
          <p:nvPr/>
        </p:nvSpPr>
        <p:spPr>
          <a:xfrm>
            <a:off x="1189199" y="11241211"/>
            <a:ext cx="2248213" cy="2248213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Montserrat" panose="02000000000000000000" pitchFamily="2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BFB1875-1496-4D29-AC07-6328A3CBADB2}"/>
              </a:ext>
            </a:extLst>
          </p:cNvPr>
          <p:cNvSpPr/>
          <p:nvPr/>
        </p:nvSpPr>
        <p:spPr>
          <a:xfrm>
            <a:off x="4047887" y="11241211"/>
            <a:ext cx="2248213" cy="2248213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Montserrat" panose="020000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FF7EB04-ABAF-4520-9DE2-87294E9BD664}"/>
              </a:ext>
            </a:extLst>
          </p:cNvPr>
          <p:cNvSpPr/>
          <p:nvPr/>
        </p:nvSpPr>
        <p:spPr>
          <a:xfrm>
            <a:off x="6906574" y="11241211"/>
            <a:ext cx="2248213" cy="2248213"/>
          </a:xfrm>
          <a:prstGeom prst="ellipse">
            <a:avLst/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Montserrat" panose="02000000000000000000" pitchFamily="2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B75E916-CEB0-4CFC-A9AC-C2A82EF4BCD4}"/>
              </a:ext>
            </a:extLst>
          </p:cNvPr>
          <p:cNvSpPr/>
          <p:nvPr/>
        </p:nvSpPr>
        <p:spPr>
          <a:xfrm>
            <a:off x="9765260" y="11241211"/>
            <a:ext cx="2248213" cy="2248213"/>
          </a:xfrm>
          <a:prstGeom prst="ellipse">
            <a:avLst/>
          </a:prstGeom>
          <a:solidFill>
            <a:schemeClr val="accent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cs typeface="Montserrat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614FB-1AEE-4068-A414-BB38927BA553}"/>
              </a:ext>
            </a:extLst>
          </p:cNvPr>
          <p:cNvSpPr txBox="1"/>
          <p:nvPr/>
        </p:nvSpPr>
        <p:spPr>
          <a:xfrm>
            <a:off x="1583897" y="12088868"/>
            <a:ext cx="1458809" cy="552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CYCLE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D9DEF1-D0EB-40F3-A68F-91FBBC1C11C1}"/>
              </a:ext>
            </a:extLst>
          </p:cNvPr>
          <p:cNvSpPr txBox="1"/>
          <p:nvPr/>
        </p:nvSpPr>
        <p:spPr>
          <a:xfrm>
            <a:off x="4442581" y="12088868"/>
            <a:ext cx="1458809" cy="552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CYCLE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4DCB414-25D1-45F5-8CAE-9E66A1C00D5D}"/>
              </a:ext>
            </a:extLst>
          </p:cNvPr>
          <p:cNvSpPr txBox="1"/>
          <p:nvPr/>
        </p:nvSpPr>
        <p:spPr>
          <a:xfrm>
            <a:off x="7301271" y="12088868"/>
            <a:ext cx="1458809" cy="552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CYCLE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E20A85-8CC0-4536-8F56-4FF111E158C4}"/>
              </a:ext>
            </a:extLst>
          </p:cNvPr>
          <p:cNvSpPr txBox="1"/>
          <p:nvPr/>
        </p:nvSpPr>
        <p:spPr>
          <a:xfrm>
            <a:off x="10159958" y="12088868"/>
            <a:ext cx="1458809" cy="552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141861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B7B9E-095A-413C-B904-7264FC947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724D0-1B06-4B4A-9F58-01CFAD103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A563B-0417-46BA-B4C5-76B8FA5E29A3}"/>
              </a:ext>
            </a:extLst>
          </p:cNvPr>
          <p:cNvSpPr/>
          <p:nvPr/>
        </p:nvSpPr>
        <p:spPr>
          <a:xfrm>
            <a:off x="1066990" y="2989014"/>
            <a:ext cx="14679018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ABOUT OUR JOURNEY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B008D0-C912-449B-926A-609515F9D84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6546D-D3AE-4ECF-B8BA-C463C1DD9264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4C8ACFBF-EEFD-4324-A297-5A5CDBE11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5CCA05-42CB-4DCC-8B0B-AD9D79C71515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72D1C-49D1-4698-A50B-E52EDD6A1EF2}"/>
              </a:ext>
            </a:extLst>
          </p:cNvPr>
          <p:cNvGrpSpPr/>
          <p:nvPr/>
        </p:nvGrpSpPr>
        <p:grpSpPr>
          <a:xfrm>
            <a:off x="14378378" y="4365908"/>
            <a:ext cx="11850009" cy="10740556"/>
            <a:chOff x="1501446" y="1753918"/>
            <a:chExt cx="8598262" cy="7793252"/>
          </a:xfrm>
        </p:grpSpPr>
        <p:sp>
          <p:nvSpPr>
            <p:cNvPr id="10" name="Shape 27494">
              <a:extLst>
                <a:ext uri="{FF2B5EF4-FFF2-40B4-BE49-F238E27FC236}">
                  <a16:creationId xmlns:a16="http://schemas.microsoft.com/office/drawing/2014/main" id="{9F7C817E-B03B-4679-A55A-826DF4BC1FE0}"/>
                </a:ext>
              </a:extLst>
            </p:cNvPr>
            <p:cNvSpPr/>
            <p:nvPr/>
          </p:nvSpPr>
          <p:spPr>
            <a:xfrm>
              <a:off x="1501446" y="2020327"/>
              <a:ext cx="3675153" cy="305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457"/>
                  </a:moveTo>
                  <a:lnTo>
                    <a:pt x="20615" y="14776"/>
                  </a:lnTo>
                  <a:lnTo>
                    <a:pt x="12085" y="0"/>
                  </a:lnTo>
                  <a:lnTo>
                    <a:pt x="0" y="2534"/>
                  </a:lnTo>
                  <a:lnTo>
                    <a:pt x="2801" y="17265"/>
                  </a:lnTo>
                  <a:lnTo>
                    <a:pt x="16988" y="21600"/>
                  </a:lnTo>
                  <a:cubicBezTo>
                    <a:pt x="16988" y="21600"/>
                    <a:pt x="21600" y="20457"/>
                    <a:pt x="21600" y="2045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11" name="Shape 27495">
              <a:extLst>
                <a:ext uri="{FF2B5EF4-FFF2-40B4-BE49-F238E27FC236}">
                  <a16:creationId xmlns:a16="http://schemas.microsoft.com/office/drawing/2014/main" id="{A12C08FD-2B79-417A-AF06-EC96BCB989FF}"/>
                </a:ext>
              </a:extLst>
            </p:cNvPr>
            <p:cNvSpPr/>
            <p:nvPr/>
          </p:nvSpPr>
          <p:spPr>
            <a:xfrm>
              <a:off x="3558717" y="2020327"/>
              <a:ext cx="1618895" cy="28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363" y="15602"/>
                  </a:lnTo>
                  <a:lnTo>
                    <a:pt x="21600" y="21600"/>
                  </a:lnTo>
                  <a:lnTo>
                    <a:pt x="5877" y="15285"/>
                  </a:lnTo>
                  <a:cubicBezTo>
                    <a:pt x="5877" y="15285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4F6FF">
                    <a:alpha val="25000"/>
                  </a:srgbClr>
                </a:gs>
                <a:gs pos="100000">
                  <a:srgbClr val="041B30">
                    <a:alpha val="25000"/>
                  </a:srgbClr>
                </a:gs>
              </a:gsLst>
              <a:path path="shape">
                <a:fillToRect l="1835" t="2563" r="98164" b="974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12" name="Shape 27496">
              <a:extLst>
                <a:ext uri="{FF2B5EF4-FFF2-40B4-BE49-F238E27FC236}">
                  <a16:creationId xmlns:a16="http://schemas.microsoft.com/office/drawing/2014/main" id="{E6A10735-0AB8-48CA-95F8-78D0F87C3617}"/>
                </a:ext>
              </a:extLst>
            </p:cNvPr>
            <p:cNvSpPr/>
            <p:nvPr/>
          </p:nvSpPr>
          <p:spPr>
            <a:xfrm>
              <a:off x="1975062" y="4077599"/>
              <a:ext cx="3198559" cy="1008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642" y="0"/>
                  </a:moveTo>
                  <a:lnTo>
                    <a:pt x="21600" y="18135"/>
                  </a:lnTo>
                  <a:lnTo>
                    <a:pt x="16300" y="21600"/>
                  </a:lnTo>
                  <a:lnTo>
                    <a:pt x="0" y="8455"/>
                  </a:lnTo>
                  <a:cubicBezTo>
                    <a:pt x="0" y="8455"/>
                    <a:pt x="13642" y="0"/>
                    <a:pt x="13642" y="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13" name="Shape 27497">
              <a:extLst>
                <a:ext uri="{FF2B5EF4-FFF2-40B4-BE49-F238E27FC236}">
                  <a16:creationId xmlns:a16="http://schemas.microsoft.com/office/drawing/2014/main" id="{3AF9313C-FCD8-4B24-9E4A-E82E15D2D1A7}"/>
                </a:ext>
              </a:extLst>
            </p:cNvPr>
            <p:cNvSpPr/>
            <p:nvPr/>
          </p:nvSpPr>
          <p:spPr>
            <a:xfrm>
              <a:off x="4742758" y="2064729"/>
              <a:ext cx="1798682" cy="277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35" y="20650"/>
                  </a:moveTo>
                  <a:lnTo>
                    <a:pt x="21600" y="11981"/>
                  </a:lnTo>
                  <a:lnTo>
                    <a:pt x="17937" y="0"/>
                  </a:lnTo>
                  <a:lnTo>
                    <a:pt x="0" y="2086"/>
                  </a:lnTo>
                  <a:lnTo>
                    <a:pt x="3896" y="14226"/>
                  </a:lnTo>
                  <a:lnTo>
                    <a:pt x="10223" y="21600"/>
                  </a:lnTo>
                  <a:cubicBezTo>
                    <a:pt x="10223" y="21600"/>
                    <a:pt x="17335" y="20650"/>
                    <a:pt x="17335" y="2065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14" name="Shape 27498">
              <a:extLst>
                <a:ext uri="{FF2B5EF4-FFF2-40B4-BE49-F238E27FC236}">
                  <a16:creationId xmlns:a16="http://schemas.microsoft.com/office/drawing/2014/main" id="{7F369258-4B4E-4A87-AD9A-0149FE1BA925}"/>
                </a:ext>
              </a:extLst>
            </p:cNvPr>
            <p:cNvSpPr/>
            <p:nvPr/>
          </p:nvSpPr>
          <p:spPr>
            <a:xfrm>
              <a:off x="5068370" y="3603982"/>
              <a:ext cx="1474286" cy="1237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397" y="19467"/>
                  </a:lnTo>
                  <a:lnTo>
                    <a:pt x="7719" y="21600"/>
                  </a:lnTo>
                  <a:lnTo>
                    <a:pt x="0" y="5040"/>
                  </a:lnTo>
                  <a:cubicBezTo>
                    <a:pt x="0" y="504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15" name="Shape 27499">
              <a:extLst>
                <a:ext uri="{FF2B5EF4-FFF2-40B4-BE49-F238E27FC236}">
                  <a16:creationId xmlns:a16="http://schemas.microsoft.com/office/drawing/2014/main" id="{D672D1AE-ABA9-43B8-9B52-8C4AC944B82D}"/>
                </a:ext>
              </a:extLst>
            </p:cNvPr>
            <p:cNvSpPr/>
            <p:nvPr/>
          </p:nvSpPr>
          <p:spPr>
            <a:xfrm>
              <a:off x="3899129" y="2730752"/>
              <a:ext cx="1594814" cy="201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53"/>
                  </a:moveTo>
                  <a:lnTo>
                    <a:pt x="20751" y="17694"/>
                  </a:lnTo>
                  <a:lnTo>
                    <a:pt x="10179" y="0"/>
                  </a:lnTo>
                  <a:lnTo>
                    <a:pt x="0" y="1477"/>
                  </a:lnTo>
                  <a:lnTo>
                    <a:pt x="2243" y="9780"/>
                  </a:lnTo>
                  <a:lnTo>
                    <a:pt x="17607" y="21600"/>
                  </a:lnTo>
                  <a:cubicBezTo>
                    <a:pt x="17607" y="21600"/>
                    <a:pt x="21600" y="20953"/>
                    <a:pt x="21600" y="2095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16" name="Shape 27500">
              <a:extLst>
                <a:ext uri="{FF2B5EF4-FFF2-40B4-BE49-F238E27FC236}">
                  <a16:creationId xmlns:a16="http://schemas.microsoft.com/office/drawing/2014/main" id="{DA31D661-DCFD-41D4-AE3C-1681D857A760}"/>
                </a:ext>
              </a:extLst>
            </p:cNvPr>
            <p:cNvSpPr/>
            <p:nvPr/>
          </p:nvSpPr>
          <p:spPr>
            <a:xfrm>
              <a:off x="4653955" y="2730752"/>
              <a:ext cx="843254" cy="195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995" y="18241"/>
                  </a:lnTo>
                  <a:lnTo>
                    <a:pt x="21600" y="21600"/>
                  </a:lnTo>
                  <a:lnTo>
                    <a:pt x="4116" y="8503"/>
                  </a:lnTo>
                  <a:cubicBezTo>
                    <a:pt x="4116" y="85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17" name="Shape 27501">
              <a:extLst>
                <a:ext uri="{FF2B5EF4-FFF2-40B4-BE49-F238E27FC236}">
                  <a16:creationId xmlns:a16="http://schemas.microsoft.com/office/drawing/2014/main" id="{4432BBBF-A136-40E1-ABFD-CA2D393E4CD7}"/>
                </a:ext>
              </a:extLst>
            </p:cNvPr>
            <p:cNvSpPr/>
            <p:nvPr/>
          </p:nvSpPr>
          <p:spPr>
            <a:xfrm>
              <a:off x="4061934" y="3500378"/>
              <a:ext cx="1429206" cy="1246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84" y="0"/>
                  </a:moveTo>
                  <a:lnTo>
                    <a:pt x="21600" y="20554"/>
                  </a:lnTo>
                  <a:lnTo>
                    <a:pt x="17144" y="21600"/>
                  </a:lnTo>
                  <a:lnTo>
                    <a:pt x="0" y="2479"/>
                  </a:lnTo>
                  <a:cubicBezTo>
                    <a:pt x="0" y="2479"/>
                    <a:pt x="11284" y="0"/>
                    <a:pt x="11284" y="0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18" name="Shape 27502">
              <a:extLst>
                <a:ext uri="{FF2B5EF4-FFF2-40B4-BE49-F238E27FC236}">
                  <a16:creationId xmlns:a16="http://schemas.microsoft.com/office/drawing/2014/main" id="{1B9AC878-BC34-4FBA-BF7C-F5BB2720B61E}"/>
                </a:ext>
              </a:extLst>
            </p:cNvPr>
            <p:cNvSpPr/>
            <p:nvPr/>
          </p:nvSpPr>
          <p:spPr>
            <a:xfrm>
              <a:off x="2137868" y="6593687"/>
              <a:ext cx="2660625" cy="2598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52" y="20078"/>
                  </a:moveTo>
                  <a:lnTo>
                    <a:pt x="21600" y="2488"/>
                  </a:lnTo>
                  <a:lnTo>
                    <a:pt x="21081" y="0"/>
                  </a:lnTo>
                  <a:lnTo>
                    <a:pt x="18669" y="549"/>
                  </a:lnTo>
                  <a:lnTo>
                    <a:pt x="0" y="15415"/>
                  </a:lnTo>
                  <a:lnTo>
                    <a:pt x="1411" y="21600"/>
                  </a:lnTo>
                  <a:cubicBezTo>
                    <a:pt x="1411" y="21600"/>
                    <a:pt x="7552" y="20078"/>
                    <a:pt x="7552" y="2007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19" name="Shape 27503">
              <a:extLst>
                <a:ext uri="{FF2B5EF4-FFF2-40B4-BE49-F238E27FC236}">
                  <a16:creationId xmlns:a16="http://schemas.microsoft.com/office/drawing/2014/main" id="{40D94D1E-487E-44CD-811A-6BA3C4ADFB2C}"/>
                </a:ext>
              </a:extLst>
            </p:cNvPr>
            <p:cNvSpPr/>
            <p:nvPr/>
          </p:nvSpPr>
          <p:spPr>
            <a:xfrm>
              <a:off x="2892694" y="6593687"/>
              <a:ext cx="1899179" cy="241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987"/>
                  </a:moveTo>
                  <a:lnTo>
                    <a:pt x="20873" y="0"/>
                  </a:lnTo>
                  <a:lnTo>
                    <a:pt x="21600" y="2677"/>
                  </a:lnTo>
                  <a:lnTo>
                    <a:pt x="1919" y="21600"/>
                  </a:lnTo>
                  <a:cubicBezTo>
                    <a:pt x="1919" y="21600"/>
                    <a:pt x="0" y="14987"/>
                    <a:pt x="0" y="14987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20" name="Shape 27504">
              <a:extLst>
                <a:ext uri="{FF2B5EF4-FFF2-40B4-BE49-F238E27FC236}">
                  <a16:creationId xmlns:a16="http://schemas.microsoft.com/office/drawing/2014/main" id="{8E8EFDB8-C3D2-46E9-A39B-34D9AC1A8F21}"/>
                </a:ext>
              </a:extLst>
            </p:cNvPr>
            <p:cNvSpPr/>
            <p:nvPr/>
          </p:nvSpPr>
          <p:spPr>
            <a:xfrm>
              <a:off x="2137868" y="6593687"/>
              <a:ext cx="2596711" cy="1854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9129" y="769"/>
                  </a:lnTo>
                  <a:lnTo>
                    <a:pt x="21600" y="0"/>
                  </a:lnTo>
                  <a:lnTo>
                    <a:pt x="6334" y="19522"/>
                  </a:lnTo>
                  <a:cubicBezTo>
                    <a:pt x="6334" y="19522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21" name="Shape 27510">
              <a:extLst>
                <a:ext uri="{FF2B5EF4-FFF2-40B4-BE49-F238E27FC236}">
                  <a16:creationId xmlns:a16="http://schemas.microsoft.com/office/drawing/2014/main" id="{B48C2463-90AE-4204-A7BD-EF8B1BB3F59E}"/>
                </a:ext>
              </a:extLst>
            </p:cNvPr>
            <p:cNvSpPr/>
            <p:nvPr/>
          </p:nvSpPr>
          <p:spPr>
            <a:xfrm>
              <a:off x="7480853" y="1753918"/>
              <a:ext cx="2377506" cy="260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472"/>
                  </a:moveTo>
                  <a:lnTo>
                    <a:pt x="726" y="21600"/>
                  </a:lnTo>
                  <a:lnTo>
                    <a:pt x="0" y="18159"/>
                  </a:lnTo>
                  <a:lnTo>
                    <a:pt x="19967" y="0"/>
                  </a:lnTo>
                  <a:cubicBezTo>
                    <a:pt x="19967" y="0"/>
                    <a:pt x="21600" y="8472"/>
                    <a:pt x="21600" y="847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B200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22" name="Shape 27511">
              <a:extLst>
                <a:ext uri="{FF2B5EF4-FFF2-40B4-BE49-F238E27FC236}">
                  <a16:creationId xmlns:a16="http://schemas.microsoft.com/office/drawing/2014/main" id="{409E1599-9AB1-412F-97E1-169EED0B3FC8}"/>
                </a:ext>
              </a:extLst>
            </p:cNvPr>
            <p:cNvSpPr/>
            <p:nvPr/>
          </p:nvSpPr>
          <p:spPr>
            <a:xfrm>
              <a:off x="7377249" y="1753918"/>
              <a:ext cx="2306828" cy="2215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022" y="21386"/>
                  </a:lnTo>
                  <a:lnTo>
                    <a:pt x="0" y="21600"/>
                  </a:lnTo>
                  <a:lnTo>
                    <a:pt x="19162" y="464"/>
                  </a:lnTo>
                  <a:cubicBezTo>
                    <a:pt x="19162" y="464"/>
                    <a:pt x="21600" y="0"/>
                    <a:pt x="216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B200"/>
                </a:gs>
                <a:gs pos="100000">
                  <a:srgbClr val="000000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23" name="Shape 27512">
              <a:extLst>
                <a:ext uri="{FF2B5EF4-FFF2-40B4-BE49-F238E27FC236}">
                  <a16:creationId xmlns:a16="http://schemas.microsoft.com/office/drawing/2014/main" id="{454398D4-C44B-44F5-8D34-856E64069702}"/>
                </a:ext>
              </a:extLst>
            </p:cNvPr>
            <p:cNvSpPr/>
            <p:nvPr/>
          </p:nvSpPr>
          <p:spPr>
            <a:xfrm>
              <a:off x="6548421" y="1753918"/>
              <a:ext cx="3551287" cy="3363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23" y="20340"/>
                  </a:moveTo>
                  <a:lnTo>
                    <a:pt x="21600" y="15318"/>
                  </a:lnTo>
                  <a:lnTo>
                    <a:pt x="20145" y="6572"/>
                  </a:lnTo>
                  <a:lnTo>
                    <a:pt x="19052" y="0"/>
                  </a:lnTo>
                  <a:lnTo>
                    <a:pt x="17468" y="306"/>
                  </a:lnTo>
                  <a:lnTo>
                    <a:pt x="5321" y="2652"/>
                  </a:lnTo>
                  <a:lnTo>
                    <a:pt x="0" y="15294"/>
                  </a:lnTo>
                  <a:lnTo>
                    <a:pt x="1185" y="21600"/>
                  </a:lnTo>
                  <a:cubicBezTo>
                    <a:pt x="1185" y="21600"/>
                    <a:pt x="6823" y="20340"/>
                    <a:pt x="6823" y="20340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24" name="Shape 27513">
              <a:extLst>
                <a:ext uri="{FF2B5EF4-FFF2-40B4-BE49-F238E27FC236}">
                  <a16:creationId xmlns:a16="http://schemas.microsoft.com/office/drawing/2014/main" id="{C301F925-DF3B-4409-B8F8-B81551E9F8B6}"/>
                </a:ext>
              </a:extLst>
            </p:cNvPr>
            <p:cNvSpPr/>
            <p:nvPr/>
          </p:nvSpPr>
          <p:spPr>
            <a:xfrm>
              <a:off x="6740828" y="4136801"/>
              <a:ext cx="3356378" cy="978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965" y="17268"/>
                  </a:lnTo>
                  <a:lnTo>
                    <a:pt x="0" y="21600"/>
                  </a:lnTo>
                  <a:lnTo>
                    <a:pt x="7360" y="10200"/>
                  </a:lnTo>
                  <a:cubicBezTo>
                    <a:pt x="7360" y="102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25" name="Shape 27514">
              <a:extLst>
                <a:ext uri="{FF2B5EF4-FFF2-40B4-BE49-F238E27FC236}">
                  <a16:creationId xmlns:a16="http://schemas.microsoft.com/office/drawing/2014/main" id="{84E92EF8-8C81-4B05-B99A-6A7209BCF973}"/>
                </a:ext>
              </a:extLst>
            </p:cNvPr>
            <p:cNvSpPr/>
            <p:nvPr/>
          </p:nvSpPr>
          <p:spPr>
            <a:xfrm>
              <a:off x="6548421" y="2168332"/>
              <a:ext cx="1338580" cy="2950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820"/>
                  </a:moveTo>
                  <a:lnTo>
                    <a:pt x="3145" y="21600"/>
                  </a:lnTo>
                  <a:lnTo>
                    <a:pt x="0" y="14411"/>
                  </a:lnTo>
                  <a:lnTo>
                    <a:pt x="14118" y="0"/>
                  </a:lnTo>
                  <a:cubicBezTo>
                    <a:pt x="14118" y="0"/>
                    <a:pt x="21600" y="17820"/>
                    <a:pt x="21600" y="17820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26" name="Shape 27515">
              <a:extLst>
                <a:ext uri="{FF2B5EF4-FFF2-40B4-BE49-F238E27FC236}">
                  <a16:creationId xmlns:a16="http://schemas.microsoft.com/office/drawing/2014/main" id="{098EC1AD-5D37-46CF-8CFD-FA4C3AF844E6}"/>
                </a:ext>
              </a:extLst>
            </p:cNvPr>
            <p:cNvSpPr/>
            <p:nvPr/>
          </p:nvSpPr>
          <p:spPr>
            <a:xfrm>
              <a:off x="6208009" y="2582747"/>
              <a:ext cx="1228935" cy="208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35" y="20983"/>
                  </a:moveTo>
                  <a:lnTo>
                    <a:pt x="21600" y="7782"/>
                  </a:lnTo>
                  <a:lnTo>
                    <a:pt x="19073" y="0"/>
                  </a:lnTo>
                  <a:lnTo>
                    <a:pt x="6565" y="1381"/>
                  </a:lnTo>
                  <a:lnTo>
                    <a:pt x="0" y="18468"/>
                  </a:lnTo>
                  <a:lnTo>
                    <a:pt x="1066" y="21600"/>
                  </a:lnTo>
                  <a:cubicBezTo>
                    <a:pt x="1066" y="21600"/>
                    <a:pt x="6135" y="20983"/>
                    <a:pt x="6135" y="2098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27" name="Shape 27516">
              <a:extLst>
                <a:ext uri="{FF2B5EF4-FFF2-40B4-BE49-F238E27FC236}">
                  <a16:creationId xmlns:a16="http://schemas.microsoft.com/office/drawing/2014/main" id="{81ECE070-471A-407D-B12E-5C32746678EC}"/>
                </a:ext>
              </a:extLst>
            </p:cNvPr>
            <p:cNvSpPr/>
            <p:nvPr/>
          </p:nvSpPr>
          <p:spPr>
            <a:xfrm>
              <a:off x="6267212" y="3337573"/>
              <a:ext cx="1168259" cy="1330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332" y="20636"/>
                  </a:lnTo>
                  <a:lnTo>
                    <a:pt x="0" y="21600"/>
                  </a:lnTo>
                  <a:lnTo>
                    <a:pt x="8524" y="2237"/>
                  </a:lnTo>
                  <a:cubicBezTo>
                    <a:pt x="8524" y="2237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28" name="Shape 27517">
              <a:extLst>
                <a:ext uri="{FF2B5EF4-FFF2-40B4-BE49-F238E27FC236}">
                  <a16:creationId xmlns:a16="http://schemas.microsoft.com/office/drawing/2014/main" id="{6A27D4DF-4E4F-455C-856A-DB5030F36FB0}"/>
                </a:ext>
              </a:extLst>
            </p:cNvPr>
            <p:cNvSpPr/>
            <p:nvPr/>
          </p:nvSpPr>
          <p:spPr>
            <a:xfrm>
              <a:off x="6208009" y="2715951"/>
              <a:ext cx="521719" cy="1946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366"/>
                  </a:moveTo>
                  <a:lnTo>
                    <a:pt x="2512" y="21600"/>
                  </a:lnTo>
                  <a:lnTo>
                    <a:pt x="0" y="18254"/>
                  </a:lnTo>
                  <a:lnTo>
                    <a:pt x="15465" y="0"/>
                  </a:lnTo>
                  <a:cubicBezTo>
                    <a:pt x="15465" y="0"/>
                    <a:pt x="21600" y="8366"/>
                    <a:pt x="21600" y="8366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29" name="Shape 27518">
              <a:extLst>
                <a:ext uri="{FF2B5EF4-FFF2-40B4-BE49-F238E27FC236}">
                  <a16:creationId xmlns:a16="http://schemas.microsoft.com/office/drawing/2014/main" id="{58383674-2848-47F5-9AFA-F6A9501277EC}"/>
                </a:ext>
              </a:extLst>
            </p:cNvPr>
            <p:cNvSpPr/>
            <p:nvPr/>
          </p:nvSpPr>
          <p:spPr>
            <a:xfrm>
              <a:off x="7244045" y="4506814"/>
              <a:ext cx="2639103" cy="92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56" y="20129"/>
                  </a:moveTo>
                  <a:lnTo>
                    <a:pt x="21600" y="16714"/>
                  </a:lnTo>
                  <a:lnTo>
                    <a:pt x="20558" y="0"/>
                  </a:lnTo>
                  <a:lnTo>
                    <a:pt x="15081" y="3314"/>
                  </a:lnTo>
                  <a:lnTo>
                    <a:pt x="0" y="14680"/>
                  </a:lnTo>
                  <a:lnTo>
                    <a:pt x="473" y="21600"/>
                  </a:lnTo>
                  <a:cubicBezTo>
                    <a:pt x="473" y="21600"/>
                    <a:pt x="16156" y="20129"/>
                    <a:pt x="16156" y="201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30" name="Shape 27519">
              <a:extLst>
                <a:ext uri="{FF2B5EF4-FFF2-40B4-BE49-F238E27FC236}">
                  <a16:creationId xmlns:a16="http://schemas.microsoft.com/office/drawing/2014/main" id="{2D42C577-C69D-4BFC-A99C-D2F6A8CF61B6}"/>
                </a:ext>
              </a:extLst>
            </p:cNvPr>
            <p:cNvSpPr/>
            <p:nvPr/>
          </p:nvSpPr>
          <p:spPr>
            <a:xfrm>
              <a:off x="7244045" y="4654819"/>
              <a:ext cx="1973990" cy="781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863"/>
                  </a:moveTo>
                  <a:lnTo>
                    <a:pt x="632" y="21600"/>
                  </a:lnTo>
                  <a:lnTo>
                    <a:pt x="0" y="13425"/>
                  </a:lnTo>
                  <a:lnTo>
                    <a:pt x="20163" y="0"/>
                  </a:lnTo>
                  <a:cubicBezTo>
                    <a:pt x="20163" y="0"/>
                    <a:pt x="21600" y="19863"/>
                    <a:pt x="21600" y="19863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31" name="Shape 27520">
              <a:extLst>
                <a:ext uri="{FF2B5EF4-FFF2-40B4-BE49-F238E27FC236}">
                  <a16:creationId xmlns:a16="http://schemas.microsoft.com/office/drawing/2014/main" id="{AAD42C63-81C3-40E6-90E1-0F37ED3221B7}"/>
                </a:ext>
              </a:extLst>
            </p:cNvPr>
            <p:cNvSpPr/>
            <p:nvPr/>
          </p:nvSpPr>
          <p:spPr>
            <a:xfrm>
              <a:off x="6755628" y="6046067"/>
              <a:ext cx="2537552" cy="229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900"/>
                  </a:moveTo>
                  <a:lnTo>
                    <a:pt x="19687" y="7487"/>
                  </a:lnTo>
                  <a:lnTo>
                    <a:pt x="4172" y="0"/>
                  </a:lnTo>
                  <a:lnTo>
                    <a:pt x="0" y="1025"/>
                  </a:lnTo>
                  <a:lnTo>
                    <a:pt x="865" y="5817"/>
                  </a:lnTo>
                  <a:lnTo>
                    <a:pt x="11745" y="21600"/>
                  </a:lnTo>
                  <a:cubicBezTo>
                    <a:pt x="11745" y="21600"/>
                    <a:pt x="21600" y="18900"/>
                    <a:pt x="21600" y="189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32" name="Shape 27521">
              <a:extLst>
                <a:ext uri="{FF2B5EF4-FFF2-40B4-BE49-F238E27FC236}">
                  <a16:creationId xmlns:a16="http://schemas.microsoft.com/office/drawing/2014/main" id="{E4A0FB7C-647B-4554-88A9-737A89A0A4FC}"/>
                </a:ext>
              </a:extLst>
            </p:cNvPr>
            <p:cNvSpPr/>
            <p:nvPr/>
          </p:nvSpPr>
          <p:spPr>
            <a:xfrm>
              <a:off x="6755628" y="6149671"/>
              <a:ext cx="1379787" cy="2183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591" y="5031"/>
                  </a:lnTo>
                  <a:lnTo>
                    <a:pt x="0" y="0"/>
                  </a:lnTo>
                  <a:lnTo>
                    <a:pt x="17893" y="9497"/>
                  </a:lnTo>
                  <a:cubicBezTo>
                    <a:pt x="17893" y="9497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000000">
                <a:alpha val="1875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33" name="Shape 27522">
              <a:extLst>
                <a:ext uri="{FF2B5EF4-FFF2-40B4-BE49-F238E27FC236}">
                  <a16:creationId xmlns:a16="http://schemas.microsoft.com/office/drawing/2014/main" id="{44D898F9-318A-4457-8504-F91F7A219086}"/>
                </a:ext>
              </a:extLst>
            </p:cNvPr>
            <p:cNvSpPr/>
            <p:nvPr/>
          </p:nvSpPr>
          <p:spPr>
            <a:xfrm>
              <a:off x="6755628" y="6046067"/>
              <a:ext cx="2312842" cy="1068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75" y="21600"/>
                  </a:moveTo>
                  <a:lnTo>
                    <a:pt x="0" y="2198"/>
                  </a:lnTo>
                  <a:lnTo>
                    <a:pt x="4577" y="0"/>
                  </a:lnTo>
                  <a:lnTo>
                    <a:pt x="21600" y="16058"/>
                  </a:lnTo>
                  <a:cubicBezTo>
                    <a:pt x="21600" y="16058"/>
                    <a:pt x="10675" y="21600"/>
                    <a:pt x="10675" y="2160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34" name="Shape 27523">
              <a:extLst>
                <a:ext uri="{FF2B5EF4-FFF2-40B4-BE49-F238E27FC236}">
                  <a16:creationId xmlns:a16="http://schemas.microsoft.com/office/drawing/2014/main" id="{D2FAC25C-02CC-46B0-B905-08709479610B}"/>
                </a:ext>
              </a:extLst>
            </p:cNvPr>
            <p:cNvSpPr/>
            <p:nvPr/>
          </p:nvSpPr>
          <p:spPr>
            <a:xfrm>
              <a:off x="5763994" y="6134871"/>
              <a:ext cx="2189031" cy="323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563"/>
                  </a:moveTo>
                  <a:lnTo>
                    <a:pt x="18047" y="6283"/>
                  </a:lnTo>
                  <a:lnTo>
                    <a:pt x="8529" y="0"/>
                  </a:lnTo>
                  <a:lnTo>
                    <a:pt x="1133" y="1107"/>
                  </a:lnTo>
                  <a:lnTo>
                    <a:pt x="0" y="9129"/>
                  </a:lnTo>
                  <a:lnTo>
                    <a:pt x="3842" y="21600"/>
                  </a:lnTo>
                  <a:cubicBezTo>
                    <a:pt x="3842" y="21600"/>
                    <a:pt x="21600" y="18563"/>
                    <a:pt x="21600" y="18563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35" name="Shape 27524">
              <a:extLst>
                <a:ext uri="{FF2B5EF4-FFF2-40B4-BE49-F238E27FC236}">
                  <a16:creationId xmlns:a16="http://schemas.microsoft.com/office/drawing/2014/main" id="{C915C1E8-170C-40B6-A021-1ACD5C4E6A82}"/>
                </a:ext>
              </a:extLst>
            </p:cNvPr>
            <p:cNvSpPr/>
            <p:nvPr/>
          </p:nvSpPr>
          <p:spPr>
            <a:xfrm>
              <a:off x="5763994" y="6134871"/>
              <a:ext cx="1828934" cy="1369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356" y="2619"/>
                  </a:lnTo>
                  <a:lnTo>
                    <a:pt x="10208" y="0"/>
                  </a:lnTo>
                  <a:lnTo>
                    <a:pt x="21600" y="14867"/>
                  </a:lnTo>
                  <a:cubicBezTo>
                    <a:pt x="21600" y="14867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36" name="Shape 27525">
              <a:extLst>
                <a:ext uri="{FF2B5EF4-FFF2-40B4-BE49-F238E27FC236}">
                  <a16:creationId xmlns:a16="http://schemas.microsoft.com/office/drawing/2014/main" id="{90B7BE78-7AF8-4990-AE10-016A9E1A3B29}"/>
                </a:ext>
              </a:extLst>
            </p:cNvPr>
            <p:cNvSpPr/>
            <p:nvPr/>
          </p:nvSpPr>
          <p:spPr>
            <a:xfrm>
              <a:off x="6074805" y="3663185"/>
              <a:ext cx="1393951" cy="1598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34" y="20421"/>
                  </a:moveTo>
                  <a:lnTo>
                    <a:pt x="21600" y="14303"/>
                  </a:lnTo>
                  <a:lnTo>
                    <a:pt x="18430" y="0"/>
                  </a:lnTo>
                  <a:lnTo>
                    <a:pt x="2663" y="2720"/>
                  </a:lnTo>
                  <a:lnTo>
                    <a:pt x="0" y="15791"/>
                  </a:lnTo>
                  <a:lnTo>
                    <a:pt x="1349" y="21600"/>
                  </a:lnTo>
                  <a:cubicBezTo>
                    <a:pt x="1349" y="21600"/>
                    <a:pt x="7734" y="20421"/>
                    <a:pt x="7734" y="2042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37" name="Shape 27526">
              <a:extLst>
                <a:ext uri="{FF2B5EF4-FFF2-40B4-BE49-F238E27FC236}">
                  <a16:creationId xmlns:a16="http://schemas.microsoft.com/office/drawing/2014/main" id="{5F9B7B57-7F2B-436A-AA64-059149318C10}"/>
                </a:ext>
              </a:extLst>
            </p:cNvPr>
            <p:cNvSpPr/>
            <p:nvPr/>
          </p:nvSpPr>
          <p:spPr>
            <a:xfrm>
              <a:off x="6148807" y="4714021"/>
              <a:ext cx="1306913" cy="53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6811" y="18110"/>
                  </a:lnTo>
                  <a:lnTo>
                    <a:pt x="0" y="21600"/>
                  </a:lnTo>
                  <a:lnTo>
                    <a:pt x="4933" y="8430"/>
                  </a:lnTo>
                  <a:cubicBezTo>
                    <a:pt x="4933" y="843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38" name="Shape 27527">
              <a:extLst>
                <a:ext uri="{FF2B5EF4-FFF2-40B4-BE49-F238E27FC236}">
                  <a16:creationId xmlns:a16="http://schemas.microsoft.com/office/drawing/2014/main" id="{F019FA6F-5252-4709-9971-722AB026789D}"/>
                </a:ext>
              </a:extLst>
            </p:cNvPr>
            <p:cNvSpPr/>
            <p:nvPr/>
          </p:nvSpPr>
          <p:spPr>
            <a:xfrm>
              <a:off x="6074805" y="3855591"/>
              <a:ext cx="385537" cy="1396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6510"/>
                  </a:moveTo>
                  <a:lnTo>
                    <a:pt x="4876" y="21600"/>
                  </a:lnTo>
                  <a:lnTo>
                    <a:pt x="0" y="14954"/>
                  </a:lnTo>
                  <a:lnTo>
                    <a:pt x="9630" y="0"/>
                  </a:lnTo>
                  <a:cubicBezTo>
                    <a:pt x="9630" y="0"/>
                    <a:pt x="21600" y="16510"/>
                    <a:pt x="21600" y="1651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39" name="Shape 27528">
              <a:extLst>
                <a:ext uri="{FF2B5EF4-FFF2-40B4-BE49-F238E27FC236}">
                  <a16:creationId xmlns:a16="http://schemas.microsoft.com/office/drawing/2014/main" id="{7A07CF01-F78A-4CF9-89E2-4DE10FC6D1B8}"/>
                </a:ext>
              </a:extLst>
            </p:cNvPr>
            <p:cNvSpPr/>
            <p:nvPr/>
          </p:nvSpPr>
          <p:spPr>
            <a:xfrm>
              <a:off x="3188704" y="6371679"/>
              <a:ext cx="2381699" cy="3175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44" y="19088"/>
                  </a:moveTo>
                  <a:lnTo>
                    <a:pt x="21600" y="4108"/>
                  </a:lnTo>
                  <a:lnTo>
                    <a:pt x="21345" y="3191"/>
                  </a:lnTo>
                  <a:lnTo>
                    <a:pt x="20783" y="1170"/>
                  </a:lnTo>
                  <a:lnTo>
                    <a:pt x="20458" y="0"/>
                  </a:lnTo>
                  <a:lnTo>
                    <a:pt x="15039" y="899"/>
                  </a:lnTo>
                  <a:lnTo>
                    <a:pt x="0" y="11434"/>
                  </a:lnTo>
                  <a:lnTo>
                    <a:pt x="3061" y="21600"/>
                  </a:lnTo>
                  <a:cubicBezTo>
                    <a:pt x="3061" y="21600"/>
                    <a:pt x="16544" y="19088"/>
                    <a:pt x="16544" y="19088"/>
                  </a:cubicBezTo>
                  <a:close/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40" name="Shape 27529">
              <a:extLst>
                <a:ext uri="{FF2B5EF4-FFF2-40B4-BE49-F238E27FC236}">
                  <a16:creationId xmlns:a16="http://schemas.microsoft.com/office/drawing/2014/main" id="{DC43822E-6158-42A8-BA14-5AB345F776DA}"/>
                </a:ext>
              </a:extLst>
            </p:cNvPr>
            <p:cNvSpPr/>
            <p:nvPr/>
          </p:nvSpPr>
          <p:spPr>
            <a:xfrm>
              <a:off x="4698357" y="6371679"/>
              <a:ext cx="875457" cy="2806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42" y="13489"/>
                  </a:moveTo>
                  <a:lnTo>
                    <a:pt x="6100" y="19076"/>
                  </a:lnTo>
                  <a:lnTo>
                    <a:pt x="7844" y="21600"/>
                  </a:lnTo>
                  <a:lnTo>
                    <a:pt x="21600" y="4648"/>
                  </a:lnTo>
                  <a:lnTo>
                    <a:pt x="20906" y="3611"/>
                  </a:lnTo>
                  <a:lnTo>
                    <a:pt x="19377" y="1324"/>
                  </a:lnTo>
                  <a:lnTo>
                    <a:pt x="18494" y="0"/>
                  </a:lnTo>
                  <a:lnTo>
                    <a:pt x="0" y="10238"/>
                  </a:lnTo>
                  <a:cubicBezTo>
                    <a:pt x="0" y="10238"/>
                    <a:pt x="2242" y="13489"/>
                    <a:pt x="2242" y="13489"/>
                  </a:cubicBez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41" name="Shape 27530">
              <a:extLst>
                <a:ext uri="{FF2B5EF4-FFF2-40B4-BE49-F238E27FC236}">
                  <a16:creationId xmlns:a16="http://schemas.microsoft.com/office/drawing/2014/main" id="{A8108279-9D0A-491D-ACA9-3135093FF3C7}"/>
                </a:ext>
              </a:extLst>
            </p:cNvPr>
            <p:cNvSpPr/>
            <p:nvPr/>
          </p:nvSpPr>
          <p:spPr>
            <a:xfrm>
              <a:off x="3188704" y="6371679"/>
              <a:ext cx="2255809" cy="1680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878" y="1699"/>
                  </a:lnTo>
                  <a:lnTo>
                    <a:pt x="21600" y="0"/>
                  </a:lnTo>
                  <a:lnTo>
                    <a:pt x="14423" y="17092"/>
                  </a:lnTo>
                  <a:cubicBezTo>
                    <a:pt x="14423" y="17092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42" name="Shape 27531">
              <a:extLst>
                <a:ext uri="{FF2B5EF4-FFF2-40B4-BE49-F238E27FC236}">
                  <a16:creationId xmlns:a16="http://schemas.microsoft.com/office/drawing/2014/main" id="{E54AC7FF-A666-4E72-B004-2DF5B37A4C3C}"/>
                </a:ext>
              </a:extLst>
            </p:cNvPr>
            <p:cNvSpPr/>
            <p:nvPr/>
          </p:nvSpPr>
          <p:spPr>
            <a:xfrm>
              <a:off x="2182270" y="5972065"/>
              <a:ext cx="2795708" cy="206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80" y="18991"/>
                  </a:moveTo>
                  <a:lnTo>
                    <a:pt x="21600" y="4489"/>
                  </a:lnTo>
                  <a:lnTo>
                    <a:pt x="20896" y="0"/>
                  </a:lnTo>
                  <a:lnTo>
                    <a:pt x="17609" y="960"/>
                  </a:lnTo>
                  <a:lnTo>
                    <a:pt x="0" y="10337"/>
                  </a:lnTo>
                  <a:lnTo>
                    <a:pt x="1925" y="21600"/>
                  </a:lnTo>
                  <a:cubicBezTo>
                    <a:pt x="1925" y="21600"/>
                    <a:pt x="10280" y="18991"/>
                    <a:pt x="10280" y="1899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43" name="Shape 27532">
              <a:extLst>
                <a:ext uri="{FF2B5EF4-FFF2-40B4-BE49-F238E27FC236}">
                  <a16:creationId xmlns:a16="http://schemas.microsoft.com/office/drawing/2014/main" id="{34E9E167-7769-426A-AE74-F4D86BF23B59}"/>
                </a:ext>
              </a:extLst>
            </p:cNvPr>
            <p:cNvSpPr/>
            <p:nvPr/>
          </p:nvSpPr>
          <p:spPr>
            <a:xfrm>
              <a:off x="3277507" y="5972065"/>
              <a:ext cx="1703880" cy="18193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8904"/>
                  </a:moveTo>
                  <a:lnTo>
                    <a:pt x="20446" y="0"/>
                  </a:lnTo>
                  <a:lnTo>
                    <a:pt x="21600" y="5105"/>
                  </a:lnTo>
                  <a:lnTo>
                    <a:pt x="3027" y="21600"/>
                  </a:lnTo>
                  <a:cubicBezTo>
                    <a:pt x="3027" y="21600"/>
                    <a:pt x="0" y="8904"/>
                    <a:pt x="0" y="8904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44" name="Shape 27533">
              <a:extLst>
                <a:ext uri="{FF2B5EF4-FFF2-40B4-BE49-F238E27FC236}">
                  <a16:creationId xmlns:a16="http://schemas.microsoft.com/office/drawing/2014/main" id="{4D11A47F-311D-43B1-926D-79DABB492F1A}"/>
                </a:ext>
              </a:extLst>
            </p:cNvPr>
            <p:cNvSpPr/>
            <p:nvPr/>
          </p:nvSpPr>
          <p:spPr>
            <a:xfrm>
              <a:off x="2182270" y="5972065"/>
              <a:ext cx="2704649" cy="990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202" y="2006"/>
                  </a:lnTo>
                  <a:lnTo>
                    <a:pt x="21600" y="0"/>
                  </a:lnTo>
                  <a:lnTo>
                    <a:pt x="8720" y="16358"/>
                  </a:lnTo>
                  <a:cubicBezTo>
                    <a:pt x="8720" y="16358"/>
                    <a:pt x="0" y="21600"/>
                    <a:pt x="0" y="21600"/>
                  </a:cubicBezTo>
                  <a:close/>
                </a:path>
              </a:pathLst>
            </a:custGeom>
            <a:solidFill>
              <a:srgbClr val="000000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45" name="Shape 27534">
              <a:extLst>
                <a:ext uri="{FF2B5EF4-FFF2-40B4-BE49-F238E27FC236}">
                  <a16:creationId xmlns:a16="http://schemas.microsoft.com/office/drawing/2014/main" id="{B5AC3123-E667-4C39-9F84-58F4E9B12F38}"/>
                </a:ext>
              </a:extLst>
            </p:cNvPr>
            <p:cNvSpPr/>
            <p:nvPr/>
          </p:nvSpPr>
          <p:spPr>
            <a:xfrm>
              <a:off x="6267212" y="4654819"/>
              <a:ext cx="2691019" cy="2367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695"/>
                  </a:moveTo>
                  <a:lnTo>
                    <a:pt x="18705" y="0"/>
                  </a:lnTo>
                  <a:lnTo>
                    <a:pt x="3628" y="3612"/>
                  </a:lnTo>
                  <a:lnTo>
                    <a:pt x="0" y="5943"/>
                  </a:lnTo>
                  <a:lnTo>
                    <a:pt x="1304" y="13286"/>
                  </a:lnTo>
                  <a:lnTo>
                    <a:pt x="6771" y="21600"/>
                  </a:lnTo>
                  <a:cubicBezTo>
                    <a:pt x="6771" y="21600"/>
                    <a:pt x="21600" y="17695"/>
                    <a:pt x="21600" y="17695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46" name="Shape 27535">
              <a:extLst>
                <a:ext uri="{FF2B5EF4-FFF2-40B4-BE49-F238E27FC236}">
                  <a16:creationId xmlns:a16="http://schemas.microsoft.com/office/drawing/2014/main" id="{F5B53762-02CA-45FB-A2CA-679B97CFE409}"/>
                </a:ext>
              </a:extLst>
            </p:cNvPr>
            <p:cNvSpPr/>
            <p:nvPr/>
          </p:nvSpPr>
          <p:spPr>
            <a:xfrm>
              <a:off x="6267212" y="5054433"/>
              <a:ext cx="843542" cy="1971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4161" y="11616"/>
                  </a:lnTo>
                  <a:lnTo>
                    <a:pt x="0" y="2798"/>
                  </a:lnTo>
                  <a:lnTo>
                    <a:pt x="11573" y="0"/>
                  </a:lnTo>
                  <a:cubicBezTo>
                    <a:pt x="11573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47" name="Shape 27536">
              <a:extLst>
                <a:ext uri="{FF2B5EF4-FFF2-40B4-BE49-F238E27FC236}">
                  <a16:creationId xmlns:a16="http://schemas.microsoft.com/office/drawing/2014/main" id="{A474D725-C1AA-4892-AB9C-AF198F59A1B8}"/>
                </a:ext>
              </a:extLst>
            </p:cNvPr>
            <p:cNvSpPr/>
            <p:nvPr/>
          </p:nvSpPr>
          <p:spPr>
            <a:xfrm>
              <a:off x="2863093" y="3825990"/>
              <a:ext cx="3936880" cy="3992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7601"/>
                  </a:moveTo>
                  <a:lnTo>
                    <a:pt x="4087" y="21600"/>
                  </a:lnTo>
                  <a:lnTo>
                    <a:pt x="0" y="3504"/>
                  </a:lnTo>
                  <a:lnTo>
                    <a:pt x="18018" y="0"/>
                  </a:lnTo>
                  <a:cubicBezTo>
                    <a:pt x="18018" y="0"/>
                    <a:pt x="21600" y="17601"/>
                    <a:pt x="21600" y="17601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9021" tIns="19021" rIns="19021" bIns="19021" numCol="1" anchor="ctr">
              <a:noAutofit/>
            </a:bodyPr>
            <a:lstStyle/>
            <a:p>
              <a:pPr defTabSz="228238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498"/>
            </a:p>
          </p:txBody>
        </p:sp>
        <p:sp>
          <p:nvSpPr>
            <p:cNvPr id="48" name="Freeform 112">
              <a:extLst>
                <a:ext uri="{FF2B5EF4-FFF2-40B4-BE49-F238E27FC236}">
                  <a16:creationId xmlns:a16="http://schemas.microsoft.com/office/drawing/2014/main" id="{2A04A133-9B9E-439B-8893-D2D8F39301B8}"/>
                </a:ext>
              </a:extLst>
            </p:cNvPr>
            <p:cNvSpPr>
              <a:spLocks noEditPoints="1"/>
            </p:cNvSpPr>
            <p:nvPr/>
          </p:nvSpPr>
          <p:spPr bwMode="auto">
            <a:xfrm rot="21024398">
              <a:off x="4421305" y="5434353"/>
              <a:ext cx="888088" cy="801023"/>
            </a:xfrm>
            <a:custGeom>
              <a:avLst/>
              <a:gdLst>
                <a:gd name="T0" fmla="*/ 740 w 806"/>
                <a:gd name="T1" fmla="*/ 67 h 724"/>
                <a:gd name="T2" fmla="*/ 66 w 806"/>
                <a:gd name="T3" fmla="*/ 67 h 724"/>
                <a:gd name="T4" fmla="*/ 66 w 806"/>
                <a:gd name="T5" fmla="*/ 657 h 724"/>
                <a:gd name="T6" fmla="*/ 740 w 806"/>
                <a:gd name="T7" fmla="*/ 657 h 724"/>
                <a:gd name="T8" fmla="*/ 740 w 806"/>
                <a:gd name="T9" fmla="*/ 67 h 724"/>
                <a:gd name="T10" fmla="*/ 441 w 806"/>
                <a:gd name="T11" fmla="*/ 306 h 724"/>
                <a:gd name="T12" fmla="*/ 593 w 806"/>
                <a:gd name="T13" fmla="*/ 306 h 724"/>
                <a:gd name="T14" fmla="*/ 441 w 806"/>
                <a:gd name="T15" fmla="*/ 155 h 724"/>
                <a:gd name="T16" fmla="*/ 441 w 806"/>
                <a:gd name="T17" fmla="*/ 306 h 724"/>
                <a:gd name="T18" fmla="*/ 619 w 806"/>
                <a:gd name="T19" fmla="*/ 332 h 724"/>
                <a:gd name="T20" fmla="*/ 415 w 806"/>
                <a:gd name="T21" fmla="*/ 332 h 724"/>
                <a:gd name="T22" fmla="*/ 415 w 806"/>
                <a:gd name="T23" fmla="*/ 128 h 724"/>
                <a:gd name="T24" fmla="*/ 428 w 806"/>
                <a:gd name="T25" fmla="*/ 128 h 724"/>
                <a:gd name="T26" fmla="*/ 619 w 806"/>
                <a:gd name="T27" fmla="*/ 319 h 724"/>
                <a:gd name="T28" fmla="*/ 619 w 806"/>
                <a:gd name="T29" fmla="*/ 332 h 724"/>
                <a:gd name="T30" fmla="*/ 387 w 806"/>
                <a:gd name="T31" fmla="*/ 182 h 724"/>
                <a:gd name="T32" fmla="*/ 210 w 806"/>
                <a:gd name="T33" fmla="*/ 360 h 724"/>
                <a:gd name="T34" fmla="*/ 387 w 806"/>
                <a:gd name="T35" fmla="*/ 538 h 724"/>
                <a:gd name="T36" fmla="*/ 565 w 806"/>
                <a:gd name="T37" fmla="*/ 360 h 724"/>
                <a:gd name="T38" fmla="*/ 387 w 806"/>
                <a:gd name="T39" fmla="*/ 360 h 724"/>
                <a:gd name="T40" fmla="*/ 387 w 806"/>
                <a:gd name="T41" fmla="*/ 182 h 724"/>
                <a:gd name="T42" fmla="*/ 33 w 806"/>
                <a:gd name="T43" fmla="*/ 67 h 724"/>
                <a:gd name="T44" fmla="*/ 0 w 806"/>
                <a:gd name="T45" fmla="*/ 34 h 724"/>
                <a:gd name="T46" fmla="*/ 34 w 806"/>
                <a:gd name="T47" fmla="*/ 0 h 724"/>
                <a:gd name="T48" fmla="*/ 772 w 806"/>
                <a:gd name="T49" fmla="*/ 0 h 724"/>
                <a:gd name="T50" fmla="*/ 806 w 806"/>
                <a:gd name="T51" fmla="*/ 34 h 724"/>
                <a:gd name="T52" fmla="*/ 773 w 806"/>
                <a:gd name="T53" fmla="*/ 67 h 724"/>
                <a:gd name="T54" fmla="*/ 773 w 806"/>
                <a:gd name="T55" fmla="*/ 657 h 724"/>
                <a:gd name="T56" fmla="*/ 806 w 806"/>
                <a:gd name="T57" fmla="*/ 691 h 724"/>
                <a:gd name="T58" fmla="*/ 772 w 806"/>
                <a:gd name="T59" fmla="*/ 724 h 724"/>
                <a:gd name="T60" fmla="*/ 34 w 806"/>
                <a:gd name="T61" fmla="*/ 724 h 724"/>
                <a:gd name="T62" fmla="*/ 0 w 806"/>
                <a:gd name="T63" fmla="*/ 691 h 724"/>
                <a:gd name="T64" fmla="*/ 33 w 806"/>
                <a:gd name="T65" fmla="*/ 657 h 724"/>
                <a:gd name="T66" fmla="*/ 33 w 806"/>
                <a:gd name="T67" fmla="*/ 67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06" h="724">
                  <a:moveTo>
                    <a:pt x="740" y="67"/>
                  </a:moveTo>
                  <a:lnTo>
                    <a:pt x="66" y="67"/>
                  </a:lnTo>
                  <a:lnTo>
                    <a:pt x="66" y="657"/>
                  </a:lnTo>
                  <a:lnTo>
                    <a:pt x="740" y="657"/>
                  </a:lnTo>
                  <a:lnTo>
                    <a:pt x="740" y="67"/>
                  </a:lnTo>
                  <a:close/>
                  <a:moveTo>
                    <a:pt x="441" y="306"/>
                  </a:moveTo>
                  <a:lnTo>
                    <a:pt x="593" y="306"/>
                  </a:lnTo>
                  <a:cubicBezTo>
                    <a:pt x="587" y="225"/>
                    <a:pt x="522" y="161"/>
                    <a:pt x="441" y="155"/>
                  </a:cubicBezTo>
                  <a:lnTo>
                    <a:pt x="441" y="306"/>
                  </a:lnTo>
                  <a:close/>
                  <a:moveTo>
                    <a:pt x="619" y="332"/>
                  </a:moveTo>
                  <a:lnTo>
                    <a:pt x="415" y="332"/>
                  </a:lnTo>
                  <a:lnTo>
                    <a:pt x="415" y="128"/>
                  </a:lnTo>
                  <a:lnTo>
                    <a:pt x="428" y="128"/>
                  </a:lnTo>
                  <a:cubicBezTo>
                    <a:pt x="534" y="128"/>
                    <a:pt x="619" y="214"/>
                    <a:pt x="619" y="319"/>
                  </a:cubicBezTo>
                  <a:lnTo>
                    <a:pt x="619" y="332"/>
                  </a:lnTo>
                  <a:close/>
                  <a:moveTo>
                    <a:pt x="387" y="182"/>
                  </a:moveTo>
                  <a:cubicBezTo>
                    <a:pt x="289" y="182"/>
                    <a:pt x="210" y="262"/>
                    <a:pt x="210" y="360"/>
                  </a:cubicBezTo>
                  <a:cubicBezTo>
                    <a:pt x="210" y="458"/>
                    <a:pt x="289" y="538"/>
                    <a:pt x="387" y="538"/>
                  </a:cubicBezTo>
                  <a:cubicBezTo>
                    <a:pt x="486" y="538"/>
                    <a:pt x="565" y="458"/>
                    <a:pt x="565" y="360"/>
                  </a:cubicBezTo>
                  <a:lnTo>
                    <a:pt x="387" y="360"/>
                  </a:lnTo>
                  <a:lnTo>
                    <a:pt x="387" y="182"/>
                  </a:lnTo>
                  <a:close/>
                  <a:moveTo>
                    <a:pt x="33" y="67"/>
                  </a:moveTo>
                  <a:cubicBezTo>
                    <a:pt x="15" y="67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lnTo>
                    <a:pt x="772" y="0"/>
                  </a:lnTo>
                  <a:cubicBezTo>
                    <a:pt x="791" y="0"/>
                    <a:pt x="806" y="15"/>
                    <a:pt x="806" y="34"/>
                  </a:cubicBezTo>
                  <a:cubicBezTo>
                    <a:pt x="806" y="52"/>
                    <a:pt x="791" y="67"/>
                    <a:pt x="773" y="67"/>
                  </a:cubicBezTo>
                  <a:lnTo>
                    <a:pt x="773" y="657"/>
                  </a:lnTo>
                  <a:cubicBezTo>
                    <a:pt x="791" y="658"/>
                    <a:pt x="806" y="672"/>
                    <a:pt x="806" y="691"/>
                  </a:cubicBezTo>
                  <a:cubicBezTo>
                    <a:pt x="806" y="709"/>
                    <a:pt x="791" y="724"/>
                    <a:pt x="772" y="724"/>
                  </a:cubicBezTo>
                  <a:lnTo>
                    <a:pt x="34" y="724"/>
                  </a:lnTo>
                  <a:cubicBezTo>
                    <a:pt x="15" y="724"/>
                    <a:pt x="0" y="709"/>
                    <a:pt x="0" y="691"/>
                  </a:cubicBezTo>
                  <a:cubicBezTo>
                    <a:pt x="0" y="672"/>
                    <a:pt x="15" y="658"/>
                    <a:pt x="33" y="657"/>
                  </a:cubicBezTo>
                  <a:lnTo>
                    <a:pt x="33" y="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299" tIns="45649" rIns="91299" bIns="45649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49" name="Freeform 113">
              <a:extLst>
                <a:ext uri="{FF2B5EF4-FFF2-40B4-BE49-F238E27FC236}">
                  <a16:creationId xmlns:a16="http://schemas.microsoft.com/office/drawing/2014/main" id="{D67B5A06-7DFC-4096-91B0-FBE76CAE868F}"/>
                </a:ext>
              </a:extLst>
            </p:cNvPr>
            <p:cNvSpPr>
              <a:spLocks noEditPoints="1"/>
            </p:cNvSpPr>
            <p:nvPr/>
          </p:nvSpPr>
          <p:spPr bwMode="auto">
            <a:xfrm rot="20840211">
              <a:off x="2692543" y="7155656"/>
              <a:ext cx="299800" cy="437463"/>
            </a:xfrm>
            <a:custGeom>
              <a:avLst/>
              <a:gdLst>
                <a:gd name="T0" fmla="*/ 280 w 513"/>
                <a:gd name="T1" fmla="*/ 519 h 745"/>
                <a:gd name="T2" fmla="*/ 280 w 513"/>
                <a:gd name="T3" fmla="*/ 466 h 745"/>
                <a:gd name="T4" fmla="*/ 256 w 513"/>
                <a:gd name="T5" fmla="*/ 442 h 745"/>
                <a:gd name="T6" fmla="*/ 233 w 513"/>
                <a:gd name="T7" fmla="*/ 466 h 745"/>
                <a:gd name="T8" fmla="*/ 233 w 513"/>
                <a:gd name="T9" fmla="*/ 519 h 745"/>
                <a:gd name="T10" fmla="*/ 210 w 513"/>
                <a:gd name="T11" fmla="*/ 559 h 745"/>
                <a:gd name="T12" fmla="*/ 256 w 513"/>
                <a:gd name="T13" fmla="*/ 605 h 745"/>
                <a:gd name="T14" fmla="*/ 303 w 513"/>
                <a:gd name="T15" fmla="*/ 559 h 745"/>
                <a:gd name="T16" fmla="*/ 280 w 513"/>
                <a:gd name="T17" fmla="*/ 519 h 745"/>
                <a:gd name="T18" fmla="*/ 466 w 513"/>
                <a:gd name="T19" fmla="*/ 675 h 745"/>
                <a:gd name="T20" fmla="*/ 443 w 513"/>
                <a:gd name="T21" fmla="*/ 699 h 745"/>
                <a:gd name="T22" fmla="*/ 70 w 513"/>
                <a:gd name="T23" fmla="*/ 699 h 745"/>
                <a:gd name="T24" fmla="*/ 47 w 513"/>
                <a:gd name="T25" fmla="*/ 675 h 745"/>
                <a:gd name="T26" fmla="*/ 47 w 513"/>
                <a:gd name="T27" fmla="*/ 396 h 745"/>
                <a:gd name="T28" fmla="*/ 70 w 513"/>
                <a:gd name="T29" fmla="*/ 372 h 745"/>
                <a:gd name="T30" fmla="*/ 443 w 513"/>
                <a:gd name="T31" fmla="*/ 372 h 745"/>
                <a:gd name="T32" fmla="*/ 466 w 513"/>
                <a:gd name="T33" fmla="*/ 396 h 745"/>
                <a:gd name="T34" fmla="*/ 466 w 513"/>
                <a:gd name="T35" fmla="*/ 675 h 745"/>
                <a:gd name="T36" fmla="*/ 117 w 513"/>
                <a:gd name="T37" fmla="*/ 186 h 745"/>
                <a:gd name="T38" fmla="*/ 256 w 513"/>
                <a:gd name="T39" fmla="*/ 46 h 745"/>
                <a:gd name="T40" fmla="*/ 396 w 513"/>
                <a:gd name="T41" fmla="*/ 186 h 745"/>
                <a:gd name="T42" fmla="*/ 396 w 513"/>
                <a:gd name="T43" fmla="*/ 326 h 745"/>
                <a:gd name="T44" fmla="*/ 117 w 513"/>
                <a:gd name="T45" fmla="*/ 326 h 745"/>
                <a:gd name="T46" fmla="*/ 117 w 513"/>
                <a:gd name="T47" fmla="*/ 186 h 745"/>
                <a:gd name="T48" fmla="*/ 443 w 513"/>
                <a:gd name="T49" fmla="*/ 326 h 745"/>
                <a:gd name="T50" fmla="*/ 443 w 513"/>
                <a:gd name="T51" fmla="*/ 186 h 745"/>
                <a:gd name="T52" fmla="*/ 256 w 513"/>
                <a:gd name="T53" fmla="*/ 0 h 745"/>
                <a:gd name="T54" fmla="*/ 70 w 513"/>
                <a:gd name="T55" fmla="*/ 186 h 745"/>
                <a:gd name="T56" fmla="*/ 70 w 513"/>
                <a:gd name="T57" fmla="*/ 326 h 745"/>
                <a:gd name="T58" fmla="*/ 0 w 513"/>
                <a:gd name="T59" fmla="*/ 396 h 745"/>
                <a:gd name="T60" fmla="*/ 0 w 513"/>
                <a:gd name="T61" fmla="*/ 675 h 745"/>
                <a:gd name="T62" fmla="*/ 70 w 513"/>
                <a:gd name="T63" fmla="*/ 745 h 745"/>
                <a:gd name="T64" fmla="*/ 443 w 513"/>
                <a:gd name="T65" fmla="*/ 745 h 745"/>
                <a:gd name="T66" fmla="*/ 513 w 513"/>
                <a:gd name="T67" fmla="*/ 675 h 745"/>
                <a:gd name="T68" fmla="*/ 513 w 513"/>
                <a:gd name="T69" fmla="*/ 396 h 745"/>
                <a:gd name="T70" fmla="*/ 443 w 513"/>
                <a:gd name="T71" fmla="*/ 326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3" h="745">
                  <a:moveTo>
                    <a:pt x="280" y="519"/>
                  </a:moveTo>
                  <a:lnTo>
                    <a:pt x="280" y="466"/>
                  </a:lnTo>
                  <a:cubicBezTo>
                    <a:pt x="280" y="453"/>
                    <a:pt x="269" y="442"/>
                    <a:pt x="256" y="442"/>
                  </a:cubicBezTo>
                  <a:cubicBezTo>
                    <a:pt x="243" y="442"/>
                    <a:pt x="233" y="453"/>
                    <a:pt x="233" y="466"/>
                  </a:cubicBezTo>
                  <a:lnTo>
                    <a:pt x="233" y="519"/>
                  </a:lnTo>
                  <a:cubicBezTo>
                    <a:pt x="219" y="527"/>
                    <a:pt x="210" y="542"/>
                    <a:pt x="210" y="559"/>
                  </a:cubicBezTo>
                  <a:cubicBezTo>
                    <a:pt x="210" y="585"/>
                    <a:pt x="231" y="605"/>
                    <a:pt x="256" y="605"/>
                  </a:cubicBezTo>
                  <a:cubicBezTo>
                    <a:pt x="282" y="605"/>
                    <a:pt x="303" y="585"/>
                    <a:pt x="303" y="559"/>
                  </a:cubicBezTo>
                  <a:cubicBezTo>
                    <a:pt x="303" y="542"/>
                    <a:pt x="294" y="527"/>
                    <a:pt x="280" y="519"/>
                  </a:cubicBezTo>
                  <a:close/>
                  <a:moveTo>
                    <a:pt x="466" y="675"/>
                  </a:moveTo>
                  <a:cubicBezTo>
                    <a:pt x="466" y="688"/>
                    <a:pt x="456" y="699"/>
                    <a:pt x="443" y="699"/>
                  </a:cubicBezTo>
                  <a:lnTo>
                    <a:pt x="70" y="699"/>
                  </a:lnTo>
                  <a:cubicBezTo>
                    <a:pt x="57" y="699"/>
                    <a:pt x="47" y="688"/>
                    <a:pt x="47" y="675"/>
                  </a:cubicBezTo>
                  <a:lnTo>
                    <a:pt x="47" y="396"/>
                  </a:lnTo>
                  <a:cubicBezTo>
                    <a:pt x="47" y="383"/>
                    <a:pt x="57" y="372"/>
                    <a:pt x="70" y="372"/>
                  </a:cubicBezTo>
                  <a:lnTo>
                    <a:pt x="443" y="372"/>
                  </a:lnTo>
                  <a:cubicBezTo>
                    <a:pt x="456" y="372"/>
                    <a:pt x="466" y="383"/>
                    <a:pt x="466" y="396"/>
                  </a:cubicBezTo>
                  <a:lnTo>
                    <a:pt x="466" y="675"/>
                  </a:lnTo>
                  <a:close/>
                  <a:moveTo>
                    <a:pt x="117" y="186"/>
                  </a:moveTo>
                  <a:cubicBezTo>
                    <a:pt x="117" y="109"/>
                    <a:pt x="179" y="46"/>
                    <a:pt x="256" y="46"/>
                  </a:cubicBezTo>
                  <a:cubicBezTo>
                    <a:pt x="333" y="46"/>
                    <a:pt x="396" y="109"/>
                    <a:pt x="396" y="186"/>
                  </a:cubicBezTo>
                  <a:lnTo>
                    <a:pt x="396" y="326"/>
                  </a:lnTo>
                  <a:lnTo>
                    <a:pt x="117" y="326"/>
                  </a:lnTo>
                  <a:lnTo>
                    <a:pt x="117" y="186"/>
                  </a:lnTo>
                  <a:close/>
                  <a:moveTo>
                    <a:pt x="443" y="326"/>
                  </a:moveTo>
                  <a:lnTo>
                    <a:pt x="443" y="186"/>
                  </a:lnTo>
                  <a:cubicBezTo>
                    <a:pt x="443" y="83"/>
                    <a:pt x="359" y="0"/>
                    <a:pt x="256" y="0"/>
                  </a:cubicBezTo>
                  <a:cubicBezTo>
                    <a:pt x="154" y="0"/>
                    <a:pt x="70" y="83"/>
                    <a:pt x="70" y="186"/>
                  </a:cubicBezTo>
                  <a:lnTo>
                    <a:pt x="70" y="326"/>
                  </a:lnTo>
                  <a:cubicBezTo>
                    <a:pt x="31" y="326"/>
                    <a:pt x="0" y="357"/>
                    <a:pt x="0" y="396"/>
                  </a:cubicBezTo>
                  <a:lnTo>
                    <a:pt x="0" y="675"/>
                  </a:lnTo>
                  <a:cubicBezTo>
                    <a:pt x="0" y="714"/>
                    <a:pt x="31" y="745"/>
                    <a:pt x="70" y="745"/>
                  </a:cubicBezTo>
                  <a:lnTo>
                    <a:pt x="443" y="745"/>
                  </a:lnTo>
                  <a:cubicBezTo>
                    <a:pt x="481" y="745"/>
                    <a:pt x="513" y="714"/>
                    <a:pt x="513" y="675"/>
                  </a:cubicBezTo>
                  <a:lnTo>
                    <a:pt x="513" y="396"/>
                  </a:lnTo>
                  <a:cubicBezTo>
                    <a:pt x="513" y="357"/>
                    <a:pt x="481" y="326"/>
                    <a:pt x="443" y="3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299" tIns="45649" rIns="91299" bIns="45649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50" name="Freeform 114">
              <a:extLst>
                <a:ext uri="{FF2B5EF4-FFF2-40B4-BE49-F238E27FC236}">
                  <a16:creationId xmlns:a16="http://schemas.microsoft.com/office/drawing/2014/main" id="{77026F45-FBCA-404C-92CB-175B476FE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81205" y="7871043"/>
              <a:ext cx="667153" cy="810110"/>
            </a:xfrm>
            <a:custGeom>
              <a:avLst/>
              <a:gdLst>
                <a:gd name="T0" fmla="*/ 387 w 739"/>
                <a:gd name="T1" fmla="*/ 543 h 891"/>
                <a:gd name="T2" fmla="*/ 420 w 739"/>
                <a:gd name="T3" fmla="*/ 525 h 891"/>
                <a:gd name="T4" fmla="*/ 353 w 739"/>
                <a:gd name="T5" fmla="*/ 464 h 891"/>
                <a:gd name="T6" fmla="*/ 352 w 739"/>
                <a:gd name="T7" fmla="*/ 445 h 891"/>
                <a:gd name="T8" fmla="*/ 339 w 739"/>
                <a:gd name="T9" fmla="*/ 443 h 891"/>
                <a:gd name="T10" fmla="*/ 342 w 739"/>
                <a:gd name="T11" fmla="*/ 457 h 891"/>
                <a:gd name="T12" fmla="*/ 357 w 739"/>
                <a:gd name="T13" fmla="*/ 500 h 891"/>
                <a:gd name="T14" fmla="*/ 334 w 739"/>
                <a:gd name="T15" fmla="*/ 521 h 891"/>
                <a:gd name="T16" fmla="*/ 295 w 739"/>
                <a:gd name="T17" fmla="*/ 506 h 891"/>
                <a:gd name="T18" fmla="*/ 287 w 739"/>
                <a:gd name="T19" fmla="*/ 450 h 891"/>
                <a:gd name="T20" fmla="*/ 304 w 739"/>
                <a:gd name="T21" fmla="*/ 479 h 891"/>
                <a:gd name="T22" fmla="*/ 318 w 739"/>
                <a:gd name="T23" fmla="*/ 498 h 891"/>
                <a:gd name="T24" fmla="*/ 328 w 739"/>
                <a:gd name="T25" fmla="*/ 488 h 891"/>
                <a:gd name="T26" fmla="*/ 310 w 739"/>
                <a:gd name="T27" fmla="*/ 444 h 891"/>
                <a:gd name="T28" fmla="*/ 330 w 739"/>
                <a:gd name="T29" fmla="*/ 418 h 891"/>
                <a:gd name="T30" fmla="*/ 367 w 739"/>
                <a:gd name="T31" fmla="*/ 434 h 891"/>
                <a:gd name="T32" fmla="*/ 375 w 739"/>
                <a:gd name="T33" fmla="*/ 483 h 891"/>
                <a:gd name="T34" fmla="*/ 406 w 739"/>
                <a:gd name="T35" fmla="*/ 615 h 891"/>
                <a:gd name="T36" fmla="*/ 392 w 739"/>
                <a:gd name="T37" fmla="*/ 577 h 891"/>
                <a:gd name="T38" fmla="*/ 353 w 739"/>
                <a:gd name="T39" fmla="*/ 561 h 891"/>
                <a:gd name="T40" fmla="*/ 426 w 739"/>
                <a:gd name="T41" fmla="*/ 496 h 891"/>
                <a:gd name="T42" fmla="*/ 504 w 739"/>
                <a:gd name="T43" fmla="*/ 574 h 891"/>
                <a:gd name="T44" fmla="*/ 485 w 739"/>
                <a:gd name="T45" fmla="*/ 660 h 891"/>
                <a:gd name="T46" fmla="*/ 413 w 739"/>
                <a:gd name="T47" fmla="*/ 622 h 891"/>
                <a:gd name="T48" fmla="*/ 504 w 739"/>
                <a:gd name="T49" fmla="*/ 574 h 891"/>
                <a:gd name="T50" fmla="*/ 590 w 739"/>
                <a:gd name="T51" fmla="*/ 689 h 891"/>
                <a:gd name="T52" fmla="*/ 543 w 739"/>
                <a:gd name="T53" fmla="*/ 664 h 891"/>
                <a:gd name="T54" fmla="*/ 562 w 739"/>
                <a:gd name="T55" fmla="*/ 712 h 891"/>
                <a:gd name="T56" fmla="*/ 515 w 739"/>
                <a:gd name="T57" fmla="*/ 692 h 891"/>
                <a:gd name="T58" fmla="*/ 536 w 739"/>
                <a:gd name="T59" fmla="*/ 745 h 891"/>
                <a:gd name="T60" fmla="*/ 547 w 739"/>
                <a:gd name="T61" fmla="*/ 617 h 891"/>
                <a:gd name="T62" fmla="*/ 206 w 739"/>
                <a:gd name="T63" fmla="*/ 333 h 891"/>
                <a:gd name="T64" fmla="*/ 204 w 739"/>
                <a:gd name="T65" fmla="*/ 396 h 891"/>
                <a:gd name="T66" fmla="*/ 247 w 739"/>
                <a:gd name="T67" fmla="*/ 387 h 891"/>
                <a:gd name="T68" fmla="*/ 262 w 739"/>
                <a:gd name="T69" fmla="*/ 343 h 891"/>
                <a:gd name="T70" fmla="*/ 262 w 739"/>
                <a:gd name="T71" fmla="*/ 414 h 891"/>
                <a:gd name="T72" fmla="*/ 191 w 739"/>
                <a:gd name="T73" fmla="*/ 414 h 891"/>
                <a:gd name="T74" fmla="*/ 206 w 739"/>
                <a:gd name="T75" fmla="*/ 333 h 891"/>
                <a:gd name="T76" fmla="*/ 243 w 739"/>
                <a:gd name="T77" fmla="*/ 175 h 891"/>
                <a:gd name="T78" fmla="*/ 99 w 739"/>
                <a:gd name="T79" fmla="*/ 0 h 891"/>
                <a:gd name="T80" fmla="*/ 65 w 739"/>
                <a:gd name="T81" fmla="*/ 348 h 891"/>
                <a:gd name="T82" fmla="*/ 110 w 739"/>
                <a:gd name="T83" fmla="*/ 346 h 891"/>
                <a:gd name="T84" fmla="*/ 54 w 739"/>
                <a:gd name="T85" fmla="*/ 169 h 891"/>
                <a:gd name="T86" fmla="*/ 100 w 739"/>
                <a:gd name="T87" fmla="*/ 50 h 891"/>
                <a:gd name="T88" fmla="*/ 173 w 739"/>
                <a:gd name="T89" fmla="*/ 122 h 891"/>
                <a:gd name="T90" fmla="*/ 208 w 739"/>
                <a:gd name="T91" fmla="*/ 268 h 891"/>
                <a:gd name="T92" fmla="*/ 96 w 739"/>
                <a:gd name="T93" fmla="*/ 521 h 891"/>
                <a:gd name="T94" fmla="*/ 739 w 739"/>
                <a:gd name="T95" fmla="*/ 619 h 891"/>
                <a:gd name="T96" fmla="*/ 256 w 739"/>
                <a:gd name="T97" fmla="*/ 262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39" h="891">
                  <a:moveTo>
                    <a:pt x="420" y="525"/>
                  </a:moveTo>
                  <a:lnTo>
                    <a:pt x="387" y="543"/>
                  </a:lnTo>
                  <a:lnTo>
                    <a:pt x="402" y="558"/>
                  </a:lnTo>
                  <a:lnTo>
                    <a:pt x="420" y="525"/>
                  </a:lnTo>
                  <a:close/>
                  <a:moveTo>
                    <a:pt x="375" y="483"/>
                  </a:moveTo>
                  <a:lnTo>
                    <a:pt x="353" y="464"/>
                  </a:lnTo>
                  <a:cubicBezTo>
                    <a:pt x="356" y="461"/>
                    <a:pt x="357" y="457"/>
                    <a:pt x="357" y="454"/>
                  </a:cubicBezTo>
                  <a:cubicBezTo>
                    <a:pt x="356" y="451"/>
                    <a:pt x="355" y="448"/>
                    <a:pt x="352" y="445"/>
                  </a:cubicBezTo>
                  <a:cubicBezTo>
                    <a:pt x="349" y="442"/>
                    <a:pt x="347" y="441"/>
                    <a:pt x="344" y="441"/>
                  </a:cubicBezTo>
                  <a:cubicBezTo>
                    <a:pt x="342" y="441"/>
                    <a:pt x="340" y="441"/>
                    <a:pt x="339" y="443"/>
                  </a:cubicBezTo>
                  <a:cubicBezTo>
                    <a:pt x="338" y="444"/>
                    <a:pt x="337" y="445"/>
                    <a:pt x="337" y="447"/>
                  </a:cubicBezTo>
                  <a:cubicBezTo>
                    <a:pt x="337" y="449"/>
                    <a:pt x="339" y="452"/>
                    <a:pt x="342" y="457"/>
                  </a:cubicBezTo>
                  <a:cubicBezTo>
                    <a:pt x="349" y="468"/>
                    <a:pt x="354" y="477"/>
                    <a:pt x="356" y="483"/>
                  </a:cubicBezTo>
                  <a:cubicBezTo>
                    <a:pt x="358" y="489"/>
                    <a:pt x="358" y="495"/>
                    <a:pt x="357" y="500"/>
                  </a:cubicBezTo>
                  <a:cubicBezTo>
                    <a:pt x="356" y="505"/>
                    <a:pt x="353" y="509"/>
                    <a:pt x="350" y="513"/>
                  </a:cubicBezTo>
                  <a:cubicBezTo>
                    <a:pt x="345" y="517"/>
                    <a:pt x="340" y="520"/>
                    <a:pt x="334" y="521"/>
                  </a:cubicBezTo>
                  <a:cubicBezTo>
                    <a:pt x="327" y="523"/>
                    <a:pt x="321" y="522"/>
                    <a:pt x="315" y="520"/>
                  </a:cubicBezTo>
                  <a:cubicBezTo>
                    <a:pt x="308" y="517"/>
                    <a:pt x="302" y="513"/>
                    <a:pt x="295" y="506"/>
                  </a:cubicBezTo>
                  <a:cubicBezTo>
                    <a:pt x="283" y="494"/>
                    <a:pt x="277" y="484"/>
                    <a:pt x="277" y="475"/>
                  </a:cubicBezTo>
                  <a:cubicBezTo>
                    <a:pt x="277" y="465"/>
                    <a:pt x="281" y="457"/>
                    <a:pt x="287" y="450"/>
                  </a:cubicBezTo>
                  <a:lnTo>
                    <a:pt x="309" y="469"/>
                  </a:lnTo>
                  <a:cubicBezTo>
                    <a:pt x="306" y="472"/>
                    <a:pt x="304" y="476"/>
                    <a:pt x="304" y="479"/>
                  </a:cubicBezTo>
                  <a:cubicBezTo>
                    <a:pt x="303" y="484"/>
                    <a:pt x="305" y="489"/>
                    <a:pt x="309" y="493"/>
                  </a:cubicBezTo>
                  <a:cubicBezTo>
                    <a:pt x="312" y="496"/>
                    <a:pt x="315" y="497"/>
                    <a:pt x="318" y="498"/>
                  </a:cubicBezTo>
                  <a:cubicBezTo>
                    <a:pt x="321" y="498"/>
                    <a:pt x="324" y="497"/>
                    <a:pt x="326" y="495"/>
                  </a:cubicBezTo>
                  <a:cubicBezTo>
                    <a:pt x="328" y="493"/>
                    <a:pt x="328" y="491"/>
                    <a:pt x="328" y="488"/>
                  </a:cubicBezTo>
                  <a:cubicBezTo>
                    <a:pt x="328" y="485"/>
                    <a:pt x="326" y="480"/>
                    <a:pt x="321" y="473"/>
                  </a:cubicBezTo>
                  <a:cubicBezTo>
                    <a:pt x="314" y="461"/>
                    <a:pt x="310" y="452"/>
                    <a:pt x="310" y="444"/>
                  </a:cubicBezTo>
                  <a:cubicBezTo>
                    <a:pt x="309" y="437"/>
                    <a:pt x="311" y="430"/>
                    <a:pt x="317" y="425"/>
                  </a:cubicBezTo>
                  <a:cubicBezTo>
                    <a:pt x="320" y="421"/>
                    <a:pt x="325" y="419"/>
                    <a:pt x="330" y="418"/>
                  </a:cubicBezTo>
                  <a:cubicBezTo>
                    <a:pt x="335" y="417"/>
                    <a:pt x="341" y="417"/>
                    <a:pt x="347" y="420"/>
                  </a:cubicBezTo>
                  <a:cubicBezTo>
                    <a:pt x="353" y="422"/>
                    <a:pt x="359" y="427"/>
                    <a:pt x="367" y="434"/>
                  </a:cubicBezTo>
                  <a:cubicBezTo>
                    <a:pt x="376" y="443"/>
                    <a:pt x="381" y="451"/>
                    <a:pt x="382" y="459"/>
                  </a:cubicBezTo>
                  <a:cubicBezTo>
                    <a:pt x="383" y="467"/>
                    <a:pt x="381" y="475"/>
                    <a:pt x="375" y="483"/>
                  </a:cubicBezTo>
                  <a:close/>
                  <a:moveTo>
                    <a:pt x="450" y="519"/>
                  </a:moveTo>
                  <a:lnTo>
                    <a:pt x="406" y="615"/>
                  </a:lnTo>
                  <a:lnTo>
                    <a:pt x="384" y="592"/>
                  </a:lnTo>
                  <a:lnTo>
                    <a:pt x="392" y="577"/>
                  </a:lnTo>
                  <a:lnTo>
                    <a:pt x="368" y="553"/>
                  </a:lnTo>
                  <a:lnTo>
                    <a:pt x="353" y="561"/>
                  </a:lnTo>
                  <a:lnTo>
                    <a:pt x="331" y="539"/>
                  </a:lnTo>
                  <a:lnTo>
                    <a:pt x="426" y="496"/>
                  </a:lnTo>
                  <a:lnTo>
                    <a:pt x="450" y="519"/>
                  </a:lnTo>
                  <a:close/>
                  <a:moveTo>
                    <a:pt x="504" y="574"/>
                  </a:moveTo>
                  <a:lnTo>
                    <a:pt x="452" y="626"/>
                  </a:lnTo>
                  <a:lnTo>
                    <a:pt x="485" y="660"/>
                  </a:lnTo>
                  <a:lnTo>
                    <a:pt x="468" y="677"/>
                  </a:lnTo>
                  <a:lnTo>
                    <a:pt x="413" y="622"/>
                  </a:lnTo>
                  <a:lnTo>
                    <a:pt x="483" y="552"/>
                  </a:lnTo>
                  <a:lnTo>
                    <a:pt x="504" y="574"/>
                  </a:lnTo>
                  <a:close/>
                  <a:moveTo>
                    <a:pt x="605" y="674"/>
                  </a:moveTo>
                  <a:lnTo>
                    <a:pt x="590" y="689"/>
                  </a:lnTo>
                  <a:lnTo>
                    <a:pt x="554" y="653"/>
                  </a:lnTo>
                  <a:lnTo>
                    <a:pt x="543" y="664"/>
                  </a:lnTo>
                  <a:lnTo>
                    <a:pt x="576" y="698"/>
                  </a:lnTo>
                  <a:lnTo>
                    <a:pt x="562" y="712"/>
                  </a:lnTo>
                  <a:lnTo>
                    <a:pt x="529" y="678"/>
                  </a:lnTo>
                  <a:lnTo>
                    <a:pt x="515" y="692"/>
                  </a:lnTo>
                  <a:lnTo>
                    <a:pt x="552" y="729"/>
                  </a:lnTo>
                  <a:lnTo>
                    <a:pt x="536" y="745"/>
                  </a:lnTo>
                  <a:lnTo>
                    <a:pt x="478" y="686"/>
                  </a:lnTo>
                  <a:lnTo>
                    <a:pt x="547" y="617"/>
                  </a:lnTo>
                  <a:lnTo>
                    <a:pt x="605" y="674"/>
                  </a:lnTo>
                  <a:close/>
                  <a:moveTo>
                    <a:pt x="206" y="333"/>
                  </a:moveTo>
                  <a:cubicBezTo>
                    <a:pt x="204" y="347"/>
                    <a:pt x="202" y="361"/>
                    <a:pt x="199" y="375"/>
                  </a:cubicBezTo>
                  <a:cubicBezTo>
                    <a:pt x="198" y="383"/>
                    <a:pt x="199" y="390"/>
                    <a:pt x="204" y="396"/>
                  </a:cubicBezTo>
                  <a:cubicBezTo>
                    <a:pt x="209" y="402"/>
                    <a:pt x="217" y="406"/>
                    <a:pt x="225" y="406"/>
                  </a:cubicBezTo>
                  <a:cubicBezTo>
                    <a:pt x="236" y="406"/>
                    <a:pt x="245" y="399"/>
                    <a:pt x="247" y="387"/>
                  </a:cubicBezTo>
                  <a:cubicBezTo>
                    <a:pt x="251" y="371"/>
                    <a:pt x="253" y="354"/>
                    <a:pt x="255" y="337"/>
                  </a:cubicBezTo>
                  <a:cubicBezTo>
                    <a:pt x="257" y="339"/>
                    <a:pt x="260" y="341"/>
                    <a:pt x="262" y="343"/>
                  </a:cubicBezTo>
                  <a:cubicBezTo>
                    <a:pt x="271" y="353"/>
                    <a:pt x="277" y="365"/>
                    <a:pt x="277" y="379"/>
                  </a:cubicBezTo>
                  <a:cubicBezTo>
                    <a:pt x="277" y="392"/>
                    <a:pt x="271" y="405"/>
                    <a:pt x="262" y="414"/>
                  </a:cubicBezTo>
                  <a:cubicBezTo>
                    <a:pt x="252" y="424"/>
                    <a:pt x="240" y="429"/>
                    <a:pt x="226" y="429"/>
                  </a:cubicBezTo>
                  <a:cubicBezTo>
                    <a:pt x="213" y="429"/>
                    <a:pt x="200" y="424"/>
                    <a:pt x="191" y="414"/>
                  </a:cubicBezTo>
                  <a:cubicBezTo>
                    <a:pt x="171" y="395"/>
                    <a:pt x="171" y="363"/>
                    <a:pt x="191" y="343"/>
                  </a:cubicBezTo>
                  <a:cubicBezTo>
                    <a:pt x="195" y="339"/>
                    <a:pt x="200" y="335"/>
                    <a:pt x="206" y="333"/>
                  </a:cubicBezTo>
                  <a:close/>
                  <a:moveTo>
                    <a:pt x="256" y="262"/>
                  </a:moveTo>
                  <a:cubicBezTo>
                    <a:pt x="255" y="233"/>
                    <a:pt x="250" y="204"/>
                    <a:pt x="243" y="175"/>
                  </a:cubicBezTo>
                  <a:cubicBezTo>
                    <a:pt x="219" y="74"/>
                    <a:pt x="179" y="18"/>
                    <a:pt x="122" y="3"/>
                  </a:cubicBezTo>
                  <a:cubicBezTo>
                    <a:pt x="114" y="1"/>
                    <a:pt x="106" y="0"/>
                    <a:pt x="99" y="0"/>
                  </a:cubicBezTo>
                  <a:cubicBezTo>
                    <a:pt x="38" y="0"/>
                    <a:pt x="7" y="71"/>
                    <a:pt x="4" y="137"/>
                  </a:cubicBezTo>
                  <a:cubicBezTo>
                    <a:pt x="0" y="210"/>
                    <a:pt x="22" y="285"/>
                    <a:pt x="65" y="348"/>
                  </a:cubicBezTo>
                  <a:cubicBezTo>
                    <a:pt x="70" y="355"/>
                    <a:pt x="77" y="359"/>
                    <a:pt x="86" y="359"/>
                  </a:cubicBezTo>
                  <a:cubicBezTo>
                    <a:pt x="96" y="359"/>
                    <a:pt x="105" y="354"/>
                    <a:pt x="110" y="346"/>
                  </a:cubicBezTo>
                  <a:cubicBezTo>
                    <a:pt x="114" y="338"/>
                    <a:pt x="113" y="330"/>
                    <a:pt x="108" y="323"/>
                  </a:cubicBezTo>
                  <a:cubicBezTo>
                    <a:pt x="76" y="276"/>
                    <a:pt x="58" y="224"/>
                    <a:pt x="54" y="169"/>
                  </a:cubicBezTo>
                  <a:cubicBezTo>
                    <a:pt x="52" y="142"/>
                    <a:pt x="54" y="85"/>
                    <a:pt x="76" y="61"/>
                  </a:cubicBezTo>
                  <a:cubicBezTo>
                    <a:pt x="83" y="53"/>
                    <a:pt x="91" y="50"/>
                    <a:pt x="100" y="50"/>
                  </a:cubicBezTo>
                  <a:cubicBezTo>
                    <a:pt x="106" y="50"/>
                    <a:pt x="113" y="51"/>
                    <a:pt x="120" y="54"/>
                  </a:cubicBezTo>
                  <a:cubicBezTo>
                    <a:pt x="146" y="65"/>
                    <a:pt x="160" y="92"/>
                    <a:pt x="173" y="122"/>
                  </a:cubicBezTo>
                  <a:cubicBezTo>
                    <a:pt x="184" y="146"/>
                    <a:pt x="193" y="173"/>
                    <a:pt x="200" y="206"/>
                  </a:cubicBezTo>
                  <a:cubicBezTo>
                    <a:pt x="204" y="226"/>
                    <a:pt x="207" y="247"/>
                    <a:pt x="208" y="268"/>
                  </a:cubicBezTo>
                  <a:lnTo>
                    <a:pt x="125" y="278"/>
                  </a:lnTo>
                  <a:lnTo>
                    <a:pt x="96" y="521"/>
                  </a:lnTo>
                  <a:lnTo>
                    <a:pt x="467" y="891"/>
                  </a:lnTo>
                  <a:lnTo>
                    <a:pt x="739" y="619"/>
                  </a:lnTo>
                  <a:lnTo>
                    <a:pt x="369" y="249"/>
                  </a:lnTo>
                  <a:lnTo>
                    <a:pt x="256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299" tIns="45649" rIns="91299" bIns="45649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51" name="Freeform 115">
              <a:extLst>
                <a:ext uri="{FF2B5EF4-FFF2-40B4-BE49-F238E27FC236}">
                  <a16:creationId xmlns:a16="http://schemas.microsoft.com/office/drawing/2014/main" id="{11866AAC-01C2-4B2A-8B13-D10FBAF6D864}"/>
                </a:ext>
              </a:extLst>
            </p:cNvPr>
            <p:cNvSpPr>
              <a:spLocks noEditPoints="1"/>
            </p:cNvSpPr>
            <p:nvPr/>
          </p:nvSpPr>
          <p:spPr bwMode="auto">
            <a:xfrm rot="20780962">
              <a:off x="8468876" y="2896851"/>
              <a:ext cx="648088" cy="652851"/>
            </a:xfrm>
            <a:custGeom>
              <a:avLst/>
              <a:gdLst>
                <a:gd name="T0" fmla="*/ 559 w 714"/>
                <a:gd name="T1" fmla="*/ 238 h 714"/>
                <a:gd name="T2" fmla="*/ 666 w 714"/>
                <a:gd name="T3" fmla="*/ 333 h 714"/>
                <a:gd name="T4" fmla="*/ 643 w 714"/>
                <a:gd name="T5" fmla="*/ 476 h 714"/>
                <a:gd name="T6" fmla="*/ 571 w 714"/>
                <a:gd name="T7" fmla="*/ 381 h 714"/>
                <a:gd name="T8" fmla="*/ 643 w 714"/>
                <a:gd name="T9" fmla="*/ 476 h 714"/>
                <a:gd name="T10" fmla="*/ 547 w 714"/>
                <a:gd name="T11" fmla="*/ 523 h 714"/>
                <a:gd name="T12" fmla="*/ 491 w 714"/>
                <a:gd name="T13" fmla="*/ 636 h 714"/>
                <a:gd name="T14" fmla="*/ 381 w 714"/>
                <a:gd name="T15" fmla="*/ 523 h 714"/>
                <a:gd name="T16" fmla="*/ 381 w 714"/>
                <a:gd name="T17" fmla="*/ 663 h 714"/>
                <a:gd name="T18" fmla="*/ 523 w 714"/>
                <a:gd name="T19" fmla="*/ 381 h 714"/>
                <a:gd name="T20" fmla="*/ 381 w 714"/>
                <a:gd name="T21" fmla="*/ 476 h 714"/>
                <a:gd name="T22" fmla="*/ 381 w 714"/>
                <a:gd name="T23" fmla="*/ 238 h 714"/>
                <a:gd name="T24" fmla="*/ 523 w 714"/>
                <a:gd name="T25" fmla="*/ 333 h 714"/>
                <a:gd name="T26" fmla="*/ 381 w 714"/>
                <a:gd name="T27" fmla="*/ 238 h 714"/>
                <a:gd name="T28" fmla="*/ 497 w 714"/>
                <a:gd name="T29" fmla="*/ 190 h 714"/>
                <a:gd name="T30" fmla="*/ 381 w 714"/>
                <a:gd name="T31" fmla="*/ 50 h 714"/>
                <a:gd name="T32" fmla="*/ 547 w 714"/>
                <a:gd name="T33" fmla="*/ 190 h 714"/>
                <a:gd name="T34" fmla="*/ 618 w 714"/>
                <a:gd name="T35" fmla="*/ 190 h 714"/>
                <a:gd name="T36" fmla="*/ 216 w 714"/>
                <a:gd name="T37" fmla="*/ 190 h 714"/>
                <a:gd name="T38" fmla="*/ 333 w 714"/>
                <a:gd name="T39" fmla="*/ 190 h 714"/>
                <a:gd name="T40" fmla="*/ 191 w 714"/>
                <a:gd name="T41" fmla="*/ 333 h 714"/>
                <a:gd name="T42" fmla="*/ 333 w 714"/>
                <a:gd name="T43" fmla="*/ 238 h 714"/>
                <a:gd name="T44" fmla="*/ 333 w 714"/>
                <a:gd name="T45" fmla="*/ 476 h 714"/>
                <a:gd name="T46" fmla="*/ 191 w 714"/>
                <a:gd name="T47" fmla="*/ 381 h 714"/>
                <a:gd name="T48" fmla="*/ 333 w 714"/>
                <a:gd name="T49" fmla="*/ 476 h 714"/>
                <a:gd name="T50" fmla="*/ 216 w 714"/>
                <a:gd name="T51" fmla="*/ 523 h 714"/>
                <a:gd name="T52" fmla="*/ 333 w 714"/>
                <a:gd name="T53" fmla="*/ 663 h 714"/>
                <a:gd name="T54" fmla="*/ 167 w 714"/>
                <a:gd name="T55" fmla="*/ 523 h 714"/>
                <a:gd name="T56" fmla="*/ 96 w 714"/>
                <a:gd name="T57" fmla="*/ 523 h 714"/>
                <a:gd name="T58" fmla="*/ 143 w 714"/>
                <a:gd name="T59" fmla="*/ 381 h 714"/>
                <a:gd name="T60" fmla="*/ 71 w 714"/>
                <a:gd name="T61" fmla="*/ 476 h 714"/>
                <a:gd name="T62" fmla="*/ 71 w 714"/>
                <a:gd name="T63" fmla="*/ 238 h 714"/>
                <a:gd name="T64" fmla="*/ 143 w 714"/>
                <a:gd name="T65" fmla="*/ 333 h 714"/>
                <a:gd name="T66" fmla="*/ 71 w 714"/>
                <a:gd name="T67" fmla="*/ 238 h 714"/>
                <a:gd name="T68" fmla="*/ 167 w 714"/>
                <a:gd name="T69" fmla="*/ 190 h 714"/>
                <a:gd name="T70" fmla="*/ 223 w 714"/>
                <a:gd name="T71" fmla="*/ 77 h 714"/>
                <a:gd name="T72" fmla="*/ 381 w 714"/>
                <a:gd name="T73" fmla="*/ 0 h 714"/>
                <a:gd name="T74" fmla="*/ 357 w 714"/>
                <a:gd name="T75" fmla="*/ 0 h 714"/>
                <a:gd name="T76" fmla="*/ 333 w 714"/>
                <a:gd name="T77" fmla="*/ 0 h 714"/>
                <a:gd name="T78" fmla="*/ 0 w 714"/>
                <a:gd name="T79" fmla="*/ 333 h 714"/>
                <a:gd name="T80" fmla="*/ 0 w 714"/>
                <a:gd name="T81" fmla="*/ 381 h 714"/>
                <a:gd name="T82" fmla="*/ 333 w 714"/>
                <a:gd name="T83" fmla="*/ 713 h 714"/>
                <a:gd name="T84" fmla="*/ 357 w 714"/>
                <a:gd name="T85" fmla="*/ 714 h 714"/>
                <a:gd name="T86" fmla="*/ 381 w 714"/>
                <a:gd name="T87" fmla="*/ 713 h 714"/>
                <a:gd name="T88" fmla="*/ 714 w 714"/>
                <a:gd name="T89" fmla="*/ 381 h 714"/>
                <a:gd name="T90" fmla="*/ 714 w 714"/>
                <a:gd name="T91" fmla="*/ 333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14" h="714">
                  <a:moveTo>
                    <a:pt x="571" y="333"/>
                  </a:moveTo>
                  <a:cubicBezTo>
                    <a:pt x="569" y="300"/>
                    <a:pt x="565" y="268"/>
                    <a:pt x="559" y="238"/>
                  </a:cubicBezTo>
                  <a:lnTo>
                    <a:pt x="643" y="238"/>
                  </a:lnTo>
                  <a:cubicBezTo>
                    <a:pt x="655" y="267"/>
                    <a:pt x="663" y="299"/>
                    <a:pt x="666" y="333"/>
                  </a:cubicBezTo>
                  <a:lnTo>
                    <a:pt x="571" y="333"/>
                  </a:lnTo>
                  <a:close/>
                  <a:moveTo>
                    <a:pt x="643" y="476"/>
                  </a:moveTo>
                  <a:lnTo>
                    <a:pt x="559" y="476"/>
                  </a:lnTo>
                  <a:cubicBezTo>
                    <a:pt x="565" y="446"/>
                    <a:pt x="569" y="414"/>
                    <a:pt x="571" y="381"/>
                  </a:cubicBezTo>
                  <a:lnTo>
                    <a:pt x="666" y="381"/>
                  </a:lnTo>
                  <a:cubicBezTo>
                    <a:pt x="663" y="414"/>
                    <a:pt x="655" y="446"/>
                    <a:pt x="643" y="476"/>
                  </a:cubicBezTo>
                  <a:close/>
                  <a:moveTo>
                    <a:pt x="491" y="636"/>
                  </a:moveTo>
                  <a:cubicBezTo>
                    <a:pt x="514" y="606"/>
                    <a:pt x="533" y="567"/>
                    <a:pt x="547" y="523"/>
                  </a:cubicBezTo>
                  <a:lnTo>
                    <a:pt x="618" y="523"/>
                  </a:lnTo>
                  <a:cubicBezTo>
                    <a:pt x="587" y="572"/>
                    <a:pt x="543" y="611"/>
                    <a:pt x="491" y="636"/>
                  </a:cubicBezTo>
                  <a:close/>
                  <a:moveTo>
                    <a:pt x="381" y="663"/>
                  </a:moveTo>
                  <a:lnTo>
                    <a:pt x="381" y="523"/>
                  </a:lnTo>
                  <a:lnTo>
                    <a:pt x="497" y="523"/>
                  </a:lnTo>
                  <a:cubicBezTo>
                    <a:pt x="472" y="598"/>
                    <a:pt x="430" y="650"/>
                    <a:pt x="381" y="663"/>
                  </a:cubicBezTo>
                  <a:close/>
                  <a:moveTo>
                    <a:pt x="381" y="381"/>
                  </a:moveTo>
                  <a:lnTo>
                    <a:pt x="523" y="381"/>
                  </a:lnTo>
                  <a:cubicBezTo>
                    <a:pt x="522" y="414"/>
                    <a:pt x="518" y="446"/>
                    <a:pt x="511" y="476"/>
                  </a:cubicBezTo>
                  <a:lnTo>
                    <a:pt x="381" y="476"/>
                  </a:lnTo>
                  <a:lnTo>
                    <a:pt x="381" y="381"/>
                  </a:lnTo>
                  <a:close/>
                  <a:moveTo>
                    <a:pt x="381" y="238"/>
                  </a:moveTo>
                  <a:lnTo>
                    <a:pt x="511" y="238"/>
                  </a:lnTo>
                  <a:cubicBezTo>
                    <a:pt x="518" y="267"/>
                    <a:pt x="522" y="299"/>
                    <a:pt x="523" y="333"/>
                  </a:cubicBezTo>
                  <a:lnTo>
                    <a:pt x="381" y="333"/>
                  </a:lnTo>
                  <a:lnTo>
                    <a:pt x="381" y="238"/>
                  </a:lnTo>
                  <a:close/>
                  <a:moveTo>
                    <a:pt x="381" y="50"/>
                  </a:moveTo>
                  <a:cubicBezTo>
                    <a:pt x="430" y="63"/>
                    <a:pt x="472" y="116"/>
                    <a:pt x="497" y="190"/>
                  </a:cubicBezTo>
                  <a:lnTo>
                    <a:pt x="381" y="190"/>
                  </a:lnTo>
                  <a:lnTo>
                    <a:pt x="381" y="50"/>
                  </a:lnTo>
                  <a:close/>
                  <a:moveTo>
                    <a:pt x="618" y="190"/>
                  </a:moveTo>
                  <a:lnTo>
                    <a:pt x="547" y="190"/>
                  </a:lnTo>
                  <a:cubicBezTo>
                    <a:pt x="533" y="146"/>
                    <a:pt x="514" y="108"/>
                    <a:pt x="491" y="77"/>
                  </a:cubicBezTo>
                  <a:cubicBezTo>
                    <a:pt x="543" y="102"/>
                    <a:pt x="587" y="142"/>
                    <a:pt x="618" y="190"/>
                  </a:cubicBezTo>
                  <a:close/>
                  <a:moveTo>
                    <a:pt x="333" y="190"/>
                  </a:moveTo>
                  <a:lnTo>
                    <a:pt x="216" y="190"/>
                  </a:lnTo>
                  <a:cubicBezTo>
                    <a:pt x="242" y="116"/>
                    <a:pt x="284" y="63"/>
                    <a:pt x="333" y="50"/>
                  </a:cubicBezTo>
                  <a:lnTo>
                    <a:pt x="333" y="190"/>
                  </a:lnTo>
                  <a:close/>
                  <a:moveTo>
                    <a:pt x="333" y="333"/>
                  </a:moveTo>
                  <a:lnTo>
                    <a:pt x="191" y="333"/>
                  </a:lnTo>
                  <a:cubicBezTo>
                    <a:pt x="192" y="299"/>
                    <a:pt x="196" y="267"/>
                    <a:pt x="203" y="238"/>
                  </a:cubicBezTo>
                  <a:lnTo>
                    <a:pt x="333" y="238"/>
                  </a:lnTo>
                  <a:lnTo>
                    <a:pt x="333" y="333"/>
                  </a:lnTo>
                  <a:close/>
                  <a:moveTo>
                    <a:pt x="333" y="476"/>
                  </a:moveTo>
                  <a:lnTo>
                    <a:pt x="203" y="476"/>
                  </a:lnTo>
                  <a:cubicBezTo>
                    <a:pt x="196" y="446"/>
                    <a:pt x="192" y="414"/>
                    <a:pt x="191" y="381"/>
                  </a:cubicBezTo>
                  <a:lnTo>
                    <a:pt x="333" y="381"/>
                  </a:lnTo>
                  <a:lnTo>
                    <a:pt x="333" y="476"/>
                  </a:lnTo>
                  <a:close/>
                  <a:moveTo>
                    <a:pt x="333" y="663"/>
                  </a:moveTo>
                  <a:cubicBezTo>
                    <a:pt x="284" y="650"/>
                    <a:pt x="242" y="598"/>
                    <a:pt x="216" y="523"/>
                  </a:cubicBezTo>
                  <a:lnTo>
                    <a:pt x="333" y="523"/>
                  </a:lnTo>
                  <a:lnTo>
                    <a:pt x="333" y="663"/>
                  </a:lnTo>
                  <a:close/>
                  <a:moveTo>
                    <a:pt x="96" y="523"/>
                  </a:moveTo>
                  <a:lnTo>
                    <a:pt x="167" y="523"/>
                  </a:lnTo>
                  <a:cubicBezTo>
                    <a:pt x="181" y="567"/>
                    <a:pt x="200" y="606"/>
                    <a:pt x="223" y="636"/>
                  </a:cubicBezTo>
                  <a:cubicBezTo>
                    <a:pt x="171" y="611"/>
                    <a:pt x="127" y="572"/>
                    <a:pt x="96" y="523"/>
                  </a:cubicBezTo>
                  <a:close/>
                  <a:moveTo>
                    <a:pt x="48" y="381"/>
                  </a:moveTo>
                  <a:lnTo>
                    <a:pt x="143" y="381"/>
                  </a:lnTo>
                  <a:cubicBezTo>
                    <a:pt x="144" y="414"/>
                    <a:pt x="148" y="446"/>
                    <a:pt x="155" y="476"/>
                  </a:cubicBezTo>
                  <a:lnTo>
                    <a:pt x="71" y="476"/>
                  </a:lnTo>
                  <a:cubicBezTo>
                    <a:pt x="59" y="446"/>
                    <a:pt x="51" y="414"/>
                    <a:pt x="48" y="381"/>
                  </a:cubicBezTo>
                  <a:close/>
                  <a:moveTo>
                    <a:pt x="71" y="238"/>
                  </a:moveTo>
                  <a:lnTo>
                    <a:pt x="155" y="238"/>
                  </a:lnTo>
                  <a:cubicBezTo>
                    <a:pt x="148" y="268"/>
                    <a:pt x="144" y="300"/>
                    <a:pt x="143" y="333"/>
                  </a:cubicBezTo>
                  <a:lnTo>
                    <a:pt x="48" y="333"/>
                  </a:lnTo>
                  <a:cubicBezTo>
                    <a:pt x="51" y="299"/>
                    <a:pt x="59" y="267"/>
                    <a:pt x="71" y="238"/>
                  </a:cubicBezTo>
                  <a:close/>
                  <a:moveTo>
                    <a:pt x="223" y="77"/>
                  </a:moveTo>
                  <a:cubicBezTo>
                    <a:pt x="200" y="108"/>
                    <a:pt x="181" y="146"/>
                    <a:pt x="167" y="190"/>
                  </a:cubicBezTo>
                  <a:lnTo>
                    <a:pt x="96" y="190"/>
                  </a:lnTo>
                  <a:cubicBezTo>
                    <a:pt x="127" y="142"/>
                    <a:pt x="171" y="102"/>
                    <a:pt x="223" y="77"/>
                  </a:cubicBezTo>
                  <a:close/>
                  <a:moveTo>
                    <a:pt x="713" y="333"/>
                  </a:moveTo>
                  <a:cubicBezTo>
                    <a:pt x="702" y="155"/>
                    <a:pt x="559" y="12"/>
                    <a:pt x="381" y="0"/>
                  </a:cubicBezTo>
                  <a:lnTo>
                    <a:pt x="381" y="0"/>
                  </a:lnTo>
                  <a:lnTo>
                    <a:pt x="357" y="0"/>
                  </a:lnTo>
                  <a:lnTo>
                    <a:pt x="333" y="0"/>
                  </a:lnTo>
                  <a:lnTo>
                    <a:pt x="333" y="0"/>
                  </a:lnTo>
                  <a:cubicBezTo>
                    <a:pt x="155" y="12"/>
                    <a:pt x="12" y="155"/>
                    <a:pt x="1" y="333"/>
                  </a:cubicBezTo>
                  <a:lnTo>
                    <a:pt x="0" y="333"/>
                  </a:lnTo>
                  <a:lnTo>
                    <a:pt x="0" y="357"/>
                  </a:lnTo>
                  <a:lnTo>
                    <a:pt x="0" y="381"/>
                  </a:lnTo>
                  <a:lnTo>
                    <a:pt x="1" y="381"/>
                  </a:lnTo>
                  <a:cubicBezTo>
                    <a:pt x="12" y="559"/>
                    <a:pt x="155" y="701"/>
                    <a:pt x="333" y="713"/>
                  </a:cubicBezTo>
                  <a:lnTo>
                    <a:pt x="333" y="714"/>
                  </a:lnTo>
                  <a:lnTo>
                    <a:pt x="357" y="714"/>
                  </a:lnTo>
                  <a:lnTo>
                    <a:pt x="381" y="714"/>
                  </a:lnTo>
                  <a:lnTo>
                    <a:pt x="381" y="713"/>
                  </a:lnTo>
                  <a:cubicBezTo>
                    <a:pt x="559" y="701"/>
                    <a:pt x="702" y="559"/>
                    <a:pt x="713" y="381"/>
                  </a:cubicBezTo>
                  <a:lnTo>
                    <a:pt x="714" y="381"/>
                  </a:lnTo>
                  <a:lnTo>
                    <a:pt x="714" y="357"/>
                  </a:lnTo>
                  <a:lnTo>
                    <a:pt x="714" y="333"/>
                  </a:lnTo>
                  <a:lnTo>
                    <a:pt x="713" y="33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299" tIns="45649" rIns="91299" bIns="45649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52" name="Freeform 116">
              <a:extLst>
                <a:ext uri="{FF2B5EF4-FFF2-40B4-BE49-F238E27FC236}">
                  <a16:creationId xmlns:a16="http://schemas.microsoft.com/office/drawing/2014/main" id="{9A72E7DF-73FE-4B3C-99AA-D87CF5396D10}"/>
                </a:ext>
              </a:extLst>
            </p:cNvPr>
            <p:cNvSpPr>
              <a:spLocks noEditPoints="1"/>
            </p:cNvSpPr>
            <p:nvPr/>
          </p:nvSpPr>
          <p:spPr bwMode="auto">
            <a:xfrm rot="21008368">
              <a:off x="7524891" y="5579262"/>
              <a:ext cx="581373" cy="571843"/>
            </a:xfrm>
            <a:custGeom>
              <a:avLst/>
              <a:gdLst>
                <a:gd name="T0" fmla="*/ 424 w 643"/>
                <a:gd name="T1" fmla="*/ 314 h 629"/>
                <a:gd name="T2" fmla="*/ 321 w 643"/>
                <a:gd name="T3" fmla="*/ 415 h 629"/>
                <a:gd name="T4" fmla="*/ 218 w 643"/>
                <a:gd name="T5" fmla="*/ 314 h 629"/>
                <a:gd name="T6" fmla="*/ 321 w 643"/>
                <a:gd name="T7" fmla="*/ 213 h 629"/>
                <a:gd name="T8" fmla="*/ 424 w 643"/>
                <a:gd name="T9" fmla="*/ 314 h 629"/>
                <a:gd name="T10" fmla="*/ 554 w 643"/>
                <a:gd name="T11" fmla="*/ 242 h 629"/>
                <a:gd name="T12" fmla="*/ 538 w 643"/>
                <a:gd name="T13" fmla="*/ 204 h 629"/>
                <a:gd name="T14" fmla="*/ 572 w 643"/>
                <a:gd name="T15" fmla="*/ 115 h 629"/>
                <a:gd name="T16" fmla="*/ 522 w 643"/>
                <a:gd name="T17" fmla="*/ 66 h 629"/>
                <a:gd name="T18" fmla="*/ 434 w 643"/>
                <a:gd name="T19" fmla="*/ 102 h 629"/>
                <a:gd name="T20" fmla="*/ 395 w 643"/>
                <a:gd name="T21" fmla="*/ 86 h 629"/>
                <a:gd name="T22" fmla="*/ 355 w 643"/>
                <a:gd name="T23" fmla="*/ 0 h 629"/>
                <a:gd name="T24" fmla="*/ 285 w 643"/>
                <a:gd name="T25" fmla="*/ 0 h 629"/>
                <a:gd name="T26" fmla="*/ 248 w 643"/>
                <a:gd name="T27" fmla="*/ 86 h 629"/>
                <a:gd name="T28" fmla="*/ 208 w 643"/>
                <a:gd name="T29" fmla="*/ 102 h 629"/>
                <a:gd name="T30" fmla="*/ 118 w 643"/>
                <a:gd name="T31" fmla="*/ 68 h 629"/>
                <a:gd name="T32" fmla="*/ 68 w 643"/>
                <a:gd name="T33" fmla="*/ 117 h 629"/>
                <a:gd name="T34" fmla="*/ 104 w 643"/>
                <a:gd name="T35" fmla="*/ 204 h 629"/>
                <a:gd name="T36" fmla="*/ 88 w 643"/>
                <a:gd name="T37" fmla="*/ 243 h 629"/>
                <a:gd name="T38" fmla="*/ 0 w 643"/>
                <a:gd name="T39" fmla="*/ 281 h 629"/>
                <a:gd name="T40" fmla="*/ 0 w 643"/>
                <a:gd name="T41" fmla="*/ 350 h 629"/>
                <a:gd name="T42" fmla="*/ 88 w 643"/>
                <a:gd name="T43" fmla="*/ 386 h 629"/>
                <a:gd name="T44" fmla="*/ 105 w 643"/>
                <a:gd name="T45" fmla="*/ 425 h 629"/>
                <a:gd name="T46" fmla="*/ 70 w 643"/>
                <a:gd name="T47" fmla="*/ 513 h 629"/>
                <a:gd name="T48" fmla="*/ 120 w 643"/>
                <a:gd name="T49" fmla="*/ 562 h 629"/>
                <a:gd name="T50" fmla="*/ 209 w 643"/>
                <a:gd name="T51" fmla="*/ 527 h 629"/>
                <a:gd name="T52" fmla="*/ 248 w 643"/>
                <a:gd name="T53" fmla="*/ 543 h 629"/>
                <a:gd name="T54" fmla="*/ 288 w 643"/>
                <a:gd name="T55" fmla="*/ 629 h 629"/>
                <a:gd name="T56" fmla="*/ 358 w 643"/>
                <a:gd name="T57" fmla="*/ 629 h 629"/>
                <a:gd name="T58" fmla="*/ 395 w 643"/>
                <a:gd name="T59" fmla="*/ 542 h 629"/>
                <a:gd name="T60" fmla="*/ 434 w 643"/>
                <a:gd name="T61" fmla="*/ 526 h 629"/>
                <a:gd name="T62" fmla="*/ 525 w 643"/>
                <a:gd name="T63" fmla="*/ 560 h 629"/>
                <a:gd name="T64" fmla="*/ 574 w 643"/>
                <a:gd name="T65" fmla="*/ 511 h 629"/>
                <a:gd name="T66" fmla="*/ 538 w 643"/>
                <a:gd name="T67" fmla="*/ 424 h 629"/>
                <a:gd name="T68" fmla="*/ 554 w 643"/>
                <a:gd name="T69" fmla="*/ 386 h 629"/>
                <a:gd name="T70" fmla="*/ 643 w 643"/>
                <a:gd name="T71" fmla="*/ 347 h 629"/>
                <a:gd name="T72" fmla="*/ 643 w 643"/>
                <a:gd name="T73" fmla="*/ 278 h 629"/>
                <a:gd name="T74" fmla="*/ 554 w 643"/>
                <a:gd name="T75" fmla="*/ 242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3" h="629">
                  <a:moveTo>
                    <a:pt x="424" y="314"/>
                  </a:moveTo>
                  <a:cubicBezTo>
                    <a:pt x="424" y="370"/>
                    <a:pt x="378" y="415"/>
                    <a:pt x="321" y="415"/>
                  </a:cubicBezTo>
                  <a:cubicBezTo>
                    <a:pt x="265" y="415"/>
                    <a:pt x="218" y="370"/>
                    <a:pt x="218" y="314"/>
                  </a:cubicBezTo>
                  <a:cubicBezTo>
                    <a:pt x="218" y="259"/>
                    <a:pt x="265" y="213"/>
                    <a:pt x="321" y="213"/>
                  </a:cubicBezTo>
                  <a:cubicBezTo>
                    <a:pt x="378" y="213"/>
                    <a:pt x="424" y="259"/>
                    <a:pt x="424" y="314"/>
                  </a:cubicBezTo>
                  <a:close/>
                  <a:moveTo>
                    <a:pt x="554" y="242"/>
                  </a:moveTo>
                  <a:lnTo>
                    <a:pt x="538" y="204"/>
                  </a:lnTo>
                  <a:cubicBezTo>
                    <a:pt x="538" y="204"/>
                    <a:pt x="576" y="118"/>
                    <a:pt x="572" y="115"/>
                  </a:cubicBezTo>
                  <a:lnTo>
                    <a:pt x="522" y="66"/>
                  </a:lnTo>
                  <a:cubicBezTo>
                    <a:pt x="519" y="63"/>
                    <a:pt x="434" y="102"/>
                    <a:pt x="434" y="102"/>
                  </a:cubicBezTo>
                  <a:lnTo>
                    <a:pt x="395" y="86"/>
                  </a:lnTo>
                  <a:cubicBezTo>
                    <a:pt x="395" y="86"/>
                    <a:pt x="360" y="0"/>
                    <a:pt x="355" y="0"/>
                  </a:cubicBezTo>
                  <a:lnTo>
                    <a:pt x="285" y="0"/>
                  </a:lnTo>
                  <a:cubicBezTo>
                    <a:pt x="280" y="0"/>
                    <a:pt x="248" y="86"/>
                    <a:pt x="248" y="86"/>
                  </a:cubicBezTo>
                  <a:lnTo>
                    <a:pt x="208" y="102"/>
                  </a:lnTo>
                  <a:cubicBezTo>
                    <a:pt x="208" y="102"/>
                    <a:pt x="121" y="65"/>
                    <a:pt x="118" y="68"/>
                  </a:cubicBezTo>
                  <a:lnTo>
                    <a:pt x="68" y="117"/>
                  </a:lnTo>
                  <a:cubicBezTo>
                    <a:pt x="65" y="121"/>
                    <a:pt x="104" y="204"/>
                    <a:pt x="104" y="204"/>
                  </a:cubicBezTo>
                  <a:lnTo>
                    <a:pt x="88" y="243"/>
                  </a:lnTo>
                  <a:cubicBezTo>
                    <a:pt x="88" y="243"/>
                    <a:pt x="0" y="276"/>
                    <a:pt x="0" y="281"/>
                  </a:cubicBezTo>
                  <a:lnTo>
                    <a:pt x="0" y="350"/>
                  </a:lnTo>
                  <a:cubicBezTo>
                    <a:pt x="0" y="355"/>
                    <a:pt x="88" y="386"/>
                    <a:pt x="88" y="386"/>
                  </a:cubicBezTo>
                  <a:lnTo>
                    <a:pt x="105" y="425"/>
                  </a:lnTo>
                  <a:cubicBezTo>
                    <a:pt x="105" y="425"/>
                    <a:pt x="67" y="510"/>
                    <a:pt x="70" y="513"/>
                  </a:cubicBezTo>
                  <a:lnTo>
                    <a:pt x="120" y="562"/>
                  </a:lnTo>
                  <a:cubicBezTo>
                    <a:pt x="123" y="565"/>
                    <a:pt x="209" y="527"/>
                    <a:pt x="209" y="527"/>
                  </a:cubicBezTo>
                  <a:lnTo>
                    <a:pt x="248" y="543"/>
                  </a:lnTo>
                  <a:cubicBezTo>
                    <a:pt x="248" y="543"/>
                    <a:pt x="283" y="629"/>
                    <a:pt x="288" y="629"/>
                  </a:cubicBezTo>
                  <a:lnTo>
                    <a:pt x="358" y="629"/>
                  </a:lnTo>
                  <a:cubicBezTo>
                    <a:pt x="363" y="629"/>
                    <a:pt x="395" y="542"/>
                    <a:pt x="395" y="542"/>
                  </a:cubicBezTo>
                  <a:lnTo>
                    <a:pt x="434" y="526"/>
                  </a:lnTo>
                  <a:cubicBezTo>
                    <a:pt x="434" y="526"/>
                    <a:pt x="521" y="563"/>
                    <a:pt x="525" y="560"/>
                  </a:cubicBezTo>
                  <a:lnTo>
                    <a:pt x="574" y="511"/>
                  </a:lnTo>
                  <a:cubicBezTo>
                    <a:pt x="578" y="508"/>
                    <a:pt x="538" y="424"/>
                    <a:pt x="538" y="424"/>
                  </a:cubicBezTo>
                  <a:lnTo>
                    <a:pt x="554" y="386"/>
                  </a:lnTo>
                  <a:cubicBezTo>
                    <a:pt x="554" y="386"/>
                    <a:pt x="643" y="352"/>
                    <a:pt x="643" y="347"/>
                  </a:cubicBezTo>
                  <a:lnTo>
                    <a:pt x="643" y="278"/>
                  </a:lnTo>
                  <a:cubicBezTo>
                    <a:pt x="643" y="273"/>
                    <a:pt x="554" y="242"/>
                    <a:pt x="554" y="2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299" tIns="45649" rIns="91299" bIns="45649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53" name="Freeform 117">
              <a:extLst>
                <a:ext uri="{FF2B5EF4-FFF2-40B4-BE49-F238E27FC236}">
                  <a16:creationId xmlns:a16="http://schemas.microsoft.com/office/drawing/2014/main" id="{64452657-1099-4C0D-84E6-A20D691B9F8F}"/>
                </a:ext>
              </a:extLst>
            </p:cNvPr>
            <p:cNvSpPr>
              <a:spLocks noEditPoints="1"/>
            </p:cNvSpPr>
            <p:nvPr/>
          </p:nvSpPr>
          <p:spPr bwMode="auto">
            <a:xfrm rot="20894741">
              <a:off x="3777244" y="8380843"/>
              <a:ext cx="605040" cy="440029"/>
            </a:xfrm>
            <a:custGeom>
              <a:avLst/>
              <a:gdLst>
                <a:gd name="T0" fmla="*/ 241 w 805"/>
                <a:gd name="T1" fmla="*/ 415 h 588"/>
                <a:gd name="T2" fmla="*/ 277 w 805"/>
                <a:gd name="T3" fmla="*/ 415 h 588"/>
                <a:gd name="T4" fmla="*/ 476 w 805"/>
                <a:gd name="T5" fmla="*/ 109 h 588"/>
                <a:gd name="T6" fmla="*/ 37 w 805"/>
                <a:gd name="T7" fmla="*/ 376 h 588"/>
                <a:gd name="T8" fmla="*/ 476 w 805"/>
                <a:gd name="T9" fmla="*/ 376 h 588"/>
                <a:gd name="T10" fmla="*/ 288 w 805"/>
                <a:gd name="T11" fmla="*/ 415 h 588"/>
                <a:gd name="T12" fmla="*/ 229 w 805"/>
                <a:gd name="T13" fmla="*/ 415 h 588"/>
                <a:gd name="T14" fmla="*/ 288 w 805"/>
                <a:gd name="T15" fmla="*/ 415 h 588"/>
                <a:gd name="T16" fmla="*/ 513 w 805"/>
                <a:gd name="T17" fmla="*/ 423 h 588"/>
                <a:gd name="T18" fmla="*/ 308 w 805"/>
                <a:gd name="T19" fmla="*/ 458 h 588"/>
                <a:gd name="T20" fmla="*/ 360 w 805"/>
                <a:gd name="T21" fmla="*/ 561 h 588"/>
                <a:gd name="T22" fmla="*/ 205 w 805"/>
                <a:gd name="T23" fmla="*/ 561 h 588"/>
                <a:gd name="T24" fmla="*/ 153 w 805"/>
                <a:gd name="T25" fmla="*/ 527 h 588"/>
                <a:gd name="T26" fmla="*/ 34 w 805"/>
                <a:gd name="T27" fmla="*/ 458 h 588"/>
                <a:gd name="T28" fmla="*/ 0 w 805"/>
                <a:gd name="T29" fmla="*/ 107 h 588"/>
                <a:gd name="T30" fmla="*/ 479 w 805"/>
                <a:gd name="T31" fmla="*/ 73 h 588"/>
                <a:gd name="T32" fmla="*/ 714 w 805"/>
                <a:gd name="T33" fmla="*/ 393 h 588"/>
                <a:gd name="T34" fmla="*/ 651 w 805"/>
                <a:gd name="T35" fmla="*/ 393 h 588"/>
                <a:gd name="T36" fmla="*/ 714 w 805"/>
                <a:gd name="T37" fmla="*/ 393 h 588"/>
                <a:gd name="T38" fmla="*/ 682 w 805"/>
                <a:gd name="T39" fmla="*/ 442 h 588"/>
                <a:gd name="T40" fmla="*/ 682 w 805"/>
                <a:gd name="T41" fmla="*/ 344 h 588"/>
                <a:gd name="T42" fmla="*/ 756 w 805"/>
                <a:gd name="T43" fmla="*/ 218 h 588"/>
                <a:gd name="T44" fmla="*/ 603 w 805"/>
                <a:gd name="T45" fmla="*/ 241 h 588"/>
                <a:gd name="T46" fmla="*/ 756 w 805"/>
                <a:gd name="T47" fmla="*/ 218 h 588"/>
                <a:gd name="T48" fmla="*/ 585 w 805"/>
                <a:gd name="T49" fmla="*/ 31 h 588"/>
                <a:gd name="T50" fmla="*/ 774 w 805"/>
                <a:gd name="T51" fmla="*/ 558 h 588"/>
                <a:gd name="T52" fmla="*/ 805 w 805"/>
                <a:gd name="T53" fmla="*/ 16 h 588"/>
                <a:gd name="T54" fmla="*/ 790 w 805"/>
                <a:gd name="T55" fmla="*/ 588 h 588"/>
                <a:gd name="T56" fmla="*/ 555 w 805"/>
                <a:gd name="T57" fmla="*/ 573 h 588"/>
                <a:gd name="T58" fmla="*/ 570 w 805"/>
                <a:gd name="T59" fmla="*/ 0 h 588"/>
                <a:gd name="T60" fmla="*/ 805 w 805"/>
                <a:gd name="T61" fmla="*/ 16 h 588"/>
                <a:gd name="T62" fmla="*/ 603 w 805"/>
                <a:gd name="T63" fmla="*/ 71 h 588"/>
                <a:gd name="T64" fmla="*/ 756 w 805"/>
                <a:gd name="T65" fmla="*/ 123 h 588"/>
                <a:gd name="T66" fmla="*/ 756 w 805"/>
                <a:gd name="T67" fmla="*/ 179 h 588"/>
                <a:gd name="T68" fmla="*/ 603 w 805"/>
                <a:gd name="T69" fmla="*/ 202 h 588"/>
                <a:gd name="T70" fmla="*/ 756 w 805"/>
                <a:gd name="T71" fmla="*/ 179 h 588"/>
                <a:gd name="T72" fmla="*/ 603 w 805"/>
                <a:gd name="T73" fmla="*/ 163 h 588"/>
                <a:gd name="T74" fmla="*/ 756 w 805"/>
                <a:gd name="T75" fmla="*/ 140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5" h="588">
                  <a:moveTo>
                    <a:pt x="259" y="397"/>
                  </a:moveTo>
                  <a:cubicBezTo>
                    <a:pt x="249" y="397"/>
                    <a:pt x="241" y="405"/>
                    <a:pt x="241" y="415"/>
                  </a:cubicBezTo>
                  <a:cubicBezTo>
                    <a:pt x="241" y="425"/>
                    <a:pt x="249" y="434"/>
                    <a:pt x="259" y="434"/>
                  </a:cubicBezTo>
                  <a:cubicBezTo>
                    <a:pt x="269" y="434"/>
                    <a:pt x="277" y="425"/>
                    <a:pt x="277" y="415"/>
                  </a:cubicBezTo>
                  <a:cubicBezTo>
                    <a:pt x="277" y="405"/>
                    <a:pt x="269" y="397"/>
                    <a:pt x="259" y="397"/>
                  </a:cubicBezTo>
                  <a:close/>
                  <a:moveTo>
                    <a:pt x="476" y="109"/>
                  </a:moveTo>
                  <a:lnTo>
                    <a:pt x="37" y="109"/>
                  </a:lnTo>
                  <a:lnTo>
                    <a:pt x="37" y="376"/>
                  </a:lnTo>
                  <a:lnTo>
                    <a:pt x="476" y="376"/>
                  </a:lnTo>
                  <a:lnTo>
                    <a:pt x="476" y="376"/>
                  </a:lnTo>
                  <a:lnTo>
                    <a:pt x="476" y="109"/>
                  </a:lnTo>
                  <a:close/>
                  <a:moveTo>
                    <a:pt x="288" y="415"/>
                  </a:moveTo>
                  <a:cubicBezTo>
                    <a:pt x="288" y="399"/>
                    <a:pt x="275" y="386"/>
                    <a:pt x="259" y="386"/>
                  </a:cubicBezTo>
                  <a:cubicBezTo>
                    <a:pt x="242" y="386"/>
                    <a:pt x="229" y="399"/>
                    <a:pt x="229" y="415"/>
                  </a:cubicBezTo>
                  <a:cubicBezTo>
                    <a:pt x="229" y="432"/>
                    <a:pt x="242" y="445"/>
                    <a:pt x="259" y="445"/>
                  </a:cubicBezTo>
                  <a:cubicBezTo>
                    <a:pt x="275" y="445"/>
                    <a:pt x="288" y="432"/>
                    <a:pt x="288" y="415"/>
                  </a:cubicBezTo>
                  <a:close/>
                  <a:moveTo>
                    <a:pt x="513" y="107"/>
                  </a:moveTo>
                  <a:lnTo>
                    <a:pt x="513" y="423"/>
                  </a:lnTo>
                  <a:cubicBezTo>
                    <a:pt x="513" y="442"/>
                    <a:pt x="498" y="458"/>
                    <a:pt x="479" y="458"/>
                  </a:cubicBezTo>
                  <a:lnTo>
                    <a:pt x="308" y="458"/>
                  </a:lnTo>
                  <a:cubicBezTo>
                    <a:pt x="308" y="458"/>
                    <a:pt x="298" y="527"/>
                    <a:pt x="360" y="527"/>
                  </a:cubicBezTo>
                  <a:lnTo>
                    <a:pt x="360" y="561"/>
                  </a:lnTo>
                  <a:lnTo>
                    <a:pt x="308" y="561"/>
                  </a:lnTo>
                  <a:lnTo>
                    <a:pt x="205" y="561"/>
                  </a:lnTo>
                  <a:lnTo>
                    <a:pt x="153" y="561"/>
                  </a:lnTo>
                  <a:lnTo>
                    <a:pt x="153" y="527"/>
                  </a:lnTo>
                  <a:cubicBezTo>
                    <a:pt x="212" y="527"/>
                    <a:pt x="205" y="458"/>
                    <a:pt x="205" y="458"/>
                  </a:cubicBezTo>
                  <a:lnTo>
                    <a:pt x="34" y="458"/>
                  </a:lnTo>
                  <a:cubicBezTo>
                    <a:pt x="15" y="458"/>
                    <a:pt x="0" y="442"/>
                    <a:pt x="0" y="423"/>
                  </a:cubicBezTo>
                  <a:lnTo>
                    <a:pt x="0" y="107"/>
                  </a:lnTo>
                  <a:cubicBezTo>
                    <a:pt x="0" y="88"/>
                    <a:pt x="15" y="73"/>
                    <a:pt x="34" y="73"/>
                  </a:cubicBezTo>
                  <a:lnTo>
                    <a:pt x="479" y="73"/>
                  </a:lnTo>
                  <a:cubicBezTo>
                    <a:pt x="498" y="73"/>
                    <a:pt x="513" y="88"/>
                    <a:pt x="513" y="107"/>
                  </a:cubicBezTo>
                  <a:close/>
                  <a:moveTo>
                    <a:pt x="714" y="393"/>
                  </a:moveTo>
                  <a:cubicBezTo>
                    <a:pt x="714" y="376"/>
                    <a:pt x="699" y="362"/>
                    <a:pt x="682" y="362"/>
                  </a:cubicBezTo>
                  <a:cubicBezTo>
                    <a:pt x="665" y="362"/>
                    <a:pt x="651" y="376"/>
                    <a:pt x="651" y="393"/>
                  </a:cubicBezTo>
                  <a:cubicBezTo>
                    <a:pt x="651" y="411"/>
                    <a:pt x="665" y="425"/>
                    <a:pt x="682" y="425"/>
                  </a:cubicBezTo>
                  <a:cubicBezTo>
                    <a:pt x="699" y="425"/>
                    <a:pt x="714" y="411"/>
                    <a:pt x="714" y="393"/>
                  </a:cubicBezTo>
                  <a:close/>
                  <a:moveTo>
                    <a:pt x="731" y="393"/>
                  </a:moveTo>
                  <a:cubicBezTo>
                    <a:pt x="731" y="421"/>
                    <a:pt x="709" y="442"/>
                    <a:pt x="682" y="442"/>
                  </a:cubicBezTo>
                  <a:cubicBezTo>
                    <a:pt x="655" y="442"/>
                    <a:pt x="633" y="421"/>
                    <a:pt x="633" y="393"/>
                  </a:cubicBezTo>
                  <a:cubicBezTo>
                    <a:pt x="633" y="366"/>
                    <a:pt x="655" y="344"/>
                    <a:pt x="682" y="344"/>
                  </a:cubicBezTo>
                  <a:cubicBezTo>
                    <a:pt x="709" y="344"/>
                    <a:pt x="731" y="366"/>
                    <a:pt x="731" y="393"/>
                  </a:cubicBezTo>
                  <a:close/>
                  <a:moveTo>
                    <a:pt x="756" y="218"/>
                  </a:moveTo>
                  <a:lnTo>
                    <a:pt x="603" y="218"/>
                  </a:lnTo>
                  <a:lnTo>
                    <a:pt x="603" y="241"/>
                  </a:lnTo>
                  <a:lnTo>
                    <a:pt x="756" y="241"/>
                  </a:lnTo>
                  <a:lnTo>
                    <a:pt x="756" y="218"/>
                  </a:lnTo>
                  <a:close/>
                  <a:moveTo>
                    <a:pt x="774" y="31"/>
                  </a:moveTo>
                  <a:lnTo>
                    <a:pt x="585" y="31"/>
                  </a:lnTo>
                  <a:lnTo>
                    <a:pt x="585" y="558"/>
                  </a:lnTo>
                  <a:lnTo>
                    <a:pt x="774" y="558"/>
                  </a:lnTo>
                  <a:lnTo>
                    <a:pt x="774" y="31"/>
                  </a:lnTo>
                  <a:close/>
                  <a:moveTo>
                    <a:pt x="805" y="16"/>
                  </a:moveTo>
                  <a:lnTo>
                    <a:pt x="805" y="573"/>
                  </a:lnTo>
                  <a:cubicBezTo>
                    <a:pt x="805" y="581"/>
                    <a:pt x="798" y="588"/>
                    <a:pt x="790" y="588"/>
                  </a:cubicBezTo>
                  <a:lnTo>
                    <a:pt x="570" y="588"/>
                  </a:lnTo>
                  <a:cubicBezTo>
                    <a:pt x="561" y="588"/>
                    <a:pt x="555" y="581"/>
                    <a:pt x="555" y="573"/>
                  </a:cubicBezTo>
                  <a:lnTo>
                    <a:pt x="555" y="16"/>
                  </a:lnTo>
                  <a:cubicBezTo>
                    <a:pt x="555" y="7"/>
                    <a:pt x="561" y="0"/>
                    <a:pt x="570" y="0"/>
                  </a:cubicBezTo>
                  <a:lnTo>
                    <a:pt x="790" y="0"/>
                  </a:lnTo>
                  <a:cubicBezTo>
                    <a:pt x="798" y="0"/>
                    <a:pt x="805" y="7"/>
                    <a:pt x="805" y="16"/>
                  </a:cubicBezTo>
                  <a:close/>
                  <a:moveTo>
                    <a:pt x="756" y="71"/>
                  </a:moveTo>
                  <a:lnTo>
                    <a:pt x="603" y="71"/>
                  </a:lnTo>
                  <a:lnTo>
                    <a:pt x="603" y="123"/>
                  </a:lnTo>
                  <a:lnTo>
                    <a:pt x="756" y="123"/>
                  </a:lnTo>
                  <a:lnTo>
                    <a:pt x="756" y="71"/>
                  </a:lnTo>
                  <a:close/>
                  <a:moveTo>
                    <a:pt x="756" y="179"/>
                  </a:moveTo>
                  <a:lnTo>
                    <a:pt x="603" y="179"/>
                  </a:lnTo>
                  <a:lnTo>
                    <a:pt x="603" y="202"/>
                  </a:lnTo>
                  <a:lnTo>
                    <a:pt x="756" y="202"/>
                  </a:lnTo>
                  <a:lnTo>
                    <a:pt x="756" y="179"/>
                  </a:lnTo>
                  <a:close/>
                  <a:moveTo>
                    <a:pt x="756" y="163"/>
                  </a:moveTo>
                  <a:lnTo>
                    <a:pt x="603" y="163"/>
                  </a:lnTo>
                  <a:lnTo>
                    <a:pt x="603" y="140"/>
                  </a:lnTo>
                  <a:lnTo>
                    <a:pt x="756" y="140"/>
                  </a:lnTo>
                  <a:lnTo>
                    <a:pt x="756" y="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299" tIns="45649" rIns="91299" bIns="45649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54" name="Freeform 118">
              <a:extLst>
                <a:ext uri="{FF2B5EF4-FFF2-40B4-BE49-F238E27FC236}">
                  <a16:creationId xmlns:a16="http://schemas.microsoft.com/office/drawing/2014/main" id="{B01D76AB-0DC9-4EB0-A5A2-54FC699DDAB1}"/>
                </a:ext>
              </a:extLst>
            </p:cNvPr>
            <p:cNvSpPr>
              <a:spLocks noEditPoints="1"/>
            </p:cNvSpPr>
            <p:nvPr/>
          </p:nvSpPr>
          <p:spPr bwMode="auto">
            <a:xfrm rot="21252099">
              <a:off x="2426051" y="2972550"/>
              <a:ext cx="690975" cy="514660"/>
            </a:xfrm>
            <a:custGeom>
              <a:avLst/>
              <a:gdLst>
                <a:gd name="T0" fmla="*/ 467 w 763"/>
                <a:gd name="T1" fmla="*/ 502 h 568"/>
                <a:gd name="T2" fmla="*/ 312 w 763"/>
                <a:gd name="T3" fmla="*/ 502 h 568"/>
                <a:gd name="T4" fmla="*/ 312 w 763"/>
                <a:gd name="T5" fmla="*/ 484 h 568"/>
                <a:gd name="T6" fmla="*/ 467 w 763"/>
                <a:gd name="T7" fmla="*/ 484 h 568"/>
                <a:gd name="T8" fmla="*/ 467 w 763"/>
                <a:gd name="T9" fmla="*/ 502 h 568"/>
                <a:gd name="T10" fmla="*/ 0 w 763"/>
                <a:gd name="T11" fmla="*/ 473 h 568"/>
                <a:gd name="T12" fmla="*/ 0 w 763"/>
                <a:gd name="T13" fmla="*/ 533 h 568"/>
                <a:gd name="T14" fmla="*/ 763 w 763"/>
                <a:gd name="T15" fmla="*/ 533 h 568"/>
                <a:gd name="T16" fmla="*/ 763 w 763"/>
                <a:gd name="T17" fmla="*/ 473 h 568"/>
                <a:gd name="T18" fmla="*/ 0 w 763"/>
                <a:gd name="T19" fmla="*/ 473 h 568"/>
                <a:gd name="T20" fmla="*/ 660 w 763"/>
                <a:gd name="T21" fmla="*/ 405 h 568"/>
                <a:gd name="T22" fmla="*/ 84 w 763"/>
                <a:gd name="T23" fmla="*/ 405 h 568"/>
                <a:gd name="T24" fmla="*/ 84 w 763"/>
                <a:gd name="T25" fmla="*/ 43 h 568"/>
                <a:gd name="T26" fmla="*/ 660 w 763"/>
                <a:gd name="T27" fmla="*/ 43 h 568"/>
                <a:gd name="T28" fmla="*/ 660 w 763"/>
                <a:gd name="T29" fmla="*/ 405 h 568"/>
                <a:gd name="T30" fmla="*/ 703 w 763"/>
                <a:gd name="T31" fmla="*/ 0 h 568"/>
                <a:gd name="T32" fmla="*/ 41 w 763"/>
                <a:gd name="T33" fmla="*/ 0 h 568"/>
                <a:gd name="T34" fmla="*/ 41 w 763"/>
                <a:gd name="T35" fmla="*/ 448 h 568"/>
                <a:gd name="T36" fmla="*/ 703 w 763"/>
                <a:gd name="T37" fmla="*/ 448 h 568"/>
                <a:gd name="T38" fmla="*/ 703 w 763"/>
                <a:gd name="T39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63" h="568">
                  <a:moveTo>
                    <a:pt x="467" y="502"/>
                  </a:moveTo>
                  <a:lnTo>
                    <a:pt x="312" y="502"/>
                  </a:lnTo>
                  <a:lnTo>
                    <a:pt x="312" y="484"/>
                  </a:lnTo>
                  <a:lnTo>
                    <a:pt x="467" y="484"/>
                  </a:lnTo>
                  <a:lnTo>
                    <a:pt x="467" y="502"/>
                  </a:lnTo>
                  <a:close/>
                  <a:moveTo>
                    <a:pt x="0" y="473"/>
                  </a:moveTo>
                  <a:lnTo>
                    <a:pt x="0" y="533"/>
                  </a:lnTo>
                  <a:cubicBezTo>
                    <a:pt x="107" y="568"/>
                    <a:pt x="737" y="549"/>
                    <a:pt x="763" y="533"/>
                  </a:cubicBezTo>
                  <a:lnTo>
                    <a:pt x="763" y="473"/>
                  </a:lnTo>
                  <a:lnTo>
                    <a:pt x="0" y="473"/>
                  </a:lnTo>
                  <a:close/>
                  <a:moveTo>
                    <a:pt x="660" y="405"/>
                  </a:moveTo>
                  <a:lnTo>
                    <a:pt x="84" y="405"/>
                  </a:lnTo>
                  <a:lnTo>
                    <a:pt x="84" y="43"/>
                  </a:lnTo>
                  <a:lnTo>
                    <a:pt x="660" y="43"/>
                  </a:lnTo>
                  <a:lnTo>
                    <a:pt x="660" y="405"/>
                  </a:lnTo>
                  <a:close/>
                  <a:moveTo>
                    <a:pt x="703" y="0"/>
                  </a:moveTo>
                  <a:lnTo>
                    <a:pt x="41" y="0"/>
                  </a:lnTo>
                  <a:lnTo>
                    <a:pt x="41" y="448"/>
                  </a:lnTo>
                  <a:lnTo>
                    <a:pt x="703" y="448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299" tIns="45649" rIns="91299" bIns="45649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55" name="Freeform 119">
              <a:extLst>
                <a:ext uri="{FF2B5EF4-FFF2-40B4-BE49-F238E27FC236}">
                  <a16:creationId xmlns:a16="http://schemas.microsoft.com/office/drawing/2014/main" id="{4CBDCC10-3AFD-438E-B40A-946B0A9518FB}"/>
                </a:ext>
              </a:extLst>
            </p:cNvPr>
            <p:cNvSpPr>
              <a:spLocks noEditPoints="1"/>
            </p:cNvSpPr>
            <p:nvPr/>
          </p:nvSpPr>
          <p:spPr bwMode="auto">
            <a:xfrm rot="21008259">
              <a:off x="8427910" y="7343050"/>
              <a:ext cx="320897" cy="513438"/>
            </a:xfrm>
            <a:custGeom>
              <a:avLst/>
              <a:gdLst>
                <a:gd name="T0" fmla="*/ 402 w 447"/>
                <a:gd name="T1" fmla="*/ 603 h 715"/>
                <a:gd name="T2" fmla="*/ 44 w 447"/>
                <a:gd name="T3" fmla="*/ 603 h 715"/>
                <a:gd name="T4" fmla="*/ 44 w 447"/>
                <a:gd name="T5" fmla="*/ 111 h 715"/>
                <a:gd name="T6" fmla="*/ 402 w 447"/>
                <a:gd name="T7" fmla="*/ 111 h 715"/>
                <a:gd name="T8" fmla="*/ 402 w 447"/>
                <a:gd name="T9" fmla="*/ 603 h 715"/>
                <a:gd name="T10" fmla="*/ 223 w 447"/>
                <a:gd name="T11" fmla="*/ 692 h 715"/>
                <a:gd name="T12" fmla="*/ 190 w 447"/>
                <a:gd name="T13" fmla="*/ 659 h 715"/>
                <a:gd name="T14" fmla="*/ 223 w 447"/>
                <a:gd name="T15" fmla="*/ 625 h 715"/>
                <a:gd name="T16" fmla="*/ 257 w 447"/>
                <a:gd name="T17" fmla="*/ 659 h 715"/>
                <a:gd name="T18" fmla="*/ 223 w 447"/>
                <a:gd name="T19" fmla="*/ 692 h 715"/>
                <a:gd name="T20" fmla="*/ 145 w 447"/>
                <a:gd name="T21" fmla="*/ 44 h 715"/>
                <a:gd name="T22" fmla="*/ 301 w 447"/>
                <a:gd name="T23" fmla="*/ 44 h 715"/>
                <a:gd name="T24" fmla="*/ 313 w 447"/>
                <a:gd name="T25" fmla="*/ 56 h 715"/>
                <a:gd name="T26" fmla="*/ 301 w 447"/>
                <a:gd name="T27" fmla="*/ 67 h 715"/>
                <a:gd name="T28" fmla="*/ 145 w 447"/>
                <a:gd name="T29" fmla="*/ 67 h 715"/>
                <a:gd name="T30" fmla="*/ 134 w 447"/>
                <a:gd name="T31" fmla="*/ 56 h 715"/>
                <a:gd name="T32" fmla="*/ 145 w 447"/>
                <a:gd name="T33" fmla="*/ 44 h 715"/>
                <a:gd name="T34" fmla="*/ 402 w 447"/>
                <a:gd name="T35" fmla="*/ 0 h 715"/>
                <a:gd name="T36" fmla="*/ 44 w 447"/>
                <a:gd name="T37" fmla="*/ 0 h 715"/>
                <a:gd name="T38" fmla="*/ 0 w 447"/>
                <a:gd name="T39" fmla="*/ 44 h 715"/>
                <a:gd name="T40" fmla="*/ 0 w 447"/>
                <a:gd name="T41" fmla="*/ 670 h 715"/>
                <a:gd name="T42" fmla="*/ 44 w 447"/>
                <a:gd name="T43" fmla="*/ 715 h 715"/>
                <a:gd name="T44" fmla="*/ 402 w 447"/>
                <a:gd name="T45" fmla="*/ 715 h 715"/>
                <a:gd name="T46" fmla="*/ 447 w 447"/>
                <a:gd name="T47" fmla="*/ 670 h 715"/>
                <a:gd name="T48" fmla="*/ 447 w 447"/>
                <a:gd name="T49" fmla="*/ 44 h 715"/>
                <a:gd name="T50" fmla="*/ 402 w 447"/>
                <a:gd name="T51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47" h="715">
                  <a:moveTo>
                    <a:pt x="402" y="603"/>
                  </a:moveTo>
                  <a:lnTo>
                    <a:pt x="44" y="603"/>
                  </a:lnTo>
                  <a:lnTo>
                    <a:pt x="44" y="111"/>
                  </a:lnTo>
                  <a:lnTo>
                    <a:pt x="402" y="111"/>
                  </a:lnTo>
                  <a:lnTo>
                    <a:pt x="402" y="603"/>
                  </a:lnTo>
                  <a:close/>
                  <a:moveTo>
                    <a:pt x="223" y="692"/>
                  </a:moveTo>
                  <a:cubicBezTo>
                    <a:pt x="205" y="692"/>
                    <a:pt x="190" y="677"/>
                    <a:pt x="190" y="659"/>
                  </a:cubicBezTo>
                  <a:cubicBezTo>
                    <a:pt x="190" y="640"/>
                    <a:pt x="205" y="625"/>
                    <a:pt x="223" y="625"/>
                  </a:cubicBezTo>
                  <a:cubicBezTo>
                    <a:pt x="242" y="625"/>
                    <a:pt x="257" y="640"/>
                    <a:pt x="257" y="659"/>
                  </a:cubicBezTo>
                  <a:cubicBezTo>
                    <a:pt x="257" y="677"/>
                    <a:pt x="242" y="692"/>
                    <a:pt x="223" y="692"/>
                  </a:cubicBezTo>
                  <a:close/>
                  <a:moveTo>
                    <a:pt x="145" y="44"/>
                  </a:moveTo>
                  <a:lnTo>
                    <a:pt x="301" y="44"/>
                  </a:lnTo>
                  <a:cubicBezTo>
                    <a:pt x="308" y="44"/>
                    <a:pt x="313" y="49"/>
                    <a:pt x="313" y="56"/>
                  </a:cubicBezTo>
                  <a:cubicBezTo>
                    <a:pt x="313" y="62"/>
                    <a:pt x="308" y="67"/>
                    <a:pt x="301" y="67"/>
                  </a:cubicBezTo>
                  <a:lnTo>
                    <a:pt x="145" y="67"/>
                  </a:lnTo>
                  <a:cubicBezTo>
                    <a:pt x="139" y="67"/>
                    <a:pt x="134" y="62"/>
                    <a:pt x="134" y="56"/>
                  </a:cubicBezTo>
                  <a:cubicBezTo>
                    <a:pt x="134" y="49"/>
                    <a:pt x="139" y="44"/>
                    <a:pt x="145" y="44"/>
                  </a:cubicBezTo>
                  <a:close/>
                  <a:moveTo>
                    <a:pt x="402" y="0"/>
                  </a:moveTo>
                  <a:lnTo>
                    <a:pt x="44" y="0"/>
                  </a:lnTo>
                  <a:cubicBezTo>
                    <a:pt x="20" y="0"/>
                    <a:pt x="0" y="20"/>
                    <a:pt x="0" y="44"/>
                  </a:cubicBezTo>
                  <a:lnTo>
                    <a:pt x="0" y="670"/>
                  </a:lnTo>
                  <a:cubicBezTo>
                    <a:pt x="0" y="695"/>
                    <a:pt x="20" y="715"/>
                    <a:pt x="44" y="715"/>
                  </a:cubicBezTo>
                  <a:lnTo>
                    <a:pt x="402" y="715"/>
                  </a:lnTo>
                  <a:cubicBezTo>
                    <a:pt x="427" y="715"/>
                    <a:pt x="447" y="695"/>
                    <a:pt x="447" y="670"/>
                  </a:cubicBezTo>
                  <a:lnTo>
                    <a:pt x="447" y="44"/>
                  </a:lnTo>
                  <a:cubicBezTo>
                    <a:pt x="447" y="20"/>
                    <a:pt x="427" y="0"/>
                    <a:pt x="40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299" tIns="45649" rIns="91299" bIns="45649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56" name="Freeform 239">
              <a:extLst>
                <a:ext uri="{FF2B5EF4-FFF2-40B4-BE49-F238E27FC236}">
                  <a16:creationId xmlns:a16="http://schemas.microsoft.com/office/drawing/2014/main" id="{897047BD-C460-41E4-B32E-24C7E19625CE}"/>
                </a:ext>
              </a:extLst>
            </p:cNvPr>
            <p:cNvSpPr>
              <a:spLocks noEditPoints="1"/>
            </p:cNvSpPr>
            <p:nvPr/>
          </p:nvSpPr>
          <p:spPr bwMode="auto">
            <a:xfrm rot="20996216">
              <a:off x="5417442" y="2668997"/>
              <a:ext cx="395526" cy="638558"/>
            </a:xfrm>
            <a:custGeom>
              <a:avLst/>
              <a:gdLst>
                <a:gd name="T0" fmla="*/ 402 w 438"/>
                <a:gd name="T1" fmla="*/ 619 h 701"/>
                <a:gd name="T2" fmla="*/ 232 w 438"/>
                <a:gd name="T3" fmla="*/ 619 h 701"/>
                <a:gd name="T4" fmla="*/ 232 w 438"/>
                <a:gd name="T5" fmla="*/ 47 h 701"/>
                <a:gd name="T6" fmla="*/ 402 w 438"/>
                <a:gd name="T7" fmla="*/ 47 h 701"/>
                <a:gd name="T8" fmla="*/ 402 w 438"/>
                <a:gd name="T9" fmla="*/ 619 h 701"/>
                <a:gd name="T10" fmla="*/ 250 w 438"/>
                <a:gd name="T11" fmla="*/ 288 h 701"/>
                <a:gd name="T12" fmla="*/ 286 w 438"/>
                <a:gd name="T13" fmla="*/ 288 h 701"/>
                <a:gd name="T14" fmla="*/ 286 w 438"/>
                <a:gd name="T15" fmla="*/ 383 h 701"/>
                <a:gd name="T16" fmla="*/ 250 w 438"/>
                <a:gd name="T17" fmla="*/ 383 h 701"/>
                <a:gd name="T18" fmla="*/ 250 w 438"/>
                <a:gd name="T19" fmla="*/ 288 h 701"/>
                <a:gd name="T20" fmla="*/ 153 w 438"/>
                <a:gd name="T21" fmla="*/ 288 h 701"/>
                <a:gd name="T22" fmla="*/ 190 w 438"/>
                <a:gd name="T23" fmla="*/ 288 h 701"/>
                <a:gd name="T24" fmla="*/ 190 w 438"/>
                <a:gd name="T25" fmla="*/ 383 h 701"/>
                <a:gd name="T26" fmla="*/ 153 w 438"/>
                <a:gd name="T27" fmla="*/ 383 h 701"/>
                <a:gd name="T28" fmla="*/ 153 w 438"/>
                <a:gd name="T29" fmla="*/ 288 h 701"/>
                <a:gd name="T30" fmla="*/ 206 w 438"/>
                <a:gd name="T31" fmla="*/ 619 h 701"/>
                <a:gd name="T32" fmla="*/ 36 w 438"/>
                <a:gd name="T33" fmla="*/ 619 h 701"/>
                <a:gd name="T34" fmla="*/ 36 w 438"/>
                <a:gd name="T35" fmla="*/ 47 h 701"/>
                <a:gd name="T36" fmla="*/ 206 w 438"/>
                <a:gd name="T37" fmla="*/ 47 h 701"/>
                <a:gd name="T38" fmla="*/ 206 w 438"/>
                <a:gd name="T39" fmla="*/ 619 h 701"/>
                <a:gd name="T40" fmla="*/ 365 w 438"/>
                <a:gd name="T41" fmla="*/ 0 h 701"/>
                <a:gd name="T42" fmla="*/ 73 w 438"/>
                <a:gd name="T43" fmla="*/ 0 h 701"/>
                <a:gd name="T44" fmla="*/ 0 w 438"/>
                <a:gd name="T45" fmla="*/ 74 h 701"/>
                <a:gd name="T46" fmla="*/ 0 w 438"/>
                <a:gd name="T47" fmla="*/ 590 h 701"/>
                <a:gd name="T48" fmla="*/ 44 w 438"/>
                <a:gd name="T49" fmla="*/ 657 h 701"/>
                <a:gd name="T50" fmla="*/ 44 w 438"/>
                <a:gd name="T51" fmla="*/ 688 h 701"/>
                <a:gd name="T52" fmla="*/ 57 w 438"/>
                <a:gd name="T53" fmla="*/ 701 h 701"/>
                <a:gd name="T54" fmla="*/ 69 w 438"/>
                <a:gd name="T55" fmla="*/ 688 h 701"/>
                <a:gd name="T56" fmla="*/ 69 w 438"/>
                <a:gd name="T57" fmla="*/ 663 h 701"/>
                <a:gd name="T58" fmla="*/ 73 w 438"/>
                <a:gd name="T59" fmla="*/ 664 h 701"/>
                <a:gd name="T60" fmla="*/ 365 w 438"/>
                <a:gd name="T61" fmla="*/ 664 h 701"/>
                <a:gd name="T62" fmla="*/ 369 w 438"/>
                <a:gd name="T63" fmla="*/ 663 h 701"/>
                <a:gd name="T64" fmla="*/ 369 w 438"/>
                <a:gd name="T65" fmla="*/ 688 h 701"/>
                <a:gd name="T66" fmla="*/ 381 w 438"/>
                <a:gd name="T67" fmla="*/ 701 h 701"/>
                <a:gd name="T68" fmla="*/ 394 w 438"/>
                <a:gd name="T69" fmla="*/ 688 h 701"/>
                <a:gd name="T70" fmla="*/ 394 w 438"/>
                <a:gd name="T71" fmla="*/ 657 h 701"/>
                <a:gd name="T72" fmla="*/ 438 w 438"/>
                <a:gd name="T73" fmla="*/ 590 h 701"/>
                <a:gd name="T74" fmla="*/ 438 w 438"/>
                <a:gd name="T75" fmla="*/ 74 h 701"/>
                <a:gd name="T76" fmla="*/ 365 w 438"/>
                <a:gd name="T77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8" h="701">
                  <a:moveTo>
                    <a:pt x="402" y="619"/>
                  </a:moveTo>
                  <a:lnTo>
                    <a:pt x="232" y="619"/>
                  </a:lnTo>
                  <a:lnTo>
                    <a:pt x="232" y="47"/>
                  </a:lnTo>
                  <a:lnTo>
                    <a:pt x="402" y="47"/>
                  </a:lnTo>
                  <a:lnTo>
                    <a:pt x="402" y="619"/>
                  </a:lnTo>
                  <a:close/>
                  <a:moveTo>
                    <a:pt x="250" y="288"/>
                  </a:moveTo>
                  <a:lnTo>
                    <a:pt x="286" y="288"/>
                  </a:lnTo>
                  <a:lnTo>
                    <a:pt x="286" y="383"/>
                  </a:lnTo>
                  <a:lnTo>
                    <a:pt x="250" y="383"/>
                  </a:lnTo>
                  <a:lnTo>
                    <a:pt x="250" y="288"/>
                  </a:lnTo>
                  <a:close/>
                  <a:moveTo>
                    <a:pt x="153" y="288"/>
                  </a:moveTo>
                  <a:lnTo>
                    <a:pt x="190" y="288"/>
                  </a:lnTo>
                  <a:lnTo>
                    <a:pt x="190" y="383"/>
                  </a:lnTo>
                  <a:lnTo>
                    <a:pt x="153" y="383"/>
                  </a:lnTo>
                  <a:lnTo>
                    <a:pt x="153" y="288"/>
                  </a:lnTo>
                  <a:close/>
                  <a:moveTo>
                    <a:pt x="206" y="619"/>
                  </a:moveTo>
                  <a:lnTo>
                    <a:pt x="36" y="619"/>
                  </a:lnTo>
                  <a:lnTo>
                    <a:pt x="36" y="47"/>
                  </a:lnTo>
                  <a:lnTo>
                    <a:pt x="206" y="47"/>
                  </a:lnTo>
                  <a:lnTo>
                    <a:pt x="206" y="619"/>
                  </a:lnTo>
                  <a:close/>
                  <a:moveTo>
                    <a:pt x="365" y="0"/>
                  </a:moveTo>
                  <a:lnTo>
                    <a:pt x="73" y="0"/>
                  </a:lnTo>
                  <a:cubicBezTo>
                    <a:pt x="33" y="0"/>
                    <a:pt x="0" y="33"/>
                    <a:pt x="0" y="74"/>
                  </a:cubicBezTo>
                  <a:lnTo>
                    <a:pt x="0" y="590"/>
                  </a:lnTo>
                  <a:cubicBezTo>
                    <a:pt x="0" y="620"/>
                    <a:pt x="18" y="646"/>
                    <a:pt x="44" y="657"/>
                  </a:cubicBezTo>
                  <a:lnTo>
                    <a:pt x="44" y="688"/>
                  </a:lnTo>
                  <a:cubicBezTo>
                    <a:pt x="44" y="695"/>
                    <a:pt x="49" y="701"/>
                    <a:pt x="57" y="701"/>
                  </a:cubicBezTo>
                  <a:cubicBezTo>
                    <a:pt x="64" y="701"/>
                    <a:pt x="69" y="695"/>
                    <a:pt x="69" y="688"/>
                  </a:cubicBezTo>
                  <a:lnTo>
                    <a:pt x="69" y="663"/>
                  </a:lnTo>
                  <a:lnTo>
                    <a:pt x="73" y="664"/>
                  </a:lnTo>
                  <a:lnTo>
                    <a:pt x="365" y="664"/>
                  </a:lnTo>
                  <a:lnTo>
                    <a:pt x="369" y="663"/>
                  </a:lnTo>
                  <a:lnTo>
                    <a:pt x="369" y="688"/>
                  </a:lnTo>
                  <a:cubicBezTo>
                    <a:pt x="369" y="695"/>
                    <a:pt x="374" y="701"/>
                    <a:pt x="381" y="701"/>
                  </a:cubicBezTo>
                  <a:cubicBezTo>
                    <a:pt x="388" y="701"/>
                    <a:pt x="394" y="695"/>
                    <a:pt x="394" y="688"/>
                  </a:cubicBezTo>
                  <a:lnTo>
                    <a:pt x="394" y="657"/>
                  </a:lnTo>
                  <a:cubicBezTo>
                    <a:pt x="420" y="646"/>
                    <a:pt x="438" y="620"/>
                    <a:pt x="438" y="590"/>
                  </a:cubicBezTo>
                  <a:lnTo>
                    <a:pt x="438" y="74"/>
                  </a:lnTo>
                  <a:cubicBezTo>
                    <a:pt x="438" y="33"/>
                    <a:pt x="405" y="0"/>
                    <a:pt x="36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299" tIns="45649" rIns="91299" bIns="45649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  <p:sp>
          <p:nvSpPr>
            <p:cNvPr id="57" name="Freeform 357">
              <a:extLst>
                <a:ext uri="{FF2B5EF4-FFF2-40B4-BE49-F238E27FC236}">
                  <a16:creationId xmlns:a16="http://schemas.microsoft.com/office/drawing/2014/main" id="{D7CF4EBB-1949-44B6-9EC6-E3EA5FE29390}"/>
                </a:ext>
              </a:extLst>
            </p:cNvPr>
            <p:cNvSpPr>
              <a:spLocks noEditPoints="1"/>
            </p:cNvSpPr>
            <p:nvPr/>
          </p:nvSpPr>
          <p:spPr bwMode="auto">
            <a:xfrm rot="21020061">
              <a:off x="6653767" y="4108278"/>
              <a:ext cx="385802" cy="389125"/>
            </a:xfrm>
            <a:custGeom>
              <a:avLst/>
              <a:gdLst>
                <a:gd name="T0" fmla="*/ 497 w 612"/>
                <a:gd name="T1" fmla="*/ 249 h 612"/>
                <a:gd name="T2" fmla="*/ 497 w 612"/>
                <a:gd name="T3" fmla="*/ 220 h 612"/>
                <a:gd name="T4" fmla="*/ 497 w 612"/>
                <a:gd name="T5" fmla="*/ 115 h 612"/>
                <a:gd name="T6" fmla="*/ 114 w 612"/>
                <a:gd name="T7" fmla="*/ 115 h 612"/>
                <a:gd name="T8" fmla="*/ 114 w 612"/>
                <a:gd name="T9" fmla="*/ 220 h 612"/>
                <a:gd name="T10" fmla="*/ 114 w 612"/>
                <a:gd name="T11" fmla="*/ 249 h 612"/>
                <a:gd name="T12" fmla="*/ 114 w 612"/>
                <a:gd name="T13" fmla="*/ 411 h 612"/>
                <a:gd name="T14" fmla="*/ 497 w 612"/>
                <a:gd name="T15" fmla="*/ 411 h 612"/>
                <a:gd name="T16" fmla="*/ 497 w 612"/>
                <a:gd name="T17" fmla="*/ 249 h 612"/>
                <a:gd name="T18" fmla="*/ 583 w 612"/>
                <a:gd name="T19" fmla="*/ 115 h 612"/>
                <a:gd name="T20" fmla="*/ 554 w 612"/>
                <a:gd name="T21" fmla="*/ 115 h 612"/>
                <a:gd name="T22" fmla="*/ 554 w 612"/>
                <a:gd name="T23" fmla="*/ 278 h 612"/>
                <a:gd name="T24" fmla="*/ 554 w 612"/>
                <a:gd name="T25" fmla="*/ 411 h 612"/>
                <a:gd name="T26" fmla="*/ 554 w 612"/>
                <a:gd name="T27" fmla="*/ 440 h 612"/>
                <a:gd name="T28" fmla="*/ 526 w 612"/>
                <a:gd name="T29" fmla="*/ 469 h 612"/>
                <a:gd name="T30" fmla="*/ 375 w 612"/>
                <a:gd name="T31" fmla="*/ 469 h 612"/>
                <a:gd name="T32" fmla="*/ 469 w 612"/>
                <a:gd name="T33" fmla="*/ 563 h 612"/>
                <a:gd name="T34" fmla="*/ 478 w 612"/>
                <a:gd name="T35" fmla="*/ 584 h 612"/>
                <a:gd name="T36" fmla="*/ 449 w 612"/>
                <a:gd name="T37" fmla="*/ 612 h 612"/>
                <a:gd name="T38" fmla="*/ 429 w 612"/>
                <a:gd name="T39" fmla="*/ 604 h 612"/>
                <a:gd name="T40" fmla="*/ 334 w 612"/>
                <a:gd name="T41" fmla="*/ 509 h 612"/>
                <a:gd name="T42" fmla="*/ 334 w 612"/>
                <a:gd name="T43" fmla="*/ 584 h 612"/>
                <a:gd name="T44" fmla="*/ 306 w 612"/>
                <a:gd name="T45" fmla="*/ 612 h 612"/>
                <a:gd name="T46" fmla="*/ 277 w 612"/>
                <a:gd name="T47" fmla="*/ 584 h 612"/>
                <a:gd name="T48" fmla="*/ 277 w 612"/>
                <a:gd name="T49" fmla="*/ 509 h 612"/>
                <a:gd name="T50" fmla="*/ 182 w 612"/>
                <a:gd name="T51" fmla="*/ 604 h 612"/>
                <a:gd name="T52" fmla="*/ 162 w 612"/>
                <a:gd name="T53" fmla="*/ 612 h 612"/>
                <a:gd name="T54" fmla="*/ 133 w 612"/>
                <a:gd name="T55" fmla="*/ 584 h 612"/>
                <a:gd name="T56" fmla="*/ 142 w 612"/>
                <a:gd name="T57" fmla="*/ 563 h 612"/>
                <a:gd name="T58" fmla="*/ 236 w 612"/>
                <a:gd name="T59" fmla="*/ 469 h 612"/>
                <a:gd name="T60" fmla="*/ 86 w 612"/>
                <a:gd name="T61" fmla="*/ 469 h 612"/>
                <a:gd name="T62" fmla="*/ 57 w 612"/>
                <a:gd name="T63" fmla="*/ 440 h 612"/>
                <a:gd name="T64" fmla="*/ 57 w 612"/>
                <a:gd name="T65" fmla="*/ 411 h 612"/>
                <a:gd name="T66" fmla="*/ 57 w 612"/>
                <a:gd name="T67" fmla="*/ 278 h 612"/>
                <a:gd name="T68" fmla="*/ 57 w 612"/>
                <a:gd name="T69" fmla="*/ 115 h 612"/>
                <a:gd name="T70" fmla="*/ 28 w 612"/>
                <a:gd name="T71" fmla="*/ 115 h 612"/>
                <a:gd name="T72" fmla="*/ 0 w 612"/>
                <a:gd name="T73" fmla="*/ 86 h 612"/>
                <a:gd name="T74" fmla="*/ 28 w 612"/>
                <a:gd name="T75" fmla="*/ 57 h 612"/>
                <a:gd name="T76" fmla="*/ 277 w 612"/>
                <a:gd name="T77" fmla="*/ 57 h 612"/>
                <a:gd name="T78" fmla="*/ 277 w 612"/>
                <a:gd name="T79" fmla="*/ 29 h 612"/>
                <a:gd name="T80" fmla="*/ 306 w 612"/>
                <a:gd name="T81" fmla="*/ 0 h 612"/>
                <a:gd name="T82" fmla="*/ 334 w 612"/>
                <a:gd name="T83" fmla="*/ 29 h 612"/>
                <a:gd name="T84" fmla="*/ 334 w 612"/>
                <a:gd name="T85" fmla="*/ 57 h 612"/>
                <a:gd name="T86" fmla="*/ 583 w 612"/>
                <a:gd name="T87" fmla="*/ 57 h 612"/>
                <a:gd name="T88" fmla="*/ 612 w 612"/>
                <a:gd name="T89" fmla="*/ 86 h 612"/>
                <a:gd name="T90" fmla="*/ 583 w 612"/>
                <a:gd name="T91" fmla="*/ 115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12" h="612">
                  <a:moveTo>
                    <a:pt x="497" y="249"/>
                  </a:moveTo>
                  <a:lnTo>
                    <a:pt x="497" y="220"/>
                  </a:lnTo>
                  <a:lnTo>
                    <a:pt x="497" y="115"/>
                  </a:lnTo>
                  <a:lnTo>
                    <a:pt x="114" y="115"/>
                  </a:lnTo>
                  <a:lnTo>
                    <a:pt x="114" y="220"/>
                  </a:lnTo>
                  <a:lnTo>
                    <a:pt x="114" y="249"/>
                  </a:lnTo>
                  <a:lnTo>
                    <a:pt x="114" y="411"/>
                  </a:lnTo>
                  <a:lnTo>
                    <a:pt x="497" y="411"/>
                  </a:lnTo>
                  <a:lnTo>
                    <a:pt x="497" y="249"/>
                  </a:lnTo>
                  <a:close/>
                  <a:moveTo>
                    <a:pt x="583" y="115"/>
                  </a:moveTo>
                  <a:lnTo>
                    <a:pt x="554" y="115"/>
                  </a:lnTo>
                  <a:lnTo>
                    <a:pt x="554" y="278"/>
                  </a:lnTo>
                  <a:lnTo>
                    <a:pt x="554" y="411"/>
                  </a:lnTo>
                  <a:lnTo>
                    <a:pt x="554" y="440"/>
                  </a:lnTo>
                  <a:cubicBezTo>
                    <a:pt x="554" y="456"/>
                    <a:pt x="541" y="469"/>
                    <a:pt x="526" y="469"/>
                  </a:cubicBezTo>
                  <a:lnTo>
                    <a:pt x="375" y="469"/>
                  </a:lnTo>
                  <a:lnTo>
                    <a:pt x="469" y="563"/>
                  </a:lnTo>
                  <a:cubicBezTo>
                    <a:pt x="475" y="569"/>
                    <a:pt x="478" y="576"/>
                    <a:pt x="478" y="584"/>
                  </a:cubicBezTo>
                  <a:cubicBezTo>
                    <a:pt x="478" y="600"/>
                    <a:pt x="465" y="612"/>
                    <a:pt x="449" y="612"/>
                  </a:cubicBezTo>
                  <a:cubicBezTo>
                    <a:pt x="441" y="612"/>
                    <a:pt x="434" y="609"/>
                    <a:pt x="429" y="604"/>
                  </a:cubicBezTo>
                  <a:lnTo>
                    <a:pt x="334" y="509"/>
                  </a:lnTo>
                  <a:lnTo>
                    <a:pt x="334" y="584"/>
                  </a:lnTo>
                  <a:cubicBezTo>
                    <a:pt x="334" y="600"/>
                    <a:pt x="321" y="612"/>
                    <a:pt x="306" y="612"/>
                  </a:cubicBezTo>
                  <a:cubicBezTo>
                    <a:pt x="290" y="612"/>
                    <a:pt x="277" y="600"/>
                    <a:pt x="277" y="584"/>
                  </a:cubicBezTo>
                  <a:lnTo>
                    <a:pt x="277" y="509"/>
                  </a:lnTo>
                  <a:lnTo>
                    <a:pt x="182" y="604"/>
                  </a:lnTo>
                  <a:cubicBezTo>
                    <a:pt x="177" y="609"/>
                    <a:pt x="170" y="612"/>
                    <a:pt x="162" y="612"/>
                  </a:cubicBezTo>
                  <a:cubicBezTo>
                    <a:pt x="146" y="612"/>
                    <a:pt x="133" y="600"/>
                    <a:pt x="133" y="584"/>
                  </a:cubicBezTo>
                  <a:cubicBezTo>
                    <a:pt x="133" y="576"/>
                    <a:pt x="137" y="569"/>
                    <a:pt x="142" y="563"/>
                  </a:cubicBezTo>
                  <a:lnTo>
                    <a:pt x="236" y="469"/>
                  </a:lnTo>
                  <a:lnTo>
                    <a:pt x="86" y="469"/>
                  </a:lnTo>
                  <a:cubicBezTo>
                    <a:pt x="70" y="469"/>
                    <a:pt x="57" y="456"/>
                    <a:pt x="57" y="440"/>
                  </a:cubicBezTo>
                  <a:lnTo>
                    <a:pt x="57" y="411"/>
                  </a:lnTo>
                  <a:lnTo>
                    <a:pt x="57" y="278"/>
                  </a:lnTo>
                  <a:lnTo>
                    <a:pt x="57" y="115"/>
                  </a:lnTo>
                  <a:lnTo>
                    <a:pt x="28" y="115"/>
                  </a:lnTo>
                  <a:cubicBezTo>
                    <a:pt x="12" y="115"/>
                    <a:pt x="0" y="102"/>
                    <a:pt x="0" y="86"/>
                  </a:cubicBezTo>
                  <a:cubicBezTo>
                    <a:pt x="0" y="70"/>
                    <a:pt x="12" y="57"/>
                    <a:pt x="28" y="57"/>
                  </a:cubicBezTo>
                  <a:lnTo>
                    <a:pt x="277" y="57"/>
                  </a:lnTo>
                  <a:lnTo>
                    <a:pt x="277" y="29"/>
                  </a:lnTo>
                  <a:cubicBezTo>
                    <a:pt x="277" y="13"/>
                    <a:pt x="290" y="0"/>
                    <a:pt x="306" y="0"/>
                  </a:cubicBezTo>
                  <a:cubicBezTo>
                    <a:pt x="321" y="0"/>
                    <a:pt x="334" y="13"/>
                    <a:pt x="334" y="29"/>
                  </a:cubicBezTo>
                  <a:lnTo>
                    <a:pt x="334" y="57"/>
                  </a:lnTo>
                  <a:lnTo>
                    <a:pt x="583" y="57"/>
                  </a:lnTo>
                  <a:cubicBezTo>
                    <a:pt x="599" y="57"/>
                    <a:pt x="612" y="70"/>
                    <a:pt x="612" y="86"/>
                  </a:cubicBezTo>
                  <a:cubicBezTo>
                    <a:pt x="612" y="102"/>
                    <a:pt x="599" y="115"/>
                    <a:pt x="583" y="1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299" tIns="45649" rIns="91299" bIns="45649" numCol="1" anchor="t" anchorCtr="0" compatLnSpc="1">
              <a:prstTxWarp prst="textNoShape">
                <a:avLst/>
              </a:prstTxWarp>
            </a:bodyPr>
            <a:lstStyle/>
            <a:p>
              <a:endParaRPr lang="en-US" sz="1798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56145657-B637-44B5-80FD-8A64F286657E}"/>
              </a:ext>
            </a:extLst>
          </p:cNvPr>
          <p:cNvSpPr/>
          <p:nvPr/>
        </p:nvSpPr>
        <p:spPr>
          <a:xfrm>
            <a:off x="3395180" y="5239533"/>
            <a:ext cx="5065046" cy="705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chemeClr val="accent2"/>
                </a:solidFill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CC1D5F3-8A33-409F-9B74-3D91742C97D7}"/>
              </a:ext>
            </a:extLst>
          </p:cNvPr>
          <p:cNvSpPr/>
          <p:nvPr/>
        </p:nvSpPr>
        <p:spPr>
          <a:xfrm>
            <a:off x="3395180" y="5952331"/>
            <a:ext cx="6807734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Vivamus quam dolor, tempor ac gravida sit amet, porta fermentum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DFE01E6-951D-4FC5-9516-6DB0AA751232}"/>
              </a:ext>
            </a:extLst>
          </p:cNvPr>
          <p:cNvSpPr/>
          <p:nvPr/>
        </p:nvSpPr>
        <p:spPr>
          <a:xfrm>
            <a:off x="3395180" y="7478433"/>
            <a:ext cx="5065046" cy="705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chemeClr val="accent2"/>
                </a:solidFill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C01AF9D-EDB7-4295-9861-A2B96DDEFEB6}"/>
              </a:ext>
            </a:extLst>
          </p:cNvPr>
          <p:cNvSpPr/>
          <p:nvPr/>
        </p:nvSpPr>
        <p:spPr>
          <a:xfrm>
            <a:off x="3395180" y="8191231"/>
            <a:ext cx="6807734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Vivamus quam dolor, tempor ac gravida sit amet, porta fermentum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65C1F5-FF73-40C6-BEDD-6A99068103E7}"/>
              </a:ext>
            </a:extLst>
          </p:cNvPr>
          <p:cNvGrpSpPr/>
          <p:nvPr/>
        </p:nvGrpSpPr>
        <p:grpSpPr>
          <a:xfrm>
            <a:off x="1196399" y="7584765"/>
            <a:ext cx="1392545" cy="1392545"/>
            <a:chOff x="14057726" y="2228584"/>
            <a:chExt cx="558159" cy="558159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6CDF33-CDBA-46E7-A7E6-23A500B028B7}"/>
                </a:ext>
              </a:extLst>
            </p:cNvPr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3483D4B9-C58A-4FB2-886D-A70A658D9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2309" y="2373013"/>
              <a:ext cx="348993" cy="269301"/>
            </a:xfrm>
            <a:custGeom>
              <a:avLst/>
              <a:gdLst>
                <a:gd name="T0" fmla="*/ 198196 w 59"/>
                <a:gd name="T1" fmla="*/ 41487 h 45"/>
                <a:gd name="T2" fmla="*/ 102515 w 59"/>
                <a:gd name="T3" fmla="*/ 134832 h 45"/>
                <a:gd name="T4" fmla="*/ 85429 w 59"/>
                <a:gd name="T5" fmla="*/ 152118 h 45"/>
                <a:gd name="T6" fmla="*/ 78595 w 59"/>
                <a:gd name="T7" fmla="*/ 155575 h 45"/>
                <a:gd name="T8" fmla="*/ 68343 w 59"/>
                <a:gd name="T9" fmla="*/ 152118 h 45"/>
                <a:gd name="T10" fmla="*/ 51258 w 59"/>
                <a:gd name="T11" fmla="*/ 134832 h 45"/>
                <a:gd name="T12" fmla="*/ 3417 w 59"/>
                <a:gd name="T13" fmla="*/ 89888 h 45"/>
                <a:gd name="T14" fmla="*/ 0 w 59"/>
                <a:gd name="T15" fmla="*/ 79516 h 45"/>
                <a:gd name="T16" fmla="*/ 3417 w 59"/>
                <a:gd name="T17" fmla="*/ 69144 h 45"/>
                <a:gd name="T18" fmla="*/ 20503 w 59"/>
                <a:gd name="T19" fmla="*/ 51858 h 45"/>
                <a:gd name="T20" fmla="*/ 30755 w 59"/>
                <a:gd name="T21" fmla="*/ 48401 h 45"/>
                <a:gd name="T22" fmla="*/ 37589 w 59"/>
                <a:gd name="T23" fmla="*/ 51858 h 45"/>
                <a:gd name="T24" fmla="*/ 78595 w 59"/>
                <a:gd name="T25" fmla="*/ 89888 h 45"/>
                <a:gd name="T26" fmla="*/ 160607 w 59"/>
                <a:gd name="T27" fmla="*/ 3457 h 45"/>
                <a:gd name="T28" fmla="*/ 170858 w 59"/>
                <a:gd name="T29" fmla="*/ 0 h 45"/>
                <a:gd name="T30" fmla="*/ 181110 w 59"/>
                <a:gd name="T31" fmla="*/ 3457 h 45"/>
                <a:gd name="T32" fmla="*/ 198196 w 59"/>
                <a:gd name="T33" fmla="*/ 24201 h 45"/>
                <a:gd name="T34" fmla="*/ 201613 w 59"/>
                <a:gd name="T35" fmla="*/ 31115 h 45"/>
                <a:gd name="T36" fmla="*/ 198196 w 59"/>
                <a:gd name="T37" fmla="*/ 4148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9BF9D32-B981-4CE4-8BAD-0673FB7E192F}"/>
              </a:ext>
            </a:extLst>
          </p:cNvPr>
          <p:cNvGrpSpPr/>
          <p:nvPr/>
        </p:nvGrpSpPr>
        <p:grpSpPr>
          <a:xfrm>
            <a:off x="1196399" y="5327295"/>
            <a:ext cx="1392545" cy="1392545"/>
            <a:chOff x="14057726" y="2228584"/>
            <a:chExt cx="558159" cy="55815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AE7F01C-B553-403A-8B46-381416FA71E4}"/>
                </a:ext>
              </a:extLst>
            </p:cNvPr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8452C03B-847F-4D84-923C-CF75DFC8A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2309" y="2373013"/>
              <a:ext cx="348993" cy="269301"/>
            </a:xfrm>
            <a:custGeom>
              <a:avLst/>
              <a:gdLst>
                <a:gd name="T0" fmla="*/ 198196 w 59"/>
                <a:gd name="T1" fmla="*/ 41487 h 45"/>
                <a:gd name="T2" fmla="*/ 102515 w 59"/>
                <a:gd name="T3" fmla="*/ 134832 h 45"/>
                <a:gd name="T4" fmla="*/ 85429 w 59"/>
                <a:gd name="T5" fmla="*/ 152118 h 45"/>
                <a:gd name="T6" fmla="*/ 78595 w 59"/>
                <a:gd name="T7" fmla="*/ 155575 h 45"/>
                <a:gd name="T8" fmla="*/ 68343 w 59"/>
                <a:gd name="T9" fmla="*/ 152118 h 45"/>
                <a:gd name="T10" fmla="*/ 51258 w 59"/>
                <a:gd name="T11" fmla="*/ 134832 h 45"/>
                <a:gd name="T12" fmla="*/ 3417 w 59"/>
                <a:gd name="T13" fmla="*/ 89888 h 45"/>
                <a:gd name="T14" fmla="*/ 0 w 59"/>
                <a:gd name="T15" fmla="*/ 79516 h 45"/>
                <a:gd name="T16" fmla="*/ 3417 w 59"/>
                <a:gd name="T17" fmla="*/ 69144 h 45"/>
                <a:gd name="T18" fmla="*/ 20503 w 59"/>
                <a:gd name="T19" fmla="*/ 51858 h 45"/>
                <a:gd name="T20" fmla="*/ 30755 w 59"/>
                <a:gd name="T21" fmla="*/ 48401 h 45"/>
                <a:gd name="T22" fmla="*/ 37589 w 59"/>
                <a:gd name="T23" fmla="*/ 51858 h 45"/>
                <a:gd name="T24" fmla="*/ 78595 w 59"/>
                <a:gd name="T25" fmla="*/ 89888 h 45"/>
                <a:gd name="T26" fmla="*/ 160607 w 59"/>
                <a:gd name="T27" fmla="*/ 3457 h 45"/>
                <a:gd name="T28" fmla="*/ 170858 w 59"/>
                <a:gd name="T29" fmla="*/ 0 h 45"/>
                <a:gd name="T30" fmla="*/ 181110 w 59"/>
                <a:gd name="T31" fmla="*/ 3457 h 45"/>
                <a:gd name="T32" fmla="*/ 198196 w 59"/>
                <a:gd name="T33" fmla="*/ 24201 h 45"/>
                <a:gd name="T34" fmla="*/ 201613 w 59"/>
                <a:gd name="T35" fmla="*/ 31115 h 45"/>
                <a:gd name="T36" fmla="*/ 198196 w 59"/>
                <a:gd name="T37" fmla="*/ 4148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457DA6B0-4711-45F1-A4CE-5E5227F6A017}"/>
              </a:ext>
            </a:extLst>
          </p:cNvPr>
          <p:cNvSpPr/>
          <p:nvPr/>
        </p:nvSpPr>
        <p:spPr>
          <a:xfrm>
            <a:off x="3423510" y="9866175"/>
            <a:ext cx="5065046" cy="705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chemeClr val="accent2"/>
                </a:solidFill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3A1FC70-91CC-435B-9957-7EC7C5CD0C45}"/>
              </a:ext>
            </a:extLst>
          </p:cNvPr>
          <p:cNvSpPr/>
          <p:nvPr/>
        </p:nvSpPr>
        <p:spPr>
          <a:xfrm>
            <a:off x="3423510" y="10578973"/>
            <a:ext cx="6807734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Vivamus quam dolor, tempor ac gravida sit amet, porta fermentum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DCC921A-8F44-4AC0-8C83-2251CBD85DCB}"/>
              </a:ext>
            </a:extLst>
          </p:cNvPr>
          <p:cNvSpPr/>
          <p:nvPr/>
        </p:nvSpPr>
        <p:spPr>
          <a:xfrm>
            <a:off x="3423510" y="12256047"/>
            <a:ext cx="5065046" cy="705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chemeClr val="accent2"/>
                </a:solidFill>
                <a:cs typeface="Segoe UI" panose="020B0502040204020203" pitchFamily="34" charset="0"/>
              </a:rPr>
              <a:t>YOUR TITLE HERE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B639936-93AD-4979-B850-D73195E9121E}"/>
              </a:ext>
            </a:extLst>
          </p:cNvPr>
          <p:cNvSpPr/>
          <p:nvPr/>
        </p:nvSpPr>
        <p:spPr>
          <a:xfrm>
            <a:off x="3423510" y="12968846"/>
            <a:ext cx="6807734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Vivamus quam dolor, tempor ac gravida sit amet, porta fermentum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12C35C0-2773-4043-AE87-E07B5DADA220}"/>
              </a:ext>
            </a:extLst>
          </p:cNvPr>
          <p:cNvGrpSpPr/>
          <p:nvPr/>
        </p:nvGrpSpPr>
        <p:grpSpPr>
          <a:xfrm>
            <a:off x="1224729" y="12362382"/>
            <a:ext cx="1392545" cy="1392545"/>
            <a:chOff x="14057726" y="2228584"/>
            <a:chExt cx="558159" cy="55815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74CDC78-F95F-43E4-85DA-7FA0121C2E5D}"/>
                </a:ext>
              </a:extLst>
            </p:cNvPr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4" name="Freeform 29">
              <a:extLst>
                <a:ext uri="{FF2B5EF4-FFF2-40B4-BE49-F238E27FC236}">
                  <a16:creationId xmlns:a16="http://schemas.microsoft.com/office/drawing/2014/main" id="{C9B358CE-46FF-4B5D-B5F5-C649D2D7F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2309" y="2373013"/>
              <a:ext cx="348993" cy="269301"/>
            </a:xfrm>
            <a:custGeom>
              <a:avLst/>
              <a:gdLst>
                <a:gd name="T0" fmla="*/ 198196 w 59"/>
                <a:gd name="T1" fmla="*/ 41487 h 45"/>
                <a:gd name="T2" fmla="*/ 102515 w 59"/>
                <a:gd name="T3" fmla="*/ 134832 h 45"/>
                <a:gd name="T4" fmla="*/ 85429 w 59"/>
                <a:gd name="T5" fmla="*/ 152118 h 45"/>
                <a:gd name="T6" fmla="*/ 78595 w 59"/>
                <a:gd name="T7" fmla="*/ 155575 h 45"/>
                <a:gd name="T8" fmla="*/ 68343 w 59"/>
                <a:gd name="T9" fmla="*/ 152118 h 45"/>
                <a:gd name="T10" fmla="*/ 51258 w 59"/>
                <a:gd name="T11" fmla="*/ 134832 h 45"/>
                <a:gd name="T12" fmla="*/ 3417 w 59"/>
                <a:gd name="T13" fmla="*/ 89888 h 45"/>
                <a:gd name="T14" fmla="*/ 0 w 59"/>
                <a:gd name="T15" fmla="*/ 79516 h 45"/>
                <a:gd name="T16" fmla="*/ 3417 w 59"/>
                <a:gd name="T17" fmla="*/ 69144 h 45"/>
                <a:gd name="T18" fmla="*/ 20503 w 59"/>
                <a:gd name="T19" fmla="*/ 51858 h 45"/>
                <a:gd name="T20" fmla="*/ 30755 w 59"/>
                <a:gd name="T21" fmla="*/ 48401 h 45"/>
                <a:gd name="T22" fmla="*/ 37589 w 59"/>
                <a:gd name="T23" fmla="*/ 51858 h 45"/>
                <a:gd name="T24" fmla="*/ 78595 w 59"/>
                <a:gd name="T25" fmla="*/ 89888 h 45"/>
                <a:gd name="T26" fmla="*/ 160607 w 59"/>
                <a:gd name="T27" fmla="*/ 3457 h 45"/>
                <a:gd name="T28" fmla="*/ 170858 w 59"/>
                <a:gd name="T29" fmla="*/ 0 h 45"/>
                <a:gd name="T30" fmla="*/ 181110 w 59"/>
                <a:gd name="T31" fmla="*/ 3457 h 45"/>
                <a:gd name="T32" fmla="*/ 198196 w 59"/>
                <a:gd name="T33" fmla="*/ 24201 h 45"/>
                <a:gd name="T34" fmla="*/ 201613 w 59"/>
                <a:gd name="T35" fmla="*/ 31115 h 45"/>
                <a:gd name="T36" fmla="*/ 198196 w 59"/>
                <a:gd name="T37" fmla="*/ 4148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9A221BB-6441-4C6D-B1B1-FC6AA71C4705}"/>
              </a:ext>
            </a:extLst>
          </p:cNvPr>
          <p:cNvGrpSpPr/>
          <p:nvPr/>
        </p:nvGrpSpPr>
        <p:grpSpPr>
          <a:xfrm>
            <a:off x="1224729" y="9953937"/>
            <a:ext cx="1392545" cy="1392545"/>
            <a:chOff x="14057726" y="2228584"/>
            <a:chExt cx="558159" cy="558159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1F27ABB-4069-4078-8650-9F185D284C6E}"/>
                </a:ext>
              </a:extLst>
            </p:cNvPr>
            <p:cNvSpPr/>
            <p:nvPr/>
          </p:nvSpPr>
          <p:spPr>
            <a:xfrm>
              <a:off x="14057726" y="2228584"/>
              <a:ext cx="558159" cy="55815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7" name="Freeform 29">
              <a:extLst>
                <a:ext uri="{FF2B5EF4-FFF2-40B4-BE49-F238E27FC236}">
                  <a16:creationId xmlns:a16="http://schemas.microsoft.com/office/drawing/2014/main" id="{EC8FE1B4-4598-449B-98ED-686DF0B3D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2309" y="2373013"/>
              <a:ext cx="348993" cy="269301"/>
            </a:xfrm>
            <a:custGeom>
              <a:avLst/>
              <a:gdLst>
                <a:gd name="T0" fmla="*/ 198196 w 59"/>
                <a:gd name="T1" fmla="*/ 41487 h 45"/>
                <a:gd name="T2" fmla="*/ 102515 w 59"/>
                <a:gd name="T3" fmla="*/ 134832 h 45"/>
                <a:gd name="T4" fmla="*/ 85429 w 59"/>
                <a:gd name="T5" fmla="*/ 152118 h 45"/>
                <a:gd name="T6" fmla="*/ 78595 w 59"/>
                <a:gd name="T7" fmla="*/ 155575 h 45"/>
                <a:gd name="T8" fmla="*/ 68343 w 59"/>
                <a:gd name="T9" fmla="*/ 152118 h 45"/>
                <a:gd name="T10" fmla="*/ 51258 w 59"/>
                <a:gd name="T11" fmla="*/ 134832 h 45"/>
                <a:gd name="T12" fmla="*/ 3417 w 59"/>
                <a:gd name="T13" fmla="*/ 89888 h 45"/>
                <a:gd name="T14" fmla="*/ 0 w 59"/>
                <a:gd name="T15" fmla="*/ 79516 h 45"/>
                <a:gd name="T16" fmla="*/ 3417 w 59"/>
                <a:gd name="T17" fmla="*/ 69144 h 45"/>
                <a:gd name="T18" fmla="*/ 20503 w 59"/>
                <a:gd name="T19" fmla="*/ 51858 h 45"/>
                <a:gd name="T20" fmla="*/ 30755 w 59"/>
                <a:gd name="T21" fmla="*/ 48401 h 45"/>
                <a:gd name="T22" fmla="*/ 37589 w 59"/>
                <a:gd name="T23" fmla="*/ 51858 h 45"/>
                <a:gd name="T24" fmla="*/ 78595 w 59"/>
                <a:gd name="T25" fmla="*/ 89888 h 45"/>
                <a:gd name="T26" fmla="*/ 160607 w 59"/>
                <a:gd name="T27" fmla="*/ 3457 h 45"/>
                <a:gd name="T28" fmla="*/ 170858 w 59"/>
                <a:gd name="T29" fmla="*/ 0 h 45"/>
                <a:gd name="T30" fmla="*/ 181110 w 59"/>
                <a:gd name="T31" fmla="*/ 3457 h 45"/>
                <a:gd name="T32" fmla="*/ 198196 w 59"/>
                <a:gd name="T33" fmla="*/ 24201 h 45"/>
                <a:gd name="T34" fmla="*/ 201613 w 59"/>
                <a:gd name="T35" fmla="*/ 31115 h 45"/>
                <a:gd name="T36" fmla="*/ 198196 w 59"/>
                <a:gd name="T37" fmla="*/ 41487 h 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901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3D3425B-8ED5-4C3B-AD5B-DB8B15B9D7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 r="12551"/>
          <a:stretch>
            <a:fillRect/>
          </a:stretch>
        </p:blipFill>
        <p:spPr>
          <a:xfrm>
            <a:off x="17423500" y="-2"/>
            <a:ext cx="11837300" cy="1645920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BF1F7-E27C-4E0D-AE9D-7EE57CE1F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0</a:t>
            </a:r>
            <a:fld id="{92B485D1-D61A-494D-A8A9-04DC541B8AA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5EB28-DB4E-4491-BC59-325F1AC7B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7B7D79-C022-4B97-8A3E-228B28CA41B8}"/>
              </a:ext>
            </a:extLst>
          </p:cNvPr>
          <p:cNvSpPr/>
          <p:nvPr/>
        </p:nvSpPr>
        <p:spPr>
          <a:xfrm>
            <a:off x="996652" y="4253543"/>
            <a:ext cx="15405179" cy="2464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3"/>
                </a:solidFill>
              </a:rPr>
              <a:t>PROFESSIONAL</a:t>
            </a:r>
            <a:br>
              <a:rPr lang="en-US" sz="9600" b="1" dirty="0">
                <a:solidFill>
                  <a:schemeClr val="accent2"/>
                </a:solidFill>
              </a:rPr>
            </a:br>
            <a:r>
              <a:rPr lang="en-US" sz="9600" b="1" dirty="0">
                <a:solidFill>
                  <a:schemeClr val="accent2"/>
                </a:solidFill>
              </a:rPr>
              <a:t>POWER POINT DESIGN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33E791-97B3-4E98-B260-3F78FD9CCA7F}"/>
              </a:ext>
            </a:extLst>
          </p:cNvPr>
          <p:cNvSpPr/>
          <p:nvPr/>
        </p:nvSpPr>
        <p:spPr>
          <a:xfrm>
            <a:off x="1069921" y="7453707"/>
            <a:ext cx="11028294" cy="3702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In essence, a business meeting is a gathering of two or more people to discuss ideas, goals and objective workplace. Business meetings can be conducted in person at an office or at a different location, or even over the phone and by video conference.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B468E56-38BB-45D8-94C1-3E06C7A78109}"/>
              </a:ext>
            </a:extLst>
          </p:cNvPr>
          <p:cNvSpPr/>
          <p:nvPr/>
        </p:nvSpPr>
        <p:spPr>
          <a:xfrm>
            <a:off x="1165170" y="12306688"/>
            <a:ext cx="5034967" cy="1904612"/>
          </a:xfrm>
          <a:prstGeom prst="roundRect">
            <a:avLst>
              <a:gd name="adj" fmla="val 629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/>
              <a:t>1000+</a:t>
            </a:r>
            <a:br>
              <a:rPr lang="en-US" dirty="0"/>
            </a:br>
            <a:r>
              <a:rPr lang="en-US" sz="3600" dirty="0"/>
              <a:t>BUSINESS </a:t>
            </a:r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7B4D13-5F0A-480B-82CC-68EBEB683505}"/>
              </a:ext>
            </a:extLst>
          </p:cNvPr>
          <p:cNvSpPr/>
          <p:nvPr/>
        </p:nvSpPr>
        <p:spPr>
          <a:xfrm>
            <a:off x="6570878" y="12306688"/>
            <a:ext cx="5034967" cy="1904612"/>
          </a:xfrm>
          <a:prstGeom prst="roundRect">
            <a:avLst>
              <a:gd name="adj" fmla="val 62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4800" b="1" dirty="0">
                <a:solidFill>
                  <a:prstClr val="white"/>
                </a:solidFill>
              </a:rPr>
              <a:t>100+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3600" dirty="0">
                <a:solidFill>
                  <a:prstClr val="white"/>
                </a:solidFill>
              </a:rPr>
              <a:t>PARTNERS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FC3C994-03D0-489F-AC11-2388E6C0A4E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A162AA-7990-443B-87B8-866488D079E7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 descr="Target Audience">
            <a:extLst>
              <a:ext uri="{FF2B5EF4-FFF2-40B4-BE49-F238E27FC236}">
                <a16:creationId xmlns:a16="http://schemas.microsoft.com/office/drawing/2014/main" id="{6CADF605-C993-4E8A-987D-3383A2C4A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2ED740E-41DE-46A6-AE76-28826BA17459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13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B7B9E-095A-413C-B904-7264FC947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724D0-1B06-4B4A-9F58-01CFAD103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A563B-0417-46BA-B4C5-76B8FA5E29A3}"/>
              </a:ext>
            </a:extLst>
          </p:cNvPr>
          <p:cNvSpPr/>
          <p:nvPr/>
        </p:nvSpPr>
        <p:spPr>
          <a:xfrm>
            <a:off x="1066990" y="2989014"/>
            <a:ext cx="14679018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ABOUT OUR JOURNEY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B008D0-C912-449B-926A-609515F9D84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6546D-D3AE-4ECF-B8BA-C463C1DD9264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4C8ACFBF-EEFD-4324-A297-5A5CDBE11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5CCA05-42CB-4DCC-8B0B-AD9D79C71515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F8796D-B221-43D6-A4A7-06AAD5838B33}"/>
              </a:ext>
            </a:extLst>
          </p:cNvPr>
          <p:cNvGrpSpPr/>
          <p:nvPr/>
        </p:nvGrpSpPr>
        <p:grpSpPr>
          <a:xfrm>
            <a:off x="16132391" y="4526470"/>
            <a:ext cx="10722169" cy="10222345"/>
            <a:chOff x="14922250" y="4526470"/>
            <a:chExt cx="10722169" cy="1022234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6E9BBD-404D-418D-B9DF-69CAC3713ADE}"/>
                </a:ext>
              </a:extLst>
            </p:cNvPr>
            <p:cNvGrpSpPr/>
            <p:nvPr/>
          </p:nvGrpSpPr>
          <p:grpSpPr>
            <a:xfrm>
              <a:off x="14922250" y="4526470"/>
              <a:ext cx="8832320" cy="7007529"/>
              <a:chOff x="1306198" y="1725781"/>
              <a:chExt cx="3851101" cy="305544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BA9C84A-1052-4E55-AEB3-E865937293E7}"/>
                  </a:ext>
                </a:extLst>
              </p:cNvPr>
              <p:cNvGrpSpPr/>
              <p:nvPr/>
            </p:nvGrpSpPr>
            <p:grpSpPr>
              <a:xfrm>
                <a:off x="1306198" y="1725781"/>
                <a:ext cx="3851101" cy="3055449"/>
                <a:chOff x="1306198" y="1725781"/>
                <a:chExt cx="3851101" cy="3055449"/>
              </a:xfrm>
            </p:grpSpPr>
            <p:sp>
              <p:nvSpPr>
                <p:cNvPr id="12" name="Freeform 249">
                  <a:extLst>
                    <a:ext uri="{FF2B5EF4-FFF2-40B4-BE49-F238E27FC236}">
                      <a16:creationId xmlns:a16="http://schemas.microsoft.com/office/drawing/2014/main" id="{27DB5ABA-414D-4E9F-BD31-75E753766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2973" y="1998133"/>
                  <a:ext cx="3744326" cy="2783097"/>
                </a:xfrm>
                <a:custGeom>
                  <a:avLst/>
                  <a:gdLst>
                    <a:gd name="T0" fmla="*/ 135 w 8488"/>
                    <a:gd name="T1" fmla="*/ 5407 h 6335"/>
                    <a:gd name="T2" fmla="*/ 352 w 8488"/>
                    <a:gd name="T3" fmla="*/ 4750 h 6335"/>
                    <a:gd name="T4" fmla="*/ 6304 w 8488"/>
                    <a:gd name="T5" fmla="*/ 64 h 6335"/>
                    <a:gd name="T6" fmla="*/ 7489 w 8488"/>
                    <a:gd name="T7" fmla="*/ 343 h 6335"/>
                    <a:gd name="T8" fmla="*/ 1528 w 8488"/>
                    <a:gd name="T9" fmla="*/ 6219 h 6335"/>
                    <a:gd name="T10" fmla="*/ 135 w 8488"/>
                    <a:gd name="T11" fmla="*/ 5407 h 6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88" h="6335">
                      <a:moveTo>
                        <a:pt x="135" y="5407"/>
                      </a:moveTo>
                      <a:cubicBezTo>
                        <a:pt x="168" y="5192"/>
                        <a:pt x="273" y="4997"/>
                        <a:pt x="352" y="4750"/>
                      </a:cubicBezTo>
                      <a:cubicBezTo>
                        <a:pt x="1610" y="5819"/>
                        <a:pt x="6860" y="1218"/>
                        <a:pt x="6304" y="64"/>
                      </a:cubicBezTo>
                      <a:cubicBezTo>
                        <a:pt x="6655" y="0"/>
                        <a:pt x="7212" y="18"/>
                        <a:pt x="7489" y="343"/>
                      </a:cubicBezTo>
                      <a:cubicBezTo>
                        <a:pt x="8488" y="1728"/>
                        <a:pt x="4175" y="5792"/>
                        <a:pt x="1528" y="6219"/>
                      </a:cubicBezTo>
                      <a:cubicBezTo>
                        <a:pt x="808" y="6335"/>
                        <a:pt x="0" y="6282"/>
                        <a:pt x="135" y="5407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3" name="Freeform 250">
                  <a:extLst>
                    <a:ext uri="{FF2B5EF4-FFF2-40B4-BE49-F238E27FC236}">
                      <a16:creationId xmlns:a16="http://schemas.microsoft.com/office/drawing/2014/main" id="{DE6E108D-DF5B-467F-8090-6681F6502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1893" y="2173511"/>
                  <a:ext cx="3613049" cy="2594566"/>
                </a:xfrm>
                <a:custGeom>
                  <a:avLst/>
                  <a:gdLst>
                    <a:gd name="T0" fmla="*/ 7350 w 8190"/>
                    <a:gd name="T1" fmla="*/ 0 h 5906"/>
                    <a:gd name="T2" fmla="*/ 1350 w 8190"/>
                    <a:gd name="T3" fmla="*/ 5816 h 5906"/>
                    <a:gd name="T4" fmla="*/ 0 w 8190"/>
                    <a:gd name="T5" fmla="*/ 5483 h 5906"/>
                    <a:gd name="T6" fmla="*/ 1302 w 8190"/>
                    <a:gd name="T7" fmla="*/ 5731 h 5906"/>
                    <a:gd name="T8" fmla="*/ 7350 w 8190"/>
                    <a:gd name="T9" fmla="*/ 0 h 5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90" h="5906">
                      <a:moveTo>
                        <a:pt x="7350" y="0"/>
                      </a:moveTo>
                      <a:cubicBezTo>
                        <a:pt x="8190" y="1437"/>
                        <a:pt x="3961" y="5395"/>
                        <a:pt x="1350" y="5816"/>
                      </a:cubicBezTo>
                      <a:cubicBezTo>
                        <a:pt x="795" y="5906"/>
                        <a:pt x="187" y="5894"/>
                        <a:pt x="0" y="5483"/>
                      </a:cubicBezTo>
                      <a:cubicBezTo>
                        <a:pt x="229" y="5810"/>
                        <a:pt x="788" y="5814"/>
                        <a:pt x="1302" y="5731"/>
                      </a:cubicBezTo>
                      <a:cubicBezTo>
                        <a:pt x="3862" y="5318"/>
                        <a:pt x="7978" y="1506"/>
                        <a:pt x="7350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4" name="Freeform 257">
                  <a:extLst>
                    <a:ext uri="{FF2B5EF4-FFF2-40B4-BE49-F238E27FC236}">
                      <a16:creationId xmlns:a16="http://schemas.microsoft.com/office/drawing/2014/main" id="{563C6EFF-5B68-4F3F-A204-73857BC9F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198" y="1726555"/>
                  <a:ext cx="3411880" cy="2891935"/>
                </a:xfrm>
                <a:custGeom>
                  <a:avLst/>
                  <a:gdLst>
                    <a:gd name="T0" fmla="*/ 4739 w 7734"/>
                    <a:gd name="T1" fmla="*/ 280 h 6583"/>
                    <a:gd name="T2" fmla="*/ 7734 w 7734"/>
                    <a:gd name="T3" fmla="*/ 956 h 6583"/>
                    <a:gd name="T4" fmla="*/ 3124 w 7734"/>
                    <a:gd name="T5" fmla="*/ 2341 h 6583"/>
                    <a:gd name="T6" fmla="*/ 457 w 7734"/>
                    <a:gd name="T7" fmla="*/ 6583 h 6583"/>
                    <a:gd name="T8" fmla="*/ 717 w 7734"/>
                    <a:gd name="T9" fmla="*/ 3423 h 6583"/>
                    <a:gd name="T10" fmla="*/ 4739 w 7734"/>
                    <a:gd name="T11" fmla="*/ 280 h 65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34" h="6583">
                      <a:moveTo>
                        <a:pt x="4739" y="280"/>
                      </a:moveTo>
                      <a:cubicBezTo>
                        <a:pt x="5651" y="1"/>
                        <a:pt x="6971" y="219"/>
                        <a:pt x="7734" y="956"/>
                      </a:cubicBezTo>
                      <a:cubicBezTo>
                        <a:pt x="6659" y="0"/>
                        <a:pt x="3911" y="1725"/>
                        <a:pt x="3124" y="2341"/>
                      </a:cubicBezTo>
                      <a:cubicBezTo>
                        <a:pt x="1506" y="3609"/>
                        <a:pt x="88" y="5550"/>
                        <a:pt x="457" y="6583"/>
                      </a:cubicBezTo>
                      <a:cubicBezTo>
                        <a:pt x="0" y="5511"/>
                        <a:pt x="185" y="4364"/>
                        <a:pt x="717" y="3423"/>
                      </a:cubicBezTo>
                      <a:cubicBezTo>
                        <a:pt x="1552" y="1947"/>
                        <a:pt x="3146" y="769"/>
                        <a:pt x="4739" y="28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15" name="Freeform 264">
                  <a:extLst>
                    <a:ext uri="{FF2B5EF4-FFF2-40B4-BE49-F238E27FC236}">
                      <a16:creationId xmlns:a16="http://schemas.microsoft.com/office/drawing/2014/main" id="{1064E160-605B-4A88-8FDD-092854A57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110" y="1725781"/>
                  <a:ext cx="3373453" cy="2891419"/>
                </a:xfrm>
                <a:custGeom>
                  <a:avLst/>
                  <a:gdLst>
                    <a:gd name="T0" fmla="*/ 7366 w 7647"/>
                    <a:gd name="T1" fmla="*/ 724 h 6582"/>
                    <a:gd name="T2" fmla="*/ 7647 w 7647"/>
                    <a:gd name="T3" fmla="*/ 956 h 6582"/>
                    <a:gd name="T4" fmla="*/ 3037 w 7647"/>
                    <a:gd name="T5" fmla="*/ 2341 h 6582"/>
                    <a:gd name="T6" fmla="*/ 370 w 7647"/>
                    <a:gd name="T7" fmla="*/ 6582 h 6582"/>
                    <a:gd name="T8" fmla="*/ 261 w 7647"/>
                    <a:gd name="T9" fmla="*/ 6289 h 6582"/>
                    <a:gd name="T10" fmla="*/ 2990 w 7647"/>
                    <a:gd name="T11" fmla="*/ 2276 h 6582"/>
                    <a:gd name="T12" fmla="*/ 7366 w 7647"/>
                    <a:gd name="T13" fmla="*/ 724 h 65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47" h="6582">
                      <a:moveTo>
                        <a:pt x="7366" y="724"/>
                      </a:moveTo>
                      <a:cubicBezTo>
                        <a:pt x="7466" y="795"/>
                        <a:pt x="7560" y="872"/>
                        <a:pt x="7647" y="956"/>
                      </a:cubicBezTo>
                      <a:cubicBezTo>
                        <a:pt x="6571" y="0"/>
                        <a:pt x="3823" y="1725"/>
                        <a:pt x="3037" y="2341"/>
                      </a:cubicBezTo>
                      <a:cubicBezTo>
                        <a:pt x="1418" y="3608"/>
                        <a:pt x="0" y="5550"/>
                        <a:pt x="370" y="6582"/>
                      </a:cubicBezTo>
                      <a:cubicBezTo>
                        <a:pt x="328" y="6485"/>
                        <a:pt x="292" y="6387"/>
                        <a:pt x="261" y="6289"/>
                      </a:cubicBezTo>
                      <a:cubicBezTo>
                        <a:pt x="154" y="5213"/>
                        <a:pt x="1485" y="3454"/>
                        <a:pt x="2990" y="2276"/>
                      </a:cubicBezTo>
                      <a:cubicBezTo>
                        <a:pt x="3724" y="1701"/>
                        <a:pt x="6160" y="163"/>
                        <a:pt x="7366" y="724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00B6E4-7811-4A4C-8409-2A0EF2A2C206}"/>
                  </a:ext>
                </a:extLst>
              </p:cNvPr>
              <p:cNvSpPr txBox="1"/>
              <p:nvPr/>
            </p:nvSpPr>
            <p:spPr>
              <a:xfrm rot="19186263">
                <a:off x="2282913" y="2425351"/>
                <a:ext cx="332140" cy="335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rgbClr val="FFFFFF"/>
                    </a:solidFill>
                    <a:latin typeface="Montserrat" panose="02000000000000000000" pitchFamily="2" charset="0"/>
                    <a:cs typeface="Montserrat" panose="02000000000000000000" pitchFamily="2" charset="0"/>
                  </a:defRPr>
                </a:lvl1pPr>
              </a:lstStyle>
              <a:p>
                <a:r>
                  <a:rPr lang="en-US" sz="4400" dirty="0">
                    <a:solidFill>
                      <a:schemeClr val="bg1"/>
                    </a:solidFill>
                    <a:latin typeface="+mn-lt"/>
                  </a:rPr>
                  <a:t>01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AC0CFB5-38D7-474A-9DE0-67068A7B7FF5}"/>
                </a:ext>
              </a:extLst>
            </p:cNvPr>
            <p:cNvGrpSpPr/>
            <p:nvPr/>
          </p:nvGrpSpPr>
          <p:grpSpPr>
            <a:xfrm>
              <a:off x="15435674" y="4912130"/>
              <a:ext cx="9194316" cy="8537155"/>
              <a:chOff x="1530063" y="1893938"/>
              <a:chExt cx="4008940" cy="3722402"/>
            </a:xfrm>
          </p:grpSpPr>
          <p:sp>
            <p:nvSpPr>
              <p:cNvPr id="17" name="Freeform 254">
                <a:extLst>
                  <a:ext uri="{FF2B5EF4-FFF2-40B4-BE49-F238E27FC236}">
                    <a16:creationId xmlns:a16="http://schemas.microsoft.com/office/drawing/2014/main" id="{09F38F54-B625-4599-84A9-24B21F5BD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6342" y="2651417"/>
                <a:ext cx="3711055" cy="2964923"/>
              </a:xfrm>
              <a:custGeom>
                <a:avLst/>
                <a:gdLst>
                  <a:gd name="T0" fmla="*/ 5243 w 8413"/>
                  <a:gd name="T1" fmla="*/ 4580 h 6749"/>
                  <a:gd name="T2" fmla="*/ 1930 w 8413"/>
                  <a:gd name="T3" fmla="*/ 6433 h 6749"/>
                  <a:gd name="T4" fmla="*/ 535 w 8413"/>
                  <a:gd name="T5" fmla="*/ 5182 h 6749"/>
                  <a:gd name="T6" fmla="*/ 597 w 8413"/>
                  <a:gd name="T7" fmla="*/ 5049 h 6749"/>
                  <a:gd name="T8" fmla="*/ 4184 w 8413"/>
                  <a:gd name="T9" fmla="*/ 3250 h 6749"/>
                  <a:gd name="T10" fmla="*/ 6788 w 8413"/>
                  <a:gd name="T11" fmla="*/ 206 h 6749"/>
                  <a:gd name="T12" fmla="*/ 6794 w 8413"/>
                  <a:gd name="T13" fmla="*/ 95 h 6749"/>
                  <a:gd name="T14" fmla="*/ 8168 w 8413"/>
                  <a:gd name="T15" fmla="*/ 770 h 6749"/>
                  <a:gd name="T16" fmla="*/ 5243 w 8413"/>
                  <a:gd name="T17" fmla="*/ 4580 h 6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13" h="6749">
                    <a:moveTo>
                      <a:pt x="5243" y="4580"/>
                    </a:moveTo>
                    <a:cubicBezTo>
                      <a:pt x="4472" y="5183"/>
                      <a:pt x="3002" y="6050"/>
                      <a:pt x="1930" y="6433"/>
                    </a:cubicBezTo>
                    <a:cubicBezTo>
                      <a:pt x="1041" y="6749"/>
                      <a:pt x="0" y="6669"/>
                      <a:pt x="535" y="5182"/>
                    </a:cubicBezTo>
                    <a:cubicBezTo>
                      <a:pt x="554" y="5138"/>
                      <a:pt x="575" y="5094"/>
                      <a:pt x="597" y="5049"/>
                    </a:cubicBezTo>
                    <a:cubicBezTo>
                      <a:pt x="1500" y="4930"/>
                      <a:pt x="2862" y="4285"/>
                      <a:pt x="4184" y="3250"/>
                    </a:cubicBezTo>
                    <a:cubicBezTo>
                      <a:pt x="5506" y="2215"/>
                      <a:pt x="6453" y="1054"/>
                      <a:pt x="6788" y="206"/>
                    </a:cubicBezTo>
                    <a:cubicBezTo>
                      <a:pt x="6837" y="195"/>
                      <a:pt x="6747" y="103"/>
                      <a:pt x="6794" y="95"/>
                    </a:cubicBezTo>
                    <a:cubicBezTo>
                      <a:pt x="7595" y="0"/>
                      <a:pt x="8068" y="362"/>
                      <a:pt x="8168" y="770"/>
                    </a:cubicBezTo>
                    <a:cubicBezTo>
                      <a:pt x="8413" y="1772"/>
                      <a:pt x="5916" y="4052"/>
                      <a:pt x="5243" y="458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8" name="Freeform 255">
                <a:extLst>
                  <a:ext uri="{FF2B5EF4-FFF2-40B4-BE49-F238E27FC236}">
                    <a16:creationId xmlns:a16="http://schemas.microsoft.com/office/drawing/2014/main" id="{2CEFEBA4-9CF6-4703-B735-5AFA1CE19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0641" y="2817769"/>
                <a:ext cx="3468362" cy="2770718"/>
              </a:xfrm>
              <a:custGeom>
                <a:avLst/>
                <a:gdLst>
                  <a:gd name="T0" fmla="*/ 4691 w 7862"/>
                  <a:gd name="T1" fmla="*/ 4219 h 6307"/>
                  <a:gd name="T2" fmla="*/ 1378 w 7862"/>
                  <a:gd name="T3" fmla="*/ 6072 h 6307"/>
                  <a:gd name="T4" fmla="*/ 0 w 7862"/>
                  <a:gd name="T5" fmla="*/ 6010 h 6307"/>
                  <a:gd name="T6" fmla="*/ 1324 w 7862"/>
                  <a:gd name="T7" fmla="*/ 6021 h 6307"/>
                  <a:gd name="T8" fmla="*/ 4637 w 7862"/>
                  <a:gd name="T9" fmla="*/ 4168 h 6307"/>
                  <a:gd name="T10" fmla="*/ 7563 w 7862"/>
                  <a:gd name="T11" fmla="*/ 359 h 6307"/>
                  <a:gd name="T12" fmla="*/ 7359 w 7862"/>
                  <a:gd name="T13" fmla="*/ 0 h 6307"/>
                  <a:gd name="T14" fmla="*/ 7617 w 7862"/>
                  <a:gd name="T15" fmla="*/ 409 h 6307"/>
                  <a:gd name="T16" fmla="*/ 4691 w 7862"/>
                  <a:gd name="T17" fmla="*/ 4219 h 6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62" h="6307">
                    <a:moveTo>
                      <a:pt x="4691" y="4219"/>
                    </a:moveTo>
                    <a:cubicBezTo>
                      <a:pt x="3921" y="4822"/>
                      <a:pt x="2450" y="5690"/>
                      <a:pt x="1378" y="6072"/>
                    </a:cubicBezTo>
                    <a:cubicBezTo>
                      <a:pt x="853" y="6259"/>
                      <a:pt x="275" y="6307"/>
                      <a:pt x="0" y="6010"/>
                    </a:cubicBezTo>
                    <a:cubicBezTo>
                      <a:pt x="292" y="6250"/>
                      <a:pt x="832" y="6197"/>
                      <a:pt x="1324" y="6021"/>
                    </a:cubicBezTo>
                    <a:cubicBezTo>
                      <a:pt x="2396" y="5639"/>
                      <a:pt x="3867" y="4772"/>
                      <a:pt x="4637" y="4168"/>
                    </a:cubicBezTo>
                    <a:cubicBezTo>
                      <a:pt x="5311" y="3641"/>
                      <a:pt x="7808" y="1361"/>
                      <a:pt x="7563" y="359"/>
                    </a:cubicBezTo>
                    <a:cubicBezTo>
                      <a:pt x="7531" y="230"/>
                      <a:pt x="7463" y="107"/>
                      <a:pt x="7359" y="0"/>
                    </a:cubicBezTo>
                    <a:cubicBezTo>
                      <a:pt x="7494" y="117"/>
                      <a:pt x="7580" y="260"/>
                      <a:pt x="7617" y="409"/>
                    </a:cubicBezTo>
                    <a:cubicBezTo>
                      <a:pt x="7862" y="1411"/>
                      <a:pt x="5365" y="3691"/>
                      <a:pt x="4691" y="4219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9" name="Freeform 258">
                <a:extLst>
                  <a:ext uri="{FF2B5EF4-FFF2-40B4-BE49-F238E27FC236}">
                    <a16:creationId xmlns:a16="http://schemas.microsoft.com/office/drawing/2014/main" id="{6F7A7BBD-91BE-465E-91D0-8B8C68085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0063" y="1893938"/>
                <a:ext cx="3895460" cy="3605570"/>
              </a:xfrm>
              <a:custGeom>
                <a:avLst/>
                <a:gdLst>
                  <a:gd name="T0" fmla="*/ 571 w 8831"/>
                  <a:gd name="T1" fmla="*/ 5235 h 8207"/>
                  <a:gd name="T2" fmla="*/ 3739 w 8831"/>
                  <a:gd name="T3" fmla="*/ 2003 h 8207"/>
                  <a:gd name="T4" fmla="*/ 8014 w 8831"/>
                  <a:gd name="T5" fmla="*/ 1188 h 8207"/>
                  <a:gd name="T6" fmla="*/ 8831 w 8831"/>
                  <a:gd name="T7" fmla="*/ 2476 h 8207"/>
                  <a:gd name="T8" fmla="*/ 4043 w 8831"/>
                  <a:gd name="T9" fmla="*/ 3812 h 8207"/>
                  <a:gd name="T10" fmla="*/ 1336 w 8831"/>
                  <a:gd name="T11" fmla="*/ 8207 h 8207"/>
                  <a:gd name="T12" fmla="*/ 650 w 8831"/>
                  <a:gd name="T13" fmla="*/ 7475 h 8207"/>
                  <a:gd name="T14" fmla="*/ 571 w 8831"/>
                  <a:gd name="T15" fmla="*/ 5235 h 8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31" h="8207">
                    <a:moveTo>
                      <a:pt x="571" y="5235"/>
                    </a:moveTo>
                    <a:cubicBezTo>
                      <a:pt x="1237" y="4071"/>
                      <a:pt x="2443" y="2858"/>
                      <a:pt x="3739" y="2003"/>
                    </a:cubicBezTo>
                    <a:cubicBezTo>
                      <a:pt x="4734" y="1346"/>
                      <a:pt x="7042" y="0"/>
                      <a:pt x="8014" y="1188"/>
                    </a:cubicBezTo>
                    <a:cubicBezTo>
                      <a:pt x="8341" y="1588"/>
                      <a:pt x="8599" y="1991"/>
                      <a:pt x="8831" y="2476"/>
                    </a:cubicBezTo>
                    <a:cubicBezTo>
                      <a:pt x="8379" y="1529"/>
                      <a:pt x="5921" y="2338"/>
                      <a:pt x="4043" y="3812"/>
                    </a:cubicBezTo>
                    <a:cubicBezTo>
                      <a:pt x="2164" y="5285"/>
                      <a:pt x="565" y="7376"/>
                      <a:pt x="1336" y="8207"/>
                    </a:cubicBezTo>
                    <a:cubicBezTo>
                      <a:pt x="1087" y="8035"/>
                      <a:pt x="868" y="7751"/>
                      <a:pt x="650" y="7475"/>
                    </a:cubicBezTo>
                    <a:cubicBezTo>
                      <a:pt x="115" y="6798"/>
                      <a:pt x="0" y="6196"/>
                      <a:pt x="571" y="523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0" name="Freeform 263">
                <a:extLst>
                  <a:ext uri="{FF2B5EF4-FFF2-40B4-BE49-F238E27FC236}">
                    <a16:creationId xmlns:a16="http://schemas.microsoft.com/office/drawing/2014/main" id="{9276D0F9-885A-4DC4-A023-A84D50F47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4304" y="2586681"/>
                <a:ext cx="3651737" cy="2912826"/>
              </a:xfrm>
              <a:custGeom>
                <a:avLst/>
                <a:gdLst>
                  <a:gd name="T0" fmla="*/ 8167 w 8278"/>
                  <a:gd name="T1" fmla="*/ 677 h 6630"/>
                  <a:gd name="T2" fmla="*/ 8278 w 8278"/>
                  <a:gd name="T3" fmla="*/ 900 h 6630"/>
                  <a:gd name="T4" fmla="*/ 3495 w 8278"/>
                  <a:gd name="T5" fmla="*/ 2214 h 6630"/>
                  <a:gd name="T6" fmla="*/ 783 w 8278"/>
                  <a:gd name="T7" fmla="*/ 6630 h 6630"/>
                  <a:gd name="T8" fmla="*/ 648 w 8278"/>
                  <a:gd name="T9" fmla="*/ 6529 h 6630"/>
                  <a:gd name="T10" fmla="*/ 3420 w 8278"/>
                  <a:gd name="T11" fmla="*/ 2115 h 6630"/>
                  <a:gd name="T12" fmla="*/ 8167 w 8278"/>
                  <a:gd name="T13" fmla="*/ 677 h 6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78" h="6630">
                    <a:moveTo>
                      <a:pt x="8167" y="677"/>
                    </a:moveTo>
                    <a:cubicBezTo>
                      <a:pt x="8205" y="749"/>
                      <a:pt x="8242" y="823"/>
                      <a:pt x="8278" y="900"/>
                    </a:cubicBezTo>
                    <a:cubicBezTo>
                      <a:pt x="7830" y="31"/>
                      <a:pt x="5369" y="741"/>
                      <a:pt x="3495" y="2214"/>
                    </a:cubicBezTo>
                    <a:cubicBezTo>
                      <a:pt x="1621" y="3686"/>
                      <a:pt x="12" y="5799"/>
                      <a:pt x="783" y="6630"/>
                    </a:cubicBezTo>
                    <a:cubicBezTo>
                      <a:pt x="747" y="6606"/>
                      <a:pt x="683" y="6557"/>
                      <a:pt x="648" y="6529"/>
                    </a:cubicBezTo>
                    <a:cubicBezTo>
                      <a:pt x="0" y="5658"/>
                      <a:pt x="1611" y="3535"/>
                      <a:pt x="3420" y="2115"/>
                    </a:cubicBezTo>
                    <a:cubicBezTo>
                      <a:pt x="5229" y="696"/>
                      <a:pt x="7513" y="0"/>
                      <a:pt x="8167" y="677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013838-AC9C-47DB-BF98-523F518EDBB8}"/>
                  </a:ext>
                </a:extLst>
              </p:cNvPr>
              <p:cNvSpPr txBox="1"/>
              <p:nvPr/>
            </p:nvSpPr>
            <p:spPr>
              <a:xfrm rot="19186263">
                <a:off x="2793359" y="3142999"/>
                <a:ext cx="383163" cy="335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rgbClr val="FFFFFF"/>
                    </a:solidFill>
                    <a:latin typeface="Montserrat" panose="02000000000000000000" pitchFamily="2" charset="0"/>
                    <a:cs typeface="Montserrat" panose="02000000000000000000" pitchFamily="2" charset="0"/>
                  </a:defRPr>
                </a:lvl1pPr>
              </a:lstStyle>
              <a:p>
                <a:r>
                  <a:rPr lang="en-US" sz="4400" dirty="0">
                    <a:solidFill>
                      <a:schemeClr val="accent2"/>
                    </a:solidFill>
                    <a:latin typeface="+mn-lt"/>
                  </a:rPr>
                  <a:t>02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3DE659-2DA8-4985-9DE3-78EE1230B9C7}"/>
                </a:ext>
              </a:extLst>
            </p:cNvPr>
            <p:cNvGrpSpPr/>
            <p:nvPr/>
          </p:nvGrpSpPr>
          <p:grpSpPr>
            <a:xfrm>
              <a:off x="17307779" y="7672081"/>
              <a:ext cx="8336640" cy="7076734"/>
              <a:chOff x="2346345" y="3097342"/>
              <a:chExt cx="3634973" cy="3085624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89CFDA0-0F01-4D16-97C5-D6FCB12E4886}"/>
                  </a:ext>
                </a:extLst>
              </p:cNvPr>
              <p:cNvGrpSpPr/>
              <p:nvPr/>
            </p:nvGrpSpPr>
            <p:grpSpPr>
              <a:xfrm>
                <a:off x="2346345" y="3097342"/>
                <a:ext cx="3634973" cy="3085624"/>
                <a:chOff x="2346345" y="3097342"/>
                <a:chExt cx="3634973" cy="3085624"/>
              </a:xfrm>
            </p:grpSpPr>
            <p:sp>
              <p:nvSpPr>
                <p:cNvPr id="25" name="Freeform 256">
                  <a:extLst>
                    <a:ext uri="{FF2B5EF4-FFF2-40B4-BE49-F238E27FC236}">
                      <a16:creationId xmlns:a16="http://schemas.microsoft.com/office/drawing/2014/main" id="{02C4916A-0570-4F2E-9345-C5D92A379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3151" y="3578857"/>
                  <a:ext cx="3258167" cy="2604109"/>
                </a:xfrm>
                <a:custGeom>
                  <a:avLst/>
                  <a:gdLst>
                    <a:gd name="T0" fmla="*/ 0 w 7386"/>
                    <a:gd name="T1" fmla="*/ 4615 h 5928"/>
                    <a:gd name="T2" fmla="*/ 19 w 7386"/>
                    <a:gd name="T3" fmla="*/ 4476 h 5928"/>
                    <a:gd name="T4" fmla="*/ 5805 w 7386"/>
                    <a:gd name="T5" fmla="*/ 1 h 5928"/>
                    <a:gd name="T6" fmla="*/ 5923 w 7386"/>
                    <a:gd name="T7" fmla="*/ 1 h 5928"/>
                    <a:gd name="T8" fmla="*/ 4217 w 7386"/>
                    <a:gd name="T9" fmla="*/ 4116 h 5928"/>
                    <a:gd name="T10" fmla="*/ 0 w 7386"/>
                    <a:gd name="T11" fmla="*/ 4615 h 59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386" h="5928">
                      <a:moveTo>
                        <a:pt x="0" y="4615"/>
                      </a:moveTo>
                      <a:cubicBezTo>
                        <a:pt x="9" y="4574"/>
                        <a:pt x="7" y="4518"/>
                        <a:pt x="19" y="4476"/>
                      </a:cubicBezTo>
                      <a:cubicBezTo>
                        <a:pt x="1747" y="4448"/>
                        <a:pt x="5392" y="1699"/>
                        <a:pt x="5805" y="1"/>
                      </a:cubicBezTo>
                      <a:cubicBezTo>
                        <a:pt x="5845" y="0"/>
                        <a:pt x="5885" y="0"/>
                        <a:pt x="5923" y="1"/>
                      </a:cubicBezTo>
                      <a:cubicBezTo>
                        <a:pt x="7386" y="686"/>
                        <a:pt x="6001" y="2757"/>
                        <a:pt x="4217" y="4116"/>
                      </a:cubicBezTo>
                      <a:cubicBezTo>
                        <a:pt x="2459" y="5455"/>
                        <a:pt x="530" y="5928"/>
                        <a:pt x="0" y="4615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6" name="Freeform 259">
                  <a:extLst>
                    <a:ext uri="{FF2B5EF4-FFF2-40B4-BE49-F238E27FC236}">
                      <a16:creationId xmlns:a16="http://schemas.microsoft.com/office/drawing/2014/main" id="{64B49FE4-A097-4238-B883-93BC9B504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6345" y="3097342"/>
                  <a:ext cx="3420133" cy="2863307"/>
                </a:xfrm>
                <a:custGeom>
                  <a:avLst/>
                  <a:gdLst>
                    <a:gd name="T0" fmla="*/ 14 w 7753"/>
                    <a:gd name="T1" fmla="*/ 5358 h 6518"/>
                    <a:gd name="T2" fmla="*/ 381 w 7753"/>
                    <a:gd name="T3" fmla="*/ 4208 h 6518"/>
                    <a:gd name="T4" fmla="*/ 2421 w 7753"/>
                    <a:gd name="T5" fmla="*/ 1904 h 6518"/>
                    <a:gd name="T6" fmla="*/ 2632 w 7753"/>
                    <a:gd name="T7" fmla="*/ 1735 h 6518"/>
                    <a:gd name="T8" fmla="*/ 3003 w 7753"/>
                    <a:gd name="T9" fmla="*/ 1456 h 6518"/>
                    <a:gd name="T10" fmla="*/ 5646 w 7753"/>
                    <a:gd name="T11" fmla="*/ 142 h 6518"/>
                    <a:gd name="T12" fmla="*/ 6825 w 7753"/>
                    <a:gd name="T13" fmla="*/ 77 h 6518"/>
                    <a:gd name="T14" fmla="*/ 7333 w 7753"/>
                    <a:gd name="T15" fmla="*/ 2430 h 6518"/>
                    <a:gd name="T16" fmla="*/ 7218 w 7753"/>
                    <a:gd name="T17" fmla="*/ 1988 h 6518"/>
                    <a:gd name="T18" fmla="*/ 1872 w 7753"/>
                    <a:gd name="T19" fmla="*/ 6189 h 6518"/>
                    <a:gd name="T20" fmla="*/ 2256 w 7753"/>
                    <a:gd name="T21" fmla="*/ 6474 h 6518"/>
                    <a:gd name="T22" fmla="*/ 14 w 7753"/>
                    <a:gd name="T23" fmla="*/ 5358 h 65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753" h="6518">
                      <a:moveTo>
                        <a:pt x="14" y="5358"/>
                      </a:moveTo>
                      <a:cubicBezTo>
                        <a:pt x="0" y="5003"/>
                        <a:pt x="127" y="4667"/>
                        <a:pt x="381" y="4208"/>
                      </a:cubicBezTo>
                      <a:cubicBezTo>
                        <a:pt x="788" y="3474"/>
                        <a:pt x="1504" y="2656"/>
                        <a:pt x="2421" y="1904"/>
                      </a:cubicBezTo>
                      <a:cubicBezTo>
                        <a:pt x="2490" y="1847"/>
                        <a:pt x="2560" y="1791"/>
                        <a:pt x="2632" y="1735"/>
                      </a:cubicBezTo>
                      <a:cubicBezTo>
                        <a:pt x="2755" y="1638"/>
                        <a:pt x="2879" y="1545"/>
                        <a:pt x="3003" y="1456"/>
                      </a:cubicBezTo>
                      <a:cubicBezTo>
                        <a:pt x="3926" y="794"/>
                        <a:pt x="4864" y="338"/>
                        <a:pt x="5646" y="142"/>
                      </a:cubicBezTo>
                      <a:cubicBezTo>
                        <a:pt x="6105" y="27"/>
                        <a:pt x="6510" y="0"/>
                        <a:pt x="6825" y="77"/>
                      </a:cubicBezTo>
                      <a:cubicBezTo>
                        <a:pt x="7753" y="306"/>
                        <a:pt x="7534" y="1792"/>
                        <a:pt x="7333" y="2430"/>
                      </a:cubicBezTo>
                      <a:cubicBezTo>
                        <a:pt x="7339" y="2274"/>
                        <a:pt x="7343" y="2148"/>
                        <a:pt x="7218" y="1988"/>
                      </a:cubicBezTo>
                      <a:cubicBezTo>
                        <a:pt x="6143" y="616"/>
                        <a:pt x="845" y="4877"/>
                        <a:pt x="1872" y="6189"/>
                      </a:cubicBezTo>
                      <a:cubicBezTo>
                        <a:pt x="1999" y="6350"/>
                        <a:pt x="2095" y="6447"/>
                        <a:pt x="2256" y="6474"/>
                      </a:cubicBezTo>
                      <a:cubicBezTo>
                        <a:pt x="1574" y="6518"/>
                        <a:pt x="53" y="6298"/>
                        <a:pt x="14" y="535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27" name="Freeform 260">
                  <a:extLst>
                    <a:ext uri="{FF2B5EF4-FFF2-40B4-BE49-F238E27FC236}">
                      <a16:creationId xmlns:a16="http://schemas.microsoft.com/office/drawing/2014/main" id="{2A1A3B6B-C157-41E0-AC7C-B7A3C3CFCE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2800" y="3300316"/>
                  <a:ext cx="2955640" cy="2643569"/>
                </a:xfrm>
                <a:custGeom>
                  <a:avLst/>
                  <a:gdLst>
                    <a:gd name="T0" fmla="*/ 6700 w 6700"/>
                    <a:gd name="T1" fmla="*/ 1644 h 6018"/>
                    <a:gd name="T2" fmla="*/ 6615 w 6700"/>
                    <a:gd name="T3" fmla="*/ 1968 h 6018"/>
                    <a:gd name="T4" fmla="*/ 6499 w 6700"/>
                    <a:gd name="T5" fmla="*/ 1525 h 6018"/>
                    <a:gd name="T6" fmla="*/ 1154 w 6700"/>
                    <a:gd name="T7" fmla="*/ 5726 h 6018"/>
                    <a:gd name="T8" fmla="*/ 1538 w 6700"/>
                    <a:gd name="T9" fmla="*/ 6012 h 6018"/>
                    <a:gd name="T10" fmla="*/ 1329 w 6700"/>
                    <a:gd name="T11" fmla="*/ 6017 h 6018"/>
                    <a:gd name="T12" fmla="*/ 1062 w 6700"/>
                    <a:gd name="T13" fmla="*/ 5764 h 6018"/>
                    <a:gd name="T14" fmla="*/ 6590 w 6700"/>
                    <a:gd name="T15" fmla="*/ 1420 h 6018"/>
                    <a:gd name="T16" fmla="*/ 6700 w 6700"/>
                    <a:gd name="T17" fmla="*/ 1644 h 60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700" h="6018">
                      <a:moveTo>
                        <a:pt x="6700" y="1644"/>
                      </a:moveTo>
                      <a:cubicBezTo>
                        <a:pt x="6673" y="1766"/>
                        <a:pt x="6644" y="1876"/>
                        <a:pt x="6615" y="1968"/>
                      </a:cubicBezTo>
                      <a:cubicBezTo>
                        <a:pt x="6621" y="1812"/>
                        <a:pt x="6625" y="1686"/>
                        <a:pt x="6499" y="1525"/>
                      </a:cubicBezTo>
                      <a:cubicBezTo>
                        <a:pt x="5425" y="153"/>
                        <a:pt x="127" y="4415"/>
                        <a:pt x="1154" y="5726"/>
                      </a:cubicBezTo>
                      <a:cubicBezTo>
                        <a:pt x="1280" y="5888"/>
                        <a:pt x="1377" y="5985"/>
                        <a:pt x="1538" y="6012"/>
                      </a:cubicBezTo>
                      <a:cubicBezTo>
                        <a:pt x="1475" y="6016"/>
                        <a:pt x="1405" y="6018"/>
                        <a:pt x="1329" y="6017"/>
                      </a:cubicBezTo>
                      <a:cubicBezTo>
                        <a:pt x="1232" y="5967"/>
                        <a:pt x="1155" y="5883"/>
                        <a:pt x="1062" y="5764"/>
                      </a:cubicBezTo>
                      <a:cubicBezTo>
                        <a:pt x="0" y="4407"/>
                        <a:pt x="5479" y="0"/>
                        <a:pt x="6590" y="1420"/>
                      </a:cubicBezTo>
                      <a:cubicBezTo>
                        <a:pt x="6653" y="1500"/>
                        <a:pt x="6685" y="1573"/>
                        <a:pt x="6700" y="1644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468379F-B0E5-4181-9F71-F0E2D4FEE9E0}"/>
                  </a:ext>
                </a:extLst>
              </p:cNvPr>
              <p:cNvSpPr txBox="1"/>
              <p:nvPr/>
            </p:nvSpPr>
            <p:spPr>
              <a:xfrm rot="19186263">
                <a:off x="3491223" y="3997455"/>
                <a:ext cx="382464" cy="335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rgbClr val="FFFFFF"/>
                    </a:solidFill>
                    <a:latin typeface="Montserrat" panose="02000000000000000000" pitchFamily="2" charset="0"/>
                    <a:cs typeface="Montserrat" panose="02000000000000000000" pitchFamily="2" charset="0"/>
                  </a:defRPr>
                </a:lvl1pPr>
              </a:lstStyle>
              <a:p>
                <a:r>
                  <a:rPr lang="en-US" sz="4400" dirty="0">
                    <a:solidFill>
                      <a:schemeClr val="accent2"/>
                    </a:solidFill>
                    <a:latin typeface="+mn-lt"/>
                  </a:rPr>
                  <a:t>03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999138E-CB3C-4834-A127-FCA2C3E9E254}"/>
                </a:ext>
              </a:extLst>
            </p:cNvPr>
            <p:cNvGrpSpPr/>
            <p:nvPr/>
          </p:nvGrpSpPr>
          <p:grpSpPr>
            <a:xfrm>
              <a:off x="20249915" y="10539092"/>
              <a:ext cx="4487141" cy="3844766"/>
              <a:chOff x="3629186" y="4347427"/>
              <a:chExt cx="1956500" cy="1676409"/>
            </a:xfrm>
          </p:grpSpPr>
          <p:sp>
            <p:nvSpPr>
              <p:cNvPr id="29" name="Freeform 261">
                <a:extLst>
                  <a:ext uri="{FF2B5EF4-FFF2-40B4-BE49-F238E27FC236}">
                    <a16:creationId xmlns:a16="http://schemas.microsoft.com/office/drawing/2014/main" id="{F00C689D-3CD4-424E-B426-2B4F51882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186" y="4347427"/>
                <a:ext cx="1930966" cy="1644428"/>
              </a:xfrm>
              <a:custGeom>
                <a:avLst/>
                <a:gdLst>
                  <a:gd name="T0" fmla="*/ 2747 w 4377"/>
                  <a:gd name="T1" fmla="*/ 2580 h 3743"/>
                  <a:gd name="T2" fmla="*/ 308 w 4377"/>
                  <a:gd name="T3" fmla="*/ 3351 h 3743"/>
                  <a:gd name="T4" fmla="*/ 1631 w 4377"/>
                  <a:gd name="T5" fmla="*/ 1162 h 3743"/>
                  <a:gd name="T6" fmla="*/ 4069 w 4377"/>
                  <a:gd name="T7" fmla="*/ 391 h 3743"/>
                  <a:gd name="T8" fmla="*/ 2747 w 4377"/>
                  <a:gd name="T9" fmla="*/ 2580 h 3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77" h="3743">
                    <a:moveTo>
                      <a:pt x="2747" y="2580"/>
                    </a:moveTo>
                    <a:cubicBezTo>
                      <a:pt x="1708" y="3397"/>
                      <a:pt x="617" y="3743"/>
                      <a:pt x="308" y="3351"/>
                    </a:cubicBezTo>
                    <a:cubicBezTo>
                      <a:pt x="0" y="2960"/>
                      <a:pt x="593" y="1980"/>
                      <a:pt x="1631" y="1162"/>
                    </a:cubicBezTo>
                    <a:cubicBezTo>
                      <a:pt x="2669" y="345"/>
                      <a:pt x="3761" y="0"/>
                      <a:pt x="4069" y="391"/>
                    </a:cubicBezTo>
                    <a:cubicBezTo>
                      <a:pt x="4377" y="782"/>
                      <a:pt x="3785" y="1763"/>
                      <a:pt x="2747" y="258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0" name="Freeform 262">
                <a:extLst>
                  <a:ext uri="{FF2B5EF4-FFF2-40B4-BE49-F238E27FC236}">
                    <a16:creationId xmlns:a16="http://schemas.microsoft.com/office/drawing/2014/main" id="{2ACD2185-98AC-4D3E-9347-915B1EBBD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4977" y="4379665"/>
                <a:ext cx="1930709" cy="1644171"/>
              </a:xfrm>
              <a:custGeom>
                <a:avLst/>
                <a:gdLst>
                  <a:gd name="T0" fmla="*/ 2747 w 4377"/>
                  <a:gd name="T1" fmla="*/ 2581 h 3743"/>
                  <a:gd name="T2" fmla="*/ 308 w 4377"/>
                  <a:gd name="T3" fmla="*/ 3352 h 3743"/>
                  <a:gd name="T4" fmla="*/ 1631 w 4377"/>
                  <a:gd name="T5" fmla="*/ 1163 h 3743"/>
                  <a:gd name="T6" fmla="*/ 4069 w 4377"/>
                  <a:gd name="T7" fmla="*/ 392 h 3743"/>
                  <a:gd name="T8" fmla="*/ 2747 w 4377"/>
                  <a:gd name="T9" fmla="*/ 2581 h 37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77" h="3743">
                    <a:moveTo>
                      <a:pt x="2747" y="2581"/>
                    </a:moveTo>
                    <a:cubicBezTo>
                      <a:pt x="1708" y="3398"/>
                      <a:pt x="617" y="3743"/>
                      <a:pt x="308" y="3352"/>
                    </a:cubicBezTo>
                    <a:cubicBezTo>
                      <a:pt x="0" y="2960"/>
                      <a:pt x="593" y="1980"/>
                      <a:pt x="1631" y="1163"/>
                    </a:cubicBezTo>
                    <a:cubicBezTo>
                      <a:pt x="2669" y="346"/>
                      <a:pt x="3761" y="0"/>
                      <a:pt x="4069" y="392"/>
                    </a:cubicBezTo>
                    <a:cubicBezTo>
                      <a:pt x="4377" y="783"/>
                      <a:pt x="3785" y="1763"/>
                      <a:pt x="2747" y="258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DF9F80-2EB4-439A-ACC8-3DA4D8EAFEA7}"/>
                  </a:ext>
                </a:extLst>
              </p:cNvPr>
              <p:cNvSpPr txBox="1"/>
              <p:nvPr/>
            </p:nvSpPr>
            <p:spPr>
              <a:xfrm rot="19186263">
                <a:off x="4390255" y="5075502"/>
                <a:ext cx="406228" cy="335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ctr">
                  <a:defRPr sz="1600">
                    <a:solidFill>
                      <a:srgbClr val="FFFFFF"/>
                    </a:solidFill>
                    <a:latin typeface="Montserrat" panose="02000000000000000000" pitchFamily="2" charset="0"/>
                    <a:cs typeface="Montserrat" panose="02000000000000000000" pitchFamily="2" charset="0"/>
                  </a:defRPr>
                </a:lvl1pPr>
              </a:lstStyle>
              <a:p>
                <a:r>
                  <a:rPr lang="en-US" sz="4400" dirty="0">
                    <a:solidFill>
                      <a:schemeClr val="accent2"/>
                    </a:solidFill>
                    <a:latin typeface="+mn-lt"/>
                  </a:rPr>
                  <a:t>04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BCF7464-E67D-4B7F-9D44-1DD8DB2DB371}"/>
              </a:ext>
            </a:extLst>
          </p:cNvPr>
          <p:cNvSpPr txBox="1"/>
          <p:nvPr/>
        </p:nvSpPr>
        <p:spPr>
          <a:xfrm>
            <a:off x="1177260" y="6773243"/>
            <a:ext cx="5395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INSERT TITLE HERE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6FC671-CDD1-4A88-86D4-F0A3C4C09F6B}"/>
              </a:ext>
            </a:extLst>
          </p:cNvPr>
          <p:cNvSpPr txBox="1"/>
          <p:nvPr/>
        </p:nvSpPr>
        <p:spPr>
          <a:xfrm>
            <a:off x="1177260" y="7602208"/>
            <a:ext cx="5395881" cy="16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Sed perspiciatis unde omnis iste natus error voluptatem rem.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D46898-C789-46B5-AAE0-A230B36C2303}"/>
              </a:ext>
            </a:extLst>
          </p:cNvPr>
          <p:cNvSpPr txBox="1"/>
          <p:nvPr/>
        </p:nvSpPr>
        <p:spPr>
          <a:xfrm>
            <a:off x="1177258" y="11503982"/>
            <a:ext cx="5626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INSERT TITLE HERE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18D10F-83ED-47E3-844C-2B3AB6F7FA80}"/>
              </a:ext>
            </a:extLst>
          </p:cNvPr>
          <p:cNvSpPr txBox="1"/>
          <p:nvPr/>
        </p:nvSpPr>
        <p:spPr>
          <a:xfrm>
            <a:off x="1177260" y="12332946"/>
            <a:ext cx="5395881" cy="16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Sed perspiciatis unde omnis iste natus error voluptatem rem.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950B2E-FDE6-487C-B82F-D3675E8C7E65}"/>
              </a:ext>
            </a:extLst>
          </p:cNvPr>
          <p:cNvSpPr txBox="1"/>
          <p:nvPr/>
        </p:nvSpPr>
        <p:spPr>
          <a:xfrm>
            <a:off x="7920541" y="6773243"/>
            <a:ext cx="554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INSERT TITLE 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161923-C3A7-491A-8CC3-36128754F461}"/>
              </a:ext>
            </a:extLst>
          </p:cNvPr>
          <p:cNvSpPr txBox="1"/>
          <p:nvPr/>
        </p:nvSpPr>
        <p:spPr>
          <a:xfrm>
            <a:off x="7920545" y="7602208"/>
            <a:ext cx="5395881" cy="16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Sed perspiciatis unde omnis iste natus error voluptatem rem.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29C9CA3-A3F0-4AF9-BC6B-A09804C567D1}"/>
              </a:ext>
            </a:extLst>
          </p:cNvPr>
          <p:cNvSpPr txBox="1"/>
          <p:nvPr/>
        </p:nvSpPr>
        <p:spPr>
          <a:xfrm>
            <a:off x="7920544" y="11503982"/>
            <a:ext cx="5547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INSERT TITLE HERE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B45BA-6B2F-44C7-883C-81F12DC4970E}"/>
              </a:ext>
            </a:extLst>
          </p:cNvPr>
          <p:cNvSpPr txBox="1"/>
          <p:nvPr/>
        </p:nvSpPr>
        <p:spPr>
          <a:xfrm>
            <a:off x="7920545" y="12332946"/>
            <a:ext cx="5395881" cy="16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Sed perspiciatis unde omnis iste natus error voluptatem rem.</a:t>
            </a:r>
          </a:p>
        </p:txBody>
      </p:sp>
      <p:sp>
        <p:nvSpPr>
          <p:cNvPr id="40" name="AutoShape 22">
            <a:extLst>
              <a:ext uri="{FF2B5EF4-FFF2-40B4-BE49-F238E27FC236}">
                <a16:creationId xmlns:a16="http://schemas.microsoft.com/office/drawing/2014/main" id="{8D90C630-02D8-4F81-9FC0-C0E650A64E68}"/>
              </a:ext>
            </a:extLst>
          </p:cNvPr>
          <p:cNvSpPr>
            <a:spLocks/>
          </p:cNvSpPr>
          <p:nvPr/>
        </p:nvSpPr>
        <p:spPr bwMode="auto">
          <a:xfrm>
            <a:off x="1236405" y="5705036"/>
            <a:ext cx="756725" cy="608962"/>
          </a:xfrm>
          <a:custGeom>
            <a:avLst/>
            <a:gdLst>
              <a:gd name="T0" fmla="*/ 402413 w 21335"/>
              <a:gd name="T1" fmla="*/ 328839 h 21422"/>
              <a:gd name="T2" fmla="*/ 402413 w 21335"/>
              <a:gd name="T3" fmla="*/ 328839 h 21422"/>
              <a:gd name="T4" fmla="*/ 402413 w 21335"/>
              <a:gd name="T5" fmla="*/ 328839 h 21422"/>
              <a:gd name="T6" fmla="*/ 402413 w 21335"/>
              <a:gd name="T7" fmla="*/ 328839 h 2142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35" h="21422">
                <a:moveTo>
                  <a:pt x="19499" y="4188"/>
                </a:moveTo>
                <a:lnTo>
                  <a:pt x="17977" y="2290"/>
                </a:lnTo>
                <a:cubicBezTo>
                  <a:pt x="17713" y="1961"/>
                  <a:pt x="17284" y="1961"/>
                  <a:pt x="17018" y="2290"/>
                </a:cubicBezTo>
                <a:lnTo>
                  <a:pt x="8914" y="12399"/>
                </a:lnTo>
                <a:cubicBezTo>
                  <a:pt x="8384" y="13060"/>
                  <a:pt x="7524" y="13060"/>
                  <a:pt x="6996" y="12399"/>
                </a:cubicBezTo>
                <a:lnTo>
                  <a:pt x="4317" y="9058"/>
                </a:lnTo>
                <a:cubicBezTo>
                  <a:pt x="4051" y="8728"/>
                  <a:pt x="3622" y="8728"/>
                  <a:pt x="3358" y="9058"/>
                </a:cubicBezTo>
                <a:lnTo>
                  <a:pt x="1836" y="10956"/>
                </a:lnTo>
                <a:cubicBezTo>
                  <a:pt x="1572" y="11286"/>
                  <a:pt x="1572" y="11821"/>
                  <a:pt x="1836" y="12152"/>
                </a:cubicBezTo>
                <a:lnTo>
                  <a:pt x="7523" y="19246"/>
                </a:lnTo>
                <a:cubicBezTo>
                  <a:pt x="7788" y="19575"/>
                  <a:pt x="8218" y="19575"/>
                  <a:pt x="8482" y="19246"/>
                </a:cubicBezTo>
                <a:lnTo>
                  <a:pt x="10004" y="17348"/>
                </a:lnTo>
                <a:cubicBezTo>
                  <a:pt x="10076" y="17257"/>
                  <a:pt x="10125" y="17149"/>
                  <a:pt x="10158" y="17036"/>
                </a:cubicBezTo>
                <a:lnTo>
                  <a:pt x="19499" y="5385"/>
                </a:lnTo>
                <a:cubicBezTo>
                  <a:pt x="19763" y="5053"/>
                  <a:pt x="19763" y="4518"/>
                  <a:pt x="19499" y="4188"/>
                </a:cubicBezTo>
                <a:cubicBezTo>
                  <a:pt x="19499" y="4188"/>
                  <a:pt x="19499" y="4188"/>
                  <a:pt x="19499" y="4188"/>
                </a:cubicBezTo>
                <a:close/>
                <a:moveTo>
                  <a:pt x="20938" y="5983"/>
                </a:moveTo>
                <a:lnTo>
                  <a:pt x="8951" y="20934"/>
                </a:lnTo>
                <a:cubicBezTo>
                  <a:pt x="8675" y="21278"/>
                  <a:pt x="8314" y="21434"/>
                  <a:pt x="7955" y="21420"/>
                </a:cubicBezTo>
                <a:cubicBezTo>
                  <a:pt x="7597" y="21434"/>
                  <a:pt x="7233" y="21278"/>
                  <a:pt x="6958" y="20934"/>
                </a:cubicBezTo>
                <a:lnTo>
                  <a:pt x="397" y="12750"/>
                </a:lnTo>
                <a:cubicBezTo>
                  <a:pt x="-132" y="12090"/>
                  <a:pt x="-132" y="11019"/>
                  <a:pt x="397" y="10358"/>
                </a:cubicBezTo>
                <a:lnTo>
                  <a:pt x="2878" y="7263"/>
                </a:lnTo>
                <a:cubicBezTo>
                  <a:pt x="3408" y="6602"/>
                  <a:pt x="4267" y="6602"/>
                  <a:pt x="4797" y="7263"/>
                </a:cubicBezTo>
                <a:lnTo>
                  <a:pt x="7955" y="11203"/>
                </a:lnTo>
                <a:lnTo>
                  <a:pt x="16538" y="495"/>
                </a:lnTo>
                <a:cubicBezTo>
                  <a:pt x="17068" y="-165"/>
                  <a:pt x="17928" y="-165"/>
                  <a:pt x="18458" y="495"/>
                </a:cubicBezTo>
                <a:lnTo>
                  <a:pt x="20938" y="3590"/>
                </a:lnTo>
                <a:cubicBezTo>
                  <a:pt x="21467" y="4251"/>
                  <a:pt x="21467" y="5322"/>
                  <a:pt x="20938" y="5983"/>
                </a:cubicBezTo>
                <a:cubicBezTo>
                  <a:pt x="20938" y="5983"/>
                  <a:pt x="20938" y="5983"/>
                  <a:pt x="20938" y="598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endParaRPr lang="id-ID">
              <a:solidFill>
                <a:schemeClr val="accent2"/>
              </a:solidFill>
            </a:endParaRPr>
          </a:p>
        </p:txBody>
      </p:sp>
      <p:sp>
        <p:nvSpPr>
          <p:cNvPr id="41" name="Shape 97">
            <a:extLst>
              <a:ext uri="{FF2B5EF4-FFF2-40B4-BE49-F238E27FC236}">
                <a16:creationId xmlns:a16="http://schemas.microsoft.com/office/drawing/2014/main" id="{ABCD4DA7-9071-4A43-81E1-1F7A370BD075}"/>
              </a:ext>
            </a:extLst>
          </p:cNvPr>
          <p:cNvSpPr>
            <a:spLocks/>
          </p:cNvSpPr>
          <p:nvPr/>
        </p:nvSpPr>
        <p:spPr bwMode="auto">
          <a:xfrm>
            <a:off x="1256310" y="10410891"/>
            <a:ext cx="716915" cy="749762"/>
          </a:xfrm>
          <a:custGeom>
            <a:avLst/>
            <a:gdLst>
              <a:gd name="T0" fmla="*/ 59232377 w 21600"/>
              <a:gd name="T1" fmla="*/ 67792521 h 21600"/>
              <a:gd name="T2" fmla="*/ 59232377 w 21600"/>
              <a:gd name="T3" fmla="*/ 67792521 h 21600"/>
              <a:gd name="T4" fmla="*/ 59232377 w 21600"/>
              <a:gd name="T5" fmla="*/ 67792521 h 21600"/>
              <a:gd name="T6" fmla="*/ 59232377 w 21600"/>
              <a:gd name="T7" fmla="*/ 6779252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15020"/>
                </a:moveTo>
                <a:lnTo>
                  <a:pt x="21600" y="12986"/>
                </a:lnTo>
                <a:lnTo>
                  <a:pt x="12524" y="7618"/>
                </a:lnTo>
                <a:lnTo>
                  <a:pt x="12524" y="1645"/>
                </a:lnTo>
                <a:cubicBezTo>
                  <a:pt x="12524" y="822"/>
                  <a:pt x="11662" y="0"/>
                  <a:pt x="10800" y="0"/>
                </a:cubicBezTo>
                <a:cubicBezTo>
                  <a:pt x="9938" y="0"/>
                  <a:pt x="9076" y="822"/>
                  <a:pt x="9076" y="1645"/>
                </a:cubicBezTo>
                <a:lnTo>
                  <a:pt x="9076" y="7618"/>
                </a:lnTo>
                <a:lnTo>
                  <a:pt x="0" y="12986"/>
                </a:lnTo>
                <a:lnTo>
                  <a:pt x="0" y="15020"/>
                </a:lnTo>
                <a:lnTo>
                  <a:pt x="9076" y="12337"/>
                </a:lnTo>
                <a:lnTo>
                  <a:pt x="9076" y="18310"/>
                </a:lnTo>
                <a:lnTo>
                  <a:pt x="6897" y="19955"/>
                </a:lnTo>
                <a:lnTo>
                  <a:pt x="6897" y="21600"/>
                </a:lnTo>
                <a:lnTo>
                  <a:pt x="10800" y="20604"/>
                </a:lnTo>
                <a:lnTo>
                  <a:pt x="14657" y="21600"/>
                </a:lnTo>
                <a:lnTo>
                  <a:pt x="14657" y="19955"/>
                </a:lnTo>
                <a:lnTo>
                  <a:pt x="12524" y="18310"/>
                </a:lnTo>
                <a:lnTo>
                  <a:pt x="12524" y="12337"/>
                </a:lnTo>
                <a:lnTo>
                  <a:pt x="21600" y="15020"/>
                </a:lnTo>
              </a:path>
            </a:pathLst>
          </a:custGeom>
          <a:solidFill>
            <a:schemeClr val="accent2"/>
          </a:solidFill>
          <a:ln w="12700">
            <a:noFill/>
            <a:miter lim="400000"/>
            <a:headEnd/>
            <a:tailEnd/>
          </a:ln>
        </p:spPr>
        <p:txBody>
          <a:bodyPr lIns="22860" rIns="22860" anchor="ctr"/>
          <a:lstStyle/>
          <a:p>
            <a:endParaRPr lang="ar-IQ">
              <a:solidFill>
                <a:schemeClr val="accent2"/>
              </a:solidFill>
            </a:endParaRPr>
          </a:p>
        </p:txBody>
      </p:sp>
      <p:sp>
        <p:nvSpPr>
          <p:cNvPr id="42" name="AutoShape 21">
            <a:extLst>
              <a:ext uri="{FF2B5EF4-FFF2-40B4-BE49-F238E27FC236}">
                <a16:creationId xmlns:a16="http://schemas.microsoft.com/office/drawing/2014/main" id="{F882C4B2-CDFD-4F94-B8C3-CF40F674EC12}"/>
              </a:ext>
            </a:extLst>
          </p:cNvPr>
          <p:cNvSpPr>
            <a:spLocks/>
          </p:cNvSpPr>
          <p:nvPr/>
        </p:nvSpPr>
        <p:spPr bwMode="auto">
          <a:xfrm>
            <a:off x="8048697" y="10425319"/>
            <a:ext cx="720906" cy="720906"/>
          </a:xfrm>
          <a:custGeom>
            <a:avLst/>
            <a:gdLst>
              <a:gd name="T0" fmla="*/ 383382 w 21468"/>
              <a:gd name="T1" fmla="*/ 383382 h 21468"/>
              <a:gd name="T2" fmla="*/ 383382 w 21468"/>
              <a:gd name="T3" fmla="*/ 383382 h 21468"/>
              <a:gd name="T4" fmla="*/ 383382 w 21468"/>
              <a:gd name="T5" fmla="*/ 383382 h 21468"/>
              <a:gd name="T6" fmla="*/ 383382 w 21468"/>
              <a:gd name="T7" fmla="*/ 383382 h 214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68" h="21468">
                <a:moveTo>
                  <a:pt x="13411" y="8795"/>
                </a:moveTo>
                <a:cubicBezTo>
                  <a:pt x="13406" y="6254"/>
                  <a:pt x="11344" y="4193"/>
                  <a:pt x="8803" y="4193"/>
                </a:cubicBezTo>
                <a:cubicBezTo>
                  <a:pt x="8799" y="4193"/>
                  <a:pt x="8796" y="4195"/>
                  <a:pt x="8793" y="4195"/>
                </a:cubicBezTo>
                <a:lnTo>
                  <a:pt x="8793" y="3374"/>
                </a:lnTo>
                <a:cubicBezTo>
                  <a:pt x="8796" y="3374"/>
                  <a:pt x="8799" y="3374"/>
                  <a:pt x="8801" y="3374"/>
                </a:cubicBezTo>
                <a:cubicBezTo>
                  <a:pt x="11797" y="3374"/>
                  <a:pt x="14225" y="5800"/>
                  <a:pt x="14230" y="8795"/>
                </a:cubicBezTo>
                <a:lnTo>
                  <a:pt x="13411" y="8795"/>
                </a:lnTo>
                <a:cubicBezTo>
                  <a:pt x="13411" y="8795"/>
                  <a:pt x="13411" y="8795"/>
                  <a:pt x="13411" y="8795"/>
                </a:cubicBezTo>
                <a:close/>
                <a:moveTo>
                  <a:pt x="16168" y="8801"/>
                </a:moveTo>
                <a:cubicBezTo>
                  <a:pt x="16168" y="4732"/>
                  <a:pt x="12870" y="1435"/>
                  <a:pt x="8801" y="1435"/>
                </a:cubicBezTo>
                <a:cubicBezTo>
                  <a:pt x="4732" y="1435"/>
                  <a:pt x="1433" y="4732"/>
                  <a:pt x="1433" y="8801"/>
                </a:cubicBezTo>
                <a:cubicBezTo>
                  <a:pt x="1433" y="12870"/>
                  <a:pt x="4732" y="16170"/>
                  <a:pt x="8801" y="16170"/>
                </a:cubicBezTo>
                <a:cubicBezTo>
                  <a:pt x="10582" y="16170"/>
                  <a:pt x="12215" y="15536"/>
                  <a:pt x="13489" y="14486"/>
                </a:cubicBezTo>
                <a:lnTo>
                  <a:pt x="18719" y="19714"/>
                </a:lnTo>
                <a:cubicBezTo>
                  <a:pt x="18981" y="19977"/>
                  <a:pt x="19408" y="19977"/>
                  <a:pt x="19672" y="19714"/>
                </a:cubicBezTo>
                <a:cubicBezTo>
                  <a:pt x="19935" y="19452"/>
                  <a:pt x="19935" y="19024"/>
                  <a:pt x="19672" y="18761"/>
                </a:cubicBezTo>
                <a:lnTo>
                  <a:pt x="14445" y="13534"/>
                </a:lnTo>
                <a:cubicBezTo>
                  <a:pt x="15519" y="12254"/>
                  <a:pt x="16168" y="10603"/>
                  <a:pt x="16168" y="8801"/>
                </a:cubicBezTo>
                <a:cubicBezTo>
                  <a:pt x="16168" y="8801"/>
                  <a:pt x="16168" y="8801"/>
                  <a:pt x="16168" y="8801"/>
                </a:cubicBezTo>
                <a:close/>
                <a:moveTo>
                  <a:pt x="21073" y="18164"/>
                </a:moveTo>
                <a:cubicBezTo>
                  <a:pt x="21600" y="18690"/>
                  <a:pt x="21600" y="19544"/>
                  <a:pt x="21073" y="20071"/>
                </a:cubicBezTo>
                <a:lnTo>
                  <a:pt x="20071" y="21073"/>
                </a:lnTo>
                <a:cubicBezTo>
                  <a:pt x="19544" y="21600"/>
                  <a:pt x="18690" y="21600"/>
                  <a:pt x="18164" y="21073"/>
                </a:cubicBezTo>
                <a:lnTo>
                  <a:pt x="13651" y="16560"/>
                </a:lnTo>
                <a:cubicBezTo>
                  <a:pt x="13562" y="16473"/>
                  <a:pt x="13511" y="16365"/>
                  <a:pt x="13453" y="16262"/>
                </a:cubicBezTo>
                <a:cubicBezTo>
                  <a:pt x="12102" y="17106"/>
                  <a:pt x="10511" y="17601"/>
                  <a:pt x="8799" y="17601"/>
                </a:cubicBezTo>
                <a:cubicBezTo>
                  <a:pt x="3940" y="17601"/>
                  <a:pt x="0" y="13662"/>
                  <a:pt x="0" y="8801"/>
                </a:cubicBezTo>
                <a:cubicBezTo>
                  <a:pt x="0" y="3940"/>
                  <a:pt x="3940" y="0"/>
                  <a:pt x="8799" y="0"/>
                </a:cubicBezTo>
                <a:cubicBezTo>
                  <a:pt x="13660" y="0"/>
                  <a:pt x="17601" y="3940"/>
                  <a:pt x="17601" y="8801"/>
                </a:cubicBezTo>
                <a:cubicBezTo>
                  <a:pt x="17601" y="10511"/>
                  <a:pt x="17106" y="12103"/>
                  <a:pt x="16261" y="13453"/>
                </a:cubicBezTo>
                <a:cubicBezTo>
                  <a:pt x="16365" y="13512"/>
                  <a:pt x="16471" y="13564"/>
                  <a:pt x="16560" y="13651"/>
                </a:cubicBezTo>
                <a:lnTo>
                  <a:pt x="21073" y="18164"/>
                </a:lnTo>
                <a:cubicBezTo>
                  <a:pt x="21073" y="18164"/>
                  <a:pt x="21073" y="18164"/>
                  <a:pt x="21073" y="181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0" tIns="0" rIns="0" bIns="0" anchor="ctr"/>
          <a:lstStyle/>
          <a:p>
            <a:endParaRPr lang="id-ID">
              <a:solidFill>
                <a:schemeClr val="accent2"/>
              </a:solidFill>
            </a:endParaRPr>
          </a:p>
        </p:txBody>
      </p:sp>
      <p:sp>
        <p:nvSpPr>
          <p:cNvPr id="43" name="AutoShape 31">
            <a:extLst>
              <a:ext uri="{FF2B5EF4-FFF2-40B4-BE49-F238E27FC236}">
                <a16:creationId xmlns:a16="http://schemas.microsoft.com/office/drawing/2014/main" id="{8E76B5EF-12CE-4F93-B60F-97A840593452}"/>
              </a:ext>
            </a:extLst>
          </p:cNvPr>
          <p:cNvSpPr>
            <a:spLocks/>
          </p:cNvSpPr>
          <p:nvPr/>
        </p:nvSpPr>
        <p:spPr bwMode="auto">
          <a:xfrm>
            <a:off x="8078553" y="5662499"/>
            <a:ext cx="661198" cy="694036"/>
          </a:xfrm>
          <a:custGeom>
            <a:avLst/>
            <a:gdLst>
              <a:gd name="T0" fmla="*/ 351631 w 21600"/>
              <a:gd name="T1" fmla="*/ 379701 h 21294"/>
              <a:gd name="T2" fmla="*/ 351631 w 21600"/>
              <a:gd name="T3" fmla="*/ 379701 h 21294"/>
              <a:gd name="T4" fmla="*/ 351631 w 21600"/>
              <a:gd name="T5" fmla="*/ 379701 h 21294"/>
              <a:gd name="T6" fmla="*/ 351631 w 21600"/>
              <a:gd name="T7" fmla="*/ 379701 h 212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294">
                <a:moveTo>
                  <a:pt x="17208" y="15534"/>
                </a:moveTo>
                <a:cubicBezTo>
                  <a:pt x="16444" y="15195"/>
                  <a:pt x="14772" y="14720"/>
                  <a:pt x="14081" y="14313"/>
                </a:cubicBezTo>
                <a:cubicBezTo>
                  <a:pt x="13635" y="14052"/>
                  <a:pt x="12766" y="13513"/>
                  <a:pt x="12199" y="13160"/>
                </a:cubicBezTo>
                <a:lnTo>
                  <a:pt x="12199" y="10830"/>
                </a:lnTo>
                <a:cubicBezTo>
                  <a:pt x="12899" y="10258"/>
                  <a:pt x="13439" y="9266"/>
                  <a:pt x="13686" y="8062"/>
                </a:cubicBezTo>
                <a:lnTo>
                  <a:pt x="13714" y="8062"/>
                </a:lnTo>
                <a:cubicBezTo>
                  <a:pt x="13714" y="8062"/>
                  <a:pt x="13718" y="8053"/>
                  <a:pt x="13718" y="8050"/>
                </a:cubicBezTo>
                <a:cubicBezTo>
                  <a:pt x="13727" y="8053"/>
                  <a:pt x="13732" y="8064"/>
                  <a:pt x="13742" y="8067"/>
                </a:cubicBezTo>
                <a:cubicBezTo>
                  <a:pt x="14003" y="8131"/>
                  <a:pt x="14324" y="7806"/>
                  <a:pt x="14457" y="7340"/>
                </a:cubicBezTo>
                <a:cubicBezTo>
                  <a:pt x="14591" y="6875"/>
                  <a:pt x="14488" y="6445"/>
                  <a:pt x="14227" y="6378"/>
                </a:cubicBezTo>
                <a:cubicBezTo>
                  <a:pt x="14213" y="6375"/>
                  <a:pt x="14198" y="6384"/>
                  <a:pt x="14185" y="6383"/>
                </a:cubicBezTo>
                <a:cubicBezTo>
                  <a:pt x="14359" y="5487"/>
                  <a:pt x="14452" y="4377"/>
                  <a:pt x="14155" y="3416"/>
                </a:cubicBezTo>
                <a:cubicBezTo>
                  <a:pt x="13739" y="2061"/>
                  <a:pt x="13265" y="1811"/>
                  <a:pt x="11866" y="1454"/>
                </a:cubicBezTo>
                <a:cubicBezTo>
                  <a:pt x="10468" y="1097"/>
                  <a:pt x="9705" y="1427"/>
                  <a:pt x="9387" y="1564"/>
                </a:cubicBezTo>
                <a:cubicBezTo>
                  <a:pt x="9069" y="1701"/>
                  <a:pt x="8720" y="2057"/>
                  <a:pt x="8720" y="2057"/>
                </a:cubicBezTo>
                <a:cubicBezTo>
                  <a:pt x="8720" y="2057"/>
                  <a:pt x="8275" y="1811"/>
                  <a:pt x="7734" y="2442"/>
                </a:cubicBezTo>
                <a:cubicBezTo>
                  <a:pt x="7193" y="3072"/>
                  <a:pt x="7257" y="3374"/>
                  <a:pt x="7257" y="3731"/>
                </a:cubicBezTo>
                <a:cubicBezTo>
                  <a:pt x="7257" y="4819"/>
                  <a:pt x="7352" y="5701"/>
                  <a:pt x="7472" y="6383"/>
                </a:cubicBezTo>
                <a:cubicBezTo>
                  <a:pt x="7460" y="6384"/>
                  <a:pt x="7447" y="6375"/>
                  <a:pt x="7434" y="6378"/>
                </a:cubicBezTo>
                <a:cubicBezTo>
                  <a:pt x="7173" y="6445"/>
                  <a:pt x="7070" y="6875"/>
                  <a:pt x="7203" y="7340"/>
                </a:cubicBezTo>
                <a:cubicBezTo>
                  <a:pt x="7337" y="7806"/>
                  <a:pt x="7659" y="8131"/>
                  <a:pt x="7919" y="8067"/>
                </a:cubicBezTo>
                <a:cubicBezTo>
                  <a:pt x="7921" y="8067"/>
                  <a:pt x="7922" y="8064"/>
                  <a:pt x="7924" y="8064"/>
                </a:cubicBezTo>
                <a:cubicBezTo>
                  <a:pt x="7936" y="8090"/>
                  <a:pt x="7947" y="8116"/>
                  <a:pt x="7947" y="8116"/>
                </a:cubicBezTo>
                <a:lnTo>
                  <a:pt x="8018" y="8114"/>
                </a:lnTo>
                <a:cubicBezTo>
                  <a:pt x="8257" y="9231"/>
                  <a:pt x="8747" y="10160"/>
                  <a:pt x="9382" y="10734"/>
                </a:cubicBezTo>
                <a:lnTo>
                  <a:pt x="9382" y="13154"/>
                </a:lnTo>
                <a:cubicBezTo>
                  <a:pt x="8815" y="13507"/>
                  <a:pt x="7939" y="14051"/>
                  <a:pt x="7491" y="14313"/>
                </a:cubicBezTo>
                <a:cubicBezTo>
                  <a:pt x="6801" y="14720"/>
                  <a:pt x="5128" y="15195"/>
                  <a:pt x="4364" y="15534"/>
                </a:cubicBezTo>
                <a:cubicBezTo>
                  <a:pt x="3602" y="15872"/>
                  <a:pt x="1565" y="16834"/>
                  <a:pt x="1565" y="18759"/>
                </a:cubicBezTo>
                <a:cubicBezTo>
                  <a:pt x="1565" y="18951"/>
                  <a:pt x="1851" y="19101"/>
                  <a:pt x="2302" y="19221"/>
                </a:cubicBezTo>
                <a:cubicBezTo>
                  <a:pt x="3192" y="19651"/>
                  <a:pt x="6655" y="19974"/>
                  <a:pt x="10799" y="19974"/>
                </a:cubicBezTo>
                <a:cubicBezTo>
                  <a:pt x="15023" y="19974"/>
                  <a:pt x="18545" y="19639"/>
                  <a:pt x="19351" y="19196"/>
                </a:cubicBezTo>
                <a:cubicBezTo>
                  <a:pt x="19752" y="19079"/>
                  <a:pt x="20007" y="18937"/>
                  <a:pt x="20007" y="18759"/>
                </a:cubicBezTo>
                <a:cubicBezTo>
                  <a:pt x="20007" y="16834"/>
                  <a:pt x="17971" y="15872"/>
                  <a:pt x="17208" y="15534"/>
                </a:cubicBezTo>
                <a:cubicBezTo>
                  <a:pt x="17208" y="15534"/>
                  <a:pt x="17208" y="15534"/>
                  <a:pt x="17208" y="15534"/>
                </a:cubicBezTo>
                <a:close/>
                <a:moveTo>
                  <a:pt x="10801" y="21294"/>
                </a:moveTo>
                <a:cubicBezTo>
                  <a:pt x="4835" y="21294"/>
                  <a:pt x="0" y="20334"/>
                  <a:pt x="0" y="19047"/>
                </a:cubicBezTo>
                <a:cubicBezTo>
                  <a:pt x="0" y="19042"/>
                  <a:pt x="1" y="19039"/>
                  <a:pt x="1" y="19035"/>
                </a:cubicBezTo>
                <a:cubicBezTo>
                  <a:pt x="1" y="19035"/>
                  <a:pt x="0" y="19033"/>
                  <a:pt x="0" y="19032"/>
                </a:cubicBezTo>
                <a:cubicBezTo>
                  <a:pt x="0" y="16644"/>
                  <a:pt x="1977" y="14936"/>
                  <a:pt x="2923" y="14515"/>
                </a:cubicBezTo>
                <a:cubicBezTo>
                  <a:pt x="3871" y="14096"/>
                  <a:pt x="5947" y="13507"/>
                  <a:pt x="6803" y="13002"/>
                </a:cubicBezTo>
                <a:cubicBezTo>
                  <a:pt x="7660" y="12497"/>
                  <a:pt x="7941" y="12287"/>
                  <a:pt x="7941" y="12287"/>
                </a:cubicBezTo>
                <a:cubicBezTo>
                  <a:pt x="7941" y="12287"/>
                  <a:pt x="7947" y="12352"/>
                  <a:pt x="7967" y="12457"/>
                </a:cubicBezTo>
                <a:lnTo>
                  <a:pt x="7967" y="11388"/>
                </a:lnTo>
                <a:cubicBezTo>
                  <a:pt x="7357" y="10637"/>
                  <a:pt x="6893" y="9650"/>
                  <a:pt x="6640" y="8529"/>
                </a:cubicBezTo>
                <a:cubicBezTo>
                  <a:pt x="6634" y="8531"/>
                  <a:pt x="6629" y="8538"/>
                  <a:pt x="6622" y="8540"/>
                </a:cubicBezTo>
                <a:cubicBezTo>
                  <a:pt x="6214" y="8643"/>
                  <a:pt x="5712" y="8134"/>
                  <a:pt x="5502" y="7405"/>
                </a:cubicBezTo>
                <a:cubicBezTo>
                  <a:pt x="5292" y="6677"/>
                  <a:pt x="5455" y="6003"/>
                  <a:pt x="5863" y="5900"/>
                </a:cubicBezTo>
                <a:cubicBezTo>
                  <a:pt x="5889" y="5894"/>
                  <a:pt x="5915" y="5908"/>
                  <a:pt x="5942" y="5906"/>
                </a:cubicBezTo>
                <a:cubicBezTo>
                  <a:pt x="5876" y="5100"/>
                  <a:pt x="5793" y="4001"/>
                  <a:pt x="5793" y="3667"/>
                </a:cubicBezTo>
                <a:cubicBezTo>
                  <a:pt x="5793" y="3121"/>
                  <a:pt x="5702" y="2659"/>
                  <a:pt x="6468" y="1692"/>
                </a:cubicBezTo>
                <a:cubicBezTo>
                  <a:pt x="7236" y="724"/>
                  <a:pt x="7867" y="1103"/>
                  <a:pt x="7867" y="1103"/>
                </a:cubicBezTo>
                <a:cubicBezTo>
                  <a:pt x="7867" y="1103"/>
                  <a:pt x="8364" y="639"/>
                  <a:pt x="8815" y="429"/>
                </a:cubicBezTo>
                <a:cubicBezTo>
                  <a:pt x="9266" y="219"/>
                  <a:pt x="10348" y="-306"/>
                  <a:pt x="12334" y="239"/>
                </a:cubicBezTo>
                <a:cubicBezTo>
                  <a:pt x="14318" y="787"/>
                  <a:pt x="15085" y="1018"/>
                  <a:pt x="15582" y="3121"/>
                </a:cubicBezTo>
                <a:cubicBezTo>
                  <a:pt x="15867" y="4333"/>
                  <a:pt x="15821" y="5295"/>
                  <a:pt x="15734" y="5903"/>
                </a:cubicBezTo>
                <a:cubicBezTo>
                  <a:pt x="15749" y="5905"/>
                  <a:pt x="15765" y="5897"/>
                  <a:pt x="15780" y="5900"/>
                </a:cubicBezTo>
                <a:cubicBezTo>
                  <a:pt x="16190" y="6003"/>
                  <a:pt x="16351" y="6677"/>
                  <a:pt x="16141" y="7405"/>
                </a:cubicBezTo>
                <a:cubicBezTo>
                  <a:pt x="15936" y="8120"/>
                  <a:pt x="15451" y="8620"/>
                  <a:pt x="15046" y="8541"/>
                </a:cubicBezTo>
                <a:cubicBezTo>
                  <a:pt x="14778" y="9720"/>
                  <a:pt x="14280" y="10747"/>
                  <a:pt x="13622" y="11508"/>
                </a:cubicBezTo>
                <a:lnTo>
                  <a:pt x="13622" y="12353"/>
                </a:lnTo>
                <a:cubicBezTo>
                  <a:pt x="13629" y="12313"/>
                  <a:pt x="13631" y="12287"/>
                  <a:pt x="13631" y="12287"/>
                </a:cubicBezTo>
                <a:cubicBezTo>
                  <a:pt x="13631" y="12287"/>
                  <a:pt x="13913" y="12497"/>
                  <a:pt x="14769" y="13002"/>
                </a:cubicBezTo>
                <a:cubicBezTo>
                  <a:pt x="15626" y="13507"/>
                  <a:pt x="17702" y="14096"/>
                  <a:pt x="18648" y="14515"/>
                </a:cubicBezTo>
                <a:cubicBezTo>
                  <a:pt x="19573" y="14925"/>
                  <a:pt x="21462" y="16564"/>
                  <a:pt x="21557" y="18859"/>
                </a:cubicBezTo>
                <a:cubicBezTo>
                  <a:pt x="21580" y="18921"/>
                  <a:pt x="21599" y="18984"/>
                  <a:pt x="21599" y="19047"/>
                </a:cubicBezTo>
                <a:cubicBezTo>
                  <a:pt x="21599" y="20334"/>
                  <a:pt x="16764" y="21294"/>
                  <a:pt x="10801" y="21294"/>
                </a:cubicBezTo>
                <a:cubicBezTo>
                  <a:pt x="10801" y="21294"/>
                  <a:pt x="10801" y="21294"/>
                  <a:pt x="10801" y="2129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lIns="0" tIns="0" rIns="0" bIns="0" anchor="ctr"/>
          <a:lstStyle/>
          <a:p>
            <a:endParaRPr lang="id-ID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19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7">
            <a:extLst>
              <a:ext uri="{FF2B5EF4-FFF2-40B4-BE49-F238E27FC236}">
                <a16:creationId xmlns:a16="http://schemas.microsoft.com/office/drawing/2014/main" id="{57072A99-E788-43A0-96D4-CA7D1571B11C}"/>
              </a:ext>
            </a:extLst>
          </p:cNvPr>
          <p:cNvSpPr/>
          <p:nvPr/>
        </p:nvSpPr>
        <p:spPr>
          <a:xfrm>
            <a:off x="2345750" y="4954656"/>
            <a:ext cx="24052980" cy="10594311"/>
          </a:xfrm>
          <a:custGeom>
            <a:avLst/>
            <a:gdLst>
              <a:gd name="connsiteX0" fmla="*/ 2662501 w 10018624"/>
              <a:gd name="connsiteY0" fmla="*/ 2972001 h 4412775"/>
              <a:gd name="connsiteX1" fmla="*/ 3026271 w 10018624"/>
              <a:gd name="connsiteY1" fmla="*/ 3335771 h 4412775"/>
              <a:gd name="connsiteX2" fmla="*/ 2662501 w 10018624"/>
              <a:gd name="connsiteY2" fmla="*/ 3699540 h 4412775"/>
              <a:gd name="connsiteX3" fmla="*/ 2298734 w 10018624"/>
              <a:gd name="connsiteY3" fmla="*/ 3335771 h 4412775"/>
              <a:gd name="connsiteX4" fmla="*/ 2662501 w 10018624"/>
              <a:gd name="connsiteY4" fmla="*/ 2972001 h 4412775"/>
              <a:gd name="connsiteX5" fmla="*/ 6314584 w 10018624"/>
              <a:gd name="connsiteY5" fmla="*/ 2740151 h 4412775"/>
              <a:gd name="connsiteX6" fmla="*/ 7150896 w 10018624"/>
              <a:gd name="connsiteY6" fmla="*/ 3576463 h 4412775"/>
              <a:gd name="connsiteX7" fmla="*/ 6314584 w 10018624"/>
              <a:gd name="connsiteY7" fmla="*/ 4412775 h 4412775"/>
              <a:gd name="connsiteX8" fmla="*/ 5478272 w 10018624"/>
              <a:gd name="connsiteY8" fmla="*/ 3576463 h 4412775"/>
              <a:gd name="connsiteX9" fmla="*/ 6314584 w 10018624"/>
              <a:gd name="connsiteY9" fmla="*/ 2740151 h 4412775"/>
              <a:gd name="connsiteX10" fmla="*/ 6980833 w 10018624"/>
              <a:gd name="connsiteY10" fmla="*/ 2303329 h 4412775"/>
              <a:gd name="connsiteX11" fmla="*/ 6986799 w 10018624"/>
              <a:gd name="connsiteY11" fmla="*/ 2349368 h 4412775"/>
              <a:gd name="connsiteX12" fmla="*/ 6993420 w 10018624"/>
              <a:gd name="connsiteY12" fmla="*/ 2365684 h 4412775"/>
              <a:gd name="connsiteX13" fmla="*/ 7757769 w 10018624"/>
              <a:gd name="connsiteY13" fmla="*/ 2053055 h 4412775"/>
              <a:gd name="connsiteX14" fmla="*/ 7766015 w 10018624"/>
              <a:gd name="connsiteY14" fmla="*/ 2068249 h 4412775"/>
              <a:gd name="connsiteX15" fmla="*/ 7763366 w 10018624"/>
              <a:gd name="connsiteY15" fmla="*/ 2060845 h 4412775"/>
              <a:gd name="connsiteX16" fmla="*/ 1623073 w 10018624"/>
              <a:gd name="connsiteY16" fmla="*/ 1906239 h 4412775"/>
              <a:gd name="connsiteX17" fmla="*/ 1585439 w 10018624"/>
              <a:gd name="connsiteY17" fmla="*/ 1975579 h 4412775"/>
              <a:gd name="connsiteX18" fmla="*/ 1610130 w 10018624"/>
              <a:gd name="connsiteY18" fmla="*/ 1936426 h 4412775"/>
              <a:gd name="connsiteX19" fmla="*/ 1674715 w 10018624"/>
              <a:gd name="connsiteY19" fmla="*/ 1766643 h 4412775"/>
              <a:gd name="connsiteX20" fmla="*/ 1653182 w 10018624"/>
              <a:gd name="connsiteY20" fmla="*/ 1836018 h 4412775"/>
              <a:gd name="connsiteX21" fmla="*/ 1663274 w 10018624"/>
              <a:gd name="connsiteY21" fmla="*/ 1812481 h 4412775"/>
              <a:gd name="connsiteX22" fmla="*/ 1701294 w 10018624"/>
              <a:gd name="connsiteY22" fmla="*/ 1620744 h 4412775"/>
              <a:gd name="connsiteX23" fmla="*/ 1694628 w 10018624"/>
              <a:gd name="connsiteY23" fmla="*/ 1686869 h 4412775"/>
              <a:gd name="connsiteX24" fmla="*/ 1696502 w 10018624"/>
              <a:gd name="connsiteY24" fmla="*/ 1679364 h 4412775"/>
              <a:gd name="connsiteX25" fmla="*/ 9599937 w 10018624"/>
              <a:gd name="connsiteY25" fmla="*/ 1212899 h 4412775"/>
              <a:gd name="connsiteX26" fmla="*/ 10018624 w 10018624"/>
              <a:gd name="connsiteY26" fmla="*/ 1631586 h 4412775"/>
              <a:gd name="connsiteX27" fmla="*/ 9599937 w 10018624"/>
              <a:gd name="connsiteY27" fmla="*/ 2050274 h 4412775"/>
              <a:gd name="connsiteX28" fmla="*/ 9181250 w 10018624"/>
              <a:gd name="connsiteY28" fmla="*/ 1631586 h 4412775"/>
              <a:gd name="connsiteX29" fmla="*/ 9599937 w 10018624"/>
              <a:gd name="connsiteY29" fmla="*/ 1212899 h 4412775"/>
              <a:gd name="connsiteX30" fmla="*/ 3867776 w 10018624"/>
              <a:gd name="connsiteY30" fmla="*/ 298163 h 4412775"/>
              <a:gd name="connsiteX31" fmla="*/ 4452747 w 10018624"/>
              <a:gd name="connsiteY31" fmla="*/ 609176 h 4412775"/>
              <a:gd name="connsiteX32" fmla="*/ 4492448 w 10018624"/>
              <a:gd name="connsiteY32" fmla="*/ 682323 h 4412775"/>
              <a:gd name="connsiteX33" fmla="*/ 4641190 w 10018624"/>
              <a:gd name="connsiteY33" fmla="*/ 732397 h 4412775"/>
              <a:gd name="connsiteX34" fmla="*/ 5663392 w 10018624"/>
              <a:gd name="connsiteY34" fmla="*/ 691128 h 4412775"/>
              <a:gd name="connsiteX35" fmla="*/ 5810868 w 10018624"/>
              <a:gd name="connsiteY35" fmla="*/ 620226 h 4412775"/>
              <a:gd name="connsiteX36" fmla="*/ 5845240 w 10018624"/>
              <a:gd name="connsiteY36" fmla="*/ 578566 h 4412775"/>
              <a:gd name="connsiteX37" fmla="*/ 6313240 w 10018624"/>
              <a:gd name="connsiteY37" fmla="*/ 384725 h 4412775"/>
              <a:gd name="connsiteX38" fmla="*/ 6975081 w 10018624"/>
              <a:gd name="connsiteY38" fmla="*/ 1046566 h 4412775"/>
              <a:gd name="connsiteX39" fmla="*/ 6313240 w 10018624"/>
              <a:gd name="connsiteY39" fmla="*/ 1708408 h 4412775"/>
              <a:gd name="connsiteX40" fmla="*/ 6254809 w 10018624"/>
              <a:gd name="connsiteY40" fmla="*/ 1703988 h 4412775"/>
              <a:gd name="connsiteX41" fmla="*/ 6136246 w 10018624"/>
              <a:gd name="connsiteY41" fmla="*/ 1725397 h 4412775"/>
              <a:gd name="connsiteX42" fmla="*/ 5425603 w 10018624"/>
              <a:gd name="connsiteY42" fmla="*/ 2196589 h 4412775"/>
              <a:gd name="connsiteX43" fmla="*/ 5380026 w 10018624"/>
              <a:gd name="connsiteY43" fmla="*/ 2310728 h 4412775"/>
              <a:gd name="connsiteX44" fmla="*/ 5385107 w 10018624"/>
              <a:gd name="connsiteY44" fmla="*/ 2327098 h 4412775"/>
              <a:gd name="connsiteX45" fmla="*/ 5594501 w 10018624"/>
              <a:gd name="connsiteY45" fmla="*/ 2367245 h 4412775"/>
              <a:gd name="connsiteX46" fmla="*/ 6880143 w 10018624"/>
              <a:gd name="connsiteY46" fmla="*/ 2160105 h 4412775"/>
              <a:gd name="connsiteX47" fmla="*/ 7000957 w 10018624"/>
              <a:gd name="connsiteY47" fmla="*/ 2087216 h 4412775"/>
              <a:gd name="connsiteX48" fmla="*/ 7001982 w 10018624"/>
              <a:gd name="connsiteY48" fmla="*/ 2082139 h 4412775"/>
              <a:gd name="connsiteX49" fmla="*/ 7387768 w 10018624"/>
              <a:gd name="connsiteY49" fmla="*/ 1826429 h 4412775"/>
              <a:gd name="connsiteX50" fmla="*/ 7472152 w 10018624"/>
              <a:gd name="connsiteY50" fmla="*/ 1834935 h 4412775"/>
              <a:gd name="connsiteX51" fmla="*/ 7513375 w 10018624"/>
              <a:gd name="connsiteY51" fmla="*/ 1847730 h 4412775"/>
              <a:gd name="connsiteX52" fmla="*/ 7646188 w 10018624"/>
              <a:gd name="connsiteY52" fmla="*/ 1824045 h 4412775"/>
              <a:gd name="connsiteX53" fmla="*/ 8169035 w 10018624"/>
              <a:gd name="connsiteY53" fmla="*/ 1365774 h 4412775"/>
              <a:gd name="connsiteX54" fmla="*/ 8170927 w 10018624"/>
              <a:gd name="connsiteY54" fmla="*/ 1371410 h 4412775"/>
              <a:gd name="connsiteX55" fmla="*/ 8161729 w 10018624"/>
              <a:gd name="connsiteY55" fmla="*/ 1280154 h 4412775"/>
              <a:gd name="connsiteX56" fmla="*/ 8671419 w 10018624"/>
              <a:gd name="connsiteY56" fmla="*/ 770465 h 4412775"/>
              <a:gd name="connsiteX57" fmla="*/ 9181109 w 10018624"/>
              <a:gd name="connsiteY57" fmla="*/ 1280154 h 4412775"/>
              <a:gd name="connsiteX58" fmla="*/ 8671419 w 10018624"/>
              <a:gd name="connsiteY58" fmla="*/ 1789843 h 4412775"/>
              <a:gd name="connsiteX59" fmla="*/ 8568694 w 10018624"/>
              <a:gd name="connsiteY59" fmla="*/ 1779488 h 4412775"/>
              <a:gd name="connsiteX60" fmla="*/ 8509833 w 10018624"/>
              <a:gd name="connsiteY60" fmla="*/ 1761218 h 4412775"/>
              <a:gd name="connsiteX61" fmla="*/ 8309805 w 10018624"/>
              <a:gd name="connsiteY61" fmla="*/ 1816219 h 4412775"/>
              <a:gd name="connsiteX62" fmla="*/ 7802921 w 10018624"/>
              <a:gd name="connsiteY62" fmla="*/ 2171405 h 4412775"/>
              <a:gd name="connsiteX63" fmla="*/ 7776882 w 10018624"/>
              <a:gd name="connsiteY63" fmla="*/ 2098623 h 4412775"/>
              <a:gd name="connsiteX64" fmla="*/ 7806455 w 10018624"/>
              <a:gd name="connsiteY64" fmla="*/ 2245117 h 4412775"/>
              <a:gd name="connsiteX65" fmla="*/ 7387768 w 10018624"/>
              <a:gd name="connsiteY65" fmla="*/ 2663804 h 4412775"/>
              <a:gd name="connsiteX66" fmla="*/ 7224791 w 10018624"/>
              <a:gd name="connsiteY66" fmla="*/ 2630903 h 4412775"/>
              <a:gd name="connsiteX67" fmla="*/ 7154813 w 10018624"/>
              <a:gd name="connsiteY67" fmla="*/ 2592922 h 4412775"/>
              <a:gd name="connsiteX68" fmla="*/ 6968292 w 10018624"/>
              <a:gd name="connsiteY68" fmla="*/ 2555247 h 4412775"/>
              <a:gd name="connsiteX69" fmla="*/ 5461891 w 10018624"/>
              <a:gd name="connsiteY69" fmla="*/ 2693543 h 4412775"/>
              <a:gd name="connsiteX70" fmla="*/ 5282166 w 10018624"/>
              <a:gd name="connsiteY70" fmla="*/ 2776504 h 4412775"/>
              <a:gd name="connsiteX71" fmla="*/ 5252922 w 10018624"/>
              <a:gd name="connsiteY71" fmla="*/ 2811948 h 4412775"/>
              <a:gd name="connsiteX72" fmla="*/ 4892511 w 10018624"/>
              <a:gd name="connsiteY72" fmla="*/ 2961227 h 4412775"/>
              <a:gd name="connsiteX73" fmla="*/ 4382821 w 10018624"/>
              <a:gd name="connsiteY73" fmla="*/ 2451537 h 4412775"/>
              <a:gd name="connsiteX74" fmla="*/ 4892511 w 10018624"/>
              <a:gd name="connsiteY74" fmla="*/ 1941847 h 4412775"/>
              <a:gd name="connsiteX75" fmla="*/ 5044083 w 10018624"/>
              <a:gd name="connsiteY75" fmla="*/ 1964761 h 4412775"/>
              <a:gd name="connsiteX76" fmla="*/ 5109814 w 10018624"/>
              <a:gd name="connsiteY76" fmla="*/ 1990657 h 4412775"/>
              <a:gd name="connsiteX77" fmla="*/ 5109245 w 10018624"/>
              <a:gd name="connsiteY77" fmla="*/ 1990319 h 4412775"/>
              <a:gd name="connsiteX78" fmla="*/ 4968511 w 10018624"/>
              <a:gd name="connsiteY78" fmla="*/ 1943963 h 4412775"/>
              <a:gd name="connsiteX79" fmla="*/ 5691824 w 10018624"/>
              <a:gd name="connsiteY79" fmla="*/ 1268578 h 4412775"/>
              <a:gd name="connsiteX80" fmla="*/ 5693367 w 10018624"/>
              <a:gd name="connsiteY80" fmla="*/ 1271849 h 4412775"/>
              <a:gd name="connsiteX81" fmla="*/ 5689435 w 10018624"/>
              <a:gd name="connsiteY81" fmla="*/ 1259182 h 4412775"/>
              <a:gd name="connsiteX82" fmla="*/ 5555534 w 10018624"/>
              <a:gd name="connsiteY82" fmla="*/ 1188790 h 4412775"/>
              <a:gd name="connsiteX83" fmla="*/ 4638845 w 10018624"/>
              <a:gd name="connsiteY83" fmla="*/ 1159614 h 4412775"/>
              <a:gd name="connsiteX84" fmla="*/ 4542911 w 10018624"/>
              <a:gd name="connsiteY84" fmla="*/ 1197257 h 4412775"/>
              <a:gd name="connsiteX85" fmla="*/ 4517785 w 10018624"/>
              <a:gd name="connsiteY85" fmla="*/ 1278204 h 4412775"/>
              <a:gd name="connsiteX86" fmla="*/ 3867776 w 10018624"/>
              <a:gd name="connsiteY86" fmla="*/ 1709047 h 4412775"/>
              <a:gd name="connsiteX87" fmla="*/ 3593177 w 10018624"/>
              <a:gd name="connsiteY87" fmla="*/ 1653613 h 4412775"/>
              <a:gd name="connsiteX88" fmla="*/ 3557963 w 10018624"/>
              <a:gd name="connsiteY88" fmla="*/ 1634500 h 4412775"/>
              <a:gd name="connsiteX89" fmla="*/ 3431495 w 10018624"/>
              <a:gd name="connsiteY89" fmla="*/ 1655624 h 4412775"/>
              <a:gd name="connsiteX90" fmla="*/ 3227513 w 10018624"/>
              <a:gd name="connsiteY90" fmla="*/ 1784918 h 4412775"/>
              <a:gd name="connsiteX91" fmla="*/ 3191638 w 10018624"/>
              <a:gd name="connsiteY91" fmla="*/ 1859931 h 4412775"/>
              <a:gd name="connsiteX92" fmla="*/ 3231984 w 10018624"/>
              <a:gd name="connsiteY92" fmla="*/ 1934267 h 4412775"/>
              <a:gd name="connsiteX93" fmla="*/ 3280378 w 10018624"/>
              <a:gd name="connsiteY93" fmla="*/ 2173995 h 4412775"/>
              <a:gd name="connsiteX94" fmla="*/ 2664520 w 10018624"/>
              <a:gd name="connsiteY94" fmla="*/ 2789854 h 4412775"/>
              <a:gd name="connsiteX95" fmla="*/ 2061173 w 10018624"/>
              <a:gd name="connsiteY95" fmla="*/ 2298118 h 4412775"/>
              <a:gd name="connsiteX96" fmla="*/ 2048836 w 10018624"/>
              <a:gd name="connsiteY96" fmla="*/ 2175723 h 4412775"/>
              <a:gd name="connsiteX97" fmla="*/ 1996133 w 10018624"/>
              <a:gd name="connsiteY97" fmla="*/ 2139449 h 4412775"/>
              <a:gd name="connsiteX98" fmla="*/ 1538901 w 10018624"/>
              <a:gd name="connsiteY98" fmla="*/ 2049374 h 4412775"/>
              <a:gd name="connsiteX99" fmla="*/ 1548724 w 10018624"/>
              <a:gd name="connsiteY99" fmla="*/ 2033797 h 4412775"/>
              <a:gd name="connsiteX100" fmla="*/ 1459298 w 10018624"/>
              <a:gd name="connsiteY100" fmla="*/ 2142184 h 4412775"/>
              <a:gd name="connsiteX101" fmla="*/ 854831 w 10018624"/>
              <a:gd name="connsiteY101" fmla="*/ 2392548 h 4412775"/>
              <a:gd name="connsiteX102" fmla="*/ 0 w 10018624"/>
              <a:gd name="connsiteY102" fmla="*/ 1537717 h 4412775"/>
              <a:gd name="connsiteX103" fmla="*/ 854831 w 10018624"/>
              <a:gd name="connsiteY103" fmla="*/ 682887 h 4412775"/>
              <a:gd name="connsiteX104" fmla="*/ 1709663 w 10018624"/>
              <a:gd name="connsiteY104" fmla="*/ 1537717 h 4412775"/>
              <a:gd name="connsiteX105" fmla="*/ 1709387 w 10018624"/>
              <a:gd name="connsiteY105" fmla="*/ 1540449 h 4412775"/>
              <a:gd name="connsiteX106" fmla="*/ 1786526 w 10018624"/>
              <a:gd name="connsiteY106" fmla="*/ 1625595 h 4412775"/>
              <a:gd name="connsiteX107" fmla="*/ 2146786 w 10018624"/>
              <a:gd name="connsiteY107" fmla="*/ 1746968 h 4412775"/>
              <a:gd name="connsiteX108" fmla="*/ 2222619 w 10018624"/>
              <a:gd name="connsiteY108" fmla="*/ 1746287 h 4412775"/>
              <a:gd name="connsiteX109" fmla="*/ 2229036 w 10018624"/>
              <a:gd name="connsiteY109" fmla="*/ 1738510 h 4412775"/>
              <a:gd name="connsiteX110" fmla="*/ 2664520 w 10018624"/>
              <a:gd name="connsiteY110" fmla="*/ 1558136 h 4412775"/>
              <a:gd name="connsiteX111" fmla="*/ 2788643 w 10018624"/>
              <a:gd name="connsiteY111" fmla="*/ 1570647 h 4412775"/>
              <a:gd name="connsiteX112" fmla="*/ 2903018 w 10018624"/>
              <a:gd name="connsiteY112" fmla="*/ 1606149 h 4412775"/>
              <a:gd name="connsiteX113" fmla="*/ 2999552 w 10018624"/>
              <a:gd name="connsiteY113" fmla="*/ 1563419 h 4412775"/>
              <a:gd name="connsiteX114" fmla="*/ 3177992 w 10018624"/>
              <a:gd name="connsiteY114" fmla="*/ 1288905 h 4412775"/>
              <a:gd name="connsiteX115" fmla="*/ 3195793 w 10018624"/>
              <a:gd name="connsiteY115" fmla="*/ 1207402 h 4412775"/>
              <a:gd name="connsiteX116" fmla="*/ 3176666 w 10018624"/>
              <a:gd name="connsiteY116" fmla="*/ 1145782 h 4412775"/>
              <a:gd name="connsiteX117" fmla="*/ 3162335 w 10018624"/>
              <a:gd name="connsiteY117" fmla="*/ 1003604 h 4412775"/>
              <a:gd name="connsiteX118" fmla="*/ 3867776 w 10018624"/>
              <a:gd name="connsiteY118" fmla="*/ 298163 h 4412775"/>
              <a:gd name="connsiteX119" fmla="*/ 7724403 w 10018624"/>
              <a:gd name="connsiteY119" fmla="*/ 19236 h 4412775"/>
              <a:gd name="connsiteX120" fmla="*/ 8143090 w 10018624"/>
              <a:gd name="connsiteY120" fmla="*/ 437923 h 4412775"/>
              <a:gd name="connsiteX121" fmla="*/ 7724403 w 10018624"/>
              <a:gd name="connsiteY121" fmla="*/ 856611 h 4412775"/>
              <a:gd name="connsiteX122" fmla="*/ 7305716 w 10018624"/>
              <a:gd name="connsiteY122" fmla="*/ 437923 h 4412775"/>
              <a:gd name="connsiteX123" fmla="*/ 7724403 w 10018624"/>
              <a:gd name="connsiteY123" fmla="*/ 19236 h 4412775"/>
              <a:gd name="connsiteX124" fmla="*/ 1811705 w 10018624"/>
              <a:gd name="connsiteY124" fmla="*/ 0 h 4412775"/>
              <a:gd name="connsiteX125" fmla="*/ 2228782 w 10018624"/>
              <a:gd name="connsiteY125" fmla="*/ 417077 h 4412775"/>
              <a:gd name="connsiteX126" fmla="*/ 1811705 w 10018624"/>
              <a:gd name="connsiteY126" fmla="*/ 834154 h 4412775"/>
              <a:gd name="connsiteX127" fmla="*/ 1394628 w 10018624"/>
              <a:gd name="connsiteY127" fmla="*/ 417077 h 4412775"/>
              <a:gd name="connsiteX128" fmla="*/ 1811705 w 10018624"/>
              <a:gd name="connsiteY128" fmla="*/ 0 h 4412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10018624" h="4412775">
                <a:moveTo>
                  <a:pt x="2662501" y="2972001"/>
                </a:moveTo>
                <a:cubicBezTo>
                  <a:pt x="2863417" y="2972001"/>
                  <a:pt x="3026271" y="3134855"/>
                  <a:pt x="3026271" y="3335771"/>
                </a:cubicBezTo>
                <a:cubicBezTo>
                  <a:pt x="3026271" y="3536686"/>
                  <a:pt x="2863417" y="3699540"/>
                  <a:pt x="2662501" y="3699540"/>
                </a:cubicBezTo>
                <a:cubicBezTo>
                  <a:pt x="2461587" y="3699540"/>
                  <a:pt x="2298734" y="3536686"/>
                  <a:pt x="2298734" y="3335771"/>
                </a:cubicBezTo>
                <a:cubicBezTo>
                  <a:pt x="2298734" y="3134855"/>
                  <a:pt x="2461587" y="2972001"/>
                  <a:pt x="2662501" y="2972001"/>
                </a:cubicBezTo>
                <a:close/>
                <a:moveTo>
                  <a:pt x="6314584" y="2740151"/>
                </a:moveTo>
                <a:cubicBezTo>
                  <a:pt x="6776492" y="2740151"/>
                  <a:pt x="7150896" y="3114556"/>
                  <a:pt x="7150896" y="3576463"/>
                </a:cubicBezTo>
                <a:cubicBezTo>
                  <a:pt x="7150896" y="4038371"/>
                  <a:pt x="6776492" y="4412775"/>
                  <a:pt x="6314584" y="4412775"/>
                </a:cubicBezTo>
                <a:cubicBezTo>
                  <a:pt x="5852677" y="4412775"/>
                  <a:pt x="5478272" y="4038371"/>
                  <a:pt x="5478272" y="3576463"/>
                </a:cubicBezTo>
                <a:cubicBezTo>
                  <a:pt x="5478272" y="3114556"/>
                  <a:pt x="5852677" y="2740151"/>
                  <a:pt x="6314584" y="2740151"/>
                </a:cubicBezTo>
                <a:close/>
                <a:moveTo>
                  <a:pt x="6980833" y="2303329"/>
                </a:moveTo>
                <a:lnTo>
                  <a:pt x="6986799" y="2349368"/>
                </a:lnTo>
                <a:lnTo>
                  <a:pt x="6993420" y="2365684"/>
                </a:lnTo>
                <a:close/>
                <a:moveTo>
                  <a:pt x="7757769" y="2053055"/>
                </a:moveTo>
                <a:lnTo>
                  <a:pt x="7766015" y="2068249"/>
                </a:lnTo>
                <a:lnTo>
                  <a:pt x="7763366" y="2060845"/>
                </a:lnTo>
                <a:close/>
                <a:moveTo>
                  <a:pt x="1623073" y="1906239"/>
                </a:moveTo>
                <a:lnTo>
                  <a:pt x="1585439" y="1975579"/>
                </a:lnTo>
                <a:lnTo>
                  <a:pt x="1610130" y="1936426"/>
                </a:lnTo>
                <a:close/>
                <a:moveTo>
                  <a:pt x="1674715" y="1766643"/>
                </a:moveTo>
                <a:lnTo>
                  <a:pt x="1653182" y="1836018"/>
                </a:lnTo>
                <a:lnTo>
                  <a:pt x="1663274" y="1812481"/>
                </a:lnTo>
                <a:close/>
                <a:moveTo>
                  <a:pt x="1701294" y="1620744"/>
                </a:moveTo>
                <a:lnTo>
                  <a:pt x="1694628" y="1686869"/>
                </a:lnTo>
                <a:lnTo>
                  <a:pt x="1696502" y="1679364"/>
                </a:lnTo>
                <a:close/>
                <a:moveTo>
                  <a:pt x="9599937" y="1212899"/>
                </a:moveTo>
                <a:cubicBezTo>
                  <a:pt x="9831184" y="1212899"/>
                  <a:pt x="10018624" y="1400339"/>
                  <a:pt x="10018624" y="1631586"/>
                </a:cubicBezTo>
                <a:cubicBezTo>
                  <a:pt x="10018624" y="1862834"/>
                  <a:pt x="9831184" y="2050274"/>
                  <a:pt x="9599937" y="2050274"/>
                </a:cubicBezTo>
                <a:cubicBezTo>
                  <a:pt x="9368690" y="2050274"/>
                  <a:pt x="9181250" y="1862834"/>
                  <a:pt x="9181250" y="1631586"/>
                </a:cubicBezTo>
                <a:cubicBezTo>
                  <a:pt x="9181250" y="1400339"/>
                  <a:pt x="9368690" y="1212899"/>
                  <a:pt x="9599937" y="1212899"/>
                </a:cubicBezTo>
                <a:close/>
                <a:moveTo>
                  <a:pt x="3867776" y="298163"/>
                </a:moveTo>
                <a:cubicBezTo>
                  <a:pt x="4111293" y="298163"/>
                  <a:pt x="4325977" y="421528"/>
                  <a:pt x="4452747" y="609176"/>
                </a:cubicBezTo>
                <a:lnTo>
                  <a:pt x="4492448" y="682323"/>
                </a:lnTo>
                <a:lnTo>
                  <a:pt x="4641190" y="732397"/>
                </a:lnTo>
                <a:cubicBezTo>
                  <a:pt x="4995680" y="835969"/>
                  <a:pt x="5339237" y="825202"/>
                  <a:pt x="5663392" y="691128"/>
                </a:cubicBezTo>
                <a:lnTo>
                  <a:pt x="5810868" y="620226"/>
                </a:lnTo>
                <a:lnTo>
                  <a:pt x="5845240" y="578566"/>
                </a:lnTo>
                <a:cubicBezTo>
                  <a:pt x="5965007" y="458800"/>
                  <a:pt x="6130467" y="384725"/>
                  <a:pt x="6313240" y="384725"/>
                </a:cubicBezTo>
                <a:cubicBezTo>
                  <a:pt x="6678785" y="384725"/>
                  <a:pt x="6975081" y="681021"/>
                  <a:pt x="6975081" y="1046566"/>
                </a:cubicBezTo>
                <a:cubicBezTo>
                  <a:pt x="6975081" y="1412111"/>
                  <a:pt x="6678785" y="1708408"/>
                  <a:pt x="6313240" y="1708408"/>
                </a:cubicBezTo>
                <a:lnTo>
                  <a:pt x="6254809" y="1703988"/>
                </a:lnTo>
                <a:lnTo>
                  <a:pt x="6136246" y="1725397"/>
                </a:lnTo>
                <a:cubicBezTo>
                  <a:pt x="5801510" y="1801700"/>
                  <a:pt x="5548120" y="1958935"/>
                  <a:pt x="5425603" y="2196589"/>
                </a:cubicBezTo>
                <a:lnTo>
                  <a:pt x="5380026" y="2310728"/>
                </a:lnTo>
                <a:lnTo>
                  <a:pt x="5385107" y="2327098"/>
                </a:lnTo>
                <a:lnTo>
                  <a:pt x="5594501" y="2367245"/>
                </a:lnTo>
                <a:cubicBezTo>
                  <a:pt x="6051350" y="2425709"/>
                  <a:pt x="6564158" y="2324400"/>
                  <a:pt x="6880143" y="2160105"/>
                </a:cubicBezTo>
                <a:lnTo>
                  <a:pt x="7000957" y="2087216"/>
                </a:lnTo>
                <a:lnTo>
                  <a:pt x="7001982" y="2082139"/>
                </a:lnTo>
                <a:cubicBezTo>
                  <a:pt x="7065539" y="1931864"/>
                  <a:pt x="7214333" y="1826429"/>
                  <a:pt x="7387768" y="1826429"/>
                </a:cubicBezTo>
                <a:cubicBezTo>
                  <a:pt x="7416674" y="1826429"/>
                  <a:pt x="7444896" y="1829358"/>
                  <a:pt x="7472152" y="1834935"/>
                </a:cubicBezTo>
                <a:lnTo>
                  <a:pt x="7513375" y="1847730"/>
                </a:lnTo>
                <a:lnTo>
                  <a:pt x="7646188" y="1824045"/>
                </a:lnTo>
                <a:cubicBezTo>
                  <a:pt x="7960578" y="1747585"/>
                  <a:pt x="8066364" y="1570758"/>
                  <a:pt x="8169035" y="1365774"/>
                </a:cubicBezTo>
                <a:lnTo>
                  <a:pt x="8170927" y="1371410"/>
                </a:lnTo>
                <a:lnTo>
                  <a:pt x="8161729" y="1280154"/>
                </a:lnTo>
                <a:cubicBezTo>
                  <a:pt x="8161729" y="998645"/>
                  <a:pt x="8389910" y="770465"/>
                  <a:pt x="8671419" y="770465"/>
                </a:cubicBezTo>
                <a:cubicBezTo>
                  <a:pt x="8952928" y="770465"/>
                  <a:pt x="9181109" y="998645"/>
                  <a:pt x="9181109" y="1280154"/>
                </a:cubicBezTo>
                <a:cubicBezTo>
                  <a:pt x="9181109" y="1561663"/>
                  <a:pt x="8952928" y="1789843"/>
                  <a:pt x="8671419" y="1789843"/>
                </a:cubicBezTo>
                <a:cubicBezTo>
                  <a:pt x="8636230" y="1789843"/>
                  <a:pt x="8601875" y="1786278"/>
                  <a:pt x="8568694" y="1779488"/>
                </a:cubicBezTo>
                <a:lnTo>
                  <a:pt x="8509833" y="1761218"/>
                </a:lnTo>
                <a:lnTo>
                  <a:pt x="8309805" y="1816219"/>
                </a:lnTo>
                <a:cubicBezTo>
                  <a:pt x="8101255" y="1882280"/>
                  <a:pt x="7906432" y="1979984"/>
                  <a:pt x="7802921" y="2171405"/>
                </a:cubicBezTo>
                <a:lnTo>
                  <a:pt x="7776882" y="2098623"/>
                </a:lnTo>
                <a:lnTo>
                  <a:pt x="7806455" y="2245117"/>
                </a:lnTo>
                <a:cubicBezTo>
                  <a:pt x="7806455" y="2476364"/>
                  <a:pt x="7619015" y="2663804"/>
                  <a:pt x="7387768" y="2663804"/>
                </a:cubicBezTo>
                <a:cubicBezTo>
                  <a:pt x="7329956" y="2663804"/>
                  <a:pt x="7274883" y="2652089"/>
                  <a:pt x="7224791" y="2630903"/>
                </a:cubicBezTo>
                <a:lnTo>
                  <a:pt x="7154813" y="2592922"/>
                </a:lnTo>
                <a:lnTo>
                  <a:pt x="6968292" y="2555247"/>
                </a:lnTo>
                <a:cubicBezTo>
                  <a:pt x="6485820" y="2479354"/>
                  <a:pt x="5890251" y="2528428"/>
                  <a:pt x="5461891" y="2693543"/>
                </a:cubicBezTo>
                <a:lnTo>
                  <a:pt x="5282166" y="2776504"/>
                </a:lnTo>
                <a:lnTo>
                  <a:pt x="5252922" y="2811948"/>
                </a:lnTo>
                <a:cubicBezTo>
                  <a:pt x="5160689" y="2904182"/>
                  <a:pt x="5033266" y="2961227"/>
                  <a:pt x="4892511" y="2961227"/>
                </a:cubicBezTo>
                <a:cubicBezTo>
                  <a:pt x="4611002" y="2961227"/>
                  <a:pt x="4382821" y="2733047"/>
                  <a:pt x="4382821" y="2451537"/>
                </a:cubicBezTo>
                <a:cubicBezTo>
                  <a:pt x="4382821" y="2170028"/>
                  <a:pt x="4611002" y="1941847"/>
                  <a:pt x="4892511" y="1941847"/>
                </a:cubicBezTo>
                <a:cubicBezTo>
                  <a:pt x="4945294" y="1941847"/>
                  <a:pt x="4996203" y="1949869"/>
                  <a:pt x="5044083" y="1964761"/>
                </a:cubicBezTo>
                <a:lnTo>
                  <a:pt x="5109814" y="1990657"/>
                </a:lnTo>
                <a:lnTo>
                  <a:pt x="5109245" y="1990319"/>
                </a:lnTo>
                <a:cubicBezTo>
                  <a:pt x="5065548" y="1968396"/>
                  <a:pt x="5018264" y="1952572"/>
                  <a:pt x="4968511" y="1943963"/>
                </a:cubicBezTo>
                <a:cubicBezTo>
                  <a:pt x="5328273" y="1844218"/>
                  <a:pt x="5601448" y="1629365"/>
                  <a:pt x="5691824" y="1268578"/>
                </a:cubicBezTo>
                <a:lnTo>
                  <a:pt x="5693367" y="1271849"/>
                </a:lnTo>
                <a:lnTo>
                  <a:pt x="5689435" y="1259182"/>
                </a:lnTo>
                <a:lnTo>
                  <a:pt x="5555534" y="1188790"/>
                </a:lnTo>
                <a:cubicBezTo>
                  <a:pt x="5249111" y="1057012"/>
                  <a:pt x="4897866" y="1073061"/>
                  <a:pt x="4638845" y="1159614"/>
                </a:cubicBezTo>
                <a:lnTo>
                  <a:pt x="4542911" y="1197257"/>
                </a:lnTo>
                <a:lnTo>
                  <a:pt x="4517785" y="1278204"/>
                </a:lnTo>
                <a:cubicBezTo>
                  <a:pt x="4410698" y="1531400"/>
                  <a:pt x="4159996" y="1709047"/>
                  <a:pt x="3867776" y="1709047"/>
                </a:cubicBezTo>
                <a:cubicBezTo>
                  <a:pt x="3770370" y="1709047"/>
                  <a:pt x="3677576" y="1689308"/>
                  <a:pt x="3593177" y="1653613"/>
                </a:cubicBezTo>
                <a:lnTo>
                  <a:pt x="3557963" y="1634500"/>
                </a:lnTo>
                <a:lnTo>
                  <a:pt x="3431495" y="1655624"/>
                </a:lnTo>
                <a:cubicBezTo>
                  <a:pt x="3342189" y="1677192"/>
                  <a:pt x="3274636" y="1713208"/>
                  <a:pt x="3227513" y="1784918"/>
                </a:cubicBezTo>
                <a:lnTo>
                  <a:pt x="3191638" y="1859931"/>
                </a:lnTo>
                <a:lnTo>
                  <a:pt x="3231984" y="1934267"/>
                </a:lnTo>
                <a:cubicBezTo>
                  <a:pt x="3263147" y="2007948"/>
                  <a:pt x="3280378" y="2088958"/>
                  <a:pt x="3280378" y="2173995"/>
                </a:cubicBezTo>
                <a:cubicBezTo>
                  <a:pt x="3280378" y="2514143"/>
                  <a:pt x="3004668" y="2789854"/>
                  <a:pt x="2664520" y="2789854"/>
                </a:cubicBezTo>
                <a:cubicBezTo>
                  <a:pt x="2366891" y="2789854"/>
                  <a:pt x="2118596" y="2578763"/>
                  <a:pt x="2061173" y="2298118"/>
                </a:cubicBezTo>
                <a:lnTo>
                  <a:pt x="2048836" y="2175723"/>
                </a:lnTo>
                <a:lnTo>
                  <a:pt x="1996133" y="2139449"/>
                </a:lnTo>
                <a:cubicBezTo>
                  <a:pt x="1859340" y="2056892"/>
                  <a:pt x="1701512" y="2038796"/>
                  <a:pt x="1538901" y="2049374"/>
                </a:cubicBezTo>
                <a:lnTo>
                  <a:pt x="1548724" y="2033797"/>
                </a:lnTo>
                <a:lnTo>
                  <a:pt x="1459298" y="2142184"/>
                </a:lnTo>
                <a:cubicBezTo>
                  <a:pt x="1304607" y="2296874"/>
                  <a:pt x="1090899" y="2392548"/>
                  <a:pt x="854831" y="2392548"/>
                </a:cubicBezTo>
                <a:cubicBezTo>
                  <a:pt x="382695" y="2392548"/>
                  <a:pt x="0" y="2009853"/>
                  <a:pt x="0" y="1537717"/>
                </a:cubicBezTo>
                <a:cubicBezTo>
                  <a:pt x="0" y="1065582"/>
                  <a:pt x="382695" y="682887"/>
                  <a:pt x="854831" y="682887"/>
                </a:cubicBezTo>
                <a:cubicBezTo>
                  <a:pt x="1326967" y="682887"/>
                  <a:pt x="1709663" y="1065582"/>
                  <a:pt x="1709663" y="1537717"/>
                </a:cubicBezTo>
                <a:lnTo>
                  <a:pt x="1709387" y="1540449"/>
                </a:lnTo>
                <a:lnTo>
                  <a:pt x="1786526" y="1625595"/>
                </a:lnTo>
                <a:cubicBezTo>
                  <a:pt x="1877256" y="1700822"/>
                  <a:pt x="2002748" y="1741554"/>
                  <a:pt x="2146786" y="1746968"/>
                </a:cubicBezTo>
                <a:lnTo>
                  <a:pt x="2222619" y="1746287"/>
                </a:lnTo>
                <a:lnTo>
                  <a:pt x="2229036" y="1738510"/>
                </a:lnTo>
                <a:cubicBezTo>
                  <a:pt x="2340482" y="1627064"/>
                  <a:pt x="2494447" y="1558136"/>
                  <a:pt x="2664520" y="1558136"/>
                </a:cubicBezTo>
                <a:cubicBezTo>
                  <a:pt x="2707039" y="1558136"/>
                  <a:pt x="2748551" y="1562444"/>
                  <a:pt x="2788643" y="1570647"/>
                </a:cubicBezTo>
                <a:lnTo>
                  <a:pt x="2903018" y="1606149"/>
                </a:lnTo>
                <a:lnTo>
                  <a:pt x="2999552" y="1563419"/>
                </a:lnTo>
                <a:cubicBezTo>
                  <a:pt x="3090848" y="1509211"/>
                  <a:pt x="3142207" y="1428794"/>
                  <a:pt x="3177992" y="1288905"/>
                </a:cubicBezTo>
                <a:lnTo>
                  <a:pt x="3195793" y="1207402"/>
                </a:lnTo>
                <a:lnTo>
                  <a:pt x="3176666" y="1145782"/>
                </a:lnTo>
                <a:cubicBezTo>
                  <a:pt x="3167269" y="1099858"/>
                  <a:pt x="3162335" y="1052308"/>
                  <a:pt x="3162335" y="1003604"/>
                </a:cubicBezTo>
                <a:cubicBezTo>
                  <a:pt x="3162335" y="613978"/>
                  <a:pt x="3478150" y="298163"/>
                  <a:pt x="3867776" y="298163"/>
                </a:cubicBezTo>
                <a:close/>
                <a:moveTo>
                  <a:pt x="7724403" y="19236"/>
                </a:moveTo>
                <a:cubicBezTo>
                  <a:pt x="7955650" y="19236"/>
                  <a:pt x="8143090" y="206677"/>
                  <a:pt x="8143090" y="437923"/>
                </a:cubicBezTo>
                <a:cubicBezTo>
                  <a:pt x="8143090" y="669171"/>
                  <a:pt x="7955650" y="856611"/>
                  <a:pt x="7724403" y="856611"/>
                </a:cubicBezTo>
                <a:cubicBezTo>
                  <a:pt x="7493156" y="856611"/>
                  <a:pt x="7305716" y="669171"/>
                  <a:pt x="7305716" y="437923"/>
                </a:cubicBezTo>
                <a:cubicBezTo>
                  <a:pt x="7305716" y="206677"/>
                  <a:pt x="7493156" y="19236"/>
                  <a:pt x="7724403" y="19236"/>
                </a:cubicBezTo>
                <a:close/>
                <a:moveTo>
                  <a:pt x="1811705" y="0"/>
                </a:moveTo>
                <a:cubicBezTo>
                  <a:pt x="2042063" y="0"/>
                  <a:pt x="2228782" y="186719"/>
                  <a:pt x="2228782" y="417077"/>
                </a:cubicBezTo>
                <a:cubicBezTo>
                  <a:pt x="2228782" y="647435"/>
                  <a:pt x="2042063" y="834154"/>
                  <a:pt x="1811705" y="834154"/>
                </a:cubicBezTo>
                <a:cubicBezTo>
                  <a:pt x="1581347" y="834154"/>
                  <a:pt x="1394628" y="647435"/>
                  <a:pt x="1394628" y="417077"/>
                </a:cubicBezTo>
                <a:cubicBezTo>
                  <a:pt x="1394628" y="186719"/>
                  <a:pt x="1581347" y="0"/>
                  <a:pt x="1811705" y="0"/>
                </a:cubicBezTo>
                <a:close/>
              </a:path>
            </a:pathLst>
          </a:custGeom>
          <a:solidFill>
            <a:schemeClr val="tx1">
              <a:alpha val="8000"/>
            </a:schemeClr>
          </a:solidFill>
          <a:ln w="12700">
            <a:miter lim="400000"/>
          </a:ln>
        </p:spPr>
        <p:txBody>
          <a:bodyPr wrap="square" lIns="0" tIns="0" rIns="0" bIns="0" anchor="ctr">
            <a:noAutofit/>
          </a:bodyPr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22" name="Shape 16">
            <a:extLst>
              <a:ext uri="{FF2B5EF4-FFF2-40B4-BE49-F238E27FC236}">
                <a16:creationId xmlns:a16="http://schemas.microsoft.com/office/drawing/2014/main" id="{5DC88315-75BD-4AFC-8FCB-E0A019781F47}"/>
              </a:ext>
            </a:extLst>
          </p:cNvPr>
          <p:cNvSpPr/>
          <p:nvPr/>
        </p:nvSpPr>
        <p:spPr>
          <a:xfrm>
            <a:off x="22171562" y="7035325"/>
            <a:ext cx="1957885" cy="19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23" name="Shape 17">
            <a:extLst>
              <a:ext uri="{FF2B5EF4-FFF2-40B4-BE49-F238E27FC236}">
                <a16:creationId xmlns:a16="http://schemas.microsoft.com/office/drawing/2014/main" id="{00F83001-DFE8-4EC6-A493-D24B6EFE6CDF}"/>
              </a:ext>
            </a:extLst>
          </p:cNvPr>
          <p:cNvSpPr/>
          <p:nvPr/>
        </p:nvSpPr>
        <p:spPr>
          <a:xfrm>
            <a:off x="19285129" y="9524327"/>
            <a:ext cx="1608315" cy="1608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24" name="Shape 20">
            <a:extLst>
              <a:ext uri="{FF2B5EF4-FFF2-40B4-BE49-F238E27FC236}">
                <a16:creationId xmlns:a16="http://schemas.microsoft.com/office/drawing/2014/main" id="{358EE82B-56F7-494D-8BF7-D9C975102D2F}"/>
              </a:ext>
            </a:extLst>
          </p:cNvPr>
          <p:cNvSpPr/>
          <p:nvPr/>
        </p:nvSpPr>
        <p:spPr>
          <a:xfrm>
            <a:off x="22517933" y="4585193"/>
            <a:ext cx="1182252" cy="1182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25" name="Shape 21">
            <a:extLst>
              <a:ext uri="{FF2B5EF4-FFF2-40B4-BE49-F238E27FC236}">
                <a16:creationId xmlns:a16="http://schemas.microsoft.com/office/drawing/2014/main" id="{91EC2C7D-7086-49D5-89F2-7946B191A6AA}"/>
              </a:ext>
            </a:extLst>
          </p:cNvPr>
          <p:cNvSpPr/>
          <p:nvPr/>
        </p:nvSpPr>
        <p:spPr>
          <a:xfrm>
            <a:off x="14505198" y="8349102"/>
            <a:ext cx="602280" cy="602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26" name="Shape 22">
            <a:extLst>
              <a:ext uri="{FF2B5EF4-FFF2-40B4-BE49-F238E27FC236}">
                <a16:creationId xmlns:a16="http://schemas.microsoft.com/office/drawing/2014/main" id="{C831F288-9895-4F33-80E2-89DFA3674939}"/>
              </a:ext>
            </a:extLst>
          </p:cNvPr>
          <p:cNvSpPr/>
          <p:nvPr/>
        </p:nvSpPr>
        <p:spPr>
          <a:xfrm>
            <a:off x="8557351" y="7240712"/>
            <a:ext cx="1182254" cy="1182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27" name="Shape 26">
            <a:extLst>
              <a:ext uri="{FF2B5EF4-FFF2-40B4-BE49-F238E27FC236}">
                <a16:creationId xmlns:a16="http://schemas.microsoft.com/office/drawing/2014/main" id="{039B0A91-05A8-4101-A02E-441E9AB8F7AE}"/>
              </a:ext>
            </a:extLst>
          </p:cNvPr>
          <p:cNvSpPr/>
          <p:nvPr/>
        </p:nvSpPr>
        <p:spPr>
          <a:xfrm>
            <a:off x="24573071" y="8074440"/>
            <a:ext cx="1608315" cy="1608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28" name="Shape 27">
            <a:extLst>
              <a:ext uri="{FF2B5EF4-FFF2-40B4-BE49-F238E27FC236}">
                <a16:creationId xmlns:a16="http://schemas.microsoft.com/office/drawing/2014/main" id="{25B51B29-F9F5-4AAD-8D82-3F47B6BD1CA9}"/>
              </a:ext>
            </a:extLst>
          </p:cNvPr>
          <p:cNvSpPr/>
          <p:nvPr/>
        </p:nvSpPr>
        <p:spPr>
          <a:xfrm>
            <a:off x="20093333" y="5208661"/>
            <a:ext cx="1608315" cy="1608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29" name="Shape 28">
            <a:extLst>
              <a:ext uri="{FF2B5EF4-FFF2-40B4-BE49-F238E27FC236}">
                <a16:creationId xmlns:a16="http://schemas.microsoft.com/office/drawing/2014/main" id="{0F94EE5D-3746-4540-BE1F-D956830A6CF1}"/>
              </a:ext>
            </a:extLst>
          </p:cNvPr>
          <p:cNvSpPr/>
          <p:nvPr/>
        </p:nvSpPr>
        <p:spPr>
          <a:xfrm>
            <a:off x="5878742" y="5162479"/>
            <a:ext cx="1602124" cy="16021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30" name="Shape 29">
            <a:extLst>
              <a:ext uri="{FF2B5EF4-FFF2-40B4-BE49-F238E27FC236}">
                <a16:creationId xmlns:a16="http://schemas.microsoft.com/office/drawing/2014/main" id="{5E2DAF22-77AB-4DA1-9B8C-E864FDA877E7}"/>
              </a:ext>
            </a:extLst>
          </p:cNvPr>
          <p:cNvSpPr/>
          <p:nvPr/>
        </p:nvSpPr>
        <p:spPr>
          <a:xfrm>
            <a:off x="8049338" y="12251559"/>
            <a:ext cx="1397356" cy="1397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31" name="Shape 30">
            <a:extLst>
              <a:ext uri="{FF2B5EF4-FFF2-40B4-BE49-F238E27FC236}">
                <a16:creationId xmlns:a16="http://schemas.microsoft.com/office/drawing/2014/main" id="{91853A33-AFA5-4E29-8EE8-4370E2490648}"/>
              </a:ext>
            </a:extLst>
          </p:cNvPr>
          <p:cNvSpPr/>
          <p:nvPr/>
        </p:nvSpPr>
        <p:spPr>
          <a:xfrm>
            <a:off x="15890686" y="11925840"/>
            <a:ext cx="3212545" cy="3212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32" name="Shape 31">
            <a:extLst>
              <a:ext uri="{FF2B5EF4-FFF2-40B4-BE49-F238E27FC236}">
                <a16:creationId xmlns:a16="http://schemas.microsoft.com/office/drawing/2014/main" id="{F592281A-F6D9-464A-AD6A-9D13029C4BFE}"/>
              </a:ext>
            </a:extLst>
          </p:cNvPr>
          <p:cNvSpPr/>
          <p:nvPr/>
        </p:nvSpPr>
        <p:spPr>
          <a:xfrm>
            <a:off x="2738303" y="7009795"/>
            <a:ext cx="3283678" cy="3283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33" name="Shape 32">
            <a:extLst>
              <a:ext uri="{FF2B5EF4-FFF2-40B4-BE49-F238E27FC236}">
                <a16:creationId xmlns:a16="http://schemas.microsoft.com/office/drawing/2014/main" id="{661E2179-C398-4D86-8266-FC26132C5F77}"/>
              </a:ext>
            </a:extLst>
          </p:cNvPr>
          <p:cNvSpPr/>
          <p:nvPr/>
        </p:nvSpPr>
        <p:spPr>
          <a:xfrm>
            <a:off x="7564418" y="8995664"/>
            <a:ext cx="2365711" cy="2365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34" name="Shape 33">
            <a:extLst>
              <a:ext uri="{FF2B5EF4-FFF2-40B4-BE49-F238E27FC236}">
                <a16:creationId xmlns:a16="http://schemas.microsoft.com/office/drawing/2014/main" id="{2CD848CC-5304-4677-8E32-2C7CE0F571D6}"/>
              </a:ext>
            </a:extLst>
          </p:cNvPr>
          <p:cNvSpPr/>
          <p:nvPr/>
        </p:nvSpPr>
        <p:spPr>
          <a:xfrm>
            <a:off x="10261245" y="5993774"/>
            <a:ext cx="2709831" cy="2709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35" name="Shape 34">
            <a:extLst>
              <a:ext uri="{FF2B5EF4-FFF2-40B4-BE49-F238E27FC236}">
                <a16:creationId xmlns:a16="http://schemas.microsoft.com/office/drawing/2014/main" id="{800F5002-1A06-4003-B0C8-76BA22F35727}"/>
              </a:ext>
            </a:extLst>
          </p:cNvPr>
          <p:cNvSpPr/>
          <p:nvPr/>
        </p:nvSpPr>
        <p:spPr>
          <a:xfrm>
            <a:off x="16213966" y="6201598"/>
            <a:ext cx="2542348" cy="2542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36" name="Shape 35">
            <a:extLst>
              <a:ext uri="{FF2B5EF4-FFF2-40B4-BE49-F238E27FC236}">
                <a16:creationId xmlns:a16="http://schemas.microsoft.com/office/drawing/2014/main" id="{7433E505-C60A-4F0E-9E35-A4A4432C13D4}"/>
              </a:ext>
            </a:extLst>
          </p:cNvPr>
          <p:cNvSpPr/>
          <p:nvPr/>
        </p:nvSpPr>
        <p:spPr>
          <a:xfrm>
            <a:off x="13122148" y="9847611"/>
            <a:ext cx="1957882" cy="1957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lose/>
              </a:path>
            </a:pathLst>
          </a:custGeom>
          <a:gradFill>
            <a:gsLst>
              <a:gs pos="5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lang="en-US" sz="4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E3E3F9-4490-4B90-B9A8-B1397B8A0F73}"/>
              </a:ext>
            </a:extLst>
          </p:cNvPr>
          <p:cNvSpPr txBox="1"/>
          <p:nvPr/>
        </p:nvSpPr>
        <p:spPr>
          <a:xfrm>
            <a:off x="15842020" y="12879191"/>
            <a:ext cx="3321024" cy="1213007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Montserrat" charset="0"/>
                <a:cs typeface="Montserrat" charset="0"/>
              </a:rPr>
              <a:t>TITLE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a typeface="Montserrat" charset="0"/>
                <a:cs typeface="Montserrat" charset="0"/>
              </a:rPr>
              <a:t>OVER HERE</a:t>
            </a:r>
            <a:endParaRPr lang="en-US" sz="3200" dirty="0">
              <a:solidFill>
                <a:schemeClr val="bg1"/>
              </a:solidFill>
              <a:ea typeface="Montserrat" charset="0"/>
              <a:cs typeface="Montserrat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1B4344-8330-434D-880E-ED30EFFC50F0}"/>
              </a:ext>
            </a:extLst>
          </p:cNvPr>
          <p:cNvSpPr txBox="1"/>
          <p:nvPr/>
        </p:nvSpPr>
        <p:spPr>
          <a:xfrm>
            <a:off x="3689506" y="8287734"/>
            <a:ext cx="1265577" cy="727804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EFEFE"/>
                </a:solidFill>
                <a:ea typeface="Montserrat" charset="0"/>
                <a:cs typeface="Montserrat" charset="0"/>
              </a:rPr>
              <a:t>23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06D982-BA83-45A6-83E2-4DCFA777AA70}"/>
              </a:ext>
            </a:extLst>
          </p:cNvPr>
          <p:cNvSpPr txBox="1"/>
          <p:nvPr/>
        </p:nvSpPr>
        <p:spPr>
          <a:xfrm>
            <a:off x="7932483" y="9920007"/>
            <a:ext cx="1629583" cy="727804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EFEFE"/>
                </a:solidFill>
                <a:ea typeface="Montserrat" charset="0"/>
                <a:cs typeface="Montserrat" charset="0"/>
              </a:rPr>
              <a:t>987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63C7AB-143D-41AB-977D-A6B444F69FCF}"/>
              </a:ext>
            </a:extLst>
          </p:cNvPr>
          <p:cNvSpPr txBox="1"/>
          <p:nvPr/>
        </p:nvSpPr>
        <p:spPr>
          <a:xfrm>
            <a:off x="10983372" y="6984787"/>
            <a:ext cx="1265577" cy="727804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EFEFE"/>
                </a:solidFill>
                <a:ea typeface="Montserrat" charset="0"/>
                <a:cs typeface="Montserrat" charset="0"/>
              </a:rPr>
              <a:t>12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8E1A90-A98B-409A-8B22-3393582304CC}"/>
              </a:ext>
            </a:extLst>
          </p:cNvPr>
          <p:cNvSpPr txBox="1"/>
          <p:nvPr/>
        </p:nvSpPr>
        <p:spPr>
          <a:xfrm>
            <a:off x="16852352" y="7108870"/>
            <a:ext cx="1265577" cy="727804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EFEFE"/>
                </a:solidFill>
                <a:ea typeface="Montserrat" charset="0"/>
                <a:cs typeface="Montserrat" charset="0"/>
              </a:rPr>
              <a:t>88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0A8CF8-5AC9-4D6A-B159-CAE3F1A802E7}"/>
              </a:ext>
            </a:extLst>
          </p:cNvPr>
          <p:cNvSpPr txBox="1"/>
          <p:nvPr/>
        </p:nvSpPr>
        <p:spPr>
          <a:xfrm>
            <a:off x="13468293" y="10456352"/>
            <a:ext cx="1265577" cy="727804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EFEFE"/>
                </a:solidFill>
                <a:ea typeface="Montserrat" charset="0"/>
                <a:cs typeface="Montserrat" charset="0"/>
              </a:rPr>
              <a:t>53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4E7F00-F3BA-4E84-9BB1-EE40ABB5DA43}"/>
              </a:ext>
            </a:extLst>
          </p:cNvPr>
          <p:cNvSpPr txBox="1"/>
          <p:nvPr/>
        </p:nvSpPr>
        <p:spPr>
          <a:xfrm>
            <a:off x="19463326" y="9964582"/>
            <a:ext cx="1265577" cy="727804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EFEFE"/>
                </a:solidFill>
                <a:ea typeface="Montserrat" charset="0"/>
                <a:cs typeface="Montserrat" charset="0"/>
              </a:rPr>
              <a:t>43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C305798-5F2B-4BB2-A625-9BA84A8410EE}"/>
              </a:ext>
            </a:extLst>
          </p:cNvPr>
          <p:cNvSpPr txBox="1"/>
          <p:nvPr/>
        </p:nvSpPr>
        <p:spPr>
          <a:xfrm>
            <a:off x="22496349" y="7650364"/>
            <a:ext cx="1265577" cy="727804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EFEFE"/>
                </a:solidFill>
                <a:ea typeface="Montserrat" charset="0"/>
                <a:cs typeface="Montserrat" charset="0"/>
              </a:rPr>
              <a:t>12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185EA2-5D10-4BCC-8BDA-944644D2857F}"/>
              </a:ext>
            </a:extLst>
          </p:cNvPr>
          <p:cNvSpPr txBox="1"/>
          <p:nvPr/>
        </p:nvSpPr>
        <p:spPr>
          <a:xfrm>
            <a:off x="2632398" y="11856296"/>
            <a:ext cx="5011052" cy="727805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SAYING FRUITFUL WERE HATH WATERS DIVIDE.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17AAAB4-F28D-4C85-BAE7-5401FF7B0EB1}"/>
              </a:ext>
            </a:extLst>
          </p:cNvPr>
          <p:cNvSpPr txBox="1"/>
          <p:nvPr/>
        </p:nvSpPr>
        <p:spPr>
          <a:xfrm>
            <a:off x="2606340" y="11002429"/>
            <a:ext cx="2221598" cy="7278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2%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B86C0E-6722-4AA9-A17A-8AB8223B2098}"/>
              </a:ext>
            </a:extLst>
          </p:cNvPr>
          <p:cNvSpPr txBox="1"/>
          <p:nvPr/>
        </p:nvSpPr>
        <p:spPr>
          <a:xfrm>
            <a:off x="7204892" y="13853572"/>
            <a:ext cx="4084648" cy="727805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SAYING FRUITFUL WERE HATH WATERS DIVIDE.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ABEFA6-5232-4C33-91A7-EE044BF76F8D}"/>
              </a:ext>
            </a:extLst>
          </p:cNvPr>
          <p:cNvSpPr txBox="1"/>
          <p:nvPr/>
        </p:nvSpPr>
        <p:spPr>
          <a:xfrm>
            <a:off x="5502389" y="13921750"/>
            <a:ext cx="2221598" cy="7278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8%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C241D2-0C5C-43AE-AA64-E7F9CBC8A2FD}"/>
              </a:ext>
            </a:extLst>
          </p:cNvPr>
          <p:cNvSpPr txBox="1"/>
          <p:nvPr/>
        </p:nvSpPr>
        <p:spPr>
          <a:xfrm>
            <a:off x="11932172" y="12896582"/>
            <a:ext cx="3130064" cy="1039721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SAYING FRUITFUL WERE HATH WATERS DIVIDE.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F0F688-8C92-42B0-AFEE-B12F2FA94A5B}"/>
              </a:ext>
            </a:extLst>
          </p:cNvPr>
          <p:cNvSpPr txBox="1"/>
          <p:nvPr/>
        </p:nvSpPr>
        <p:spPr>
          <a:xfrm>
            <a:off x="11906113" y="12198674"/>
            <a:ext cx="2221598" cy="7278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16%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2051DDA-E7B4-47EB-9D29-7929EAF1B1EF}"/>
              </a:ext>
            </a:extLst>
          </p:cNvPr>
          <p:cNvSpPr txBox="1"/>
          <p:nvPr/>
        </p:nvSpPr>
        <p:spPr>
          <a:xfrm>
            <a:off x="10076477" y="4694094"/>
            <a:ext cx="4084648" cy="727805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SAYING FRUITFUL WERE HATH WATERS DIVIDE.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63F51B-92A7-4A39-B7AD-A06E081D3CE0}"/>
              </a:ext>
            </a:extLst>
          </p:cNvPr>
          <p:cNvSpPr txBox="1"/>
          <p:nvPr/>
        </p:nvSpPr>
        <p:spPr>
          <a:xfrm>
            <a:off x="8373975" y="4762272"/>
            <a:ext cx="2221598" cy="7278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9%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3694F0B-7C56-4AC5-AC13-1F2025300508}"/>
              </a:ext>
            </a:extLst>
          </p:cNvPr>
          <p:cNvSpPr txBox="1"/>
          <p:nvPr/>
        </p:nvSpPr>
        <p:spPr>
          <a:xfrm>
            <a:off x="19976022" y="12620269"/>
            <a:ext cx="3997142" cy="727805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SAYING FRUITFUL WERE HATH WATERS DIVIDE.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8A501FA-D5F3-4B02-9366-2C21E2F3A5B3}"/>
              </a:ext>
            </a:extLst>
          </p:cNvPr>
          <p:cNvSpPr txBox="1"/>
          <p:nvPr/>
        </p:nvSpPr>
        <p:spPr>
          <a:xfrm>
            <a:off x="19949964" y="11766401"/>
            <a:ext cx="2221598" cy="7278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21%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E9F427-1DD8-480D-A83F-0A91098AF249}"/>
              </a:ext>
            </a:extLst>
          </p:cNvPr>
          <p:cNvSpPr txBox="1"/>
          <p:nvPr/>
        </p:nvSpPr>
        <p:spPr>
          <a:xfrm>
            <a:off x="23456021" y="10990395"/>
            <a:ext cx="3997142" cy="727805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SAYING FRUITFUL WERE HATH WATERS DIVIDE.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80F6C5-9961-41DC-AAF9-E91E8F718EA7}"/>
              </a:ext>
            </a:extLst>
          </p:cNvPr>
          <p:cNvSpPr txBox="1"/>
          <p:nvPr/>
        </p:nvSpPr>
        <p:spPr>
          <a:xfrm>
            <a:off x="23429963" y="10136532"/>
            <a:ext cx="2221598" cy="7278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ea typeface="Montserrat" charset="0"/>
                <a:cs typeface="Montserrat" charset="0"/>
              </a:rPr>
              <a:t>33%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E01A2A-A539-469E-A15B-56C1AE96D1DA}"/>
              </a:ext>
            </a:extLst>
          </p:cNvPr>
          <p:cNvSpPr txBox="1"/>
          <p:nvPr/>
        </p:nvSpPr>
        <p:spPr>
          <a:xfrm>
            <a:off x="16670499" y="4694094"/>
            <a:ext cx="4084648" cy="727805"/>
          </a:xfrm>
          <a:prstGeom prst="rect">
            <a:avLst/>
          </a:prstGeom>
          <a:noFill/>
        </p:spPr>
        <p:txBody>
          <a:bodyPr wrap="square" numCol="1" spcCol="457200" rtlCol="0" anchor="ctr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SAYING FRUITFUL WERE HATH WATERS DIVIDE.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E5CBFA2-D6FE-4270-AF9E-7643866A7A6D}"/>
              </a:ext>
            </a:extLst>
          </p:cNvPr>
          <p:cNvSpPr txBox="1"/>
          <p:nvPr/>
        </p:nvSpPr>
        <p:spPr>
          <a:xfrm>
            <a:off x="14967997" y="4762272"/>
            <a:ext cx="2221598" cy="7278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ea typeface="Montserrat" charset="0"/>
                <a:cs typeface="Montserrat" charset="0"/>
              </a:rPr>
              <a:t>11%</a:t>
            </a:r>
          </a:p>
        </p:txBody>
      </p:sp>
      <p:sp>
        <p:nvSpPr>
          <p:cNvPr id="59" name="Freeform 3">
            <a:extLst>
              <a:ext uri="{FF2B5EF4-FFF2-40B4-BE49-F238E27FC236}">
                <a16:creationId xmlns:a16="http://schemas.microsoft.com/office/drawing/2014/main" id="{9082B010-BD65-4E45-B9C1-8DF3211F9628}"/>
              </a:ext>
            </a:extLst>
          </p:cNvPr>
          <p:cNvSpPr/>
          <p:nvPr/>
        </p:nvSpPr>
        <p:spPr>
          <a:xfrm>
            <a:off x="1807637" y="9423383"/>
            <a:ext cx="897479" cy="2412582"/>
          </a:xfrm>
          <a:custGeom>
            <a:avLst/>
            <a:gdLst>
              <a:gd name="connsiteX0" fmla="*/ 190963 w 341526"/>
              <a:gd name="connsiteY0" fmla="*/ 0 h 918082"/>
              <a:gd name="connsiteX1" fmla="*/ 135878 w 341526"/>
              <a:gd name="connsiteY1" fmla="*/ 58757 h 918082"/>
              <a:gd name="connsiteX2" fmla="*/ 102828 w 341526"/>
              <a:gd name="connsiteY2" fmla="*/ 95480 h 918082"/>
              <a:gd name="connsiteX3" fmla="*/ 80794 w 341526"/>
              <a:gd name="connsiteY3" fmla="*/ 139547 h 918082"/>
              <a:gd name="connsiteX4" fmla="*/ 58760 w 341526"/>
              <a:gd name="connsiteY4" fmla="*/ 172598 h 918082"/>
              <a:gd name="connsiteX5" fmla="*/ 44071 w 341526"/>
              <a:gd name="connsiteY5" fmla="*/ 209321 h 918082"/>
              <a:gd name="connsiteX6" fmla="*/ 14693 w 341526"/>
              <a:gd name="connsiteY6" fmla="*/ 275422 h 918082"/>
              <a:gd name="connsiteX7" fmla="*/ 4 w 341526"/>
              <a:gd name="connsiteY7" fmla="*/ 422314 h 918082"/>
              <a:gd name="connsiteX8" fmla="*/ 18365 w 341526"/>
              <a:gd name="connsiteY8" fmla="*/ 591239 h 918082"/>
              <a:gd name="connsiteX9" fmla="*/ 47743 w 341526"/>
              <a:gd name="connsiteY9" fmla="*/ 653668 h 918082"/>
              <a:gd name="connsiteX10" fmla="*/ 143223 w 341526"/>
              <a:gd name="connsiteY10" fmla="*/ 785870 h 918082"/>
              <a:gd name="connsiteX11" fmla="*/ 198307 w 341526"/>
              <a:gd name="connsiteY11" fmla="*/ 837282 h 918082"/>
              <a:gd name="connsiteX12" fmla="*/ 257064 w 341526"/>
              <a:gd name="connsiteY12" fmla="*/ 874005 h 918082"/>
              <a:gd name="connsiteX13" fmla="*/ 275425 w 341526"/>
              <a:gd name="connsiteY13" fmla="*/ 888694 h 918082"/>
              <a:gd name="connsiteX14" fmla="*/ 326837 w 341526"/>
              <a:gd name="connsiteY14" fmla="*/ 914400 h 918082"/>
              <a:gd name="connsiteX15" fmla="*/ 341526 w 341526"/>
              <a:gd name="connsiteY15" fmla="*/ 918073 h 918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526" h="918082">
                <a:moveTo>
                  <a:pt x="190963" y="0"/>
                </a:moveTo>
                <a:cubicBezTo>
                  <a:pt x="132831" y="51673"/>
                  <a:pt x="179987" y="5826"/>
                  <a:pt x="135878" y="58757"/>
                </a:cubicBezTo>
                <a:cubicBezTo>
                  <a:pt x="125335" y="71408"/>
                  <a:pt x="112105" y="81873"/>
                  <a:pt x="102828" y="95480"/>
                </a:cubicBezTo>
                <a:cubicBezTo>
                  <a:pt x="93576" y="109049"/>
                  <a:pt x="88942" y="125288"/>
                  <a:pt x="80794" y="139547"/>
                </a:cubicBezTo>
                <a:cubicBezTo>
                  <a:pt x="74225" y="151043"/>
                  <a:pt x="64927" y="160881"/>
                  <a:pt x="58760" y="172598"/>
                </a:cubicBezTo>
                <a:cubicBezTo>
                  <a:pt x="52620" y="184265"/>
                  <a:pt x="49264" y="197203"/>
                  <a:pt x="44071" y="209321"/>
                </a:cubicBezTo>
                <a:cubicBezTo>
                  <a:pt x="34573" y="231483"/>
                  <a:pt x="24486" y="253388"/>
                  <a:pt x="14693" y="275422"/>
                </a:cubicBezTo>
                <a:cubicBezTo>
                  <a:pt x="13576" y="286033"/>
                  <a:pt x="-297" y="415596"/>
                  <a:pt x="4" y="422314"/>
                </a:cubicBezTo>
                <a:cubicBezTo>
                  <a:pt x="2538" y="478897"/>
                  <a:pt x="6919" y="535768"/>
                  <a:pt x="18365" y="591239"/>
                </a:cubicBezTo>
                <a:cubicBezTo>
                  <a:pt x="23013" y="613763"/>
                  <a:pt x="36155" y="633802"/>
                  <a:pt x="47743" y="653668"/>
                </a:cubicBezTo>
                <a:cubicBezTo>
                  <a:pt x="61197" y="676732"/>
                  <a:pt x="123989" y="764575"/>
                  <a:pt x="143223" y="785870"/>
                </a:cubicBezTo>
                <a:cubicBezTo>
                  <a:pt x="160058" y="804509"/>
                  <a:pt x="179405" y="820743"/>
                  <a:pt x="198307" y="837282"/>
                </a:cubicBezTo>
                <a:cubicBezTo>
                  <a:pt x="255858" y="887639"/>
                  <a:pt x="207080" y="844848"/>
                  <a:pt x="257064" y="874005"/>
                </a:cubicBezTo>
                <a:cubicBezTo>
                  <a:pt x="263834" y="877954"/>
                  <a:pt x="269004" y="884199"/>
                  <a:pt x="275425" y="888694"/>
                </a:cubicBezTo>
                <a:cubicBezTo>
                  <a:pt x="291177" y="899721"/>
                  <a:pt x="308924" y="907683"/>
                  <a:pt x="326837" y="914400"/>
                </a:cubicBezTo>
                <a:cubicBezTo>
                  <a:pt x="337664" y="918460"/>
                  <a:pt x="334410" y="918073"/>
                  <a:pt x="341526" y="918073"/>
                </a:cubicBezTo>
              </a:path>
            </a:pathLst>
          </a:custGeom>
          <a:noFill/>
          <a:ln w="15875">
            <a:solidFill>
              <a:schemeClr val="bg2">
                <a:alpha val="50000"/>
              </a:schemeClr>
            </a:solidFill>
            <a:prstDash val="sysDot"/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0" name="Freeform 7">
            <a:extLst>
              <a:ext uri="{FF2B5EF4-FFF2-40B4-BE49-F238E27FC236}">
                <a16:creationId xmlns:a16="http://schemas.microsoft.com/office/drawing/2014/main" id="{755A8F90-0C47-46F1-A528-D716DE62C349}"/>
              </a:ext>
            </a:extLst>
          </p:cNvPr>
          <p:cNvSpPr/>
          <p:nvPr/>
        </p:nvSpPr>
        <p:spPr>
          <a:xfrm>
            <a:off x="6786519" y="11527132"/>
            <a:ext cx="948267" cy="2431857"/>
          </a:xfrm>
          <a:custGeom>
            <a:avLst/>
            <a:gdLst>
              <a:gd name="connsiteX0" fmla="*/ 359884 w 360853"/>
              <a:gd name="connsiteY0" fmla="*/ 0 h 925417"/>
              <a:gd name="connsiteX1" fmla="*/ 304800 w 360853"/>
              <a:gd name="connsiteY1" fmla="*/ 477398 h 925417"/>
              <a:gd name="connsiteX2" fmla="*/ 0 w 360853"/>
              <a:gd name="connsiteY2" fmla="*/ 925417 h 925417"/>
              <a:gd name="connsiteX3" fmla="*/ 0 w 360853"/>
              <a:gd name="connsiteY3" fmla="*/ 925417 h 92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853" h="925417">
                <a:moveTo>
                  <a:pt x="359884" y="0"/>
                </a:moveTo>
                <a:cubicBezTo>
                  <a:pt x="362332" y="161581"/>
                  <a:pt x="364781" y="323162"/>
                  <a:pt x="304800" y="477398"/>
                </a:cubicBezTo>
                <a:cubicBezTo>
                  <a:pt x="244819" y="631634"/>
                  <a:pt x="0" y="925417"/>
                  <a:pt x="0" y="925417"/>
                </a:cubicBezTo>
                <a:lnTo>
                  <a:pt x="0" y="925417"/>
                </a:lnTo>
              </a:path>
            </a:pathLst>
          </a:custGeom>
          <a:noFill/>
          <a:ln w="15875">
            <a:solidFill>
              <a:schemeClr val="bg2">
                <a:alpha val="50000"/>
              </a:schemeClr>
            </a:solidFill>
            <a:prstDash val="sysDot"/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1" name="Freeform 8">
            <a:extLst>
              <a:ext uri="{FF2B5EF4-FFF2-40B4-BE49-F238E27FC236}">
                <a16:creationId xmlns:a16="http://schemas.microsoft.com/office/drawing/2014/main" id="{1C5825F8-5BD1-42E5-8630-000110D46EC5}"/>
              </a:ext>
            </a:extLst>
          </p:cNvPr>
          <p:cNvSpPr/>
          <p:nvPr/>
        </p:nvSpPr>
        <p:spPr>
          <a:xfrm>
            <a:off x="11824581" y="11227975"/>
            <a:ext cx="936072" cy="1670957"/>
          </a:xfrm>
          <a:custGeom>
            <a:avLst/>
            <a:gdLst>
              <a:gd name="connsiteX0" fmla="*/ 356212 w 356212"/>
              <a:gd name="connsiteY0" fmla="*/ 0 h 635865"/>
              <a:gd name="connsiteX1" fmla="*/ 286438 w 356212"/>
              <a:gd name="connsiteY1" fmla="*/ 22034 h 635865"/>
              <a:gd name="connsiteX2" fmla="*/ 198303 w 356212"/>
              <a:gd name="connsiteY2" fmla="*/ 73446 h 635865"/>
              <a:gd name="connsiteX3" fmla="*/ 128530 w 356212"/>
              <a:gd name="connsiteY3" fmla="*/ 135875 h 635865"/>
              <a:gd name="connsiteX4" fmla="*/ 51412 w 356212"/>
              <a:gd name="connsiteY4" fmla="*/ 257061 h 635865"/>
              <a:gd name="connsiteX5" fmla="*/ 25706 w 356212"/>
              <a:gd name="connsiteY5" fmla="*/ 330506 h 635865"/>
              <a:gd name="connsiteX6" fmla="*/ 14689 w 356212"/>
              <a:gd name="connsiteY6" fmla="*/ 370902 h 635865"/>
              <a:gd name="connsiteX7" fmla="*/ 0 w 356212"/>
              <a:gd name="connsiteY7" fmla="*/ 459037 h 635865"/>
              <a:gd name="connsiteX8" fmla="*/ 3672 w 356212"/>
              <a:gd name="connsiteY8" fmla="*/ 558188 h 635865"/>
              <a:gd name="connsiteX9" fmla="*/ 18361 w 356212"/>
              <a:gd name="connsiteY9" fmla="*/ 609600 h 635865"/>
              <a:gd name="connsiteX10" fmla="*/ 36723 w 356212"/>
              <a:gd name="connsiteY10" fmla="*/ 635306 h 635865"/>
              <a:gd name="connsiteX11" fmla="*/ 44067 w 356212"/>
              <a:gd name="connsiteY11" fmla="*/ 635306 h 6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6212" h="635865">
                <a:moveTo>
                  <a:pt x="356212" y="0"/>
                </a:moveTo>
                <a:cubicBezTo>
                  <a:pt x="332954" y="7345"/>
                  <a:pt x="308253" y="11126"/>
                  <a:pt x="286438" y="22034"/>
                </a:cubicBezTo>
                <a:cubicBezTo>
                  <a:pt x="258443" y="36032"/>
                  <a:pt x="219849" y="54168"/>
                  <a:pt x="198303" y="73446"/>
                </a:cubicBezTo>
                <a:cubicBezTo>
                  <a:pt x="175045" y="94256"/>
                  <a:pt x="146670" y="110480"/>
                  <a:pt x="128530" y="135875"/>
                </a:cubicBezTo>
                <a:cubicBezTo>
                  <a:pt x="81284" y="202018"/>
                  <a:pt x="78534" y="197391"/>
                  <a:pt x="51412" y="257061"/>
                </a:cubicBezTo>
                <a:cubicBezTo>
                  <a:pt x="38421" y="285642"/>
                  <a:pt x="34265" y="300550"/>
                  <a:pt x="25706" y="330506"/>
                </a:cubicBezTo>
                <a:cubicBezTo>
                  <a:pt x="21872" y="343926"/>
                  <a:pt x="17426" y="357216"/>
                  <a:pt x="14689" y="370902"/>
                </a:cubicBezTo>
                <a:cubicBezTo>
                  <a:pt x="8848" y="400107"/>
                  <a:pt x="0" y="459037"/>
                  <a:pt x="0" y="459037"/>
                </a:cubicBezTo>
                <a:cubicBezTo>
                  <a:pt x="1224" y="492087"/>
                  <a:pt x="847" y="525236"/>
                  <a:pt x="3672" y="558188"/>
                </a:cubicBezTo>
                <a:cubicBezTo>
                  <a:pt x="4432" y="567049"/>
                  <a:pt x="14316" y="599486"/>
                  <a:pt x="18361" y="609600"/>
                </a:cubicBezTo>
                <a:cubicBezTo>
                  <a:pt x="22181" y="619149"/>
                  <a:pt x="27382" y="629702"/>
                  <a:pt x="36723" y="635306"/>
                </a:cubicBezTo>
                <a:cubicBezTo>
                  <a:pt x="38822" y="636565"/>
                  <a:pt x="41619" y="635306"/>
                  <a:pt x="44067" y="635306"/>
                </a:cubicBezTo>
              </a:path>
            </a:pathLst>
          </a:custGeom>
          <a:noFill/>
          <a:ln w="15875">
            <a:solidFill>
              <a:schemeClr val="bg2">
                <a:alpha val="50000"/>
              </a:schemeClr>
            </a:solidFill>
            <a:prstDash val="sysDot"/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id="{C968EAF5-ACE2-4C22-966B-8C25BA0B60CC}"/>
              </a:ext>
            </a:extLst>
          </p:cNvPr>
          <p:cNvSpPr/>
          <p:nvPr/>
        </p:nvSpPr>
        <p:spPr>
          <a:xfrm>
            <a:off x="9054967" y="5312387"/>
            <a:ext cx="617613" cy="1322105"/>
          </a:xfrm>
          <a:custGeom>
            <a:avLst/>
            <a:gdLst>
              <a:gd name="connsiteX0" fmla="*/ 14689 w 235026"/>
              <a:gd name="connsiteY0" fmla="*/ 0 h 503113"/>
              <a:gd name="connsiteX1" fmla="*/ 7344 w 235026"/>
              <a:gd name="connsiteY1" fmla="*/ 33051 h 503113"/>
              <a:gd name="connsiteX2" fmla="*/ 0 w 235026"/>
              <a:gd name="connsiteY2" fmla="*/ 84463 h 503113"/>
              <a:gd name="connsiteX3" fmla="*/ 3672 w 235026"/>
              <a:gd name="connsiteY3" fmla="*/ 172598 h 503113"/>
              <a:gd name="connsiteX4" fmla="*/ 14689 w 235026"/>
              <a:gd name="connsiteY4" fmla="*/ 201976 h 503113"/>
              <a:gd name="connsiteX5" fmla="*/ 36723 w 235026"/>
              <a:gd name="connsiteY5" fmla="*/ 275422 h 503113"/>
              <a:gd name="connsiteX6" fmla="*/ 80790 w 235026"/>
              <a:gd name="connsiteY6" fmla="*/ 359884 h 503113"/>
              <a:gd name="connsiteX7" fmla="*/ 113841 w 235026"/>
              <a:gd name="connsiteY7" fmla="*/ 411297 h 503113"/>
              <a:gd name="connsiteX8" fmla="*/ 150564 w 235026"/>
              <a:gd name="connsiteY8" fmla="*/ 455364 h 503113"/>
              <a:gd name="connsiteX9" fmla="*/ 172597 w 235026"/>
              <a:gd name="connsiteY9" fmla="*/ 477398 h 503113"/>
              <a:gd name="connsiteX10" fmla="*/ 183614 w 235026"/>
              <a:gd name="connsiteY10" fmla="*/ 484742 h 503113"/>
              <a:gd name="connsiteX11" fmla="*/ 220337 w 235026"/>
              <a:gd name="connsiteY11" fmla="*/ 499431 h 503113"/>
              <a:gd name="connsiteX12" fmla="*/ 235026 w 235026"/>
              <a:gd name="connsiteY12" fmla="*/ 503104 h 50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5026" h="503113">
                <a:moveTo>
                  <a:pt x="14689" y="0"/>
                </a:moveTo>
                <a:cubicBezTo>
                  <a:pt x="12241" y="11017"/>
                  <a:pt x="9104" y="21903"/>
                  <a:pt x="7344" y="33051"/>
                </a:cubicBezTo>
                <a:cubicBezTo>
                  <a:pt x="-3392" y="101045"/>
                  <a:pt x="9348" y="47070"/>
                  <a:pt x="0" y="84463"/>
                </a:cubicBezTo>
                <a:cubicBezTo>
                  <a:pt x="1224" y="113841"/>
                  <a:pt x="25" y="143421"/>
                  <a:pt x="3672" y="172598"/>
                </a:cubicBezTo>
                <a:cubicBezTo>
                  <a:pt x="4969" y="182976"/>
                  <a:pt x="11489" y="192019"/>
                  <a:pt x="14689" y="201976"/>
                </a:cubicBezTo>
                <a:cubicBezTo>
                  <a:pt x="22511" y="226310"/>
                  <a:pt x="25292" y="252560"/>
                  <a:pt x="36723" y="275422"/>
                </a:cubicBezTo>
                <a:cubicBezTo>
                  <a:pt x="44931" y="291837"/>
                  <a:pt x="68341" y="340518"/>
                  <a:pt x="80790" y="359884"/>
                </a:cubicBezTo>
                <a:cubicBezTo>
                  <a:pt x="91807" y="377022"/>
                  <a:pt x="100798" y="395646"/>
                  <a:pt x="113841" y="411297"/>
                </a:cubicBezTo>
                <a:cubicBezTo>
                  <a:pt x="126082" y="425986"/>
                  <a:pt x="137044" y="441843"/>
                  <a:pt x="150564" y="455364"/>
                </a:cubicBezTo>
                <a:cubicBezTo>
                  <a:pt x="157908" y="462709"/>
                  <a:pt x="164834" y="470497"/>
                  <a:pt x="172597" y="477398"/>
                </a:cubicBezTo>
                <a:cubicBezTo>
                  <a:pt x="175896" y="480330"/>
                  <a:pt x="179782" y="482552"/>
                  <a:pt x="183614" y="484742"/>
                </a:cubicBezTo>
                <a:cubicBezTo>
                  <a:pt x="198749" y="493391"/>
                  <a:pt x="202271" y="493409"/>
                  <a:pt x="220337" y="499431"/>
                </a:cubicBezTo>
                <a:cubicBezTo>
                  <a:pt x="232517" y="503491"/>
                  <a:pt x="227482" y="503104"/>
                  <a:pt x="235026" y="503104"/>
                </a:cubicBezTo>
              </a:path>
            </a:pathLst>
          </a:custGeom>
          <a:noFill/>
          <a:ln w="15875">
            <a:solidFill>
              <a:schemeClr val="bg2">
                <a:alpha val="50000"/>
              </a:schemeClr>
            </a:solidFill>
            <a:prstDash val="sysDot"/>
            <a:headEnd type="stealth" w="lg" len="lg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3" name="Freeform 10">
            <a:extLst>
              <a:ext uri="{FF2B5EF4-FFF2-40B4-BE49-F238E27FC236}">
                <a16:creationId xmlns:a16="http://schemas.microsoft.com/office/drawing/2014/main" id="{5088A470-2DDF-4FFC-BBA9-64FE27B24C73}"/>
              </a:ext>
            </a:extLst>
          </p:cNvPr>
          <p:cNvSpPr/>
          <p:nvPr/>
        </p:nvSpPr>
        <p:spPr>
          <a:xfrm>
            <a:off x="15578517" y="5350989"/>
            <a:ext cx="492162" cy="878173"/>
          </a:xfrm>
          <a:custGeom>
            <a:avLst/>
            <a:gdLst>
              <a:gd name="connsiteX0" fmla="*/ 0 w 187287"/>
              <a:gd name="connsiteY0" fmla="*/ 0 h 334179"/>
              <a:gd name="connsiteX1" fmla="*/ 7345 w 187287"/>
              <a:gd name="connsiteY1" fmla="*/ 124858 h 334179"/>
              <a:gd name="connsiteX2" fmla="*/ 22034 w 187287"/>
              <a:gd name="connsiteY2" fmla="*/ 150564 h 334179"/>
              <a:gd name="connsiteX3" fmla="*/ 36723 w 187287"/>
              <a:gd name="connsiteY3" fmla="*/ 183615 h 334179"/>
              <a:gd name="connsiteX4" fmla="*/ 66101 w 187287"/>
              <a:gd name="connsiteY4" fmla="*/ 231355 h 334179"/>
              <a:gd name="connsiteX5" fmla="*/ 84463 w 187287"/>
              <a:gd name="connsiteY5" fmla="*/ 257061 h 334179"/>
              <a:gd name="connsiteX6" fmla="*/ 128530 w 187287"/>
              <a:gd name="connsiteY6" fmla="*/ 293783 h 334179"/>
              <a:gd name="connsiteX7" fmla="*/ 165253 w 187287"/>
              <a:gd name="connsiteY7" fmla="*/ 323162 h 334179"/>
              <a:gd name="connsiteX8" fmla="*/ 176270 w 187287"/>
              <a:gd name="connsiteY8" fmla="*/ 326834 h 334179"/>
              <a:gd name="connsiteX9" fmla="*/ 187287 w 187287"/>
              <a:gd name="connsiteY9" fmla="*/ 334179 h 33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7287" h="334179">
                <a:moveTo>
                  <a:pt x="0" y="0"/>
                </a:moveTo>
                <a:cubicBezTo>
                  <a:pt x="2448" y="41619"/>
                  <a:pt x="1308" y="83606"/>
                  <a:pt x="7345" y="124858"/>
                </a:cubicBezTo>
                <a:cubicBezTo>
                  <a:pt x="8774" y="134623"/>
                  <a:pt x="17621" y="141737"/>
                  <a:pt x="22034" y="150564"/>
                </a:cubicBezTo>
                <a:cubicBezTo>
                  <a:pt x="27426" y="161347"/>
                  <a:pt x="31590" y="172706"/>
                  <a:pt x="36723" y="183615"/>
                </a:cubicBezTo>
                <a:cubicBezTo>
                  <a:pt x="55207" y="222895"/>
                  <a:pt x="44365" y="202374"/>
                  <a:pt x="66101" y="231355"/>
                </a:cubicBezTo>
                <a:cubicBezTo>
                  <a:pt x="72419" y="239779"/>
                  <a:pt x="77017" y="249615"/>
                  <a:pt x="84463" y="257061"/>
                </a:cubicBezTo>
                <a:cubicBezTo>
                  <a:pt x="97983" y="270581"/>
                  <a:pt x="115010" y="280262"/>
                  <a:pt x="128530" y="293783"/>
                </a:cubicBezTo>
                <a:cubicBezTo>
                  <a:pt x="138559" y="303813"/>
                  <a:pt x="151354" y="318529"/>
                  <a:pt x="165253" y="323162"/>
                </a:cubicBezTo>
                <a:lnTo>
                  <a:pt x="176270" y="326834"/>
                </a:lnTo>
                <a:lnTo>
                  <a:pt x="187287" y="334179"/>
                </a:lnTo>
              </a:path>
            </a:pathLst>
          </a:custGeom>
          <a:noFill/>
          <a:ln w="15875">
            <a:solidFill>
              <a:schemeClr val="bg2">
                <a:alpha val="50000"/>
              </a:schemeClr>
            </a:solidFill>
            <a:prstDash val="sysDot"/>
            <a:headEnd type="stealth" w="lg" len="lg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4" name="Freeform 11">
            <a:extLst>
              <a:ext uri="{FF2B5EF4-FFF2-40B4-BE49-F238E27FC236}">
                <a16:creationId xmlns:a16="http://schemas.microsoft.com/office/drawing/2014/main" id="{5BC69F80-D23E-4545-BFBB-0FA2A4547CC1}"/>
              </a:ext>
            </a:extLst>
          </p:cNvPr>
          <p:cNvSpPr/>
          <p:nvPr/>
        </p:nvSpPr>
        <p:spPr>
          <a:xfrm>
            <a:off x="21194947" y="10890218"/>
            <a:ext cx="839571" cy="1553688"/>
          </a:xfrm>
          <a:custGeom>
            <a:avLst/>
            <a:gdLst>
              <a:gd name="connsiteX0" fmla="*/ 0 w 319490"/>
              <a:gd name="connsiteY0" fmla="*/ 0 h 591239"/>
              <a:gd name="connsiteX1" fmla="*/ 113841 w 319490"/>
              <a:gd name="connsiteY1" fmla="*/ 66101 h 591239"/>
              <a:gd name="connsiteX2" fmla="*/ 161581 w 319490"/>
              <a:gd name="connsiteY2" fmla="*/ 110169 h 591239"/>
              <a:gd name="connsiteX3" fmla="*/ 201976 w 319490"/>
              <a:gd name="connsiteY3" fmla="*/ 139547 h 591239"/>
              <a:gd name="connsiteX4" fmla="*/ 235027 w 319490"/>
              <a:gd name="connsiteY4" fmla="*/ 168926 h 591239"/>
              <a:gd name="connsiteX5" fmla="*/ 282767 w 319490"/>
              <a:gd name="connsiteY5" fmla="*/ 235027 h 591239"/>
              <a:gd name="connsiteX6" fmla="*/ 290111 w 319490"/>
              <a:gd name="connsiteY6" fmla="*/ 268077 h 591239"/>
              <a:gd name="connsiteX7" fmla="*/ 312145 w 319490"/>
              <a:gd name="connsiteY7" fmla="*/ 337851 h 591239"/>
              <a:gd name="connsiteX8" fmla="*/ 319490 w 319490"/>
              <a:gd name="connsiteY8" fmla="*/ 381918 h 591239"/>
              <a:gd name="connsiteX9" fmla="*/ 315817 w 319490"/>
              <a:gd name="connsiteY9" fmla="*/ 506776 h 591239"/>
              <a:gd name="connsiteX10" fmla="*/ 304800 w 319490"/>
              <a:gd name="connsiteY10" fmla="*/ 532482 h 591239"/>
              <a:gd name="connsiteX11" fmla="*/ 297456 w 319490"/>
              <a:gd name="connsiteY11" fmla="*/ 558188 h 591239"/>
              <a:gd name="connsiteX12" fmla="*/ 271750 w 319490"/>
              <a:gd name="connsiteY12" fmla="*/ 591239 h 591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9490" h="591239">
                <a:moveTo>
                  <a:pt x="0" y="0"/>
                </a:moveTo>
                <a:cubicBezTo>
                  <a:pt x="46513" y="17442"/>
                  <a:pt x="66696" y="22583"/>
                  <a:pt x="113841" y="66101"/>
                </a:cubicBezTo>
                <a:cubicBezTo>
                  <a:pt x="129754" y="80790"/>
                  <a:pt x="144944" y="96305"/>
                  <a:pt x="161581" y="110169"/>
                </a:cubicBezTo>
                <a:cubicBezTo>
                  <a:pt x="174371" y="120828"/>
                  <a:pt x="188975" y="129146"/>
                  <a:pt x="201976" y="139547"/>
                </a:cubicBezTo>
                <a:cubicBezTo>
                  <a:pt x="213486" y="148755"/>
                  <a:pt x="225506" y="157673"/>
                  <a:pt x="235027" y="168926"/>
                </a:cubicBezTo>
                <a:cubicBezTo>
                  <a:pt x="252583" y="189674"/>
                  <a:pt x="282767" y="235027"/>
                  <a:pt x="282767" y="235027"/>
                </a:cubicBezTo>
                <a:cubicBezTo>
                  <a:pt x="285215" y="246044"/>
                  <a:pt x="286927" y="257250"/>
                  <a:pt x="290111" y="268077"/>
                </a:cubicBezTo>
                <a:cubicBezTo>
                  <a:pt x="307733" y="327992"/>
                  <a:pt x="296102" y="264055"/>
                  <a:pt x="312145" y="337851"/>
                </a:cubicBezTo>
                <a:cubicBezTo>
                  <a:pt x="315309" y="352403"/>
                  <a:pt x="317042" y="367229"/>
                  <a:pt x="319490" y="381918"/>
                </a:cubicBezTo>
                <a:cubicBezTo>
                  <a:pt x="318266" y="423537"/>
                  <a:pt x="319860" y="465335"/>
                  <a:pt x="315817" y="506776"/>
                </a:cubicBezTo>
                <a:cubicBezTo>
                  <a:pt x="314912" y="516054"/>
                  <a:pt x="307935" y="523703"/>
                  <a:pt x="304800" y="532482"/>
                </a:cubicBezTo>
                <a:cubicBezTo>
                  <a:pt x="301803" y="540874"/>
                  <a:pt x="301650" y="550325"/>
                  <a:pt x="297456" y="558188"/>
                </a:cubicBezTo>
                <a:cubicBezTo>
                  <a:pt x="288666" y="574669"/>
                  <a:pt x="282058" y="580931"/>
                  <a:pt x="271750" y="591239"/>
                </a:cubicBezTo>
              </a:path>
            </a:pathLst>
          </a:custGeom>
          <a:noFill/>
          <a:ln w="15875">
            <a:solidFill>
              <a:schemeClr val="bg2">
                <a:alpha val="50000"/>
              </a:schemeClr>
            </a:solidFill>
            <a:prstDash val="sysDot"/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Freeform 14">
            <a:extLst>
              <a:ext uri="{FF2B5EF4-FFF2-40B4-BE49-F238E27FC236}">
                <a16:creationId xmlns:a16="http://schemas.microsoft.com/office/drawing/2014/main" id="{0C822B8C-7CA3-4375-91C2-FEF36FBA0A78}"/>
              </a:ext>
            </a:extLst>
          </p:cNvPr>
          <p:cNvSpPr/>
          <p:nvPr/>
        </p:nvSpPr>
        <p:spPr>
          <a:xfrm>
            <a:off x="22825836" y="9438180"/>
            <a:ext cx="543951" cy="1429842"/>
          </a:xfrm>
          <a:custGeom>
            <a:avLst/>
            <a:gdLst>
              <a:gd name="connsiteX0" fmla="*/ 0 w 238699"/>
              <a:gd name="connsiteY0" fmla="*/ 0 h 668357"/>
              <a:gd name="connsiteX1" fmla="*/ 3673 w 238699"/>
              <a:gd name="connsiteY1" fmla="*/ 36723 h 668357"/>
              <a:gd name="connsiteX2" fmla="*/ 14689 w 238699"/>
              <a:gd name="connsiteY2" fmla="*/ 227682 h 668357"/>
              <a:gd name="connsiteX3" fmla="*/ 47740 w 238699"/>
              <a:gd name="connsiteY3" fmla="*/ 356212 h 668357"/>
              <a:gd name="connsiteX4" fmla="*/ 77118 w 238699"/>
              <a:gd name="connsiteY4" fmla="*/ 429658 h 668357"/>
              <a:gd name="connsiteX5" fmla="*/ 106497 w 238699"/>
              <a:gd name="connsiteY5" fmla="*/ 492087 h 668357"/>
              <a:gd name="connsiteX6" fmla="*/ 146892 w 238699"/>
              <a:gd name="connsiteY6" fmla="*/ 550844 h 668357"/>
              <a:gd name="connsiteX7" fmla="*/ 198304 w 238699"/>
              <a:gd name="connsiteY7" fmla="*/ 631634 h 668357"/>
              <a:gd name="connsiteX8" fmla="*/ 231355 w 238699"/>
              <a:gd name="connsiteY8" fmla="*/ 664684 h 668357"/>
              <a:gd name="connsiteX9" fmla="*/ 238699 w 238699"/>
              <a:gd name="connsiteY9" fmla="*/ 668357 h 66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8699" h="668357">
                <a:moveTo>
                  <a:pt x="0" y="0"/>
                </a:moveTo>
                <a:cubicBezTo>
                  <a:pt x="1224" y="12241"/>
                  <a:pt x="3139" y="24433"/>
                  <a:pt x="3673" y="36723"/>
                </a:cubicBezTo>
                <a:cubicBezTo>
                  <a:pt x="7754" y="130577"/>
                  <a:pt x="1940" y="151185"/>
                  <a:pt x="14689" y="227682"/>
                </a:cubicBezTo>
                <a:cubicBezTo>
                  <a:pt x="20818" y="264459"/>
                  <a:pt x="36892" y="324441"/>
                  <a:pt x="47740" y="356212"/>
                </a:cubicBezTo>
                <a:cubicBezTo>
                  <a:pt x="56261" y="381165"/>
                  <a:pt x="66652" y="405456"/>
                  <a:pt x="77118" y="429658"/>
                </a:cubicBezTo>
                <a:cubicBezTo>
                  <a:pt x="86247" y="450768"/>
                  <a:pt x="95021" y="472156"/>
                  <a:pt x="106497" y="492087"/>
                </a:cubicBezTo>
                <a:cubicBezTo>
                  <a:pt x="118356" y="512685"/>
                  <a:pt x="134039" y="530851"/>
                  <a:pt x="146892" y="550844"/>
                </a:cubicBezTo>
                <a:cubicBezTo>
                  <a:pt x="186572" y="612568"/>
                  <a:pt x="157183" y="576805"/>
                  <a:pt x="198304" y="631634"/>
                </a:cubicBezTo>
                <a:cubicBezTo>
                  <a:pt x="211771" y="649591"/>
                  <a:pt x="214658" y="653553"/>
                  <a:pt x="231355" y="664684"/>
                </a:cubicBezTo>
                <a:cubicBezTo>
                  <a:pt x="233632" y="666202"/>
                  <a:pt x="236251" y="667133"/>
                  <a:pt x="238699" y="668357"/>
                </a:cubicBezTo>
              </a:path>
            </a:pathLst>
          </a:custGeom>
          <a:noFill/>
          <a:ln w="15875">
            <a:solidFill>
              <a:schemeClr val="bg2">
                <a:alpha val="50000"/>
              </a:schemeClr>
            </a:solidFill>
            <a:prstDash val="sysDot"/>
            <a:headEnd type="oval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B7B9E-095A-413C-B904-7264FC947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724D0-1B06-4B4A-9F58-01CFAD103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A563B-0417-46BA-B4C5-76B8FA5E29A3}"/>
              </a:ext>
            </a:extLst>
          </p:cNvPr>
          <p:cNvSpPr/>
          <p:nvPr/>
        </p:nvSpPr>
        <p:spPr>
          <a:xfrm>
            <a:off x="1066990" y="2989014"/>
            <a:ext cx="9676047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OUR JOURNEY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B008D0-C912-449B-926A-609515F9D84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6546D-D3AE-4ECF-B8BA-C463C1DD9264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4C8ACFBF-EEFD-4324-A297-5A5CDBE11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5CCA05-42CB-4DCC-8B0B-AD9D79C71515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41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B7B9E-095A-413C-B904-7264FC947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724D0-1B06-4B4A-9F58-01CFAD103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7A563B-0417-46BA-B4C5-76B8FA5E29A3}"/>
              </a:ext>
            </a:extLst>
          </p:cNvPr>
          <p:cNvSpPr/>
          <p:nvPr/>
        </p:nvSpPr>
        <p:spPr>
          <a:xfrm>
            <a:off x="1066990" y="2989014"/>
            <a:ext cx="9676047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OUR JOURNEY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B008D0-C912-449B-926A-609515F9D84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6546D-D3AE-4ECF-B8BA-C463C1DD9264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4C8ACFBF-EEFD-4324-A297-5A5CDBE11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5CCA05-42CB-4DCC-8B0B-AD9D79C71515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D47E9D6-B17B-4AF7-9156-25EAF61D46D7}"/>
              </a:ext>
            </a:extLst>
          </p:cNvPr>
          <p:cNvGrpSpPr/>
          <p:nvPr/>
        </p:nvGrpSpPr>
        <p:grpSpPr>
          <a:xfrm>
            <a:off x="1172497" y="5174198"/>
            <a:ext cx="27094582" cy="6756727"/>
            <a:chOff x="1639960" y="2263909"/>
            <a:chExt cx="8912080" cy="2222455"/>
          </a:xfrm>
        </p:grpSpPr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021E2BF1-AAD4-430A-98C4-9F337EE2C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759" y="2795821"/>
              <a:ext cx="1116152" cy="11334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18288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800" dirty="0">
                  <a:solidFill>
                    <a:srgbClr val="FFFFFF"/>
                  </a:solidFill>
                  <a:cs typeface="Montserrat" panose="02000000000000000000" pitchFamily="2" charset="0"/>
                </a:rPr>
                <a:t>43%</a:t>
              </a:r>
            </a:p>
          </p:txBody>
        </p:sp>
        <p:sp>
          <p:nvSpPr>
            <p:cNvPr id="72" name="Rectangle 12">
              <a:extLst>
                <a:ext uri="{FF2B5EF4-FFF2-40B4-BE49-F238E27FC236}">
                  <a16:creationId xmlns:a16="http://schemas.microsoft.com/office/drawing/2014/main" id="{47D7A1E7-D28E-4DAE-80B0-04BD73C8C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461" y="2518674"/>
              <a:ext cx="1116152" cy="14105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18288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800" dirty="0">
                  <a:solidFill>
                    <a:srgbClr val="FFFFFF"/>
                  </a:solidFill>
                  <a:cs typeface="Montserrat" panose="02000000000000000000" pitchFamily="2" charset="0"/>
                </a:rPr>
                <a:t>82%</a:t>
              </a:r>
            </a:p>
          </p:txBody>
        </p:sp>
        <p:sp>
          <p:nvSpPr>
            <p:cNvPr id="73" name="Rectangle 19">
              <a:extLst>
                <a:ext uri="{FF2B5EF4-FFF2-40B4-BE49-F238E27FC236}">
                  <a16:creationId xmlns:a16="http://schemas.microsoft.com/office/drawing/2014/main" id="{5C57D621-F892-4C3D-BCF7-DDA3F978B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7611" y="3068048"/>
              <a:ext cx="1116152" cy="86117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18288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800" dirty="0">
                  <a:solidFill>
                    <a:srgbClr val="FFFFFF"/>
                  </a:solidFill>
                  <a:cs typeface="Montserrat" panose="02000000000000000000" pitchFamily="2" charset="0"/>
                </a:rPr>
                <a:t>61%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CA4E9F7-C50C-41C8-93B6-E93B14858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536" y="2263909"/>
              <a:ext cx="1117376" cy="1665317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18288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4800" dirty="0">
                  <a:solidFill>
                    <a:srgbClr val="FFFFFF"/>
                  </a:solidFill>
                  <a:cs typeface="Montserrat" panose="02000000000000000000" pitchFamily="2" charset="0"/>
                </a:rPr>
                <a:t>87%</a:t>
              </a:r>
            </a:p>
          </p:txBody>
        </p:sp>
        <p:sp>
          <p:nvSpPr>
            <p:cNvPr id="75" name="Rectangle 7">
              <a:extLst>
                <a:ext uri="{FF2B5EF4-FFF2-40B4-BE49-F238E27FC236}">
                  <a16:creationId xmlns:a16="http://schemas.microsoft.com/office/drawing/2014/main" id="{DB725D32-B127-4996-BC98-D6BAB65E1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9960" y="4335291"/>
              <a:ext cx="2113590" cy="15107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6" name="Rectangle 14">
              <a:extLst>
                <a:ext uri="{FF2B5EF4-FFF2-40B4-BE49-F238E27FC236}">
                  <a16:creationId xmlns:a16="http://schemas.microsoft.com/office/drawing/2014/main" id="{2ACBDC71-F508-406B-901E-ACCA85B3D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6531" y="4335291"/>
              <a:ext cx="2113590" cy="1510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7" name="Rectangle 21">
              <a:extLst>
                <a:ext uri="{FF2B5EF4-FFF2-40B4-BE49-F238E27FC236}">
                  <a16:creationId xmlns:a16="http://schemas.microsoft.com/office/drawing/2014/main" id="{2FF16163-64CB-4D9E-986C-3447043ED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4326" y="4335291"/>
              <a:ext cx="2111141" cy="15107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D237183D-925A-4B34-B4C5-CB6A667A3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0899" y="4335291"/>
              <a:ext cx="2111141" cy="15107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B8EAC66B-41BA-452C-96F4-584C5D7F5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960" y="3929227"/>
              <a:ext cx="3219951" cy="406065"/>
            </a:xfrm>
            <a:custGeom>
              <a:avLst/>
              <a:gdLst>
                <a:gd name="T0" fmla="*/ 2631 w 2631"/>
                <a:gd name="T1" fmla="*/ 0 h 422"/>
                <a:gd name="T2" fmla="*/ 1719 w 2631"/>
                <a:gd name="T3" fmla="*/ 0 h 422"/>
                <a:gd name="T4" fmla="*/ 0 w 2631"/>
                <a:gd name="T5" fmla="*/ 422 h 422"/>
                <a:gd name="T6" fmla="*/ 1727 w 2631"/>
                <a:gd name="T7" fmla="*/ 422 h 422"/>
                <a:gd name="T8" fmla="*/ 2631 w 263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1" h="422">
                  <a:moveTo>
                    <a:pt x="2631" y="0"/>
                  </a:moveTo>
                  <a:lnTo>
                    <a:pt x="1719" y="0"/>
                  </a:lnTo>
                  <a:lnTo>
                    <a:pt x="0" y="422"/>
                  </a:lnTo>
                  <a:lnTo>
                    <a:pt x="1727" y="422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72EB3FD0-B177-4FF2-8B32-20CCCDE8D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531" y="3929227"/>
              <a:ext cx="2149082" cy="406065"/>
            </a:xfrm>
            <a:custGeom>
              <a:avLst/>
              <a:gdLst>
                <a:gd name="T0" fmla="*/ 1756 w 1756"/>
                <a:gd name="T1" fmla="*/ 0 h 422"/>
                <a:gd name="T2" fmla="*/ 844 w 1756"/>
                <a:gd name="T3" fmla="*/ 0 h 422"/>
                <a:gd name="T4" fmla="*/ 0 w 1756"/>
                <a:gd name="T5" fmla="*/ 422 h 422"/>
                <a:gd name="T6" fmla="*/ 1727 w 1756"/>
                <a:gd name="T7" fmla="*/ 422 h 422"/>
                <a:gd name="T8" fmla="*/ 1756 w 1756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6" h="422">
                  <a:moveTo>
                    <a:pt x="1756" y="0"/>
                  </a:moveTo>
                  <a:lnTo>
                    <a:pt x="844" y="0"/>
                  </a:lnTo>
                  <a:lnTo>
                    <a:pt x="0" y="422"/>
                  </a:lnTo>
                  <a:lnTo>
                    <a:pt x="1727" y="422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1" name="Freeform 24">
              <a:extLst>
                <a:ext uri="{FF2B5EF4-FFF2-40B4-BE49-F238E27FC236}">
                  <a16:creationId xmlns:a16="http://schemas.microsoft.com/office/drawing/2014/main" id="{4C1E5FE7-8C49-4AAC-9A5A-44402AC2E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611" y="3929227"/>
              <a:ext cx="2147857" cy="406065"/>
            </a:xfrm>
            <a:custGeom>
              <a:avLst/>
              <a:gdLst>
                <a:gd name="T0" fmla="*/ 912 w 1755"/>
                <a:gd name="T1" fmla="*/ 0 h 422"/>
                <a:gd name="T2" fmla="*/ 912 w 1755"/>
                <a:gd name="T3" fmla="*/ 0 h 422"/>
                <a:gd name="T4" fmla="*/ 0 w 1755"/>
                <a:gd name="T5" fmla="*/ 0 h 422"/>
                <a:gd name="T6" fmla="*/ 30 w 1755"/>
                <a:gd name="T7" fmla="*/ 422 h 422"/>
                <a:gd name="T8" fmla="*/ 1755 w 1755"/>
                <a:gd name="T9" fmla="*/ 422 h 422"/>
                <a:gd name="T10" fmla="*/ 912 w 1755"/>
                <a:gd name="T1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5" h="422">
                  <a:moveTo>
                    <a:pt x="912" y="0"/>
                  </a:moveTo>
                  <a:lnTo>
                    <a:pt x="912" y="0"/>
                  </a:lnTo>
                  <a:lnTo>
                    <a:pt x="0" y="0"/>
                  </a:lnTo>
                  <a:lnTo>
                    <a:pt x="30" y="422"/>
                  </a:lnTo>
                  <a:lnTo>
                    <a:pt x="1755" y="422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2" name="Freeform 31">
              <a:extLst>
                <a:ext uri="{FF2B5EF4-FFF2-40B4-BE49-F238E27FC236}">
                  <a16:creationId xmlns:a16="http://schemas.microsoft.com/office/drawing/2014/main" id="{C68A3EF1-31E1-4304-8556-380662005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536" y="3929227"/>
              <a:ext cx="3217504" cy="406065"/>
            </a:xfrm>
            <a:custGeom>
              <a:avLst/>
              <a:gdLst>
                <a:gd name="T0" fmla="*/ 913 w 2629"/>
                <a:gd name="T1" fmla="*/ 0 h 422"/>
                <a:gd name="T2" fmla="*/ 913 w 2629"/>
                <a:gd name="T3" fmla="*/ 0 h 422"/>
                <a:gd name="T4" fmla="*/ 0 w 2629"/>
                <a:gd name="T5" fmla="*/ 0 h 422"/>
                <a:gd name="T6" fmla="*/ 904 w 2629"/>
                <a:gd name="T7" fmla="*/ 422 h 422"/>
                <a:gd name="T8" fmla="*/ 2629 w 2629"/>
                <a:gd name="T9" fmla="*/ 422 h 422"/>
                <a:gd name="T10" fmla="*/ 913 w 2629"/>
                <a:gd name="T1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9" h="422">
                  <a:moveTo>
                    <a:pt x="913" y="0"/>
                  </a:moveTo>
                  <a:lnTo>
                    <a:pt x="913" y="0"/>
                  </a:lnTo>
                  <a:lnTo>
                    <a:pt x="0" y="0"/>
                  </a:lnTo>
                  <a:lnTo>
                    <a:pt x="904" y="422"/>
                  </a:lnTo>
                  <a:lnTo>
                    <a:pt x="2629" y="422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18E612E6-B345-4619-9D13-645A084EF018}"/>
              </a:ext>
            </a:extLst>
          </p:cNvPr>
          <p:cNvSpPr txBox="1"/>
          <p:nvPr/>
        </p:nvSpPr>
        <p:spPr>
          <a:xfrm>
            <a:off x="21796815" y="12630133"/>
            <a:ext cx="4392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SUBTITLE HERE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7AA3DED-1F91-43CD-A251-0BA7137E55C3}"/>
              </a:ext>
            </a:extLst>
          </p:cNvPr>
          <p:cNvSpPr txBox="1"/>
          <p:nvPr/>
        </p:nvSpPr>
        <p:spPr>
          <a:xfrm>
            <a:off x="21796815" y="13481467"/>
            <a:ext cx="5837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Sed ut perspiciatis unde omnis iste inventore veritatis.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8AFDA51-3CA7-46BC-822E-1FFF4A633554}"/>
              </a:ext>
            </a:extLst>
          </p:cNvPr>
          <p:cNvSpPr txBox="1"/>
          <p:nvPr/>
        </p:nvSpPr>
        <p:spPr>
          <a:xfrm>
            <a:off x="14884394" y="12630133"/>
            <a:ext cx="4392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SUBTITLE HERE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5AF1996-B058-4D51-B7F3-05F0ACA3001A}"/>
              </a:ext>
            </a:extLst>
          </p:cNvPr>
          <p:cNvSpPr txBox="1"/>
          <p:nvPr/>
        </p:nvSpPr>
        <p:spPr>
          <a:xfrm>
            <a:off x="14884394" y="13481467"/>
            <a:ext cx="5837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Sed ut perspiciatis unde omnis iste inventore veritatis.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927F9F7-EA4F-4E96-AD9F-3398B739ADE5}"/>
              </a:ext>
            </a:extLst>
          </p:cNvPr>
          <p:cNvSpPr txBox="1"/>
          <p:nvPr/>
        </p:nvSpPr>
        <p:spPr>
          <a:xfrm>
            <a:off x="7971973" y="12630133"/>
            <a:ext cx="4392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SUBTITLE HERE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6C2724F-2C97-45DE-96A0-E114311E5753}"/>
              </a:ext>
            </a:extLst>
          </p:cNvPr>
          <p:cNvSpPr txBox="1"/>
          <p:nvPr/>
        </p:nvSpPr>
        <p:spPr>
          <a:xfrm>
            <a:off x="7971973" y="13481467"/>
            <a:ext cx="5837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Sed ut perspiciatis unde omnis iste inventore veritatis.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B3C5C04-644A-429F-9DB2-793652477994}"/>
              </a:ext>
            </a:extLst>
          </p:cNvPr>
          <p:cNvSpPr txBox="1"/>
          <p:nvPr/>
        </p:nvSpPr>
        <p:spPr>
          <a:xfrm>
            <a:off x="1059552" y="12630133"/>
            <a:ext cx="4392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SUBTITLE HERE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2B2CFE0-513C-4185-B112-C021FA749680}"/>
              </a:ext>
            </a:extLst>
          </p:cNvPr>
          <p:cNvSpPr txBox="1"/>
          <p:nvPr/>
        </p:nvSpPr>
        <p:spPr>
          <a:xfrm>
            <a:off x="1059552" y="13481467"/>
            <a:ext cx="5837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Sed ut perspiciatis unde omnis iste inventore veritatis.</a:t>
            </a:r>
          </a:p>
        </p:txBody>
      </p:sp>
    </p:spTree>
    <p:extLst>
      <p:ext uri="{BB962C8B-B14F-4D97-AF65-F5344CB8AC3E}">
        <p14:creationId xmlns:p14="http://schemas.microsoft.com/office/powerpoint/2010/main" val="691258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B7B9E-095A-413C-B904-7264FC947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724D0-1B06-4B4A-9F58-01CFAD103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C6A77E7-11F8-4C22-ADFA-68E3F1F752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3636"/>
          <a:stretch>
            <a:fillRect/>
          </a:stretch>
        </p:blipFill>
        <p:spPr/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8B008D0-C912-449B-926A-609515F9D84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26546D-D3AE-4ECF-B8BA-C463C1DD9264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4C8ACFBF-EEFD-4324-A297-5A5CDBE11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35CCA05-42CB-4DCC-8B0B-AD9D79C71515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F27152-63BD-4FC7-AF78-29BD212C596D}"/>
              </a:ext>
            </a:extLst>
          </p:cNvPr>
          <p:cNvSpPr/>
          <p:nvPr/>
        </p:nvSpPr>
        <p:spPr>
          <a:xfrm>
            <a:off x="3357934" y="9296058"/>
            <a:ext cx="7549691" cy="16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+8801824989751</a:t>
            </a: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youremail@gmail.com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C6E17C-FF92-4352-8E80-9D94AC070A53}"/>
              </a:ext>
            </a:extLst>
          </p:cNvPr>
          <p:cNvSpPr/>
          <p:nvPr/>
        </p:nvSpPr>
        <p:spPr>
          <a:xfrm>
            <a:off x="3357934" y="11850704"/>
            <a:ext cx="7549691" cy="16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4383 Greenridge Ln, Kannapolis, NC, 28081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424A3F-3B1E-439F-9B2F-CB382916EE84}"/>
              </a:ext>
            </a:extLst>
          </p:cNvPr>
          <p:cNvSpPr/>
          <p:nvPr/>
        </p:nvSpPr>
        <p:spPr>
          <a:xfrm>
            <a:off x="1108021" y="6285946"/>
            <a:ext cx="9874250" cy="1332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>
                <a:solidFill>
                  <a:schemeClr val="accent2"/>
                </a:solidFill>
              </a:rPr>
              <a:t>GET IN </a:t>
            </a:r>
            <a:r>
              <a:rPr lang="en-US" sz="10000" b="1" dirty="0">
                <a:solidFill>
                  <a:schemeClr val="accent2"/>
                </a:solidFill>
              </a:rPr>
              <a:t>TOUCH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315864-7B0E-4307-88C0-6AC956337D7C}"/>
              </a:ext>
            </a:extLst>
          </p:cNvPr>
          <p:cNvGrpSpPr/>
          <p:nvPr/>
        </p:nvGrpSpPr>
        <p:grpSpPr>
          <a:xfrm>
            <a:off x="1269538" y="9542641"/>
            <a:ext cx="1525606" cy="1202517"/>
            <a:chOff x="12231637" y="11308658"/>
            <a:chExt cx="1714500" cy="135140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3216F87-CE0C-472F-B05A-55F6CD0896F2}"/>
                </a:ext>
              </a:extLst>
            </p:cNvPr>
            <p:cNvSpPr/>
            <p:nvPr/>
          </p:nvSpPr>
          <p:spPr>
            <a:xfrm>
              <a:off x="12692595" y="11611553"/>
              <a:ext cx="419100" cy="476250"/>
            </a:xfrm>
            <a:custGeom>
              <a:avLst/>
              <a:gdLst>
                <a:gd name="connsiteX0" fmla="*/ 2456 w 419100"/>
                <a:gd name="connsiteY0" fmla="*/ 315373 h 476250"/>
                <a:gd name="connsiteX1" fmla="*/ 63416 w 419100"/>
                <a:gd name="connsiteY1" fmla="*/ 402907 h 476250"/>
                <a:gd name="connsiteX2" fmla="*/ 71226 w 419100"/>
                <a:gd name="connsiteY2" fmla="*/ 400812 h 476250"/>
                <a:gd name="connsiteX3" fmla="*/ 132662 w 419100"/>
                <a:gd name="connsiteY3" fmla="*/ 480632 h 476250"/>
                <a:gd name="connsiteX4" fmla="*/ 307732 w 419100"/>
                <a:gd name="connsiteY4" fmla="*/ 480632 h 476250"/>
                <a:gd name="connsiteX5" fmla="*/ 360500 w 419100"/>
                <a:gd name="connsiteY5" fmla="*/ 399193 h 476250"/>
                <a:gd name="connsiteX6" fmla="*/ 370311 w 419100"/>
                <a:gd name="connsiteY6" fmla="*/ 402907 h 476250"/>
                <a:gd name="connsiteX7" fmla="*/ 421460 w 419100"/>
                <a:gd name="connsiteY7" fmla="*/ 315373 h 476250"/>
                <a:gd name="connsiteX8" fmla="*/ 394028 w 419100"/>
                <a:gd name="connsiteY8" fmla="*/ 248031 h 476250"/>
                <a:gd name="connsiteX9" fmla="*/ 384980 w 419100"/>
                <a:gd name="connsiteY9" fmla="*/ 249365 h 476250"/>
                <a:gd name="connsiteX10" fmla="*/ 192003 w 419100"/>
                <a:gd name="connsiteY10" fmla="*/ 0 h 476250"/>
                <a:gd name="connsiteX11" fmla="*/ 28364 w 419100"/>
                <a:gd name="connsiteY11" fmla="*/ 248888 h 476250"/>
                <a:gd name="connsiteX12" fmla="*/ 21696 w 419100"/>
                <a:gd name="connsiteY12" fmla="*/ 248031 h 476250"/>
                <a:gd name="connsiteX13" fmla="*/ 2456 w 419100"/>
                <a:gd name="connsiteY13" fmla="*/ 315373 h 476250"/>
                <a:gd name="connsiteX14" fmla="*/ 2456 w 419100"/>
                <a:gd name="connsiteY14" fmla="*/ 315373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100" h="476250">
                  <a:moveTo>
                    <a:pt x="2456" y="315373"/>
                  </a:moveTo>
                  <a:cubicBezTo>
                    <a:pt x="6647" y="351568"/>
                    <a:pt x="40175" y="402907"/>
                    <a:pt x="63416" y="402907"/>
                  </a:cubicBezTo>
                  <a:cubicBezTo>
                    <a:pt x="66368" y="402907"/>
                    <a:pt x="69035" y="402145"/>
                    <a:pt x="71226" y="400812"/>
                  </a:cubicBezTo>
                  <a:cubicBezTo>
                    <a:pt x="88276" y="431673"/>
                    <a:pt x="109231" y="459105"/>
                    <a:pt x="132662" y="480632"/>
                  </a:cubicBezTo>
                  <a:lnTo>
                    <a:pt x="307732" y="480632"/>
                  </a:lnTo>
                  <a:cubicBezTo>
                    <a:pt x="329068" y="458819"/>
                    <a:pt x="347356" y="430530"/>
                    <a:pt x="360500" y="399193"/>
                  </a:cubicBezTo>
                  <a:cubicBezTo>
                    <a:pt x="363739" y="401288"/>
                    <a:pt x="366882" y="402907"/>
                    <a:pt x="370311" y="402907"/>
                  </a:cubicBezTo>
                  <a:cubicBezTo>
                    <a:pt x="393457" y="402907"/>
                    <a:pt x="421175" y="351568"/>
                    <a:pt x="421460" y="315373"/>
                  </a:cubicBezTo>
                  <a:cubicBezTo>
                    <a:pt x="421746" y="278606"/>
                    <a:pt x="418508" y="248031"/>
                    <a:pt x="394028" y="248031"/>
                  </a:cubicBezTo>
                  <a:cubicBezTo>
                    <a:pt x="391361" y="248031"/>
                    <a:pt x="388123" y="248602"/>
                    <a:pt x="384980" y="249365"/>
                  </a:cubicBezTo>
                  <a:cubicBezTo>
                    <a:pt x="382884" y="142970"/>
                    <a:pt x="355166" y="0"/>
                    <a:pt x="192003" y="0"/>
                  </a:cubicBezTo>
                  <a:cubicBezTo>
                    <a:pt x="40079" y="0"/>
                    <a:pt x="18172" y="142684"/>
                    <a:pt x="28364" y="248888"/>
                  </a:cubicBezTo>
                  <a:cubicBezTo>
                    <a:pt x="26173" y="248602"/>
                    <a:pt x="23792" y="248031"/>
                    <a:pt x="21696" y="248031"/>
                  </a:cubicBezTo>
                  <a:cubicBezTo>
                    <a:pt x="-2593" y="248031"/>
                    <a:pt x="-2116" y="278701"/>
                    <a:pt x="2456" y="315373"/>
                  </a:cubicBezTo>
                  <a:lnTo>
                    <a:pt x="2456" y="31537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CA8C3A5-7E38-4A9E-9032-01FF1BB38604}"/>
                </a:ext>
              </a:extLst>
            </p:cNvPr>
            <p:cNvSpPr/>
            <p:nvPr/>
          </p:nvSpPr>
          <p:spPr>
            <a:xfrm>
              <a:off x="13097291" y="11694325"/>
              <a:ext cx="523875" cy="152400"/>
            </a:xfrm>
            <a:custGeom>
              <a:avLst/>
              <a:gdLst>
                <a:gd name="connsiteX0" fmla="*/ 516636 w 523875"/>
                <a:gd name="connsiteY0" fmla="*/ 112300 h 152400"/>
                <a:gd name="connsiteX1" fmla="*/ 527304 w 523875"/>
                <a:gd name="connsiteY1" fmla="*/ 44387 h 152400"/>
                <a:gd name="connsiteX2" fmla="*/ 493014 w 523875"/>
                <a:gd name="connsiteY2" fmla="*/ 0 h 152400"/>
                <a:gd name="connsiteX3" fmla="*/ 0 w 523875"/>
                <a:gd name="connsiteY3" fmla="*/ 0 h 152400"/>
                <a:gd name="connsiteX4" fmla="*/ 27432 w 523875"/>
                <a:gd name="connsiteY4" fmla="*/ 124301 h 152400"/>
                <a:gd name="connsiteX5" fmla="*/ 51149 w 523875"/>
                <a:gd name="connsiteY5" fmla="*/ 154115 h 152400"/>
                <a:gd name="connsiteX6" fmla="*/ 470630 w 523875"/>
                <a:gd name="connsiteY6" fmla="*/ 154115 h 152400"/>
                <a:gd name="connsiteX7" fmla="*/ 516636 w 523875"/>
                <a:gd name="connsiteY7" fmla="*/ 112300 h 152400"/>
                <a:gd name="connsiteX8" fmla="*/ 516636 w 523875"/>
                <a:gd name="connsiteY8" fmla="*/ 1123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875" h="152400">
                  <a:moveTo>
                    <a:pt x="516636" y="112300"/>
                  </a:moveTo>
                  <a:lnTo>
                    <a:pt x="527304" y="44387"/>
                  </a:lnTo>
                  <a:cubicBezTo>
                    <a:pt x="531019" y="19907"/>
                    <a:pt x="515684" y="0"/>
                    <a:pt x="493014" y="0"/>
                  </a:cubicBezTo>
                  <a:lnTo>
                    <a:pt x="0" y="0"/>
                  </a:lnTo>
                  <a:cubicBezTo>
                    <a:pt x="14097" y="34100"/>
                    <a:pt x="24003" y="75057"/>
                    <a:pt x="27432" y="124301"/>
                  </a:cubicBezTo>
                  <a:cubicBezTo>
                    <a:pt x="37624" y="130683"/>
                    <a:pt x="45053" y="141351"/>
                    <a:pt x="51149" y="154115"/>
                  </a:cubicBezTo>
                  <a:lnTo>
                    <a:pt x="470630" y="154115"/>
                  </a:lnTo>
                  <a:cubicBezTo>
                    <a:pt x="492443" y="154115"/>
                    <a:pt x="512826" y="135446"/>
                    <a:pt x="516636" y="112300"/>
                  </a:cubicBezTo>
                  <a:lnTo>
                    <a:pt x="516636" y="11230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5BED20-0B90-4090-9774-96C9156D7690}"/>
                </a:ext>
              </a:extLst>
            </p:cNvPr>
            <p:cNvSpPr/>
            <p:nvPr/>
          </p:nvSpPr>
          <p:spPr>
            <a:xfrm>
              <a:off x="13078622" y="11965026"/>
              <a:ext cx="504825" cy="123825"/>
            </a:xfrm>
            <a:custGeom>
              <a:avLst/>
              <a:gdLst>
                <a:gd name="connsiteX0" fmla="*/ 453580 w 504825"/>
                <a:gd name="connsiteY0" fmla="*/ 131159 h 123825"/>
                <a:gd name="connsiteX1" fmla="*/ 495586 w 504825"/>
                <a:gd name="connsiteY1" fmla="*/ 95821 h 123825"/>
                <a:gd name="connsiteX2" fmla="*/ 504634 w 504825"/>
                <a:gd name="connsiteY2" fmla="*/ 37719 h 123825"/>
                <a:gd name="connsiteX3" fmla="*/ 472440 w 504825"/>
                <a:gd name="connsiteY3" fmla="*/ 0 h 123825"/>
                <a:gd name="connsiteX4" fmla="*/ 76962 w 504825"/>
                <a:gd name="connsiteY4" fmla="*/ 0 h 123825"/>
                <a:gd name="connsiteX5" fmla="*/ 3429 w 504825"/>
                <a:gd name="connsiteY5" fmla="*/ 92011 h 123825"/>
                <a:gd name="connsiteX6" fmla="*/ 0 w 504825"/>
                <a:gd name="connsiteY6" fmla="*/ 97631 h 123825"/>
                <a:gd name="connsiteX7" fmla="*/ 286 w 504825"/>
                <a:gd name="connsiteY7" fmla="*/ 131159 h 123825"/>
                <a:gd name="connsiteX8" fmla="*/ 453580 w 504825"/>
                <a:gd name="connsiteY8" fmla="*/ 13115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825" h="123825">
                  <a:moveTo>
                    <a:pt x="453580" y="131159"/>
                  </a:moveTo>
                  <a:cubicBezTo>
                    <a:pt x="473583" y="131159"/>
                    <a:pt x="492442" y="115443"/>
                    <a:pt x="495586" y="95821"/>
                  </a:cubicBezTo>
                  <a:lnTo>
                    <a:pt x="504634" y="37719"/>
                  </a:lnTo>
                  <a:cubicBezTo>
                    <a:pt x="507873" y="17050"/>
                    <a:pt x="493490" y="0"/>
                    <a:pt x="472440" y="0"/>
                  </a:cubicBezTo>
                  <a:lnTo>
                    <a:pt x="76962" y="0"/>
                  </a:lnTo>
                  <a:cubicBezTo>
                    <a:pt x="65532" y="40195"/>
                    <a:pt x="39148" y="81439"/>
                    <a:pt x="3429" y="92011"/>
                  </a:cubicBezTo>
                  <a:cubicBezTo>
                    <a:pt x="2381" y="93916"/>
                    <a:pt x="1048" y="95726"/>
                    <a:pt x="0" y="97631"/>
                  </a:cubicBezTo>
                  <a:lnTo>
                    <a:pt x="286" y="131159"/>
                  </a:lnTo>
                  <a:lnTo>
                    <a:pt x="453580" y="13115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E3CF808-2535-43D5-A0FF-64EBA028830F}"/>
                </a:ext>
              </a:extLst>
            </p:cNvPr>
            <p:cNvSpPr/>
            <p:nvPr/>
          </p:nvSpPr>
          <p:spPr>
            <a:xfrm>
              <a:off x="12245756" y="11308658"/>
              <a:ext cx="1676400" cy="762000"/>
            </a:xfrm>
            <a:custGeom>
              <a:avLst/>
              <a:gdLst>
                <a:gd name="connsiteX0" fmla="*/ 188500 w 1676400"/>
                <a:gd name="connsiteY0" fmla="*/ 766572 h 762000"/>
                <a:gd name="connsiteX1" fmla="*/ 107537 w 1676400"/>
                <a:gd name="connsiteY1" fmla="*/ 227552 h 762000"/>
                <a:gd name="connsiteX2" fmla="*/ 227838 w 1676400"/>
                <a:gd name="connsiteY2" fmla="*/ 107442 h 762000"/>
                <a:gd name="connsiteX3" fmla="*/ 1454372 w 1676400"/>
                <a:gd name="connsiteY3" fmla="*/ 107442 h 762000"/>
                <a:gd name="connsiteX4" fmla="*/ 1574673 w 1676400"/>
                <a:gd name="connsiteY4" fmla="*/ 227552 h 762000"/>
                <a:gd name="connsiteX5" fmla="*/ 1502855 w 1676400"/>
                <a:gd name="connsiteY5" fmla="*/ 760381 h 762000"/>
                <a:gd name="connsiteX6" fmla="*/ 1610392 w 1676400"/>
                <a:gd name="connsiteY6" fmla="*/ 760381 h 762000"/>
                <a:gd name="connsiteX7" fmla="*/ 1682306 w 1676400"/>
                <a:gd name="connsiteY7" fmla="*/ 227552 h 762000"/>
                <a:gd name="connsiteX8" fmla="*/ 1454467 w 1676400"/>
                <a:gd name="connsiteY8" fmla="*/ 0 h 762000"/>
                <a:gd name="connsiteX9" fmla="*/ 227838 w 1676400"/>
                <a:gd name="connsiteY9" fmla="*/ 0 h 762000"/>
                <a:gd name="connsiteX10" fmla="*/ 0 w 1676400"/>
                <a:gd name="connsiteY10" fmla="*/ 227552 h 762000"/>
                <a:gd name="connsiteX11" fmla="*/ 80962 w 1676400"/>
                <a:gd name="connsiteY11" fmla="*/ 766572 h 762000"/>
                <a:gd name="connsiteX12" fmla="*/ 188500 w 1676400"/>
                <a:gd name="connsiteY12" fmla="*/ 766572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6400" h="762000">
                  <a:moveTo>
                    <a:pt x="188500" y="766572"/>
                  </a:moveTo>
                  <a:lnTo>
                    <a:pt x="107537" y="227552"/>
                  </a:lnTo>
                  <a:cubicBezTo>
                    <a:pt x="107537" y="161258"/>
                    <a:pt x="161544" y="107442"/>
                    <a:pt x="227838" y="107442"/>
                  </a:cubicBezTo>
                  <a:lnTo>
                    <a:pt x="1454372" y="107442"/>
                  </a:lnTo>
                  <a:cubicBezTo>
                    <a:pt x="1520857" y="107442"/>
                    <a:pt x="1574673" y="161163"/>
                    <a:pt x="1574673" y="227552"/>
                  </a:cubicBezTo>
                  <a:lnTo>
                    <a:pt x="1502855" y="760381"/>
                  </a:lnTo>
                  <a:lnTo>
                    <a:pt x="1610392" y="760381"/>
                  </a:lnTo>
                  <a:lnTo>
                    <a:pt x="1682306" y="227552"/>
                  </a:lnTo>
                  <a:cubicBezTo>
                    <a:pt x="1682306" y="101918"/>
                    <a:pt x="1580293" y="0"/>
                    <a:pt x="1454467" y="0"/>
                  </a:cubicBezTo>
                  <a:lnTo>
                    <a:pt x="227838" y="0"/>
                  </a:lnTo>
                  <a:cubicBezTo>
                    <a:pt x="102203" y="0"/>
                    <a:pt x="0" y="101918"/>
                    <a:pt x="0" y="227552"/>
                  </a:cubicBezTo>
                  <a:lnTo>
                    <a:pt x="80962" y="766572"/>
                  </a:lnTo>
                  <a:lnTo>
                    <a:pt x="188500" y="766572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D3F87F9-6A78-49A5-877B-AA8B68B7BEA0}"/>
                </a:ext>
              </a:extLst>
            </p:cNvPr>
            <p:cNvSpPr/>
            <p:nvPr/>
          </p:nvSpPr>
          <p:spPr>
            <a:xfrm>
              <a:off x="12231637" y="12145715"/>
              <a:ext cx="1714500" cy="514350"/>
            </a:xfrm>
            <a:custGeom>
              <a:avLst/>
              <a:gdLst>
                <a:gd name="connsiteX0" fmla="*/ 76698 w 1714500"/>
                <a:gd name="connsiteY0" fmla="*/ 0 h 514350"/>
                <a:gd name="connsiteX1" fmla="*/ 18596 w 1714500"/>
                <a:gd name="connsiteY1" fmla="*/ 26670 h 514350"/>
                <a:gd name="connsiteX2" fmla="*/ 784 w 1714500"/>
                <a:gd name="connsiteY2" fmla="*/ 87821 h 514350"/>
                <a:gd name="connsiteX3" fmla="*/ 63649 w 1714500"/>
                <a:gd name="connsiteY3" fmla="*/ 518731 h 514350"/>
                <a:gd name="connsiteX4" fmla="*/ 1652133 w 1714500"/>
                <a:gd name="connsiteY4" fmla="*/ 518731 h 514350"/>
                <a:gd name="connsiteX5" fmla="*/ 1714713 w 1714500"/>
                <a:gd name="connsiteY5" fmla="*/ 87821 h 514350"/>
                <a:gd name="connsiteX6" fmla="*/ 1696901 w 1714500"/>
                <a:gd name="connsiteY6" fmla="*/ 26670 h 514350"/>
                <a:gd name="connsiteX7" fmla="*/ 1638894 w 1714500"/>
                <a:gd name="connsiteY7" fmla="*/ 0 h 514350"/>
                <a:gd name="connsiteX8" fmla="*/ 76698 w 1714500"/>
                <a:gd name="connsiteY8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0" h="514350">
                  <a:moveTo>
                    <a:pt x="76698" y="0"/>
                  </a:moveTo>
                  <a:cubicBezTo>
                    <a:pt x="54600" y="0"/>
                    <a:pt x="33264" y="9906"/>
                    <a:pt x="18596" y="26670"/>
                  </a:cubicBezTo>
                  <a:cubicBezTo>
                    <a:pt x="4023" y="43434"/>
                    <a:pt x="-2359" y="65818"/>
                    <a:pt x="784" y="87821"/>
                  </a:cubicBezTo>
                  <a:lnTo>
                    <a:pt x="63649" y="518731"/>
                  </a:lnTo>
                  <a:lnTo>
                    <a:pt x="1652133" y="518731"/>
                  </a:lnTo>
                  <a:lnTo>
                    <a:pt x="1714713" y="87821"/>
                  </a:lnTo>
                  <a:cubicBezTo>
                    <a:pt x="1717951" y="65722"/>
                    <a:pt x="1711474" y="43434"/>
                    <a:pt x="1696901" y="26670"/>
                  </a:cubicBezTo>
                  <a:cubicBezTo>
                    <a:pt x="1682328" y="9620"/>
                    <a:pt x="1661277" y="0"/>
                    <a:pt x="1638894" y="0"/>
                  </a:cubicBezTo>
                  <a:lnTo>
                    <a:pt x="7669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8CF97F-2684-4BC5-81A4-4DE788567DD7}"/>
              </a:ext>
            </a:extLst>
          </p:cNvPr>
          <p:cNvGrpSpPr/>
          <p:nvPr/>
        </p:nvGrpSpPr>
        <p:grpSpPr>
          <a:xfrm>
            <a:off x="1263803" y="12016732"/>
            <a:ext cx="1445611" cy="1287427"/>
            <a:chOff x="11391003" y="12944143"/>
            <a:chExt cx="1465248" cy="1304916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3F96-A711-4780-AA7A-6E75B2B67F59}"/>
                </a:ext>
              </a:extLst>
            </p:cNvPr>
            <p:cNvSpPr/>
            <p:nvPr/>
          </p:nvSpPr>
          <p:spPr>
            <a:xfrm>
              <a:off x="11803057" y="12944143"/>
              <a:ext cx="635234" cy="844923"/>
            </a:xfrm>
            <a:custGeom>
              <a:avLst/>
              <a:gdLst>
                <a:gd name="connsiteX0" fmla="*/ 445008 w 981075"/>
                <a:gd name="connsiteY0" fmla="*/ 1286256 h 1304925"/>
                <a:gd name="connsiteX1" fmla="*/ 495205 w 981075"/>
                <a:gd name="connsiteY1" fmla="*/ 1305211 h 1304925"/>
                <a:gd name="connsiteX2" fmla="*/ 545402 w 981075"/>
                <a:gd name="connsiteY2" fmla="*/ 1286256 h 1304925"/>
                <a:gd name="connsiteX3" fmla="*/ 990314 w 981075"/>
                <a:gd name="connsiteY3" fmla="*/ 495300 h 1304925"/>
                <a:gd name="connsiteX4" fmla="*/ 495205 w 981075"/>
                <a:gd name="connsiteY4" fmla="*/ 0 h 1304925"/>
                <a:gd name="connsiteX5" fmla="*/ 0 w 981075"/>
                <a:gd name="connsiteY5" fmla="*/ 495300 h 1304925"/>
                <a:gd name="connsiteX6" fmla="*/ 445008 w 981075"/>
                <a:gd name="connsiteY6" fmla="*/ 1286256 h 1304925"/>
                <a:gd name="connsiteX7" fmla="*/ 445008 w 981075"/>
                <a:gd name="connsiteY7" fmla="*/ 1286256 h 1304925"/>
                <a:gd name="connsiteX8" fmla="*/ 495205 w 981075"/>
                <a:gd name="connsiteY8" fmla="*/ 365855 h 1304925"/>
                <a:gd name="connsiteX9" fmla="*/ 623602 w 981075"/>
                <a:gd name="connsiteY9" fmla="*/ 495300 h 1304925"/>
                <a:gd name="connsiteX10" fmla="*/ 495205 w 981075"/>
                <a:gd name="connsiteY10" fmla="*/ 624745 h 1304925"/>
                <a:gd name="connsiteX11" fmla="*/ 366808 w 981075"/>
                <a:gd name="connsiteY11" fmla="*/ 495300 h 1304925"/>
                <a:gd name="connsiteX12" fmla="*/ 495205 w 981075"/>
                <a:gd name="connsiteY12" fmla="*/ 365855 h 1304925"/>
                <a:gd name="connsiteX13" fmla="*/ 495205 w 981075"/>
                <a:gd name="connsiteY13" fmla="*/ 365855 h 13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1075" h="1304925">
                  <a:moveTo>
                    <a:pt x="445008" y="1286256"/>
                  </a:moveTo>
                  <a:cubicBezTo>
                    <a:pt x="459296" y="1298924"/>
                    <a:pt x="477298" y="1305211"/>
                    <a:pt x="495205" y="1305211"/>
                  </a:cubicBezTo>
                  <a:cubicBezTo>
                    <a:pt x="513112" y="1305211"/>
                    <a:pt x="531019" y="1298924"/>
                    <a:pt x="545402" y="1286256"/>
                  </a:cubicBezTo>
                  <a:cubicBezTo>
                    <a:pt x="563594" y="1270254"/>
                    <a:pt x="990314" y="889826"/>
                    <a:pt x="990314" y="495300"/>
                  </a:cubicBezTo>
                  <a:cubicBezTo>
                    <a:pt x="990314" y="222218"/>
                    <a:pt x="768191" y="0"/>
                    <a:pt x="495205" y="0"/>
                  </a:cubicBezTo>
                  <a:cubicBezTo>
                    <a:pt x="222218" y="0"/>
                    <a:pt x="0" y="222218"/>
                    <a:pt x="0" y="495300"/>
                  </a:cubicBezTo>
                  <a:cubicBezTo>
                    <a:pt x="95" y="889826"/>
                    <a:pt x="426815" y="1270254"/>
                    <a:pt x="445008" y="1286256"/>
                  </a:cubicBezTo>
                  <a:lnTo>
                    <a:pt x="445008" y="1286256"/>
                  </a:lnTo>
                  <a:close/>
                  <a:moveTo>
                    <a:pt x="495205" y="365855"/>
                  </a:moveTo>
                  <a:cubicBezTo>
                    <a:pt x="566071" y="365855"/>
                    <a:pt x="623602" y="423767"/>
                    <a:pt x="623602" y="495300"/>
                  </a:cubicBezTo>
                  <a:cubicBezTo>
                    <a:pt x="623602" y="566833"/>
                    <a:pt x="566166" y="624745"/>
                    <a:pt x="495205" y="624745"/>
                  </a:cubicBezTo>
                  <a:cubicBezTo>
                    <a:pt x="424244" y="624745"/>
                    <a:pt x="366808" y="566738"/>
                    <a:pt x="366808" y="495300"/>
                  </a:cubicBezTo>
                  <a:cubicBezTo>
                    <a:pt x="366808" y="423863"/>
                    <a:pt x="424244" y="365855"/>
                    <a:pt x="495205" y="365855"/>
                  </a:cubicBezTo>
                  <a:lnTo>
                    <a:pt x="495205" y="3658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D56F28C-0B64-443E-816A-6EED6CE58A99}"/>
                </a:ext>
              </a:extLst>
            </p:cNvPr>
            <p:cNvGrpSpPr/>
            <p:nvPr/>
          </p:nvGrpSpPr>
          <p:grpSpPr>
            <a:xfrm>
              <a:off x="11391003" y="13618635"/>
              <a:ext cx="1465248" cy="630424"/>
              <a:chOff x="11391003" y="13618635"/>
              <a:chExt cx="1465248" cy="630424"/>
            </a:xfrm>
            <a:grpFill/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41AAC5B-2F7E-49E6-BB75-5D4E2C2AF623}"/>
                  </a:ext>
                </a:extLst>
              </p:cNvPr>
              <p:cNvSpPr/>
              <p:nvPr/>
            </p:nvSpPr>
            <p:spPr>
              <a:xfrm>
                <a:off x="11500489" y="13618635"/>
                <a:ext cx="1233464" cy="370039"/>
              </a:xfrm>
              <a:custGeom>
                <a:avLst/>
                <a:gdLst>
                  <a:gd name="connsiteX0" fmla="*/ 1913858 w 1905000"/>
                  <a:gd name="connsiteY0" fmla="*/ 256032 h 571500"/>
                  <a:gd name="connsiteX1" fmla="*/ 1856518 w 1905000"/>
                  <a:gd name="connsiteY1" fmla="*/ 55054 h 571500"/>
                  <a:gd name="connsiteX2" fmla="*/ 1783461 w 1905000"/>
                  <a:gd name="connsiteY2" fmla="*/ 0 h 571500"/>
                  <a:gd name="connsiteX3" fmla="*/ 1374172 w 1905000"/>
                  <a:gd name="connsiteY3" fmla="*/ 0 h 571500"/>
                  <a:gd name="connsiteX4" fmla="*/ 1327214 w 1905000"/>
                  <a:gd name="connsiteY4" fmla="*/ 66294 h 571500"/>
                  <a:gd name="connsiteX5" fmla="*/ 1082897 w 1905000"/>
                  <a:gd name="connsiteY5" fmla="*/ 336137 h 571500"/>
                  <a:gd name="connsiteX6" fmla="*/ 962501 w 1905000"/>
                  <a:gd name="connsiteY6" fmla="*/ 381572 h 571500"/>
                  <a:gd name="connsiteX7" fmla="*/ 842010 w 1905000"/>
                  <a:gd name="connsiteY7" fmla="*/ 336042 h 571500"/>
                  <a:gd name="connsiteX8" fmla="*/ 597694 w 1905000"/>
                  <a:gd name="connsiteY8" fmla="*/ 66294 h 571500"/>
                  <a:gd name="connsiteX9" fmla="*/ 550736 w 1905000"/>
                  <a:gd name="connsiteY9" fmla="*/ 0 h 571500"/>
                  <a:gd name="connsiteX10" fmla="*/ 141446 w 1905000"/>
                  <a:gd name="connsiteY10" fmla="*/ 0 h 571500"/>
                  <a:gd name="connsiteX11" fmla="*/ 68390 w 1905000"/>
                  <a:gd name="connsiteY11" fmla="*/ 55054 h 571500"/>
                  <a:gd name="connsiteX12" fmla="*/ 0 w 1905000"/>
                  <a:gd name="connsiteY12" fmla="*/ 294608 h 571500"/>
                  <a:gd name="connsiteX13" fmla="*/ 1528096 w 1905000"/>
                  <a:gd name="connsiteY13" fmla="*/ 574548 h 571500"/>
                  <a:gd name="connsiteX14" fmla="*/ 1913858 w 1905000"/>
                  <a:gd name="connsiteY14" fmla="*/ 256032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05000" h="571500">
                    <a:moveTo>
                      <a:pt x="1913858" y="256032"/>
                    </a:moveTo>
                    <a:lnTo>
                      <a:pt x="1856518" y="55054"/>
                    </a:lnTo>
                    <a:cubicBezTo>
                      <a:pt x="1847183" y="22479"/>
                      <a:pt x="1817370" y="0"/>
                      <a:pt x="1783461" y="0"/>
                    </a:cubicBezTo>
                    <a:lnTo>
                      <a:pt x="1374172" y="0"/>
                    </a:lnTo>
                    <a:cubicBezTo>
                      <a:pt x="1359408" y="22003"/>
                      <a:pt x="1343787" y="44101"/>
                      <a:pt x="1327214" y="66294"/>
                    </a:cubicBezTo>
                    <a:cubicBezTo>
                      <a:pt x="1212533" y="220409"/>
                      <a:pt x="1095851" y="324707"/>
                      <a:pt x="1082897" y="336137"/>
                    </a:cubicBezTo>
                    <a:cubicBezTo>
                      <a:pt x="1049560" y="365474"/>
                      <a:pt x="1006888" y="381572"/>
                      <a:pt x="962501" y="381572"/>
                    </a:cubicBezTo>
                    <a:cubicBezTo>
                      <a:pt x="918115" y="381572"/>
                      <a:pt x="875348" y="365379"/>
                      <a:pt x="842010" y="336042"/>
                    </a:cubicBezTo>
                    <a:cubicBezTo>
                      <a:pt x="829151" y="324612"/>
                      <a:pt x="712470" y="220409"/>
                      <a:pt x="597694" y="66294"/>
                    </a:cubicBezTo>
                    <a:cubicBezTo>
                      <a:pt x="581215" y="44101"/>
                      <a:pt x="565595" y="22003"/>
                      <a:pt x="550736" y="0"/>
                    </a:cubicBezTo>
                    <a:lnTo>
                      <a:pt x="141446" y="0"/>
                    </a:lnTo>
                    <a:cubicBezTo>
                      <a:pt x="107537" y="0"/>
                      <a:pt x="77724" y="22479"/>
                      <a:pt x="68390" y="55054"/>
                    </a:cubicBezTo>
                    <a:lnTo>
                      <a:pt x="0" y="294608"/>
                    </a:lnTo>
                    <a:lnTo>
                      <a:pt x="1528096" y="574548"/>
                    </a:lnTo>
                    <a:lnTo>
                      <a:pt x="1913858" y="25603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77A31D1-941D-4024-A889-9530935C1AC7}"/>
                  </a:ext>
                </a:extLst>
              </p:cNvPr>
              <p:cNvSpPr/>
              <p:nvPr/>
            </p:nvSpPr>
            <p:spPr>
              <a:xfrm>
                <a:off x="12288858" y="13854104"/>
                <a:ext cx="567393" cy="394709"/>
              </a:xfrm>
              <a:custGeom>
                <a:avLst/>
                <a:gdLst>
                  <a:gd name="connsiteX0" fmla="*/ 873538 w 876300"/>
                  <a:gd name="connsiteY0" fmla="*/ 513588 h 609600"/>
                  <a:gd name="connsiteX1" fmla="*/ 727043 w 876300"/>
                  <a:gd name="connsiteY1" fmla="*/ 0 h 609600"/>
                  <a:gd name="connsiteX2" fmla="*/ 0 w 876300"/>
                  <a:gd name="connsiteY2" fmla="*/ 610362 h 609600"/>
                  <a:gd name="connsiteX3" fmla="*/ 800576 w 876300"/>
                  <a:gd name="connsiteY3" fmla="*/ 610362 h 609600"/>
                  <a:gd name="connsiteX4" fmla="*/ 861155 w 876300"/>
                  <a:gd name="connsiteY4" fmla="*/ 580168 h 609600"/>
                  <a:gd name="connsiteX5" fmla="*/ 873538 w 876300"/>
                  <a:gd name="connsiteY5" fmla="*/ 513588 h 609600"/>
                  <a:gd name="connsiteX6" fmla="*/ 873538 w 876300"/>
                  <a:gd name="connsiteY6" fmla="*/ 513588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300" h="609600">
                    <a:moveTo>
                      <a:pt x="873538" y="513588"/>
                    </a:moveTo>
                    <a:lnTo>
                      <a:pt x="727043" y="0"/>
                    </a:lnTo>
                    <a:lnTo>
                      <a:pt x="0" y="610362"/>
                    </a:lnTo>
                    <a:lnTo>
                      <a:pt x="800576" y="610362"/>
                    </a:lnTo>
                    <a:cubicBezTo>
                      <a:pt x="824389" y="610362"/>
                      <a:pt x="846772" y="599123"/>
                      <a:pt x="861155" y="580168"/>
                    </a:cubicBezTo>
                    <a:cubicBezTo>
                      <a:pt x="875538" y="561118"/>
                      <a:pt x="880110" y="536448"/>
                      <a:pt x="873538" y="513588"/>
                    </a:cubicBezTo>
                    <a:lnTo>
                      <a:pt x="873538" y="51358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CC804E94-72A6-446B-9BAA-B8C2DE27E31F}"/>
                  </a:ext>
                </a:extLst>
              </p:cNvPr>
              <p:cNvSpPr/>
              <p:nvPr/>
            </p:nvSpPr>
            <p:spPr>
              <a:xfrm>
                <a:off x="11391003" y="13875936"/>
                <a:ext cx="240525" cy="370039"/>
              </a:xfrm>
              <a:custGeom>
                <a:avLst/>
                <a:gdLst>
                  <a:gd name="connsiteX0" fmla="*/ 371881 w 371475"/>
                  <a:gd name="connsiteY0" fmla="*/ 42481 h 571500"/>
                  <a:gd name="connsiteX1" fmla="*/ 139947 w 371475"/>
                  <a:gd name="connsiteY1" fmla="*/ 0 h 571500"/>
                  <a:gd name="connsiteX2" fmla="*/ 2882 w 371475"/>
                  <a:gd name="connsiteY2" fmla="*/ 479869 h 571500"/>
                  <a:gd name="connsiteX3" fmla="*/ 15265 w 371475"/>
                  <a:gd name="connsiteY3" fmla="*/ 546449 h 571500"/>
                  <a:gd name="connsiteX4" fmla="*/ 75844 w 371475"/>
                  <a:gd name="connsiteY4" fmla="*/ 576643 h 571500"/>
                  <a:gd name="connsiteX5" fmla="*/ 371690 w 371475"/>
                  <a:gd name="connsiteY5" fmla="*/ 576643 h 571500"/>
                  <a:gd name="connsiteX6" fmla="*/ 371690 w 371475"/>
                  <a:gd name="connsiteY6" fmla="*/ 42481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475" h="571500">
                    <a:moveTo>
                      <a:pt x="371881" y="42481"/>
                    </a:moveTo>
                    <a:lnTo>
                      <a:pt x="139947" y="0"/>
                    </a:lnTo>
                    <a:lnTo>
                      <a:pt x="2882" y="479869"/>
                    </a:lnTo>
                    <a:cubicBezTo>
                      <a:pt x="-3595" y="502825"/>
                      <a:pt x="977" y="527494"/>
                      <a:pt x="15265" y="546449"/>
                    </a:cubicBezTo>
                    <a:cubicBezTo>
                      <a:pt x="29552" y="565499"/>
                      <a:pt x="52031" y="576643"/>
                      <a:pt x="75844" y="576643"/>
                    </a:cubicBezTo>
                    <a:lnTo>
                      <a:pt x="371690" y="576643"/>
                    </a:lnTo>
                    <a:lnTo>
                      <a:pt x="371690" y="4248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84BDB45-D26B-4899-AF6A-2966DEC308EE}"/>
                  </a:ext>
                </a:extLst>
              </p:cNvPr>
              <p:cNvSpPr/>
              <p:nvPr/>
            </p:nvSpPr>
            <p:spPr>
              <a:xfrm>
                <a:off x="11700557" y="13916024"/>
                <a:ext cx="715409" cy="333035"/>
              </a:xfrm>
              <a:custGeom>
                <a:avLst/>
                <a:gdLst>
                  <a:gd name="connsiteX0" fmla="*/ 0 w 1104900"/>
                  <a:gd name="connsiteY0" fmla="*/ 0 h 514350"/>
                  <a:gd name="connsiteX1" fmla="*/ 0 w 1104900"/>
                  <a:gd name="connsiteY1" fmla="*/ 514731 h 514350"/>
                  <a:gd name="connsiteX2" fmla="*/ 743141 w 1104900"/>
                  <a:gd name="connsiteY2" fmla="*/ 514731 h 514350"/>
                  <a:gd name="connsiteX3" fmla="*/ 1113377 w 1104900"/>
                  <a:gd name="connsiteY3" fmla="*/ 203930 h 514350"/>
                  <a:gd name="connsiteX4" fmla="*/ 0 w 1104900"/>
                  <a:gd name="connsiteY4" fmla="*/ 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900" h="514350">
                    <a:moveTo>
                      <a:pt x="0" y="0"/>
                    </a:moveTo>
                    <a:lnTo>
                      <a:pt x="0" y="514731"/>
                    </a:lnTo>
                    <a:lnTo>
                      <a:pt x="743141" y="514731"/>
                    </a:lnTo>
                    <a:lnTo>
                      <a:pt x="1113377" y="2039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6880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B6E2D91-17A7-42F4-97C6-25E4D2DC81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/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F9414AA-17D7-46F1-9516-347F07C06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/>
              <a:t>24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BA642F3-4B68-4BBB-9F63-43F349DDF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CONFIDENTIAL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C6A3A-4F61-4BBC-BB33-D936FB8CC534}"/>
              </a:ext>
            </a:extLst>
          </p:cNvPr>
          <p:cNvSpPr/>
          <p:nvPr/>
        </p:nvSpPr>
        <p:spPr>
          <a:xfrm>
            <a:off x="3357934" y="12171939"/>
            <a:ext cx="7549691" cy="16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+8801824989751</a:t>
            </a:r>
          </a:p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youremail@gmail.com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95DFB3-6308-4AD2-906B-7666911828DA}"/>
              </a:ext>
            </a:extLst>
          </p:cNvPr>
          <p:cNvSpPr/>
          <p:nvPr/>
        </p:nvSpPr>
        <p:spPr>
          <a:xfrm>
            <a:off x="13744264" y="12171939"/>
            <a:ext cx="7549691" cy="161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4383 Greenridge Ln, Kannapolis, NC, 28081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AA7EFA-8296-4BEF-A6D4-A41B62E5F4E5}"/>
              </a:ext>
            </a:extLst>
          </p:cNvPr>
          <p:cNvSpPr/>
          <p:nvPr/>
        </p:nvSpPr>
        <p:spPr>
          <a:xfrm>
            <a:off x="1108021" y="10001535"/>
            <a:ext cx="9874250" cy="1332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0" dirty="0">
                <a:solidFill>
                  <a:schemeClr val="accent2"/>
                </a:solidFill>
              </a:rPr>
              <a:t>GET IN </a:t>
            </a:r>
            <a:r>
              <a:rPr lang="en-US" sz="10000" b="1" dirty="0">
                <a:solidFill>
                  <a:schemeClr val="accent2"/>
                </a:solidFill>
              </a:rPr>
              <a:t>TOUCH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E6D6DB-2E5B-402B-8D1F-EE3A5B60B05D}"/>
              </a:ext>
            </a:extLst>
          </p:cNvPr>
          <p:cNvGrpSpPr/>
          <p:nvPr/>
        </p:nvGrpSpPr>
        <p:grpSpPr>
          <a:xfrm>
            <a:off x="1269538" y="12418522"/>
            <a:ext cx="1525606" cy="1202517"/>
            <a:chOff x="12231637" y="11308658"/>
            <a:chExt cx="1714500" cy="1351407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0971B-371D-4BA7-A1A6-508FF8A7F36B}"/>
                </a:ext>
              </a:extLst>
            </p:cNvPr>
            <p:cNvSpPr/>
            <p:nvPr/>
          </p:nvSpPr>
          <p:spPr>
            <a:xfrm>
              <a:off x="12692595" y="11611553"/>
              <a:ext cx="419100" cy="476250"/>
            </a:xfrm>
            <a:custGeom>
              <a:avLst/>
              <a:gdLst>
                <a:gd name="connsiteX0" fmla="*/ 2456 w 419100"/>
                <a:gd name="connsiteY0" fmla="*/ 315373 h 476250"/>
                <a:gd name="connsiteX1" fmla="*/ 63416 w 419100"/>
                <a:gd name="connsiteY1" fmla="*/ 402907 h 476250"/>
                <a:gd name="connsiteX2" fmla="*/ 71226 w 419100"/>
                <a:gd name="connsiteY2" fmla="*/ 400812 h 476250"/>
                <a:gd name="connsiteX3" fmla="*/ 132662 w 419100"/>
                <a:gd name="connsiteY3" fmla="*/ 480632 h 476250"/>
                <a:gd name="connsiteX4" fmla="*/ 307732 w 419100"/>
                <a:gd name="connsiteY4" fmla="*/ 480632 h 476250"/>
                <a:gd name="connsiteX5" fmla="*/ 360500 w 419100"/>
                <a:gd name="connsiteY5" fmla="*/ 399193 h 476250"/>
                <a:gd name="connsiteX6" fmla="*/ 370311 w 419100"/>
                <a:gd name="connsiteY6" fmla="*/ 402907 h 476250"/>
                <a:gd name="connsiteX7" fmla="*/ 421460 w 419100"/>
                <a:gd name="connsiteY7" fmla="*/ 315373 h 476250"/>
                <a:gd name="connsiteX8" fmla="*/ 394028 w 419100"/>
                <a:gd name="connsiteY8" fmla="*/ 248031 h 476250"/>
                <a:gd name="connsiteX9" fmla="*/ 384980 w 419100"/>
                <a:gd name="connsiteY9" fmla="*/ 249365 h 476250"/>
                <a:gd name="connsiteX10" fmla="*/ 192003 w 419100"/>
                <a:gd name="connsiteY10" fmla="*/ 0 h 476250"/>
                <a:gd name="connsiteX11" fmla="*/ 28364 w 419100"/>
                <a:gd name="connsiteY11" fmla="*/ 248888 h 476250"/>
                <a:gd name="connsiteX12" fmla="*/ 21696 w 419100"/>
                <a:gd name="connsiteY12" fmla="*/ 248031 h 476250"/>
                <a:gd name="connsiteX13" fmla="*/ 2456 w 419100"/>
                <a:gd name="connsiteY13" fmla="*/ 315373 h 476250"/>
                <a:gd name="connsiteX14" fmla="*/ 2456 w 419100"/>
                <a:gd name="connsiteY14" fmla="*/ 315373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9100" h="476250">
                  <a:moveTo>
                    <a:pt x="2456" y="315373"/>
                  </a:moveTo>
                  <a:cubicBezTo>
                    <a:pt x="6647" y="351568"/>
                    <a:pt x="40175" y="402907"/>
                    <a:pt x="63416" y="402907"/>
                  </a:cubicBezTo>
                  <a:cubicBezTo>
                    <a:pt x="66368" y="402907"/>
                    <a:pt x="69035" y="402145"/>
                    <a:pt x="71226" y="400812"/>
                  </a:cubicBezTo>
                  <a:cubicBezTo>
                    <a:pt x="88276" y="431673"/>
                    <a:pt x="109231" y="459105"/>
                    <a:pt x="132662" y="480632"/>
                  </a:cubicBezTo>
                  <a:lnTo>
                    <a:pt x="307732" y="480632"/>
                  </a:lnTo>
                  <a:cubicBezTo>
                    <a:pt x="329068" y="458819"/>
                    <a:pt x="347356" y="430530"/>
                    <a:pt x="360500" y="399193"/>
                  </a:cubicBezTo>
                  <a:cubicBezTo>
                    <a:pt x="363739" y="401288"/>
                    <a:pt x="366882" y="402907"/>
                    <a:pt x="370311" y="402907"/>
                  </a:cubicBezTo>
                  <a:cubicBezTo>
                    <a:pt x="393457" y="402907"/>
                    <a:pt x="421175" y="351568"/>
                    <a:pt x="421460" y="315373"/>
                  </a:cubicBezTo>
                  <a:cubicBezTo>
                    <a:pt x="421746" y="278606"/>
                    <a:pt x="418508" y="248031"/>
                    <a:pt x="394028" y="248031"/>
                  </a:cubicBezTo>
                  <a:cubicBezTo>
                    <a:pt x="391361" y="248031"/>
                    <a:pt x="388123" y="248602"/>
                    <a:pt x="384980" y="249365"/>
                  </a:cubicBezTo>
                  <a:cubicBezTo>
                    <a:pt x="382884" y="142970"/>
                    <a:pt x="355166" y="0"/>
                    <a:pt x="192003" y="0"/>
                  </a:cubicBezTo>
                  <a:cubicBezTo>
                    <a:pt x="40079" y="0"/>
                    <a:pt x="18172" y="142684"/>
                    <a:pt x="28364" y="248888"/>
                  </a:cubicBezTo>
                  <a:cubicBezTo>
                    <a:pt x="26173" y="248602"/>
                    <a:pt x="23792" y="248031"/>
                    <a:pt x="21696" y="248031"/>
                  </a:cubicBezTo>
                  <a:cubicBezTo>
                    <a:pt x="-2593" y="248031"/>
                    <a:pt x="-2116" y="278701"/>
                    <a:pt x="2456" y="315373"/>
                  </a:cubicBezTo>
                  <a:lnTo>
                    <a:pt x="2456" y="31537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12C8A59-A636-4872-B264-E35B58871AC0}"/>
                </a:ext>
              </a:extLst>
            </p:cNvPr>
            <p:cNvSpPr/>
            <p:nvPr/>
          </p:nvSpPr>
          <p:spPr>
            <a:xfrm>
              <a:off x="13097291" y="11694325"/>
              <a:ext cx="523875" cy="152400"/>
            </a:xfrm>
            <a:custGeom>
              <a:avLst/>
              <a:gdLst>
                <a:gd name="connsiteX0" fmla="*/ 516636 w 523875"/>
                <a:gd name="connsiteY0" fmla="*/ 112300 h 152400"/>
                <a:gd name="connsiteX1" fmla="*/ 527304 w 523875"/>
                <a:gd name="connsiteY1" fmla="*/ 44387 h 152400"/>
                <a:gd name="connsiteX2" fmla="*/ 493014 w 523875"/>
                <a:gd name="connsiteY2" fmla="*/ 0 h 152400"/>
                <a:gd name="connsiteX3" fmla="*/ 0 w 523875"/>
                <a:gd name="connsiteY3" fmla="*/ 0 h 152400"/>
                <a:gd name="connsiteX4" fmla="*/ 27432 w 523875"/>
                <a:gd name="connsiteY4" fmla="*/ 124301 h 152400"/>
                <a:gd name="connsiteX5" fmla="*/ 51149 w 523875"/>
                <a:gd name="connsiteY5" fmla="*/ 154115 h 152400"/>
                <a:gd name="connsiteX6" fmla="*/ 470630 w 523875"/>
                <a:gd name="connsiteY6" fmla="*/ 154115 h 152400"/>
                <a:gd name="connsiteX7" fmla="*/ 516636 w 523875"/>
                <a:gd name="connsiteY7" fmla="*/ 112300 h 152400"/>
                <a:gd name="connsiteX8" fmla="*/ 516636 w 523875"/>
                <a:gd name="connsiteY8" fmla="*/ 1123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3875" h="152400">
                  <a:moveTo>
                    <a:pt x="516636" y="112300"/>
                  </a:moveTo>
                  <a:lnTo>
                    <a:pt x="527304" y="44387"/>
                  </a:lnTo>
                  <a:cubicBezTo>
                    <a:pt x="531019" y="19907"/>
                    <a:pt x="515684" y="0"/>
                    <a:pt x="493014" y="0"/>
                  </a:cubicBezTo>
                  <a:lnTo>
                    <a:pt x="0" y="0"/>
                  </a:lnTo>
                  <a:cubicBezTo>
                    <a:pt x="14097" y="34100"/>
                    <a:pt x="24003" y="75057"/>
                    <a:pt x="27432" y="124301"/>
                  </a:cubicBezTo>
                  <a:cubicBezTo>
                    <a:pt x="37624" y="130683"/>
                    <a:pt x="45053" y="141351"/>
                    <a:pt x="51149" y="154115"/>
                  </a:cubicBezTo>
                  <a:lnTo>
                    <a:pt x="470630" y="154115"/>
                  </a:lnTo>
                  <a:cubicBezTo>
                    <a:pt x="492443" y="154115"/>
                    <a:pt x="512826" y="135446"/>
                    <a:pt x="516636" y="112300"/>
                  </a:cubicBezTo>
                  <a:lnTo>
                    <a:pt x="516636" y="112300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927D226-41F3-493A-AE26-B531E69FF890}"/>
                </a:ext>
              </a:extLst>
            </p:cNvPr>
            <p:cNvSpPr/>
            <p:nvPr/>
          </p:nvSpPr>
          <p:spPr>
            <a:xfrm>
              <a:off x="13078622" y="11965026"/>
              <a:ext cx="504825" cy="123825"/>
            </a:xfrm>
            <a:custGeom>
              <a:avLst/>
              <a:gdLst>
                <a:gd name="connsiteX0" fmla="*/ 453580 w 504825"/>
                <a:gd name="connsiteY0" fmla="*/ 131159 h 123825"/>
                <a:gd name="connsiteX1" fmla="*/ 495586 w 504825"/>
                <a:gd name="connsiteY1" fmla="*/ 95821 h 123825"/>
                <a:gd name="connsiteX2" fmla="*/ 504634 w 504825"/>
                <a:gd name="connsiteY2" fmla="*/ 37719 h 123825"/>
                <a:gd name="connsiteX3" fmla="*/ 472440 w 504825"/>
                <a:gd name="connsiteY3" fmla="*/ 0 h 123825"/>
                <a:gd name="connsiteX4" fmla="*/ 76962 w 504825"/>
                <a:gd name="connsiteY4" fmla="*/ 0 h 123825"/>
                <a:gd name="connsiteX5" fmla="*/ 3429 w 504825"/>
                <a:gd name="connsiteY5" fmla="*/ 92011 h 123825"/>
                <a:gd name="connsiteX6" fmla="*/ 0 w 504825"/>
                <a:gd name="connsiteY6" fmla="*/ 97631 h 123825"/>
                <a:gd name="connsiteX7" fmla="*/ 286 w 504825"/>
                <a:gd name="connsiteY7" fmla="*/ 131159 h 123825"/>
                <a:gd name="connsiteX8" fmla="*/ 453580 w 504825"/>
                <a:gd name="connsiteY8" fmla="*/ 131159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4825" h="123825">
                  <a:moveTo>
                    <a:pt x="453580" y="131159"/>
                  </a:moveTo>
                  <a:cubicBezTo>
                    <a:pt x="473583" y="131159"/>
                    <a:pt x="492442" y="115443"/>
                    <a:pt x="495586" y="95821"/>
                  </a:cubicBezTo>
                  <a:lnTo>
                    <a:pt x="504634" y="37719"/>
                  </a:lnTo>
                  <a:cubicBezTo>
                    <a:pt x="507873" y="17050"/>
                    <a:pt x="493490" y="0"/>
                    <a:pt x="472440" y="0"/>
                  </a:cubicBezTo>
                  <a:lnTo>
                    <a:pt x="76962" y="0"/>
                  </a:lnTo>
                  <a:cubicBezTo>
                    <a:pt x="65532" y="40195"/>
                    <a:pt x="39148" y="81439"/>
                    <a:pt x="3429" y="92011"/>
                  </a:cubicBezTo>
                  <a:cubicBezTo>
                    <a:pt x="2381" y="93916"/>
                    <a:pt x="1048" y="95726"/>
                    <a:pt x="0" y="97631"/>
                  </a:cubicBezTo>
                  <a:lnTo>
                    <a:pt x="286" y="131159"/>
                  </a:lnTo>
                  <a:lnTo>
                    <a:pt x="453580" y="13115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2DF161E-5DF3-4ED5-8AFE-7A250A1DD350}"/>
                </a:ext>
              </a:extLst>
            </p:cNvPr>
            <p:cNvSpPr/>
            <p:nvPr/>
          </p:nvSpPr>
          <p:spPr>
            <a:xfrm>
              <a:off x="12245756" y="11308658"/>
              <a:ext cx="1676400" cy="762000"/>
            </a:xfrm>
            <a:custGeom>
              <a:avLst/>
              <a:gdLst>
                <a:gd name="connsiteX0" fmla="*/ 188500 w 1676400"/>
                <a:gd name="connsiteY0" fmla="*/ 766572 h 762000"/>
                <a:gd name="connsiteX1" fmla="*/ 107537 w 1676400"/>
                <a:gd name="connsiteY1" fmla="*/ 227552 h 762000"/>
                <a:gd name="connsiteX2" fmla="*/ 227838 w 1676400"/>
                <a:gd name="connsiteY2" fmla="*/ 107442 h 762000"/>
                <a:gd name="connsiteX3" fmla="*/ 1454372 w 1676400"/>
                <a:gd name="connsiteY3" fmla="*/ 107442 h 762000"/>
                <a:gd name="connsiteX4" fmla="*/ 1574673 w 1676400"/>
                <a:gd name="connsiteY4" fmla="*/ 227552 h 762000"/>
                <a:gd name="connsiteX5" fmla="*/ 1502855 w 1676400"/>
                <a:gd name="connsiteY5" fmla="*/ 760381 h 762000"/>
                <a:gd name="connsiteX6" fmla="*/ 1610392 w 1676400"/>
                <a:gd name="connsiteY6" fmla="*/ 760381 h 762000"/>
                <a:gd name="connsiteX7" fmla="*/ 1682306 w 1676400"/>
                <a:gd name="connsiteY7" fmla="*/ 227552 h 762000"/>
                <a:gd name="connsiteX8" fmla="*/ 1454467 w 1676400"/>
                <a:gd name="connsiteY8" fmla="*/ 0 h 762000"/>
                <a:gd name="connsiteX9" fmla="*/ 227838 w 1676400"/>
                <a:gd name="connsiteY9" fmla="*/ 0 h 762000"/>
                <a:gd name="connsiteX10" fmla="*/ 0 w 1676400"/>
                <a:gd name="connsiteY10" fmla="*/ 227552 h 762000"/>
                <a:gd name="connsiteX11" fmla="*/ 80962 w 1676400"/>
                <a:gd name="connsiteY11" fmla="*/ 766572 h 762000"/>
                <a:gd name="connsiteX12" fmla="*/ 188500 w 1676400"/>
                <a:gd name="connsiteY12" fmla="*/ 766572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76400" h="762000">
                  <a:moveTo>
                    <a:pt x="188500" y="766572"/>
                  </a:moveTo>
                  <a:lnTo>
                    <a:pt x="107537" y="227552"/>
                  </a:lnTo>
                  <a:cubicBezTo>
                    <a:pt x="107537" y="161258"/>
                    <a:pt x="161544" y="107442"/>
                    <a:pt x="227838" y="107442"/>
                  </a:cubicBezTo>
                  <a:lnTo>
                    <a:pt x="1454372" y="107442"/>
                  </a:lnTo>
                  <a:cubicBezTo>
                    <a:pt x="1520857" y="107442"/>
                    <a:pt x="1574673" y="161163"/>
                    <a:pt x="1574673" y="227552"/>
                  </a:cubicBezTo>
                  <a:lnTo>
                    <a:pt x="1502855" y="760381"/>
                  </a:lnTo>
                  <a:lnTo>
                    <a:pt x="1610392" y="760381"/>
                  </a:lnTo>
                  <a:lnTo>
                    <a:pt x="1682306" y="227552"/>
                  </a:lnTo>
                  <a:cubicBezTo>
                    <a:pt x="1682306" y="101918"/>
                    <a:pt x="1580293" y="0"/>
                    <a:pt x="1454467" y="0"/>
                  </a:cubicBezTo>
                  <a:lnTo>
                    <a:pt x="227838" y="0"/>
                  </a:lnTo>
                  <a:cubicBezTo>
                    <a:pt x="102203" y="0"/>
                    <a:pt x="0" y="101918"/>
                    <a:pt x="0" y="227552"/>
                  </a:cubicBezTo>
                  <a:lnTo>
                    <a:pt x="80962" y="766572"/>
                  </a:lnTo>
                  <a:lnTo>
                    <a:pt x="188500" y="766572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24B82D4-ED48-446C-8749-8C35A126E51F}"/>
                </a:ext>
              </a:extLst>
            </p:cNvPr>
            <p:cNvSpPr/>
            <p:nvPr/>
          </p:nvSpPr>
          <p:spPr>
            <a:xfrm>
              <a:off x="12231637" y="12145715"/>
              <a:ext cx="1714500" cy="514350"/>
            </a:xfrm>
            <a:custGeom>
              <a:avLst/>
              <a:gdLst>
                <a:gd name="connsiteX0" fmla="*/ 76698 w 1714500"/>
                <a:gd name="connsiteY0" fmla="*/ 0 h 514350"/>
                <a:gd name="connsiteX1" fmla="*/ 18596 w 1714500"/>
                <a:gd name="connsiteY1" fmla="*/ 26670 h 514350"/>
                <a:gd name="connsiteX2" fmla="*/ 784 w 1714500"/>
                <a:gd name="connsiteY2" fmla="*/ 87821 h 514350"/>
                <a:gd name="connsiteX3" fmla="*/ 63649 w 1714500"/>
                <a:gd name="connsiteY3" fmla="*/ 518731 h 514350"/>
                <a:gd name="connsiteX4" fmla="*/ 1652133 w 1714500"/>
                <a:gd name="connsiteY4" fmla="*/ 518731 h 514350"/>
                <a:gd name="connsiteX5" fmla="*/ 1714713 w 1714500"/>
                <a:gd name="connsiteY5" fmla="*/ 87821 h 514350"/>
                <a:gd name="connsiteX6" fmla="*/ 1696901 w 1714500"/>
                <a:gd name="connsiteY6" fmla="*/ 26670 h 514350"/>
                <a:gd name="connsiteX7" fmla="*/ 1638894 w 1714500"/>
                <a:gd name="connsiteY7" fmla="*/ 0 h 514350"/>
                <a:gd name="connsiteX8" fmla="*/ 76698 w 1714500"/>
                <a:gd name="connsiteY8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0" h="514350">
                  <a:moveTo>
                    <a:pt x="76698" y="0"/>
                  </a:moveTo>
                  <a:cubicBezTo>
                    <a:pt x="54600" y="0"/>
                    <a:pt x="33264" y="9906"/>
                    <a:pt x="18596" y="26670"/>
                  </a:cubicBezTo>
                  <a:cubicBezTo>
                    <a:pt x="4023" y="43434"/>
                    <a:pt x="-2359" y="65818"/>
                    <a:pt x="784" y="87821"/>
                  </a:cubicBezTo>
                  <a:lnTo>
                    <a:pt x="63649" y="518731"/>
                  </a:lnTo>
                  <a:lnTo>
                    <a:pt x="1652133" y="518731"/>
                  </a:lnTo>
                  <a:lnTo>
                    <a:pt x="1714713" y="87821"/>
                  </a:lnTo>
                  <a:cubicBezTo>
                    <a:pt x="1717951" y="65722"/>
                    <a:pt x="1711474" y="43434"/>
                    <a:pt x="1696901" y="26670"/>
                  </a:cubicBezTo>
                  <a:cubicBezTo>
                    <a:pt x="1682328" y="9620"/>
                    <a:pt x="1661277" y="0"/>
                    <a:pt x="1638894" y="0"/>
                  </a:cubicBezTo>
                  <a:lnTo>
                    <a:pt x="7669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5F5FC3-E56C-4B34-BBD7-8D111AB729F8}"/>
              </a:ext>
            </a:extLst>
          </p:cNvPr>
          <p:cNvGrpSpPr/>
          <p:nvPr/>
        </p:nvGrpSpPr>
        <p:grpSpPr>
          <a:xfrm>
            <a:off x="11650133" y="12337967"/>
            <a:ext cx="1445611" cy="1287427"/>
            <a:chOff x="11391003" y="12944143"/>
            <a:chExt cx="1465248" cy="1304916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AA9BFAC-0535-4B1A-9C7C-78AAFF03861B}"/>
                </a:ext>
              </a:extLst>
            </p:cNvPr>
            <p:cNvSpPr/>
            <p:nvPr/>
          </p:nvSpPr>
          <p:spPr>
            <a:xfrm>
              <a:off x="11803057" y="12944143"/>
              <a:ext cx="635234" cy="844923"/>
            </a:xfrm>
            <a:custGeom>
              <a:avLst/>
              <a:gdLst>
                <a:gd name="connsiteX0" fmla="*/ 445008 w 981075"/>
                <a:gd name="connsiteY0" fmla="*/ 1286256 h 1304925"/>
                <a:gd name="connsiteX1" fmla="*/ 495205 w 981075"/>
                <a:gd name="connsiteY1" fmla="*/ 1305211 h 1304925"/>
                <a:gd name="connsiteX2" fmla="*/ 545402 w 981075"/>
                <a:gd name="connsiteY2" fmla="*/ 1286256 h 1304925"/>
                <a:gd name="connsiteX3" fmla="*/ 990314 w 981075"/>
                <a:gd name="connsiteY3" fmla="*/ 495300 h 1304925"/>
                <a:gd name="connsiteX4" fmla="*/ 495205 w 981075"/>
                <a:gd name="connsiteY4" fmla="*/ 0 h 1304925"/>
                <a:gd name="connsiteX5" fmla="*/ 0 w 981075"/>
                <a:gd name="connsiteY5" fmla="*/ 495300 h 1304925"/>
                <a:gd name="connsiteX6" fmla="*/ 445008 w 981075"/>
                <a:gd name="connsiteY6" fmla="*/ 1286256 h 1304925"/>
                <a:gd name="connsiteX7" fmla="*/ 445008 w 981075"/>
                <a:gd name="connsiteY7" fmla="*/ 1286256 h 1304925"/>
                <a:gd name="connsiteX8" fmla="*/ 495205 w 981075"/>
                <a:gd name="connsiteY8" fmla="*/ 365855 h 1304925"/>
                <a:gd name="connsiteX9" fmla="*/ 623602 w 981075"/>
                <a:gd name="connsiteY9" fmla="*/ 495300 h 1304925"/>
                <a:gd name="connsiteX10" fmla="*/ 495205 w 981075"/>
                <a:gd name="connsiteY10" fmla="*/ 624745 h 1304925"/>
                <a:gd name="connsiteX11" fmla="*/ 366808 w 981075"/>
                <a:gd name="connsiteY11" fmla="*/ 495300 h 1304925"/>
                <a:gd name="connsiteX12" fmla="*/ 495205 w 981075"/>
                <a:gd name="connsiteY12" fmla="*/ 365855 h 1304925"/>
                <a:gd name="connsiteX13" fmla="*/ 495205 w 981075"/>
                <a:gd name="connsiteY13" fmla="*/ 365855 h 130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1075" h="1304925">
                  <a:moveTo>
                    <a:pt x="445008" y="1286256"/>
                  </a:moveTo>
                  <a:cubicBezTo>
                    <a:pt x="459296" y="1298924"/>
                    <a:pt x="477298" y="1305211"/>
                    <a:pt x="495205" y="1305211"/>
                  </a:cubicBezTo>
                  <a:cubicBezTo>
                    <a:pt x="513112" y="1305211"/>
                    <a:pt x="531019" y="1298924"/>
                    <a:pt x="545402" y="1286256"/>
                  </a:cubicBezTo>
                  <a:cubicBezTo>
                    <a:pt x="563594" y="1270254"/>
                    <a:pt x="990314" y="889826"/>
                    <a:pt x="990314" y="495300"/>
                  </a:cubicBezTo>
                  <a:cubicBezTo>
                    <a:pt x="990314" y="222218"/>
                    <a:pt x="768191" y="0"/>
                    <a:pt x="495205" y="0"/>
                  </a:cubicBezTo>
                  <a:cubicBezTo>
                    <a:pt x="222218" y="0"/>
                    <a:pt x="0" y="222218"/>
                    <a:pt x="0" y="495300"/>
                  </a:cubicBezTo>
                  <a:cubicBezTo>
                    <a:pt x="95" y="889826"/>
                    <a:pt x="426815" y="1270254"/>
                    <a:pt x="445008" y="1286256"/>
                  </a:cubicBezTo>
                  <a:lnTo>
                    <a:pt x="445008" y="1286256"/>
                  </a:lnTo>
                  <a:close/>
                  <a:moveTo>
                    <a:pt x="495205" y="365855"/>
                  </a:moveTo>
                  <a:cubicBezTo>
                    <a:pt x="566071" y="365855"/>
                    <a:pt x="623602" y="423767"/>
                    <a:pt x="623602" y="495300"/>
                  </a:cubicBezTo>
                  <a:cubicBezTo>
                    <a:pt x="623602" y="566833"/>
                    <a:pt x="566166" y="624745"/>
                    <a:pt x="495205" y="624745"/>
                  </a:cubicBezTo>
                  <a:cubicBezTo>
                    <a:pt x="424244" y="624745"/>
                    <a:pt x="366808" y="566738"/>
                    <a:pt x="366808" y="495300"/>
                  </a:cubicBezTo>
                  <a:cubicBezTo>
                    <a:pt x="366808" y="423863"/>
                    <a:pt x="424244" y="365855"/>
                    <a:pt x="495205" y="365855"/>
                  </a:cubicBezTo>
                  <a:lnTo>
                    <a:pt x="495205" y="36585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EF032A-2CEE-469E-8663-4BBCC4259E30}"/>
                </a:ext>
              </a:extLst>
            </p:cNvPr>
            <p:cNvGrpSpPr/>
            <p:nvPr/>
          </p:nvGrpSpPr>
          <p:grpSpPr>
            <a:xfrm>
              <a:off x="11391003" y="13618635"/>
              <a:ext cx="1465248" cy="630424"/>
              <a:chOff x="11391003" y="13618635"/>
              <a:chExt cx="1465248" cy="630424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2E363BB-1FE3-4A53-A676-F087D98B5393}"/>
                  </a:ext>
                </a:extLst>
              </p:cNvPr>
              <p:cNvSpPr/>
              <p:nvPr/>
            </p:nvSpPr>
            <p:spPr>
              <a:xfrm>
                <a:off x="11500489" y="13618635"/>
                <a:ext cx="1233464" cy="370039"/>
              </a:xfrm>
              <a:custGeom>
                <a:avLst/>
                <a:gdLst>
                  <a:gd name="connsiteX0" fmla="*/ 1913858 w 1905000"/>
                  <a:gd name="connsiteY0" fmla="*/ 256032 h 571500"/>
                  <a:gd name="connsiteX1" fmla="*/ 1856518 w 1905000"/>
                  <a:gd name="connsiteY1" fmla="*/ 55054 h 571500"/>
                  <a:gd name="connsiteX2" fmla="*/ 1783461 w 1905000"/>
                  <a:gd name="connsiteY2" fmla="*/ 0 h 571500"/>
                  <a:gd name="connsiteX3" fmla="*/ 1374172 w 1905000"/>
                  <a:gd name="connsiteY3" fmla="*/ 0 h 571500"/>
                  <a:gd name="connsiteX4" fmla="*/ 1327214 w 1905000"/>
                  <a:gd name="connsiteY4" fmla="*/ 66294 h 571500"/>
                  <a:gd name="connsiteX5" fmla="*/ 1082897 w 1905000"/>
                  <a:gd name="connsiteY5" fmla="*/ 336137 h 571500"/>
                  <a:gd name="connsiteX6" fmla="*/ 962501 w 1905000"/>
                  <a:gd name="connsiteY6" fmla="*/ 381572 h 571500"/>
                  <a:gd name="connsiteX7" fmla="*/ 842010 w 1905000"/>
                  <a:gd name="connsiteY7" fmla="*/ 336042 h 571500"/>
                  <a:gd name="connsiteX8" fmla="*/ 597694 w 1905000"/>
                  <a:gd name="connsiteY8" fmla="*/ 66294 h 571500"/>
                  <a:gd name="connsiteX9" fmla="*/ 550736 w 1905000"/>
                  <a:gd name="connsiteY9" fmla="*/ 0 h 571500"/>
                  <a:gd name="connsiteX10" fmla="*/ 141446 w 1905000"/>
                  <a:gd name="connsiteY10" fmla="*/ 0 h 571500"/>
                  <a:gd name="connsiteX11" fmla="*/ 68390 w 1905000"/>
                  <a:gd name="connsiteY11" fmla="*/ 55054 h 571500"/>
                  <a:gd name="connsiteX12" fmla="*/ 0 w 1905000"/>
                  <a:gd name="connsiteY12" fmla="*/ 294608 h 571500"/>
                  <a:gd name="connsiteX13" fmla="*/ 1528096 w 1905000"/>
                  <a:gd name="connsiteY13" fmla="*/ 574548 h 571500"/>
                  <a:gd name="connsiteX14" fmla="*/ 1913858 w 1905000"/>
                  <a:gd name="connsiteY14" fmla="*/ 256032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05000" h="571500">
                    <a:moveTo>
                      <a:pt x="1913858" y="256032"/>
                    </a:moveTo>
                    <a:lnTo>
                      <a:pt x="1856518" y="55054"/>
                    </a:lnTo>
                    <a:cubicBezTo>
                      <a:pt x="1847183" y="22479"/>
                      <a:pt x="1817370" y="0"/>
                      <a:pt x="1783461" y="0"/>
                    </a:cubicBezTo>
                    <a:lnTo>
                      <a:pt x="1374172" y="0"/>
                    </a:lnTo>
                    <a:cubicBezTo>
                      <a:pt x="1359408" y="22003"/>
                      <a:pt x="1343787" y="44101"/>
                      <a:pt x="1327214" y="66294"/>
                    </a:cubicBezTo>
                    <a:cubicBezTo>
                      <a:pt x="1212533" y="220409"/>
                      <a:pt x="1095851" y="324707"/>
                      <a:pt x="1082897" y="336137"/>
                    </a:cubicBezTo>
                    <a:cubicBezTo>
                      <a:pt x="1049560" y="365474"/>
                      <a:pt x="1006888" y="381572"/>
                      <a:pt x="962501" y="381572"/>
                    </a:cubicBezTo>
                    <a:cubicBezTo>
                      <a:pt x="918115" y="381572"/>
                      <a:pt x="875348" y="365379"/>
                      <a:pt x="842010" y="336042"/>
                    </a:cubicBezTo>
                    <a:cubicBezTo>
                      <a:pt x="829151" y="324612"/>
                      <a:pt x="712470" y="220409"/>
                      <a:pt x="597694" y="66294"/>
                    </a:cubicBezTo>
                    <a:cubicBezTo>
                      <a:pt x="581215" y="44101"/>
                      <a:pt x="565595" y="22003"/>
                      <a:pt x="550736" y="0"/>
                    </a:cubicBezTo>
                    <a:lnTo>
                      <a:pt x="141446" y="0"/>
                    </a:lnTo>
                    <a:cubicBezTo>
                      <a:pt x="107537" y="0"/>
                      <a:pt x="77724" y="22479"/>
                      <a:pt x="68390" y="55054"/>
                    </a:cubicBezTo>
                    <a:lnTo>
                      <a:pt x="0" y="294608"/>
                    </a:lnTo>
                    <a:lnTo>
                      <a:pt x="1528096" y="574548"/>
                    </a:lnTo>
                    <a:lnTo>
                      <a:pt x="1913858" y="256032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EF10159-8E72-4D1D-B80A-2C29C5FFF0A9}"/>
                  </a:ext>
                </a:extLst>
              </p:cNvPr>
              <p:cNvSpPr/>
              <p:nvPr/>
            </p:nvSpPr>
            <p:spPr>
              <a:xfrm>
                <a:off x="12288858" y="13854104"/>
                <a:ext cx="567393" cy="394709"/>
              </a:xfrm>
              <a:custGeom>
                <a:avLst/>
                <a:gdLst>
                  <a:gd name="connsiteX0" fmla="*/ 873538 w 876300"/>
                  <a:gd name="connsiteY0" fmla="*/ 513588 h 609600"/>
                  <a:gd name="connsiteX1" fmla="*/ 727043 w 876300"/>
                  <a:gd name="connsiteY1" fmla="*/ 0 h 609600"/>
                  <a:gd name="connsiteX2" fmla="*/ 0 w 876300"/>
                  <a:gd name="connsiteY2" fmla="*/ 610362 h 609600"/>
                  <a:gd name="connsiteX3" fmla="*/ 800576 w 876300"/>
                  <a:gd name="connsiteY3" fmla="*/ 610362 h 609600"/>
                  <a:gd name="connsiteX4" fmla="*/ 861155 w 876300"/>
                  <a:gd name="connsiteY4" fmla="*/ 580168 h 609600"/>
                  <a:gd name="connsiteX5" fmla="*/ 873538 w 876300"/>
                  <a:gd name="connsiteY5" fmla="*/ 513588 h 609600"/>
                  <a:gd name="connsiteX6" fmla="*/ 873538 w 876300"/>
                  <a:gd name="connsiteY6" fmla="*/ 513588 h 60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76300" h="609600">
                    <a:moveTo>
                      <a:pt x="873538" y="513588"/>
                    </a:moveTo>
                    <a:lnTo>
                      <a:pt x="727043" y="0"/>
                    </a:lnTo>
                    <a:lnTo>
                      <a:pt x="0" y="610362"/>
                    </a:lnTo>
                    <a:lnTo>
                      <a:pt x="800576" y="610362"/>
                    </a:lnTo>
                    <a:cubicBezTo>
                      <a:pt x="824389" y="610362"/>
                      <a:pt x="846772" y="599123"/>
                      <a:pt x="861155" y="580168"/>
                    </a:cubicBezTo>
                    <a:cubicBezTo>
                      <a:pt x="875538" y="561118"/>
                      <a:pt x="880110" y="536448"/>
                      <a:pt x="873538" y="513588"/>
                    </a:cubicBezTo>
                    <a:lnTo>
                      <a:pt x="873538" y="513588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3AF14ED-E681-45D1-9564-EBE41696734D}"/>
                  </a:ext>
                </a:extLst>
              </p:cNvPr>
              <p:cNvSpPr/>
              <p:nvPr/>
            </p:nvSpPr>
            <p:spPr>
              <a:xfrm>
                <a:off x="11391003" y="13875936"/>
                <a:ext cx="240525" cy="370039"/>
              </a:xfrm>
              <a:custGeom>
                <a:avLst/>
                <a:gdLst>
                  <a:gd name="connsiteX0" fmla="*/ 371881 w 371475"/>
                  <a:gd name="connsiteY0" fmla="*/ 42481 h 571500"/>
                  <a:gd name="connsiteX1" fmla="*/ 139947 w 371475"/>
                  <a:gd name="connsiteY1" fmla="*/ 0 h 571500"/>
                  <a:gd name="connsiteX2" fmla="*/ 2882 w 371475"/>
                  <a:gd name="connsiteY2" fmla="*/ 479869 h 571500"/>
                  <a:gd name="connsiteX3" fmla="*/ 15265 w 371475"/>
                  <a:gd name="connsiteY3" fmla="*/ 546449 h 571500"/>
                  <a:gd name="connsiteX4" fmla="*/ 75844 w 371475"/>
                  <a:gd name="connsiteY4" fmla="*/ 576643 h 571500"/>
                  <a:gd name="connsiteX5" fmla="*/ 371690 w 371475"/>
                  <a:gd name="connsiteY5" fmla="*/ 576643 h 571500"/>
                  <a:gd name="connsiteX6" fmla="*/ 371690 w 371475"/>
                  <a:gd name="connsiteY6" fmla="*/ 42481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475" h="571500">
                    <a:moveTo>
                      <a:pt x="371881" y="42481"/>
                    </a:moveTo>
                    <a:lnTo>
                      <a:pt x="139947" y="0"/>
                    </a:lnTo>
                    <a:lnTo>
                      <a:pt x="2882" y="479869"/>
                    </a:lnTo>
                    <a:cubicBezTo>
                      <a:pt x="-3595" y="502825"/>
                      <a:pt x="977" y="527494"/>
                      <a:pt x="15265" y="546449"/>
                    </a:cubicBezTo>
                    <a:cubicBezTo>
                      <a:pt x="29552" y="565499"/>
                      <a:pt x="52031" y="576643"/>
                      <a:pt x="75844" y="576643"/>
                    </a:cubicBezTo>
                    <a:lnTo>
                      <a:pt x="371690" y="576643"/>
                    </a:lnTo>
                    <a:lnTo>
                      <a:pt x="371690" y="4248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CB2BE53-8F10-4A7F-B335-6A4886E4A632}"/>
                  </a:ext>
                </a:extLst>
              </p:cNvPr>
              <p:cNvSpPr/>
              <p:nvPr/>
            </p:nvSpPr>
            <p:spPr>
              <a:xfrm>
                <a:off x="11700557" y="13916024"/>
                <a:ext cx="715409" cy="333035"/>
              </a:xfrm>
              <a:custGeom>
                <a:avLst/>
                <a:gdLst>
                  <a:gd name="connsiteX0" fmla="*/ 0 w 1104900"/>
                  <a:gd name="connsiteY0" fmla="*/ 0 h 514350"/>
                  <a:gd name="connsiteX1" fmla="*/ 0 w 1104900"/>
                  <a:gd name="connsiteY1" fmla="*/ 514731 h 514350"/>
                  <a:gd name="connsiteX2" fmla="*/ 743141 w 1104900"/>
                  <a:gd name="connsiteY2" fmla="*/ 514731 h 514350"/>
                  <a:gd name="connsiteX3" fmla="*/ 1113377 w 1104900"/>
                  <a:gd name="connsiteY3" fmla="*/ 203930 h 514350"/>
                  <a:gd name="connsiteX4" fmla="*/ 0 w 1104900"/>
                  <a:gd name="connsiteY4" fmla="*/ 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4900" h="514350">
                    <a:moveTo>
                      <a:pt x="0" y="0"/>
                    </a:moveTo>
                    <a:lnTo>
                      <a:pt x="0" y="514731"/>
                    </a:lnTo>
                    <a:lnTo>
                      <a:pt x="743141" y="514731"/>
                    </a:lnTo>
                    <a:lnTo>
                      <a:pt x="1113377" y="2039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D0AC988-CFDA-4C78-B347-F3BDC4B635A0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9C7358E-4C6D-4CFF-B50D-35196A73D9DB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Graphic 35" descr="Target Audience">
            <a:extLst>
              <a:ext uri="{FF2B5EF4-FFF2-40B4-BE49-F238E27FC236}">
                <a16:creationId xmlns:a16="http://schemas.microsoft.com/office/drawing/2014/main" id="{B1E01744-5456-4DA5-BC2C-3FA014C1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48E6D7F-EDBB-44A0-AAB4-AE8E0CCD331B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56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0DBAFE6-3219-4744-B809-A05ADECDCD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69" b="36469"/>
          <a:stretch>
            <a:fillRect/>
          </a:stretch>
        </p:blipFill>
        <p:spPr>
          <a:xfrm>
            <a:off x="0" y="0"/>
            <a:ext cx="29260800" cy="52498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BF1F7-E27C-4E0D-AE9D-7EE57CE1F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0</a:t>
            </a:r>
            <a:fld id="{92B485D1-D61A-494D-A8A9-04DC541B8AA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5EB28-DB4E-4491-BC59-325F1AC7B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7B7D79-C022-4B97-8A3E-228B28CA41B8}"/>
              </a:ext>
            </a:extLst>
          </p:cNvPr>
          <p:cNvSpPr/>
          <p:nvPr/>
        </p:nvSpPr>
        <p:spPr>
          <a:xfrm>
            <a:off x="1066990" y="6702241"/>
            <a:ext cx="9676047" cy="2464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3"/>
                </a:solidFill>
              </a:rPr>
              <a:t>ABOUT </a:t>
            </a:r>
            <a:br>
              <a:rPr lang="en-US" sz="9600" b="1" dirty="0">
                <a:solidFill>
                  <a:schemeClr val="accent3"/>
                </a:solidFill>
              </a:rPr>
            </a:br>
            <a:r>
              <a:rPr lang="en-US" sz="9600" b="1" dirty="0">
                <a:solidFill>
                  <a:schemeClr val="accent2"/>
                </a:solidFill>
              </a:rPr>
              <a:t>OUR JOURNEY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33E791-97B3-4E98-B260-3F78FD9CCA7F}"/>
              </a:ext>
            </a:extLst>
          </p:cNvPr>
          <p:cNvSpPr/>
          <p:nvPr/>
        </p:nvSpPr>
        <p:spPr>
          <a:xfrm>
            <a:off x="1069921" y="9767691"/>
            <a:ext cx="27159058" cy="148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In essence, a business meeting is a gathering of two or more people to discuss ideas, goals and objective workplace. Business meetings can be conducted in person at an office or at a different location, or even over the phone and by video conference.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B468E56-38BB-45D8-94C1-3E06C7A78109}"/>
              </a:ext>
            </a:extLst>
          </p:cNvPr>
          <p:cNvSpPr/>
          <p:nvPr/>
        </p:nvSpPr>
        <p:spPr>
          <a:xfrm>
            <a:off x="1165170" y="12306688"/>
            <a:ext cx="5034967" cy="1904612"/>
          </a:xfrm>
          <a:prstGeom prst="roundRect">
            <a:avLst>
              <a:gd name="adj" fmla="val 629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/>
              <a:t>1000+</a:t>
            </a:r>
            <a:br>
              <a:rPr lang="en-US" dirty="0"/>
            </a:br>
            <a:r>
              <a:rPr lang="en-US" sz="3600" dirty="0"/>
              <a:t>BUSINESS </a:t>
            </a:r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7B4D13-5F0A-480B-82CC-68EBEB683505}"/>
              </a:ext>
            </a:extLst>
          </p:cNvPr>
          <p:cNvSpPr/>
          <p:nvPr/>
        </p:nvSpPr>
        <p:spPr>
          <a:xfrm>
            <a:off x="6586020" y="12306688"/>
            <a:ext cx="5034967" cy="1904612"/>
          </a:xfrm>
          <a:prstGeom prst="roundRect">
            <a:avLst>
              <a:gd name="adj" fmla="val 629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4800" b="1" dirty="0">
                <a:solidFill>
                  <a:prstClr val="white"/>
                </a:solidFill>
              </a:rPr>
              <a:t>100+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3600" dirty="0">
                <a:solidFill>
                  <a:prstClr val="white"/>
                </a:solidFill>
              </a:rPr>
              <a:t>PARTNERS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4443DF-0259-4ADB-9C31-B5B1B76D49A2}"/>
              </a:ext>
            </a:extLst>
          </p:cNvPr>
          <p:cNvSpPr/>
          <p:nvPr/>
        </p:nvSpPr>
        <p:spPr>
          <a:xfrm>
            <a:off x="12006870" y="12306688"/>
            <a:ext cx="5034967" cy="1904612"/>
          </a:xfrm>
          <a:prstGeom prst="roundRect">
            <a:avLst>
              <a:gd name="adj" fmla="val 62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/>
              <a:t>1000+</a:t>
            </a:r>
            <a:br>
              <a:rPr lang="en-US" dirty="0"/>
            </a:br>
            <a:r>
              <a:rPr lang="en-US" sz="3600" dirty="0"/>
              <a:t>BUSINESS </a:t>
            </a:r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2245DD-1FAA-44C2-AA2C-5CF15837BD50}"/>
              </a:ext>
            </a:extLst>
          </p:cNvPr>
          <p:cNvSpPr/>
          <p:nvPr/>
        </p:nvSpPr>
        <p:spPr>
          <a:xfrm>
            <a:off x="17427720" y="12306688"/>
            <a:ext cx="5034967" cy="1904612"/>
          </a:xfrm>
          <a:prstGeom prst="roundRect">
            <a:avLst>
              <a:gd name="adj" fmla="val 62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4800" b="1" dirty="0">
                <a:solidFill>
                  <a:prstClr val="white"/>
                </a:solidFill>
              </a:rPr>
              <a:t>100+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sz="3600" dirty="0">
                <a:solidFill>
                  <a:prstClr val="white"/>
                </a:solidFill>
              </a:rPr>
              <a:t>PARTNERS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E117F59-20A8-4442-9051-D6C9C9D32CDC}"/>
              </a:ext>
            </a:extLst>
          </p:cNvPr>
          <p:cNvSpPr/>
          <p:nvPr/>
        </p:nvSpPr>
        <p:spPr>
          <a:xfrm>
            <a:off x="22848571" y="12306688"/>
            <a:ext cx="5034967" cy="1904612"/>
          </a:xfrm>
          <a:prstGeom prst="roundRect">
            <a:avLst>
              <a:gd name="adj" fmla="val 62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800" b="1" dirty="0"/>
              <a:t>1000+</a:t>
            </a:r>
            <a:br>
              <a:rPr lang="en-US" dirty="0"/>
            </a:br>
            <a:r>
              <a:rPr lang="en-US" sz="3600" dirty="0"/>
              <a:t>BUSINESS 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3253CAB-BE83-42A9-AB35-A8886ECAC719}"/>
              </a:ext>
            </a:extLst>
          </p:cNvPr>
          <p:cNvSpPr/>
          <p:nvPr/>
        </p:nvSpPr>
        <p:spPr>
          <a:xfrm>
            <a:off x="0" y="0"/>
            <a:ext cx="29260800" cy="524986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FC3C994-03D0-489F-AC11-2388E6C0A4E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A162AA-7990-443B-87B8-866488D079E7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 descr="Target Audience">
            <a:extLst>
              <a:ext uri="{FF2B5EF4-FFF2-40B4-BE49-F238E27FC236}">
                <a16:creationId xmlns:a16="http://schemas.microsoft.com/office/drawing/2014/main" id="{6CADF605-C993-4E8A-987D-3383A2C4A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2ED740E-41DE-46A6-AE76-28826BA17459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5FF864FD-EC0A-4D0E-AD14-FFCB25DE32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1" r="32331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BF1F7-E27C-4E0D-AE9D-7EE57CE1F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0</a:t>
            </a:r>
            <a:fld id="{92B485D1-D61A-494D-A8A9-04DC541B8AA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5EB28-DB4E-4491-BC59-325F1AC7B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971E482E-3FDE-4301-B659-635C183503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23" r="32323"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5567FAE4-4E51-4FBA-9090-F7337AA5C5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5" r="32285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7B7D79-C022-4B97-8A3E-228B28CA41B8}"/>
              </a:ext>
            </a:extLst>
          </p:cNvPr>
          <p:cNvSpPr/>
          <p:nvPr/>
        </p:nvSpPr>
        <p:spPr>
          <a:xfrm>
            <a:off x="1066990" y="3553395"/>
            <a:ext cx="9676047" cy="2464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3"/>
                </a:solidFill>
              </a:rPr>
              <a:t>ABOUT </a:t>
            </a:r>
            <a:br>
              <a:rPr lang="en-US" sz="9600" b="1" dirty="0">
                <a:solidFill>
                  <a:schemeClr val="accent3"/>
                </a:solidFill>
              </a:rPr>
            </a:br>
            <a:r>
              <a:rPr lang="en-US" sz="9600" b="1" dirty="0">
                <a:solidFill>
                  <a:schemeClr val="accent2"/>
                </a:solidFill>
              </a:rPr>
              <a:t>OUR JOURNEY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33E791-97B3-4E98-B260-3F78FD9CCA7F}"/>
              </a:ext>
            </a:extLst>
          </p:cNvPr>
          <p:cNvSpPr/>
          <p:nvPr/>
        </p:nvSpPr>
        <p:spPr>
          <a:xfrm>
            <a:off x="1108020" y="9417606"/>
            <a:ext cx="9670443" cy="4441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In essence, a business meeting is a gathering of two or more people to discuss ideas, goals and objective workplace. Business meetings can be conducted in person at an office or at a different location, or even over the phone and by video conference. 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FC3C994-03D0-489F-AC11-2388E6C0A4E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A162AA-7990-443B-87B8-866488D079E7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 descr="Target Audience">
            <a:extLst>
              <a:ext uri="{FF2B5EF4-FFF2-40B4-BE49-F238E27FC236}">
                <a16:creationId xmlns:a16="http://schemas.microsoft.com/office/drawing/2014/main" id="{6CADF605-C993-4E8A-987D-3383A2C4A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2ED740E-41DE-46A6-AE76-28826BA17459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52A937E-D249-481F-8E0A-D052D094C1E3}"/>
              </a:ext>
            </a:extLst>
          </p:cNvPr>
          <p:cNvSpPr/>
          <p:nvPr/>
        </p:nvSpPr>
        <p:spPr>
          <a:xfrm>
            <a:off x="1108020" y="6637794"/>
            <a:ext cx="9670443" cy="2225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In essence, a business meeting is a gathering of two or more people to discuss ideas, goals and objective workplace. </a:t>
            </a:r>
          </a:p>
        </p:txBody>
      </p:sp>
    </p:spTree>
    <p:extLst>
      <p:ext uri="{BB962C8B-B14F-4D97-AF65-F5344CB8AC3E}">
        <p14:creationId xmlns:p14="http://schemas.microsoft.com/office/powerpoint/2010/main" val="4012326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5FF864FD-EC0A-4D0E-AD14-FFCB25DE32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1" b="9421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BF1F7-E27C-4E0D-AE9D-7EE57CE1F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0</a:t>
            </a:r>
            <a:fld id="{92B485D1-D61A-494D-A8A9-04DC541B8AA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C5EB28-DB4E-4491-BC59-325F1AC7B5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PROFESSIONAL.NET</a:t>
            </a:r>
            <a:endParaRPr lang="en-US" dirty="0"/>
          </a:p>
        </p:txBody>
      </p:sp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971E482E-3FDE-4301-B659-635C183503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 b="9350"/>
          <a:stretch>
            <a:fillRect/>
          </a:stretch>
        </p:blipFill>
        <p:spPr/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5567FAE4-4E51-4FBA-9090-F7337AA5C5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 b="9350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7B7D79-C022-4B97-8A3E-228B28CA41B8}"/>
              </a:ext>
            </a:extLst>
          </p:cNvPr>
          <p:cNvSpPr/>
          <p:nvPr/>
        </p:nvSpPr>
        <p:spPr>
          <a:xfrm>
            <a:off x="1066990" y="2989014"/>
            <a:ext cx="14679018" cy="1282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accent2"/>
                </a:solidFill>
              </a:rPr>
              <a:t>ABOUT OUR JOURNEY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FC3C994-03D0-489F-AC11-2388E6C0A4E5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A162AA-7990-443B-87B8-866488D079E7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 descr="Target Audience">
            <a:extLst>
              <a:ext uri="{FF2B5EF4-FFF2-40B4-BE49-F238E27FC236}">
                <a16:creationId xmlns:a16="http://schemas.microsoft.com/office/drawing/2014/main" id="{6CADF605-C993-4E8A-987D-3383A2C4A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2ED740E-41DE-46A6-AE76-28826BA17459}"/>
              </a:ext>
            </a:extLst>
          </p:cNvPr>
          <p:cNvSpPr/>
          <p:nvPr/>
        </p:nvSpPr>
        <p:spPr>
          <a:xfrm rot="16200000">
            <a:off x="26765261" y="2038328"/>
            <a:ext cx="3335217" cy="1673704"/>
          </a:xfrm>
          <a:custGeom>
            <a:avLst/>
            <a:gdLst>
              <a:gd name="connsiteX0" fmla="*/ 4880413 w 4880429"/>
              <a:gd name="connsiteY0" fmla="*/ 2449134 h 2449134"/>
              <a:gd name="connsiteX1" fmla="*/ 4043716 w 4880429"/>
              <a:gd name="connsiteY1" fmla="*/ 2446074 h 2449134"/>
              <a:gd name="connsiteX2" fmla="*/ 3245352 w 4880429"/>
              <a:gd name="connsiteY2" fmla="*/ 1053490 h 2449134"/>
              <a:gd name="connsiteX3" fmla="*/ 1640150 w 4880429"/>
              <a:gd name="connsiteY3" fmla="*/ 1050554 h 2449134"/>
              <a:gd name="connsiteX4" fmla="*/ 836701 w 4880429"/>
              <a:gd name="connsiteY4" fmla="*/ 2440214 h 2449134"/>
              <a:gd name="connsiteX5" fmla="*/ 0 w 4880429"/>
              <a:gd name="connsiteY5" fmla="*/ 2440214 h 2449134"/>
              <a:gd name="connsiteX6" fmla="*/ 1222683 w 4880429"/>
              <a:gd name="connsiteY6" fmla="*/ 325442 h 2449134"/>
              <a:gd name="connsiteX7" fmla="*/ 3665468 w 4880429"/>
              <a:gd name="connsiteY7" fmla="*/ 329906 h 2449134"/>
              <a:gd name="connsiteX8" fmla="*/ 4880413 w 4880429"/>
              <a:gd name="connsiteY8" fmla="*/ 2449134 h 244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429" h="2449134">
                <a:moveTo>
                  <a:pt x="4880413" y="2449134"/>
                </a:moveTo>
                <a:lnTo>
                  <a:pt x="4043716" y="2446074"/>
                </a:lnTo>
                <a:cubicBezTo>
                  <a:pt x="4045813" y="1872502"/>
                  <a:pt x="3741385" y="1341486"/>
                  <a:pt x="3245352" y="1053490"/>
                </a:cubicBezTo>
                <a:cubicBezTo>
                  <a:pt x="2749319" y="765490"/>
                  <a:pt x="2137232" y="764372"/>
                  <a:pt x="1640150" y="1050554"/>
                </a:cubicBezTo>
                <a:cubicBezTo>
                  <a:pt x="1143068" y="1336738"/>
                  <a:pt x="836701" y="1866636"/>
                  <a:pt x="836701" y="2440214"/>
                </a:cubicBezTo>
                <a:lnTo>
                  <a:pt x="0" y="2440214"/>
                </a:lnTo>
                <a:cubicBezTo>
                  <a:pt x="0" y="1567346"/>
                  <a:pt x="466227" y="760954"/>
                  <a:pt x="1222683" y="325442"/>
                </a:cubicBezTo>
                <a:cubicBezTo>
                  <a:pt x="1979139" y="-110070"/>
                  <a:pt x="2910609" y="-108366"/>
                  <a:pt x="3665468" y="329906"/>
                </a:cubicBezTo>
                <a:cubicBezTo>
                  <a:pt x="4420327" y="768182"/>
                  <a:pt x="4883603" y="1576274"/>
                  <a:pt x="4880413" y="24491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52A937E-D249-481F-8E0A-D052D094C1E3}"/>
              </a:ext>
            </a:extLst>
          </p:cNvPr>
          <p:cNvSpPr/>
          <p:nvPr/>
        </p:nvSpPr>
        <p:spPr>
          <a:xfrm>
            <a:off x="1108021" y="11260087"/>
            <a:ext cx="7402933" cy="2963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In essence, a business meeting is a gathering of two or more people to discuss ideas, goals and objective workplace.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71960B-09DC-4644-973A-FC202A72EC37}"/>
              </a:ext>
            </a:extLst>
          </p:cNvPr>
          <p:cNvSpPr/>
          <p:nvPr/>
        </p:nvSpPr>
        <p:spPr>
          <a:xfrm>
            <a:off x="10418889" y="11260087"/>
            <a:ext cx="7402933" cy="2963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In essence, a business meeting is a gathering of two or more people to discuss ideas, goals and objective workplace.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F70A2D-5E73-47B7-B06D-B8540F57DB05}"/>
              </a:ext>
            </a:extLst>
          </p:cNvPr>
          <p:cNvSpPr/>
          <p:nvPr/>
        </p:nvSpPr>
        <p:spPr>
          <a:xfrm>
            <a:off x="19729757" y="11260087"/>
            <a:ext cx="7402933" cy="2963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/>
              <a:t>In essence, a business meeting is a gathering of two or more people to discuss ideas, goals and objective workplace.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DF4AA5-2FBF-4358-A5E5-8A189D81EB5C}"/>
              </a:ext>
            </a:extLst>
          </p:cNvPr>
          <p:cNvSpPr/>
          <p:nvPr/>
        </p:nvSpPr>
        <p:spPr>
          <a:xfrm>
            <a:off x="1108021" y="10361758"/>
            <a:ext cx="6226384" cy="5884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ABOUT OUR JOURNEY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2F1178-C460-4489-96C3-75F89413B1B6}"/>
              </a:ext>
            </a:extLst>
          </p:cNvPr>
          <p:cNvSpPr/>
          <p:nvPr/>
        </p:nvSpPr>
        <p:spPr>
          <a:xfrm>
            <a:off x="10418889" y="10361758"/>
            <a:ext cx="6226384" cy="5884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ABOUT OUR JOURNEY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8B22F5-38AC-4E52-9A4D-7CEFBFCDD0B1}"/>
              </a:ext>
            </a:extLst>
          </p:cNvPr>
          <p:cNvSpPr/>
          <p:nvPr/>
        </p:nvSpPr>
        <p:spPr>
          <a:xfrm>
            <a:off x="19729757" y="10361758"/>
            <a:ext cx="6226384" cy="5884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</a:pPr>
            <a:r>
              <a:rPr lang="en-US" sz="4000" b="1" dirty="0">
                <a:solidFill>
                  <a:schemeClr val="accent2"/>
                </a:solidFill>
              </a:rPr>
              <a:t>ABOUT OUR JOURNEY</a:t>
            </a:r>
          </a:p>
        </p:txBody>
      </p:sp>
    </p:spTree>
    <p:extLst>
      <p:ext uri="{BB962C8B-B14F-4D97-AF65-F5344CB8AC3E}">
        <p14:creationId xmlns:p14="http://schemas.microsoft.com/office/powerpoint/2010/main" val="78150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C4769A8-6D28-4A53-A548-5C2818F094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2078DC-9649-4D5C-BE2D-933540C17A5F}"/>
              </a:ext>
            </a:extLst>
          </p:cNvPr>
          <p:cNvSpPr/>
          <p:nvPr/>
        </p:nvSpPr>
        <p:spPr>
          <a:xfrm>
            <a:off x="0" y="0"/>
            <a:ext cx="29260800" cy="16459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ADCE16-AF9F-4B8B-A687-AA8A43353B2F}"/>
              </a:ext>
            </a:extLst>
          </p:cNvPr>
          <p:cNvGrpSpPr/>
          <p:nvPr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AF1336-48F3-458C-876F-964BA313ABB5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C84CF8-BF02-4E4D-9D33-A94BBF57891D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B16583-33CB-4DC0-970F-EC851F59E47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0C0B88-DF3D-4DD9-A3A0-970000801673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CB925D-1B5F-46CA-8BBE-CB48C6AAD5E1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5573A0-05D6-4368-87F6-C95D83B6C06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F4A48-52B4-4DCB-9BCD-FA7806559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90945-ACFF-4A6E-8D94-D2A2A80F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PROFESSIONAL.NET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807821-2CE9-41D9-A92C-20DB08A5ABEE}"/>
              </a:ext>
            </a:extLst>
          </p:cNvPr>
          <p:cNvSpPr/>
          <p:nvPr/>
        </p:nvSpPr>
        <p:spPr>
          <a:xfrm>
            <a:off x="996652" y="8760566"/>
            <a:ext cx="15405179" cy="2464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bg1"/>
                </a:solidFill>
              </a:rPr>
              <a:t>PROFESSIONAL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accent3"/>
                </a:solidFill>
              </a:rPr>
              <a:t>POWER POINT DESIGN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D69846-2E3E-4F6C-8581-9E875674F3BA}"/>
              </a:ext>
            </a:extLst>
          </p:cNvPr>
          <p:cNvSpPr/>
          <p:nvPr/>
        </p:nvSpPr>
        <p:spPr>
          <a:xfrm>
            <a:off x="1069921" y="11820054"/>
            <a:ext cx="27159058" cy="148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</a:rPr>
              <a:t>In essence, a business meeting is a gathering of two or more people to discuss ideas, goals and objective workplace. Business meetings can be conducted in person at an office or at a different location, or even over the phone and by video conference.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EFAA98-90F3-42C7-B4AE-4F7BC3A1BA64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A056E6-8D55-4DD6-A5D6-D01C3B5F6A6D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Target Audience">
            <a:extLst>
              <a:ext uri="{FF2B5EF4-FFF2-40B4-BE49-F238E27FC236}">
                <a16:creationId xmlns:a16="http://schemas.microsoft.com/office/drawing/2014/main" id="{0C90B552-9134-47EE-A4FC-475A2DF7D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16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3E7137E3-C65D-4800-B866-2209AE96C9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22" b="38074"/>
          <a:stretch/>
        </p:blipFill>
        <p:spPr>
          <a:xfrm>
            <a:off x="0" y="2"/>
            <a:ext cx="29260802" cy="16459199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2078DC-9649-4D5C-BE2D-933540C17A5F}"/>
              </a:ext>
            </a:extLst>
          </p:cNvPr>
          <p:cNvSpPr/>
          <p:nvPr/>
        </p:nvSpPr>
        <p:spPr>
          <a:xfrm>
            <a:off x="0" y="0"/>
            <a:ext cx="29260800" cy="16459199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ADCE16-AF9F-4B8B-A687-AA8A43353B2F}"/>
              </a:ext>
            </a:extLst>
          </p:cNvPr>
          <p:cNvGrpSpPr/>
          <p:nvPr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AF1336-48F3-458C-876F-964BA313ABB5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C84CF8-BF02-4E4D-9D33-A94BBF57891D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B16583-33CB-4DC0-970F-EC851F59E47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0C0B88-DF3D-4DD9-A3A0-970000801673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CB925D-1B5F-46CA-8BBE-CB48C6AAD5E1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5573A0-05D6-4368-87F6-C95D83B6C06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F4A48-52B4-4DCB-9BCD-FA7806559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90945-ACFF-4A6E-8D94-D2A2A80F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PROFESSIONAL.NET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807821-2CE9-41D9-A92C-20DB08A5ABEE}"/>
              </a:ext>
            </a:extLst>
          </p:cNvPr>
          <p:cNvSpPr/>
          <p:nvPr/>
        </p:nvSpPr>
        <p:spPr>
          <a:xfrm>
            <a:off x="996652" y="3683743"/>
            <a:ext cx="15405179" cy="2464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bg1"/>
                </a:solidFill>
              </a:rPr>
              <a:t>PROFESSIONAL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accent3"/>
                </a:solidFill>
              </a:rPr>
              <a:t>POWER POINT DESIGN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D69846-2E3E-4F6C-8581-9E875674F3BA}"/>
              </a:ext>
            </a:extLst>
          </p:cNvPr>
          <p:cNvSpPr/>
          <p:nvPr/>
        </p:nvSpPr>
        <p:spPr>
          <a:xfrm>
            <a:off x="1069921" y="6567386"/>
            <a:ext cx="27159058" cy="148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</a:rPr>
              <a:t>In essence, a business meeting is a gathering of two or more people to discuss ideas, goals and objective workplace. Business meetings can be conducted in person at an office or at a different location, or even over the phone and by video conference.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EFAA98-90F3-42C7-B4AE-4F7BC3A1BA64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A056E6-8D55-4DD6-A5D6-D01C3B5F6A6D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Target Audience">
            <a:extLst>
              <a:ext uri="{FF2B5EF4-FFF2-40B4-BE49-F238E27FC236}">
                <a16:creationId xmlns:a16="http://schemas.microsoft.com/office/drawing/2014/main" id="{0C90B552-9134-47EE-A4FC-475A2DF7D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E71C8CF-532A-4BCD-99C5-EA649F2383C7}"/>
              </a:ext>
            </a:extLst>
          </p:cNvPr>
          <p:cNvSpPr/>
          <p:nvPr/>
        </p:nvSpPr>
        <p:spPr>
          <a:xfrm>
            <a:off x="1172498" y="9304236"/>
            <a:ext cx="9830702" cy="501130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C64CA55-6623-4677-A06A-CF4425856632}"/>
              </a:ext>
            </a:extLst>
          </p:cNvPr>
          <p:cNvSpPr/>
          <p:nvPr/>
        </p:nvSpPr>
        <p:spPr>
          <a:xfrm>
            <a:off x="12006498" y="9304236"/>
            <a:ext cx="9830702" cy="501130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D240699-9AD1-4D49-9079-E8B4C96B2B79}"/>
              </a:ext>
            </a:extLst>
          </p:cNvPr>
          <p:cNvSpPr/>
          <p:nvPr/>
        </p:nvSpPr>
        <p:spPr>
          <a:xfrm>
            <a:off x="1172495" y="9152277"/>
            <a:ext cx="9830702" cy="1524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2C3408E-E4F3-4C3A-920B-878992714789}"/>
              </a:ext>
            </a:extLst>
          </p:cNvPr>
          <p:cNvSpPr/>
          <p:nvPr/>
        </p:nvSpPr>
        <p:spPr>
          <a:xfrm>
            <a:off x="12006495" y="9152277"/>
            <a:ext cx="9830702" cy="1524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B421C60-D92D-4479-A44B-AC0A93A07061}"/>
              </a:ext>
            </a:extLst>
          </p:cNvPr>
          <p:cNvSpPr/>
          <p:nvPr/>
        </p:nvSpPr>
        <p:spPr>
          <a:xfrm>
            <a:off x="1983624" y="10788393"/>
            <a:ext cx="8138113" cy="279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</a:rPr>
              <a:t>In essence, a business meeting is a gathering of two or more people to discuss ideas, goals and objective workplace. Business meetings can be conducted in person at an office or at a different location, or even over the phone and by video conference.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DB3E6E-F855-4452-8B27-2E5A3BFE312F}"/>
              </a:ext>
            </a:extLst>
          </p:cNvPr>
          <p:cNvSpPr/>
          <p:nvPr/>
        </p:nvSpPr>
        <p:spPr>
          <a:xfrm>
            <a:off x="12817620" y="10788393"/>
            <a:ext cx="8138113" cy="279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</a:rPr>
              <a:t>In essence, a business meeting is a gathering of two or more people to discuss ideas, goals and objective workplace. Business meetings can be conducted in person at an office or at a different location, or even over the phone and by video conference.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CAEDD70-A472-4DDB-B164-F89757ABD945}"/>
              </a:ext>
            </a:extLst>
          </p:cNvPr>
          <p:cNvSpPr/>
          <p:nvPr/>
        </p:nvSpPr>
        <p:spPr>
          <a:xfrm>
            <a:off x="1983624" y="9926751"/>
            <a:ext cx="7210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BUSINESS MEETING GATHERING 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4C9D591-FD2B-4B3B-9A2E-A31F79290BB3}"/>
              </a:ext>
            </a:extLst>
          </p:cNvPr>
          <p:cNvSpPr/>
          <p:nvPr/>
        </p:nvSpPr>
        <p:spPr>
          <a:xfrm>
            <a:off x="12817620" y="9926751"/>
            <a:ext cx="7210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BUSINESS MEETING GATHERING 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64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FA80B1C4-7018-45CA-A5C7-2D287BCF54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 b="27500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2078DC-9649-4D5C-BE2D-933540C17A5F}"/>
              </a:ext>
            </a:extLst>
          </p:cNvPr>
          <p:cNvSpPr/>
          <p:nvPr/>
        </p:nvSpPr>
        <p:spPr>
          <a:xfrm>
            <a:off x="0" y="0"/>
            <a:ext cx="29260800" cy="16459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ADCE16-AF9F-4B8B-A687-AA8A43353B2F}"/>
              </a:ext>
            </a:extLst>
          </p:cNvPr>
          <p:cNvGrpSpPr/>
          <p:nvPr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AF1336-48F3-458C-876F-964BA313ABB5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C84CF8-BF02-4E4D-9D33-A94BBF57891D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B16583-33CB-4DC0-970F-EC851F59E47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0C0B88-DF3D-4DD9-A3A0-970000801673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CB925D-1B5F-46CA-8BBE-CB48C6AAD5E1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5573A0-05D6-4368-87F6-C95D83B6C06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F4A48-52B4-4DCB-9BCD-FA7806559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90945-ACFF-4A6E-8D94-D2A2A80F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PROFESSIONAL.NET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EFAA98-90F3-42C7-B4AE-4F7BC3A1BA64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A056E6-8D55-4DD6-A5D6-D01C3B5F6A6D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Target Audience">
            <a:extLst>
              <a:ext uri="{FF2B5EF4-FFF2-40B4-BE49-F238E27FC236}">
                <a16:creationId xmlns:a16="http://schemas.microsoft.com/office/drawing/2014/main" id="{0C90B552-9134-47EE-A4FC-475A2DF7D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7FB225-4FA7-423B-B8BC-F2E5993A0060}"/>
              </a:ext>
            </a:extLst>
          </p:cNvPr>
          <p:cNvSpPr/>
          <p:nvPr/>
        </p:nvSpPr>
        <p:spPr>
          <a:xfrm>
            <a:off x="1019417" y="7591660"/>
            <a:ext cx="19308395" cy="601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>
                <a:solidFill>
                  <a:schemeClr val="bg1"/>
                </a:solidFill>
              </a:rPr>
              <a:t>BE WHO YOU ARE </a:t>
            </a:r>
            <a:br>
              <a:rPr lang="en-US" sz="9600" dirty="0">
                <a:solidFill>
                  <a:schemeClr val="bg1"/>
                </a:solidFill>
              </a:rPr>
            </a:br>
            <a:r>
              <a:rPr lang="en-US" sz="9600" dirty="0">
                <a:solidFill>
                  <a:schemeClr val="bg1"/>
                </a:solidFill>
              </a:rPr>
              <a:t>AND SAY WHAT YOU FEEL, </a:t>
            </a:r>
            <a:r>
              <a:rPr lang="en-US" sz="9600" b="1" dirty="0">
                <a:solidFill>
                  <a:schemeClr val="bg1"/>
                </a:solidFill>
              </a:rPr>
              <a:t>BECAUSE THOSE WHO MIND DON'T MATTER, AND THOSE WHO MATTER DON'T MIND.</a:t>
            </a:r>
          </a:p>
        </p:txBody>
      </p:sp>
    </p:spTree>
    <p:extLst>
      <p:ext uri="{BB962C8B-B14F-4D97-AF65-F5344CB8AC3E}">
        <p14:creationId xmlns:p14="http://schemas.microsoft.com/office/powerpoint/2010/main" val="2284577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FA80B1C4-7018-45CA-A5C7-2D287BCF54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0" b="27500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2078DC-9649-4D5C-BE2D-933540C17A5F}"/>
              </a:ext>
            </a:extLst>
          </p:cNvPr>
          <p:cNvSpPr/>
          <p:nvPr/>
        </p:nvSpPr>
        <p:spPr>
          <a:xfrm>
            <a:off x="0" y="0"/>
            <a:ext cx="29260800" cy="164592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ADCE16-AF9F-4B8B-A687-AA8A43353B2F}"/>
              </a:ext>
            </a:extLst>
          </p:cNvPr>
          <p:cNvGrpSpPr/>
          <p:nvPr/>
        </p:nvGrpSpPr>
        <p:grpSpPr>
          <a:xfrm>
            <a:off x="1172497" y="0"/>
            <a:ext cx="27085003" cy="16459200"/>
            <a:chOff x="1172497" y="0"/>
            <a:chExt cx="27085003" cy="164592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9AF1336-48F3-458C-876F-964BA313ABB5}"/>
                </a:ext>
              </a:extLst>
            </p:cNvPr>
            <p:cNvCxnSpPr/>
            <p:nvPr/>
          </p:nvCxnSpPr>
          <p:spPr>
            <a:xfrm>
              <a:off x="1172497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0C84CF8-BF02-4E4D-9D33-A94BBF57891D}"/>
                </a:ext>
              </a:extLst>
            </p:cNvPr>
            <p:cNvCxnSpPr/>
            <p:nvPr/>
          </p:nvCxnSpPr>
          <p:spPr>
            <a:xfrm>
              <a:off x="6589498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CB16583-33CB-4DC0-970F-EC851F59E47A}"/>
                </a:ext>
              </a:extLst>
            </p:cNvPr>
            <p:cNvCxnSpPr/>
            <p:nvPr/>
          </p:nvCxnSpPr>
          <p:spPr>
            <a:xfrm>
              <a:off x="12006499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00C0B88-DF3D-4DD9-A3A0-970000801673}"/>
                </a:ext>
              </a:extLst>
            </p:cNvPr>
            <p:cNvCxnSpPr/>
            <p:nvPr/>
          </p:nvCxnSpPr>
          <p:spPr>
            <a:xfrm>
              <a:off x="17423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CB925D-1B5F-46CA-8BBE-CB48C6AAD5E1}"/>
                </a:ext>
              </a:extLst>
            </p:cNvPr>
            <p:cNvCxnSpPr/>
            <p:nvPr/>
          </p:nvCxnSpPr>
          <p:spPr>
            <a:xfrm>
              <a:off x="22840501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5573A0-05D6-4368-87F6-C95D83B6C068}"/>
                </a:ext>
              </a:extLst>
            </p:cNvPr>
            <p:cNvCxnSpPr/>
            <p:nvPr/>
          </p:nvCxnSpPr>
          <p:spPr>
            <a:xfrm>
              <a:off x="28257500" y="0"/>
              <a:ext cx="0" cy="16459200"/>
            </a:xfrm>
            <a:prstGeom prst="line">
              <a:avLst/>
            </a:prstGeom>
            <a:ln>
              <a:solidFill>
                <a:schemeClr val="bg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F4A48-52B4-4DCB-9BCD-FA7806559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B485D1-D61A-494D-A8A9-04DC541B8AAB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90945-ACFF-4A6E-8D94-D2A2A80F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PROFESSIONAL.NET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EFAA98-90F3-42C7-B4AE-4F7BC3A1BA64}"/>
              </a:ext>
            </a:extLst>
          </p:cNvPr>
          <p:cNvSpPr/>
          <p:nvPr/>
        </p:nvSpPr>
        <p:spPr>
          <a:xfrm>
            <a:off x="3183277" y="910232"/>
            <a:ext cx="6601017" cy="589804"/>
          </a:xfrm>
          <a:custGeom>
            <a:avLst/>
            <a:gdLst/>
            <a:ahLst/>
            <a:cxnLst/>
            <a:rect l="l" t="t" r="r" b="b"/>
            <a:pathLst>
              <a:path w="11808581" h="1055103">
                <a:moveTo>
                  <a:pt x="10382289" y="249202"/>
                </a:moveTo>
                <a:lnTo>
                  <a:pt x="10220525" y="639765"/>
                </a:lnTo>
                <a:lnTo>
                  <a:pt x="10544053" y="639765"/>
                </a:lnTo>
                <a:close/>
                <a:moveTo>
                  <a:pt x="8030757" y="201110"/>
                </a:moveTo>
                <a:cubicBezTo>
                  <a:pt x="7970521" y="201110"/>
                  <a:pt x="7916113" y="214955"/>
                  <a:pt x="7867535" y="242644"/>
                </a:cubicBezTo>
                <a:cubicBezTo>
                  <a:pt x="7818957" y="270334"/>
                  <a:pt x="7780825" y="308953"/>
                  <a:pt x="7753135" y="358502"/>
                </a:cubicBezTo>
                <a:cubicBezTo>
                  <a:pt x="7725447" y="408051"/>
                  <a:pt x="7711601" y="464401"/>
                  <a:pt x="7711601" y="527551"/>
                </a:cubicBezTo>
                <a:cubicBezTo>
                  <a:pt x="7711601" y="590702"/>
                  <a:pt x="7725447" y="647052"/>
                  <a:pt x="7753135" y="696601"/>
                </a:cubicBezTo>
                <a:cubicBezTo>
                  <a:pt x="7780825" y="746150"/>
                  <a:pt x="7818957" y="784769"/>
                  <a:pt x="7867535" y="812458"/>
                </a:cubicBezTo>
                <a:cubicBezTo>
                  <a:pt x="7916113" y="840148"/>
                  <a:pt x="7970521" y="853992"/>
                  <a:pt x="8030757" y="853992"/>
                </a:cubicBezTo>
                <a:cubicBezTo>
                  <a:pt x="8090991" y="853992"/>
                  <a:pt x="8145399" y="840148"/>
                  <a:pt x="8193977" y="812458"/>
                </a:cubicBezTo>
                <a:cubicBezTo>
                  <a:pt x="8242553" y="784769"/>
                  <a:pt x="8280687" y="746150"/>
                  <a:pt x="8308377" y="696601"/>
                </a:cubicBezTo>
                <a:cubicBezTo>
                  <a:pt x="8336065" y="647052"/>
                  <a:pt x="8349909" y="590702"/>
                  <a:pt x="8349909" y="527551"/>
                </a:cubicBezTo>
                <a:cubicBezTo>
                  <a:pt x="8349909" y="464401"/>
                  <a:pt x="8336065" y="408051"/>
                  <a:pt x="8308377" y="358502"/>
                </a:cubicBezTo>
                <a:cubicBezTo>
                  <a:pt x="8280687" y="308953"/>
                  <a:pt x="8242553" y="270334"/>
                  <a:pt x="8193977" y="242644"/>
                </a:cubicBezTo>
                <a:cubicBezTo>
                  <a:pt x="8145399" y="214955"/>
                  <a:pt x="8090991" y="201110"/>
                  <a:pt x="8030757" y="201110"/>
                </a:cubicBezTo>
                <a:close/>
                <a:moveTo>
                  <a:pt x="1155592" y="110756"/>
                </a:moveTo>
                <a:lnTo>
                  <a:pt x="1155592" y="622277"/>
                </a:lnTo>
                <a:lnTo>
                  <a:pt x="1426655" y="622277"/>
                </a:lnTo>
                <a:cubicBezTo>
                  <a:pt x="1527696" y="622277"/>
                  <a:pt x="1604934" y="599932"/>
                  <a:pt x="1658369" y="555240"/>
                </a:cubicBezTo>
                <a:cubicBezTo>
                  <a:pt x="1711805" y="510549"/>
                  <a:pt x="1738522" y="447884"/>
                  <a:pt x="1738522" y="367246"/>
                </a:cubicBezTo>
                <a:cubicBezTo>
                  <a:pt x="1738522" y="284664"/>
                  <a:pt x="1711805" y="221270"/>
                  <a:pt x="1658369" y="177065"/>
                </a:cubicBezTo>
                <a:cubicBezTo>
                  <a:pt x="1604934" y="132859"/>
                  <a:pt x="1527696" y="110756"/>
                  <a:pt x="1426655" y="110756"/>
                </a:cubicBezTo>
                <a:close/>
                <a:moveTo>
                  <a:pt x="107842" y="110756"/>
                </a:moveTo>
                <a:lnTo>
                  <a:pt x="107842" y="620820"/>
                </a:lnTo>
                <a:lnTo>
                  <a:pt x="378905" y="620820"/>
                </a:lnTo>
                <a:cubicBezTo>
                  <a:pt x="479946" y="620820"/>
                  <a:pt x="557184" y="598717"/>
                  <a:pt x="610619" y="554512"/>
                </a:cubicBezTo>
                <a:cubicBezTo>
                  <a:pt x="664055" y="510306"/>
                  <a:pt x="690772" y="447884"/>
                  <a:pt x="690772" y="367246"/>
                </a:cubicBezTo>
                <a:cubicBezTo>
                  <a:pt x="690772" y="284664"/>
                  <a:pt x="664055" y="221270"/>
                  <a:pt x="610619" y="177065"/>
                </a:cubicBezTo>
                <a:cubicBezTo>
                  <a:pt x="557184" y="132859"/>
                  <a:pt x="479946" y="110756"/>
                  <a:pt x="378905" y="110756"/>
                </a:cubicBezTo>
                <a:close/>
                <a:moveTo>
                  <a:pt x="2550967" y="104927"/>
                </a:moveTo>
                <a:cubicBezTo>
                  <a:pt x="2470328" y="104927"/>
                  <a:pt x="2397219" y="123143"/>
                  <a:pt x="2331639" y="159577"/>
                </a:cubicBezTo>
                <a:cubicBezTo>
                  <a:pt x="2266059" y="196010"/>
                  <a:pt x="2214567" y="246530"/>
                  <a:pt x="2177163" y="311139"/>
                </a:cubicBezTo>
                <a:cubicBezTo>
                  <a:pt x="2139758" y="375747"/>
                  <a:pt x="2121056" y="447884"/>
                  <a:pt x="2121056" y="527551"/>
                </a:cubicBezTo>
                <a:cubicBezTo>
                  <a:pt x="2121056" y="607218"/>
                  <a:pt x="2139758" y="679356"/>
                  <a:pt x="2177163" y="743964"/>
                </a:cubicBezTo>
                <a:cubicBezTo>
                  <a:pt x="2214567" y="808572"/>
                  <a:pt x="2266059" y="859093"/>
                  <a:pt x="2331639" y="895526"/>
                </a:cubicBezTo>
                <a:cubicBezTo>
                  <a:pt x="2397219" y="931959"/>
                  <a:pt x="2470328" y="950176"/>
                  <a:pt x="2550967" y="950176"/>
                </a:cubicBezTo>
                <a:cubicBezTo>
                  <a:pt x="2631605" y="950176"/>
                  <a:pt x="2704471" y="931959"/>
                  <a:pt x="2769565" y="895526"/>
                </a:cubicBezTo>
                <a:cubicBezTo>
                  <a:pt x="2834659" y="859093"/>
                  <a:pt x="2885665" y="808572"/>
                  <a:pt x="2922585" y="743964"/>
                </a:cubicBezTo>
                <a:cubicBezTo>
                  <a:pt x="2959503" y="679356"/>
                  <a:pt x="2977963" y="607218"/>
                  <a:pt x="2977963" y="527551"/>
                </a:cubicBezTo>
                <a:cubicBezTo>
                  <a:pt x="2977963" y="447884"/>
                  <a:pt x="2959503" y="375747"/>
                  <a:pt x="2922585" y="311139"/>
                </a:cubicBezTo>
                <a:cubicBezTo>
                  <a:pt x="2885665" y="246530"/>
                  <a:pt x="2834659" y="196010"/>
                  <a:pt x="2769565" y="159577"/>
                </a:cubicBezTo>
                <a:cubicBezTo>
                  <a:pt x="2704471" y="123143"/>
                  <a:pt x="2631605" y="104927"/>
                  <a:pt x="2550967" y="104927"/>
                </a:cubicBezTo>
                <a:close/>
                <a:moveTo>
                  <a:pt x="11060973" y="17487"/>
                </a:moveTo>
                <a:lnTo>
                  <a:pt x="11297059" y="17487"/>
                </a:lnTo>
                <a:lnTo>
                  <a:pt x="11297059" y="845248"/>
                </a:lnTo>
                <a:lnTo>
                  <a:pt x="11808581" y="845248"/>
                </a:lnTo>
                <a:lnTo>
                  <a:pt x="11808581" y="1037615"/>
                </a:lnTo>
                <a:lnTo>
                  <a:pt x="11060973" y="1037615"/>
                </a:lnTo>
                <a:close/>
                <a:moveTo>
                  <a:pt x="10267159" y="17487"/>
                </a:moveTo>
                <a:lnTo>
                  <a:pt x="10500333" y="17487"/>
                </a:lnTo>
                <a:lnTo>
                  <a:pt x="10956473" y="1037615"/>
                </a:lnTo>
                <a:lnTo>
                  <a:pt x="10708729" y="1037615"/>
                </a:lnTo>
                <a:lnTo>
                  <a:pt x="10618375" y="819016"/>
                </a:lnTo>
                <a:lnTo>
                  <a:pt x="10144745" y="819016"/>
                </a:lnTo>
                <a:lnTo>
                  <a:pt x="10054391" y="1037615"/>
                </a:lnTo>
                <a:lnTo>
                  <a:pt x="9812473" y="1037615"/>
                </a:lnTo>
                <a:close/>
                <a:moveTo>
                  <a:pt x="8765449" y="17487"/>
                </a:moveTo>
                <a:lnTo>
                  <a:pt x="8960729" y="17487"/>
                </a:lnTo>
                <a:lnTo>
                  <a:pt x="9467877" y="636851"/>
                </a:lnTo>
                <a:lnTo>
                  <a:pt x="9467877" y="17487"/>
                </a:lnTo>
                <a:lnTo>
                  <a:pt x="9701051" y="17487"/>
                </a:lnTo>
                <a:lnTo>
                  <a:pt x="9701051" y="1037615"/>
                </a:lnTo>
                <a:lnTo>
                  <a:pt x="9507227" y="1037615"/>
                </a:lnTo>
                <a:lnTo>
                  <a:pt x="8998621" y="418252"/>
                </a:lnTo>
                <a:lnTo>
                  <a:pt x="8998621" y="1037615"/>
                </a:lnTo>
                <a:lnTo>
                  <a:pt x="8765449" y="1037615"/>
                </a:lnTo>
                <a:close/>
                <a:moveTo>
                  <a:pt x="7060473" y="17487"/>
                </a:moveTo>
                <a:lnTo>
                  <a:pt x="7296561" y="17487"/>
                </a:lnTo>
                <a:lnTo>
                  <a:pt x="7296561" y="1037615"/>
                </a:lnTo>
                <a:lnTo>
                  <a:pt x="7060473" y="1037615"/>
                </a:lnTo>
                <a:close/>
                <a:moveTo>
                  <a:pt x="4212497" y="17487"/>
                </a:moveTo>
                <a:lnTo>
                  <a:pt x="4983423" y="17487"/>
                </a:lnTo>
                <a:lnTo>
                  <a:pt x="4983423" y="206940"/>
                </a:lnTo>
                <a:lnTo>
                  <a:pt x="4447127" y="206940"/>
                </a:lnTo>
                <a:lnTo>
                  <a:pt x="4447127" y="428453"/>
                </a:lnTo>
                <a:lnTo>
                  <a:pt x="4920757" y="428453"/>
                </a:lnTo>
                <a:lnTo>
                  <a:pt x="4920757" y="612076"/>
                </a:lnTo>
                <a:lnTo>
                  <a:pt x="4447127" y="612076"/>
                </a:lnTo>
                <a:lnTo>
                  <a:pt x="4447127" y="848163"/>
                </a:lnTo>
                <a:lnTo>
                  <a:pt x="5002369" y="848163"/>
                </a:lnTo>
                <a:lnTo>
                  <a:pt x="5002369" y="1037615"/>
                </a:lnTo>
                <a:lnTo>
                  <a:pt x="4212497" y="1037615"/>
                </a:lnTo>
                <a:close/>
                <a:moveTo>
                  <a:pt x="3279049" y="17487"/>
                </a:moveTo>
                <a:lnTo>
                  <a:pt x="4049973" y="17487"/>
                </a:lnTo>
                <a:lnTo>
                  <a:pt x="4049973" y="206940"/>
                </a:lnTo>
                <a:lnTo>
                  <a:pt x="3515135" y="206940"/>
                </a:lnTo>
                <a:lnTo>
                  <a:pt x="3515135" y="476545"/>
                </a:lnTo>
                <a:lnTo>
                  <a:pt x="3987309" y="476545"/>
                </a:lnTo>
                <a:lnTo>
                  <a:pt x="3987309" y="665997"/>
                </a:lnTo>
                <a:lnTo>
                  <a:pt x="3515135" y="665997"/>
                </a:lnTo>
                <a:lnTo>
                  <a:pt x="3515135" y="1037615"/>
                </a:lnTo>
                <a:lnTo>
                  <a:pt x="3279049" y="1037615"/>
                </a:lnTo>
                <a:close/>
                <a:moveTo>
                  <a:pt x="1047750" y="17487"/>
                </a:moveTo>
                <a:lnTo>
                  <a:pt x="1429569" y="17487"/>
                </a:lnTo>
                <a:cubicBezTo>
                  <a:pt x="1559757" y="17487"/>
                  <a:pt x="1661770" y="48577"/>
                  <a:pt x="1735607" y="110756"/>
                </a:cubicBezTo>
                <a:cubicBezTo>
                  <a:pt x="1809445" y="172935"/>
                  <a:pt x="1846364" y="258432"/>
                  <a:pt x="1846364" y="367246"/>
                </a:cubicBezTo>
                <a:cubicBezTo>
                  <a:pt x="1846364" y="446913"/>
                  <a:pt x="1826205" y="514193"/>
                  <a:pt x="1785885" y="569085"/>
                </a:cubicBezTo>
                <a:cubicBezTo>
                  <a:pt x="1745566" y="623978"/>
                  <a:pt x="1688002" y="663568"/>
                  <a:pt x="1613192" y="687857"/>
                </a:cubicBezTo>
                <a:lnTo>
                  <a:pt x="1862395" y="1037615"/>
                </a:lnTo>
                <a:lnTo>
                  <a:pt x="1744351" y="1037615"/>
                </a:lnTo>
                <a:lnTo>
                  <a:pt x="1511179" y="709717"/>
                </a:lnTo>
                <a:cubicBezTo>
                  <a:pt x="1484948" y="712632"/>
                  <a:pt x="1457744" y="714089"/>
                  <a:pt x="1429569" y="714089"/>
                </a:cubicBezTo>
                <a:lnTo>
                  <a:pt x="1155592" y="714089"/>
                </a:lnTo>
                <a:lnTo>
                  <a:pt x="1155592" y="1037615"/>
                </a:lnTo>
                <a:lnTo>
                  <a:pt x="1047750" y="1037615"/>
                </a:lnTo>
                <a:close/>
                <a:moveTo>
                  <a:pt x="0" y="17487"/>
                </a:moveTo>
                <a:lnTo>
                  <a:pt x="381819" y="17487"/>
                </a:lnTo>
                <a:cubicBezTo>
                  <a:pt x="512007" y="17487"/>
                  <a:pt x="614020" y="48577"/>
                  <a:pt x="687857" y="110756"/>
                </a:cubicBezTo>
                <a:cubicBezTo>
                  <a:pt x="761695" y="172935"/>
                  <a:pt x="798614" y="258432"/>
                  <a:pt x="798614" y="367246"/>
                </a:cubicBezTo>
                <a:cubicBezTo>
                  <a:pt x="798614" y="476059"/>
                  <a:pt x="761695" y="561313"/>
                  <a:pt x="687857" y="623006"/>
                </a:cubicBezTo>
                <a:cubicBezTo>
                  <a:pt x="614020" y="684699"/>
                  <a:pt x="512007" y="715546"/>
                  <a:pt x="381819" y="715546"/>
                </a:cubicBezTo>
                <a:lnTo>
                  <a:pt x="107842" y="715546"/>
                </a:lnTo>
                <a:lnTo>
                  <a:pt x="107842" y="1037615"/>
                </a:lnTo>
                <a:lnTo>
                  <a:pt x="0" y="1037615"/>
                </a:lnTo>
                <a:close/>
                <a:moveTo>
                  <a:pt x="2550967" y="8743"/>
                </a:moveTo>
                <a:cubicBezTo>
                  <a:pt x="2652008" y="8743"/>
                  <a:pt x="2743091" y="31089"/>
                  <a:pt x="2824215" y="75780"/>
                </a:cubicBezTo>
                <a:cubicBezTo>
                  <a:pt x="2905339" y="120472"/>
                  <a:pt x="2969219" y="182408"/>
                  <a:pt x="3015853" y="261589"/>
                </a:cubicBezTo>
                <a:cubicBezTo>
                  <a:pt x="3062487" y="340771"/>
                  <a:pt x="3085805" y="429425"/>
                  <a:pt x="3085805" y="527551"/>
                </a:cubicBezTo>
                <a:cubicBezTo>
                  <a:pt x="3085805" y="625678"/>
                  <a:pt x="3062487" y="714332"/>
                  <a:pt x="3015853" y="793513"/>
                </a:cubicBezTo>
                <a:cubicBezTo>
                  <a:pt x="2969219" y="872695"/>
                  <a:pt x="2905339" y="934631"/>
                  <a:pt x="2824215" y="979322"/>
                </a:cubicBezTo>
                <a:cubicBezTo>
                  <a:pt x="2743091" y="1024013"/>
                  <a:pt x="2652008" y="1046359"/>
                  <a:pt x="2550967" y="1046359"/>
                </a:cubicBezTo>
                <a:cubicBezTo>
                  <a:pt x="2449925" y="1046359"/>
                  <a:pt x="2358357" y="1023771"/>
                  <a:pt x="2276261" y="978594"/>
                </a:cubicBezTo>
                <a:cubicBezTo>
                  <a:pt x="2194165" y="933416"/>
                  <a:pt x="2130043" y="871480"/>
                  <a:pt x="2083894" y="792785"/>
                </a:cubicBezTo>
                <a:cubicBezTo>
                  <a:pt x="2037745" y="714089"/>
                  <a:pt x="2014671" y="625678"/>
                  <a:pt x="2014671" y="527551"/>
                </a:cubicBezTo>
                <a:cubicBezTo>
                  <a:pt x="2014671" y="429425"/>
                  <a:pt x="2037745" y="341014"/>
                  <a:pt x="2083894" y="262318"/>
                </a:cubicBezTo>
                <a:cubicBezTo>
                  <a:pt x="2130043" y="183622"/>
                  <a:pt x="2194165" y="121686"/>
                  <a:pt x="2276261" y="76509"/>
                </a:cubicBezTo>
                <a:cubicBezTo>
                  <a:pt x="2358357" y="31332"/>
                  <a:pt x="2449925" y="8743"/>
                  <a:pt x="2550967" y="8743"/>
                </a:cubicBezTo>
                <a:close/>
                <a:moveTo>
                  <a:pt x="8030757" y="0"/>
                </a:moveTo>
                <a:cubicBezTo>
                  <a:pt x="8136655" y="0"/>
                  <a:pt x="8231867" y="22831"/>
                  <a:pt x="8316393" y="68494"/>
                </a:cubicBezTo>
                <a:cubicBezTo>
                  <a:pt x="8400917" y="114157"/>
                  <a:pt x="8467469" y="177065"/>
                  <a:pt x="8516045" y="257217"/>
                </a:cubicBezTo>
                <a:cubicBezTo>
                  <a:pt x="8564623" y="337370"/>
                  <a:pt x="8588911" y="427482"/>
                  <a:pt x="8588911" y="527551"/>
                </a:cubicBezTo>
                <a:cubicBezTo>
                  <a:pt x="8588911" y="627621"/>
                  <a:pt x="8564623" y="717732"/>
                  <a:pt x="8516045" y="797885"/>
                </a:cubicBezTo>
                <a:cubicBezTo>
                  <a:pt x="8467469" y="878038"/>
                  <a:pt x="8400917" y="940946"/>
                  <a:pt x="8316393" y="986609"/>
                </a:cubicBezTo>
                <a:cubicBezTo>
                  <a:pt x="8231867" y="1032272"/>
                  <a:pt x="8136655" y="1055103"/>
                  <a:pt x="8030757" y="1055103"/>
                </a:cubicBezTo>
                <a:cubicBezTo>
                  <a:pt x="7924857" y="1055103"/>
                  <a:pt x="7829403" y="1032272"/>
                  <a:pt x="7744393" y="986609"/>
                </a:cubicBezTo>
                <a:cubicBezTo>
                  <a:pt x="7659381" y="940946"/>
                  <a:pt x="7592829" y="878038"/>
                  <a:pt x="7544739" y="797885"/>
                </a:cubicBezTo>
                <a:cubicBezTo>
                  <a:pt x="7496647" y="717732"/>
                  <a:pt x="7472601" y="627621"/>
                  <a:pt x="7472601" y="527551"/>
                </a:cubicBezTo>
                <a:cubicBezTo>
                  <a:pt x="7472601" y="427482"/>
                  <a:pt x="7496647" y="337370"/>
                  <a:pt x="7544739" y="257217"/>
                </a:cubicBezTo>
                <a:cubicBezTo>
                  <a:pt x="7592829" y="177065"/>
                  <a:pt x="7659381" y="114157"/>
                  <a:pt x="7744393" y="68494"/>
                </a:cubicBezTo>
                <a:cubicBezTo>
                  <a:pt x="7829403" y="22831"/>
                  <a:pt x="7924857" y="0"/>
                  <a:pt x="8030757" y="0"/>
                </a:cubicBezTo>
                <a:close/>
                <a:moveTo>
                  <a:pt x="6497183" y="0"/>
                </a:moveTo>
                <a:cubicBezTo>
                  <a:pt x="6562277" y="0"/>
                  <a:pt x="6625913" y="7772"/>
                  <a:pt x="6688093" y="23317"/>
                </a:cubicBezTo>
                <a:cubicBezTo>
                  <a:pt x="6750273" y="38862"/>
                  <a:pt x="6804679" y="61207"/>
                  <a:pt x="6851313" y="90354"/>
                </a:cubicBezTo>
                <a:lnTo>
                  <a:pt x="6778447" y="269605"/>
                </a:lnTo>
                <a:cubicBezTo>
                  <a:pt x="6684207" y="216169"/>
                  <a:pt x="6589967" y="189452"/>
                  <a:pt x="6495725" y="189452"/>
                </a:cubicBezTo>
                <a:cubicBezTo>
                  <a:pt x="6429661" y="189452"/>
                  <a:pt x="6380841" y="200139"/>
                  <a:pt x="6349265" y="221513"/>
                </a:cubicBezTo>
                <a:cubicBezTo>
                  <a:pt x="6317689" y="242887"/>
                  <a:pt x="6301901" y="271062"/>
                  <a:pt x="6301901" y="306038"/>
                </a:cubicBezTo>
                <a:cubicBezTo>
                  <a:pt x="6301901" y="341014"/>
                  <a:pt x="6320119" y="367003"/>
                  <a:pt x="6356551" y="384005"/>
                </a:cubicBezTo>
                <a:cubicBezTo>
                  <a:pt x="6392985" y="401007"/>
                  <a:pt x="6448607" y="417766"/>
                  <a:pt x="6523415" y="434283"/>
                </a:cubicBezTo>
                <a:cubicBezTo>
                  <a:pt x="6601139" y="452742"/>
                  <a:pt x="6664775" y="471201"/>
                  <a:pt x="6714325" y="489661"/>
                </a:cubicBezTo>
                <a:cubicBezTo>
                  <a:pt x="6763875" y="508120"/>
                  <a:pt x="6806379" y="537267"/>
                  <a:pt x="6841841" y="577100"/>
                </a:cubicBezTo>
                <a:cubicBezTo>
                  <a:pt x="6877303" y="616934"/>
                  <a:pt x="6895033" y="670855"/>
                  <a:pt x="6895033" y="738864"/>
                </a:cubicBezTo>
                <a:cubicBezTo>
                  <a:pt x="6895033" y="797157"/>
                  <a:pt x="6878761" y="850349"/>
                  <a:pt x="6846213" y="898441"/>
                </a:cubicBezTo>
                <a:cubicBezTo>
                  <a:pt x="6813665" y="946532"/>
                  <a:pt x="6764845" y="984666"/>
                  <a:pt x="6699751" y="1012841"/>
                </a:cubicBezTo>
                <a:cubicBezTo>
                  <a:pt x="6634657" y="1041016"/>
                  <a:pt x="6555477" y="1055103"/>
                  <a:pt x="6462207" y="1055103"/>
                </a:cubicBezTo>
                <a:cubicBezTo>
                  <a:pt x="6381569" y="1055103"/>
                  <a:pt x="6303601" y="1044173"/>
                  <a:pt x="6228307" y="1022313"/>
                </a:cubicBezTo>
                <a:cubicBezTo>
                  <a:pt x="6153013" y="1000453"/>
                  <a:pt x="6092533" y="972035"/>
                  <a:pt x="6046869" y="937060"/>
                </a:cubicBezTo>
                <a:lnTo>
                  <a:pt x="6127023" y="759266"/>
                </a:lnTo>
                <a:cubicBezTo>
                  <a:pt x="6170743" y="791327"/>
                  <a:pt x="6222721" y="817073"/>
                  <a:pt x="6282957" y="836504"/>
                </a:cubicBezTo>
                <a:cubicBezTo>
                  <a:pt x="6343193" y="855935"/>
                  <a:pt x="6403429" y="865651"/>
                  <a:pt x="6463665" y="865651"/>
                </a:cubicBezTo>
                <a:cubicBezTo>
                  <a:pt x="6530701" y="865651"/>
                  <a:pt x="6580251" y="855692"/>
                  <a:pt x="6612313" y="835776"/>
                </a:cubicBezTo>
                <a:cubicBezTo>
                  <a:pt x="6644373" y="815859"/>
                  <a:pt x="6660405" y="789384"/>
                  <a:pt x="6660405" y="756351"/>
                </a:cubicBezTo>
                <a:cubicBezTo>
                  <a:pt x="6660405" y="732063"/>
                  <a:pt x="6650931" y="711903"/>
                  <a:pt x="6631985" y="695872"/>
                </a:cubicBezTo>
                <a:cubicBezTo>
                  <a:pt x="6613041" y="679842"/>
                  <a:pt x="6588753" y="666969"/>
                  <a:pt x="6559119" y="657253"/>
                </a:cubicBezTo>
                <a:cubicBezTo>
                  <a:pt x="6529489" y="647538"/>
                  <a:pt x="6489411" y="636851"/>
                  <a:pt x="6438891" y="625192"/>
                </a:cubicBezTo>
                <a:cubicBezTo>
                  <a:pt x="6361167" y="606733"/>
                  <a:pt x="6297529" y="588273"/>
                  <a:pt x="6247981" y="569814"/>
                </a:cubicBezTo>
                <a:cubicBezTo>
                  <a:pt x="6198433" y="551354"/>
                  <a:pt x="6155927" y="521722"/>
                  <a:pt x="6120465" y="480917"/>
                </a:cubicBezTo>
                <a:cubicBezTo>
                  <a:pt x="6085003" y="440112"/>
                  <a:pt x="6067273" y="385705"/>
                  <a:pt x="6067273" y="317697"/>
                </a:cubicBezTo>
                <a:cubicBezTo>
                  <a:pt x="6067273" y="258432"/>
                  <a:pt x="6083303" y="204754"/>
                  <a:pt x="6115365" y="156662"/>
                </a:cubicBezTo>
                <a:cubicBezTo>
                  <a:pt x="6147425" y="108570"/>
                  <a:pt x="6195761" y="70437"/>
                  <a:pt x="6260369" y="42262"/>
                </a:cubicBezTo>
                <a:cubicBezTo>
                  <a:pt x="6324977" y="14087"/>
                  <a:pt x="6403915" y="0"/>
                  <a:pt x="6497183" y="0"/>
                </a:cubicBezTo>
                <a:close/>
                <a:moveTo>
                  <a:pt x="5563733" y="0"/>
                </a:moveTo>
                <a:cubicBezTo>
                  <a:pt x="5628827" y="0"/>
                  <a:pt x="5692465" y="7772"/>
                  <a:pt x="5754643" y="23317"/>
                </a:cubicBezTo>
                <a:cubicBezTo>
                  <a:pt x="5816821" y="38862"/>
                  <a:pt x="5871229" y="61207"/>
                  <a:pt x="5917863" y="90354"/>
                </a:cubicBezTo>
                <a:lnTo>
                  <a:pt x="5844997" y="269605"/>
                </a:lnTo>
                <a:cubicBezTo>
                  <a:pt x="5750757" y="216169"/>
                  <a:pt x="5656517" y="189452"/>
                  <a:pt x="5562277" y="189452"/>
                </a:cubicBezTo>
                <a:cubicBezTo>
                  <a:pt x="5496211" y="189452"/>
                  <a:pt x="5447391" y="200139"/>
                  <a:pt x="5415815" y="221513"/>
                </a:cubicBezTo>
                <a:cubicBezTo>
                  <a:pt x="5384241" y="242887"/>
                  <a:pt x="5368453" y="271062"/>
                  <a:pt x="5368453" y="306038"/>
                </a:cubicBezTo>
                <a:cubicBezTo>
                  <a:pt x="5368453" y="341014"/>
                  <a:pt x="5386669" y="367003"/>
                  <a:pt x="5423101" y="384005"/>
                </a:cubicBezTo>
                <a:cubicBezTo>
                  <a:pt x="5459535" y="401007"/>
                  <a:pt x="5515157" y="417766"/>
                  <a:pt x="5589965" y="434283"/>
                </a:cubicBezTo>
                <a:cubicBezTo>
                  <a:pt x="5667689" y="452742"/>
                  <a:pt x="5731325" y="471201"/>
                  <a:pt x="5780875" y="489661"/>
                </a:cubicBezTo>
                <a:cubicBezTo>
                  <a:pt x="5830423" y="508120"/>
                  <a:pt x="5872929" y="537267"/>
                  <a:pt x="5908391" y="577100"/>
                </a:cubicBezTo>
                <a:cubicBezTo>
                  <a:pt x="5943853" y="616934"/>
                  <a:pt x="5961583" y="670855"/>
                  <a:pt x="5961583" y="738864"/>
                </a:cubicBezTo>
                <a:cubicBezTo>
                  <a:pt x="5961583" y="797157"/>
                  <a:pt x="5945309" y="850349"/>
                  <a:pt x="5912763" y="898441"/>
                </a:cubicBezTo>
                <a:cubicBezTo>
                  <a:pt x="5880217" y="946532"/>
                  <a:pt x="5831397" y="984666"/>
                  <a:pt x="5766301" y="1012841"/>
                </a:cubicBezTo>
                <a:cubicBezTo>
                  <a:pt x="5701209" y="1041016"/>
                  <a:pt x="5622027" y="1055103"/>
                  <a:pt x="5528757" y="1055103"/>
                </a:cubicBezTo>
                <a:cubicBezTo>
                  <a:pt x="5448119" y="1055103"/>
                  <a:pt x="5370153" y="1044173"/>
                  <a:pt x="5294857" y="1022313"/>
                </a:cubicBezTo>
                <a:cubicBezTo>
                  <a:pt x="5219561" y="1000453"/>
                  <a:pt x="5159083" y="972035"/>
                  <a:pt x="5113421" y="937060"/>
                </a:cubicBezTo>
                <a:lnTo>
                  <a:pt x="5193573" y="759266"/>
                </a:lnTo>
                <a:cubicBezTo>
                  <a:pt x="5237293" y="791327"/>
                  <a:pt x="5289271" y="817073"/>
                  <a:pt x="5349507" y="836504"/>
                </a:cubicBezTo>
                <a:cubicBezTo>
                  <a:pt x="5409743" y="855935"/>
                  <a:pt x="5469979" y="865651"/>
                  <a:pt x="5530215" y="865651"/>
                </a:cubicBezTo>
                <a:cubicBezTo>
                  <a:pt x="5597253" y="865651"/>
                  <a:pt x="5646801" y="855692"/>
                  <a:pt x="5678863" y="835776"/>
                </a:cubicBezTo>
                <a:cubicBezTo>
                  <a:pt x="5710923" y="815859"/>
                  <a:pt x="5726953" y="789384"/>
                  <a:pt x="5726953" y="756351"/>
                </a:cubicBezTo>
                <a:cubicBezTo>
                  <a:pt x="5726953" y="732063"/>
                  <a:pt x="5717481" y="711903"/>
                  <a:pt x="5698537" y="695872"/>
                </a:cubicBezTo>
                <a:cubicBezTo>
                  <a:pt x="5679591" y="679842"/>
                  <a:pt x="5655301" y="666969"/>
                  <a:pt x="5625669" y="657253"/>
                </a:cubicBezTo>
                <a:cubicBezTo>
                  <a:pt x="5596037" y="647538"/>
                  <a:pt x="5555961" y="636851"/>
                  <a:pt x="5505441" y="625192"/>
                </a:cubicBezTo>
                <a:cubicBezTo>
                  <a:pt x="5427717" y="606733"/>
                  <a:pt x="5364081" y="588273"/>
                  <a:pt x="5314531" y="569814"/>
                </a:cubicBezTo>
                <a:cubicBezTo>
                  <a:pt x="5264981" y="551354"/>
                  <a:pt x="5222477" y="521722"/>
                  <a:pt x="5187015" y="480917"/>
                </a:cubicBezTo>
                <a:cubicBezTo>
                  <a:pt x="5151553" y="440112"/>
                  <a:pt x="5133823" y="385705"/>
                  <a:pt x="5133823" y="317697"/>
                </a:cubicBezTo>
                <a:cubicBezTo>
                  <a:pt x="5133823" y="258432"/>
                  <a:pt x="5149853" y="204754"/>
                  <a:pt x="5181915" y="156662"/>
                </a:cubicBezTo>
                <a:cubicBezTo>
                  <a:pt x="5213977" y="108570"/>
                  <a:pt x="5262309" y="70437"/>
                  <a:pt x="5326919" y="42262"/>
                </a:cubicBezTo>
                <a:cubicBezTo>
                  <a:pt x="5391527" y="14087"/>
                  <a:pt x="5470465" y="0"/>
                  <a:pt x="55637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A056E6-8D55-4DD6-A5D6-D01C3B5F6A6D}"/>
              </a:ext>
            </a:extLst>
          </p:cNvPr>
          <p:cNvSpPr/>
          <p:nvPr/>
        </p:nvSpPr>
        <p:spPr>
          <a:xfrm>
            <a:off x="1172497" y="-2"/>
            <a:ext cx="1603803" cy="2095503"/>
          </a:xfrm>
          <a:prstGeom prst="rect">
            <a:avLst/>
          </a:prstGeom>
          <a:solidFill>
            <a:schemeClr val="accent3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Target Audience">
            <a:extLst>
              <a:ext uri="{FF2B5EF4-FFF2-40B4-BE49-F238E27FC236}">
                <a16:creationId xmlns:a16="http://schemas.microsoft.com/office/drawing/2014/main" id="{0C90B552-9134-47EE-A4FC-475A2DF7D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039" y="610775"/>
            <a:ext cx="1188718" cy="1188718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39B31517-9DBB-491B-9AA0-31CD8A8561B8}"/>
              </a:ext>
            </a:extLst>
          </p:cNvPr>
          <p:cNvSpPr txBox="1">
            <a:spLocks/>
          </p:cNvSpPr>
          <p:nvPr/>
        </p:nvSpPr>
        <p:spPr>
          <a:xfrm>
            <a:off x="933387" y="10922686"/>
            <a:ext cx="7308218" cy="2047553"/>
          </a:xfrm>
          <a:prstGeom prst="rect">
            <a:avLst/>
          </a:prstGeom>
        </p:spPr>
        <p:txBody>
          <a:bodyPr vert="horz" wrap="square" lIns="260988" tIns="130495" rIns="260988" bIns="13049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48"/>
              </a:lnSpc>
            </a:pPr>
            <a:r>
              <a:rPr lang="en-US" sz="2880" dirty="0">
                <a:solidFill>
                  <a:schemeClr val="bg1"/>
                </a:solidFill>
                <a:latin typeface="+mn-lt"/>
                <a:ea typeface="Poppins Light" charset="0"/>
                <a:cs typeface="Calibri" panose="020F0502020204030204" pitchFamily="34" charset="0"/>
              </a:rPr>
              <a:t>Frequently, your initial font choice is taken out of your awesome hands also we are companies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839C81-5DD8-45DE-9697-497D95F78AB4}"/>
              </a:ext>
            </a:extLst>
          </p:cNvPr>
          <p:cNvSpPr txBox="1"/>
          <p:nvPr/>
        </p:nvSpPr>
        <p:spPr>
          <a:xfrm>
            <a:off x="1116854" y="10018128"/>
            <a:ext cx="1895071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a typeface="Poppins SemiBold" charset="0"/>
                <a:cs typeface="Calibri" panose="020F0502020204030204" pitchFamily="34" charset="0"/>
              </a:rPr>
              <a:t>STEP 1</a:t>
            </a:r>
          </a:p>
        </p:txBody>
      </p:sp>
      <p:sp>
        <p:nvSpPr>
          <p:cNvPr id="28" name="Shape 2525">
            <a:extLst>
              <a:ext uri="{FF2B5EF4-FFF2-40B4-BE49-F238E27FC236}">
                <a16:creationId xmlns:a16="http://schemas.microsoft.com/office/drawing/2014/main" id="{32CBAD91-DE0D-4C54-BB27-3D56019B457E}"/>
              </a:ext>
            </a:extLst>
          </p:cNvPr>
          <p:cNvSpPr/>
          <p:nvPr/>
        </p:nvSpPr>
        <p:spPr>
          <a:xfrm>
            <a:off x="1187192" y="8404864"/>
            <a:ext cx="874543" cy="874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accent3"/>
          </a:solidFill>
          <a:ln w="12700">
            <a:noFill/>
            <a:miter lim="400000"/>
          </a:ln>
        </p:spPr>
        <p:txBody>
          <a:bodyPr lIns="45708" tIns="45708" rIns="45708" bIns="45708" anchor="ctr"/>
          <a:lstStyle/>
          <a:p>
            <a:pPr defTabSz="548477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60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9" name="Shape 2547">
            <a:extLst>
              <a:ext uri="{FF2B5EF4-FFF2-40B4-BE49-F238E27FC236}">
                <a16:creationId xmlns:a16="http://schemas.microsoft.com/office/drawing/2014/main" id="{45C37605-84FB-48B7-8ED6-6C8AAC896ACF}"/>
              </a:ext>
            </a:extLst>
          </p:cNvPr>
          <p:cNvSpPr/>
          <p:nvPr/>
        </p:nvSpPr>
        <p:spPr>
          <a:xfrm>
            <a:off x="10412130" y="8404864"/>
            <a:ext cx="874543" cy="874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3"/>
          </a:solidFill>
          <a:ln w="12700">
            <a:noFill/>
            <a:miter lim="400000"/>
          </a:ln>
        </p:spPr>
        <p:txBody>
          <a:bodyPr lIns="45708" tIns="45708" rIns="45708" bIns="45708" anchor="ctr"/>
          <a:lstStyle/>
          <a:p>
            <a:pPr defTabSz="548477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60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0" name="Shape 2554">
            <a:extLst>
              <a:ext uri="{FF2B5EF4-FFF2-40B4-BE49-F238E27FC236}">
                <a16:creationId xmlns:a16="http://schemas.microsoft.com/office/drawing/2014/main" id="{0DA46FB2-18BA-4BA9-B86F-F69658AB651E}"/>
              </a:ext>
            </a:extLst>
          </p:cNvPr>
          <p:cNvSpPr/>
          <p:nvPr/>
        </p:nvSpPr>
        <p:spPr>
          <a:xfrm>
            <a:off x="19479133" y="8404864"/>
            <a:ext cx="961996" cy="874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accent3"/>
          </a:solidFill>
          <a:ln w="12700">
            <a:noFill/>
            <a:miter lim="400000"/>
          </a:ln>
        </p:spPr>
        <p:txBody>
          <a:bodyPr lIns="45708" tIns="45708" rIns="45708" bIns="45708" anchor="ctr"/>
          <a:lstStyle/>
          <a:p>
            <a:pPr defTabSz="548477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60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4E1FF2-2C27-44C2-95BC-0ACFA57200B4}"/>
              </a:ext>
            </a:extLst>
          </p:cNvPr>
          <p:cNvSpPr txBox="1"/>
          <p:nvPr/>
        </p:nvSpPr>
        <p:spPr>
          <a:xfrm>
            <a:off x="1108021" y="3832611"/>
            <a:ext cx="19254961" cy="246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>
                <a:solidFill>
                  <a:schemeClr val="bg1"/>
                </a:solidFill>
                <a:ea typeface="Lato Black" charset="0"/>
                <a:cs typeface="Calibri" panose="020F0502020204030204" pitchFamily="34" charset="0"/>
              </a:rPr>
              <a:t>JUTS LET THE </a:t>
            </a:r>
            <a:br>
              <a:rPr lang="en-US" sz="9600" dirty="0">
                <a:solidFill>
                  <a:schemeClr val="bg1"/>
                </a:solidFill>
                <a:ea typeface="Lato Black" charset="0"/>
                <a:cs typeface="Calibri" panose="020F0502020204030204" pitchFamily="34" charset="0"/>
              </a:rPr>
            </a:br>
            <a:r>
              <a:rPr lang="en-US" sz="9600" b="1" dirty="0">
                <a:solidFill>
                  <a:schemeClr val="bg1"/>
                </a:solidFill>
                <a:ea typeface="Lato Black" charset="0"/>
                <a:cs typeface="Calibri" panose="020F0502020204030204" pitchFamily="34" charset="0"/>
              </a:rPr>
              <a:t>DESIGN SPEAK BY ITSELF.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500AE987-1643-48DA-A9C4-609635E04837}"/>
              </a:ext>
            </a:extLst>
          </p:cNvPr>
          <p:cNvSpPr txBox="1">
            <a:spLocks/>
          </p:cNvSpPr>
          <p:nvPr/>
        </p:nvSpPr>
        <p:spPr>
          <a:xfrm>
            <a:off x="10084679" y="10922686"/>
            <a:ext cx="7308218" cy="2047553"/>
          </a:xfrm>
          <a:prstGeom prst="rect">
            <a:avLst/>
          </a:prstGeom>
        </p:spPr>
        <p:txBody>
          <a:bodyPr vert="horz" wrap="square" lIns="260988" tIns="130495" rIns="260988" bIns="13049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48"/>
              </a:lnSpc>
            </a:pPr>
            <a:r>
              <a:rPr lang="en-US" sz="2880" dirty="0">
                <a:solidFill>
                  <a:schemeClr val="bg1"/>
                </a:solidFill>
                <a:latin typeface="+mn-lt"/>
                <a:ea typeface="Poppins Light" charset="0"/>
                <a:cs typeface="Calibri" panose="020F0502020204030204" pitchFamily="34" charset="0"/>
              </a:rPr>
              <a:t>Frequently, your initial font choice is taken out of your awesome hands also we are companies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D4C085-1A58-4131-B45A-40DD42E38EB2}"/>
              </a:ext>
            </a:extLst>
          </p:cNvPr>
          <p:cNvSpPr txBox="1"/>
          <p:nvPr/>
        </p:nvSpPr>
        <p:spPr>
          <a:xfrm>
            <a:off x="10268146" y="10018128"/>
            <a:ext cx="1997663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a typeface="Poppins SemiBold" charset="0"/>
                <a:cs typeface="Calibri" panose="020F0502020204030204" pitchFamily="34" charset="0"/>
              </a:rPr>
              <a:t>STEP 2</a:t>
            </a:r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A651A147-962F-4282-9507-B49FFF68DD05}"/>
              </a:ext>
            </a:extLst>
          </p:cNvPr>
          <p:cNvSpPr txBox="1">
            <a:spLocks/>
          </p:cNvSpPr>
          <p:nvPr/>
        </p:nvSpPr>
        <p:spPr>
          <a:xfrm>
            <a:off x="19235971" y="10922686"/>
            <a:ext cx="7308218" cy="2047553"/>
          </a:xfrm>
          <a:prstGeom prst="rect">
            <a:avLst/>
          </a:prstGeom>
        </p:spPr>
        <p:txBody>
          <a:bodyPr vert="horz" wrap="square" lIns="260988" tIns="130495" rIns="260988" bIns="130495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48"/>
              </a:lnSpc>
            </a:pPr>
            <a:r>
              <a:rPr lang="en-US" sz="2880" dirty="0">
                <a:solidFill>
                  <a:schemeClr val="bg1"/>
                </a:solidFill>
                <a:latin typeface="+mn-lt"/>
                <a:ea typeface="Poppins Light" charset="0"/>
                <a:cs typeface="Calibri" panose="020F0502020204030204" pitchFamily="34" charset="0"/>
              </a:rPr>
              <a:t>Frequently, your initial font choice is taken out of your awesome hands also we are companies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DEA27A-1B9F-4412-9856-043880EC601A}"/>
              </a:ext>
            </a:extLst>
          </p:cNvPr>
          <p:cNvSpPr txBox="1"/>
          <p:nvPr/>
        </p:nvSpPr>
        <p:spPr>
          <a:xfrm>
            <a:off x="19419438" y="10018128"/>
            <a:ext cx="1997663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a typeface="Poppins SemiBold" charset="0"/>
                <a:cs typeface="Calibri" panose="020F0502020204030204" pitchFamily="34" charset="0"/>
              </a:rPr>
              <a:t>STEP 3</a:t>
            </a:r>
          </a:p>
        </p:txBody>
      </p:sp>
    </p:spTree>
    <p:extLst>
      <p:ext uri="{BB962C8B-B14F-4D97-AF65-F5344CB8AC3E}">
        <p14:creationId xmlns:p14="http://schemas.microsoft.com/office/powerpoint/2010/main" val="3239353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urse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B2431"/>
      </a:accent1>
      <a:accent2>
        <a:srgbClr val="304056"/>
      </a:accent2>
      <a:accent3>
        <a:srgbClr val="F37B92"/>
      </a:accent3>
      <a:accent4>
        <a:srgbClr val="F89AAA"/>
      </a:accent4>
      <a:accent5>
        <a:srgbClr val="BAE2E0"/>
      </a:accent5>
      <a:accent6>
        <a:srgbClr val="E5EEF1"/>
      </a:accent6>
      <a:hlink>
        <a:srgbClr val="0563C1"/>
      </a:hlink>
      <a:folHlink>
        <a:srgbClr val="7030A0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1530</TotalTime>
  <Words>1442</Words>
  <Application>Microsoft Office PowerPoint</Application>
  <PresentationFormat>Custom</PresentationFormat>
  <Paragraphs>231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Gill Sans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Wolverine</cp:lastModifiedBy>
  <cp:revision>261</cp:revision>
  <dcterms:created xsi:type="dcterms:W3CDTF">2019-06-07T08:45:50Z</dcterms:created>
  <dcterms:modified xsi:type="dcterms:W3CDTF">2019-10-15T14:05:02Z</dcterms:modified>
</cp:coreProperties>
</file>