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</p:sldMasterIdLst>
  <p:notesMasterIdLst>
    <p:notesMasterId r:id="rId27"/>
  </p:notesMasterIdLst>
  <p:sldIdLst>
    <p:sldId id="258" r:id="rId3"/>
    <p:sldId id="260" r:id="rId4"/>
    <p:sldId id="263" r:id="rId5"/>
    <p:sldId id="265" r:id="rId6"/>
    <p:sldId id="269" r:id="rId7"/>
    <p:sldId id="275" r:id="rId8"/>
    <p:sldId id="276" r:id="rId9"/>
    <p:sldId id="277" r:id="rId10"/>
    <p:sldId id="278" r:id="rId11"/>
    <p:sldId id="280" r:id="rId12"/>
    <p:sldId id="283" r:id="rId13"/>
    <p:sldId id="286" r:id="rId14"/>
    <p:sldId id="290" r:id="rId15"/>
    <p:sldId id="291" r:id="rId16"/>
    <p:sldId id="299" r:id="rId17"/>
    <p:sldId id="301" r:id="rId18"/>
    <p:sldId id="302" r:id="rId19"/>
    <p:sldId id="336" r:id="rId20"/>
    <p:sldId id="339" r:id="rId21"/>
    <p:sldId id="340" r:id="rId22"/>
    <p:sldId id="341" r:id="rId23"/>
    <p:sldId id="348" r:id="rId24"/>
    <p:sldId id="355" r:id="rId25"/>
    <p:sldId id="363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6"/>
    <p:restoredTop sz="94677"/>
  </p:normalViewPr>
  <p:slideViewPr>
    <p:cSldViewPr snapToGrid="0" snapToObjects="1" showGuides="1">
      <p:cViewPr varScale="1">
        <p:scale>
          <a:sx n="52" d="100"/>
          <a:sy n="52" d="100"/>
        </p:scale>
        <p:origin x="180" y="18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81898E-2"/>
          <c:y val="4.5252300000000002E-2"/>
          <c:w val="0.92045699999999997"/>
          <c:h val="0.87169700000000006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414A57"/>
            </a:solidFill>
            <a:ln w="76200" cap="flat">
              <a:noFill/>
              <a:miter lim="400000"/>
            </a:ln>
            <a:effectLst/>
          </c:spPr>
          <c:cat>
            <c:strRef>
              <c:f>Sheet1!$A$2:$A$8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5</c:v>
                </c:pt>
                <c:pt idx="5">
                  <c:v>12.6</c:v>
                </c:pt>
                <c:pt idx="6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20-4EFA-80A1-B4F170032A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3</c:v>
                </c:pt>
              </c:strCache>
            </c:strRef>
          </c:tx>
          <c:spPr>
            <a:gradFill flip="none" rotWithShape="1">
              <a:gsLst>
                <a:gs pos="0">
                  <a:srgbClr val="AB1942"/>
                </a:gs>
                <a:gs pos="100000">
                  <a:srgbClr val="C73647"/>
                </a:gs>
              </a:gsLst>
              <a:lin ang="5400000" scaled="0"/>
            </a:gradFill>
            <a:ln w="76200" cap="flat">
              <a:noFill/>
              <a:miter lim="400000"/>
            </a:ln>
            <a:effectLst/>
          </c:spPr>
          <c:cat>
            <c:strRef>
              <c:f>Sheet1!$A$2:$A$8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8.5</c:v>
                </c:pt>
                <c:pt idx="5">
                  <c:v>15</c:v>
                </c:pt>
                <c:pt idx="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20-4EFA-80A1-B4F170032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9084240"/>
        <c:axId val="259084800"/>
      </c:areaChart>
      <c:catAx>
        <c:axId val="259084240"/>
        <c:scaling>
          <c:orientation val="minMax"/>
        </c:scaling>
        <c:delete val="0"/>
        <c:axPos val="b"/>
        <c:minorGridlines>
          <c:spPr>
            <a:ln w="12700" cap="flat">
              <a:solidFill>
                <a:srgbClr val="F2F2F2"/>
              </a:solidFill>
              <a:prstDash val="solid"/>
              <a:round/>
            </a:ln>
          </c:spPr>
        </c:minorGridlines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D9D9D9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53585F"/>
                </a:solidFill>
                <a:latin typeface="San Francisco Display Regular"/>
              </a:defRPr>
            </a:pPr>
            <a:endParaRPr lang="en-US"/>
          </a:p>
        </c:txPr>
        <c:crossAx val="259084800"/>
        <c:crosses val="autoZero"/>
        <c:auto val="1"/>
        <c:lblAlgn val="ctr"/>
        <c:lblOffset val="100"/>
        <c:noMultiLvlLbl val="1"/>
      </c:catAx>
      <c:valAx>
        <c:axId val="259084800"/>
        <c:scaling>
          <c:orientation val="minMax"/>
        </c:scaling>
        <c:delete val="0"/>
        <c:axPos val="l"/>
        <c:numFmt formatCode="0.#" sourceLinked="0"/>
        <c:majorTickMark val="out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53585F"/>
                </a:solidFill>
                <a:latin typeface="San Francisco Display Regular"/>
              </a:defRPr>
            </a:pPr>
            <a:endParaRPr lang="en-US"/>
          </a:p>
        </c:txPr>
        <c:crossAx val="259084240"/>
        <c:crosses val="autoZero"/>
        <c:crossBetween val="midCat"/>
        <c:majorUnit val="12.5"/>
        <c:minorUnit val="6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1.6794699999999999E-2"/>
          <c:y val="4.6472300000000001E-2"/>
          <c:w val="0.97820499999999999"/>
          <c:h val="0.8734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rgbClr val="AB1942"/>
                </a:gs>
                <a:gs pos="100000">
                  <a:srgbClr val="C73647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53585F"/>
                    </a:solidFill>
                    <a:latin typeface="San Francisco Display Regular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HD</c:v>
                </c:pt>
                <c:pt idx="1">
                  <c:v>ML</c:v>
                </c:pt>
                <c:pt idx="2">
                  <c:v>NH</c:v>
                </c:pt>
                <c:pt idx="3">
                  <c:v>PO</c:v>
                </c:pt>
                <c:pt idx="4">
                  <c:v>GD</c:v>
                </c:pt>
                <c:pt idx="5">
                  <c:v>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45</c:v>
                </c:pt>
                <c:pt idx="1">
                  <c:v>60</c:v>
                </c:pt>
                <c:pt idx="2">
                  <c:v>25</c:v>
                </c:pt>
                <c:pt idx="3">
                  <c:v>30</c:v>
                </c:pt>
                <c:pt idx="4">
                  <c:v>60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2-4C40-A887-EA356893A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259087040"/>
        <c:axId val="259087600"/>
      </c:barChart>
      <c:catAx>
        <c:axId val="259087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53585F"/>
                </a:solidFill>
                <a:latin typeface="San Francisco Display Regular"/>
              </a:defRPr>
            </a:pPr>
            <a:endParaRPr lang="en-US"/>
          </a:p>
        </c:txPr>
        <c:crossAx val="259087600"/>
        <c:crosses val="autoZero"/>
        <c:auto val="1"/>
        <c:lblAlgn val="ctr"/>
        <c:lblOffset val="100"/>
        <c:noMultiLvlLbl val="1"/>
      </c:catAx>
      <c:valAx>
        <c:axId val="259087600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25908704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gradFill flip="none" rotWithShape="1">
              <a:gsLst>
                <a:gs pos="0">
                  <a:srgbClr val="FF2841"/>
                </a:gs>
                <a:gs pos="100000">
                  <a:srgbClr val="AB1942"/>
                </a:gs>
              </a:gsLst>
              <a:lin ang="5400000" scaled="0"/>
            </a:gradFill>
            <a:ln w="28575" cap="flat">
              <a:solidFill>
                <a:srgbClr val="F8FAFB"/>
              </a:solidFill>
              <a:prstDash val="solid"/>
              <a:round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9BC-4927-BAF9-63DC01AF036D}"/>
              </c:ext>
            </c:extLst>
          </c:dPt>
          <c:dPt>
            <c:idx val="1"/>
            <c:bubble3D val="0"/>
            <c:spPr>
              <a:solidFill>
                <a:srgbClr val="434F5A"/>
              </a:solidFill>
              <a:ln w="28575" cap="flat">
                <a:solidFill>
                  <a:srgbClr val="F8FAFB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B9BC-4927-BAF9-63DC01AF036D}"/>
              </c:ext>
            </c:extLst>
          </c:dPt>
          <c:dPt>
            <c:idx val="2"/>
            <c:bubble3D val="0"/>
            <c:spPr>
              <a:solidFill>
                <a:srgbClr val="AB1942"/>
              </a:solidFill>
              <a:ln w="28575" cap="flat">
                <a:solidFill>
                  <a:srgbClr val="F8FAFB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B9BC-4927-BAF9-63DC01AF036D}"/>
              </c:ext>
            </c:extLst>
          </c:dPt>
          <c:cat>
            <c:strRef>
              <c:f>Sheet1!$B$1:$D$1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3th Qtr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0.3</c:v>
                </c:pt>
                <c:pt idx="1">
                  <c:v>0.4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BC-4927-BAF9-63DC01AF03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gradFill flip="none" rotWithShape="1">
              <a:gsLst>
                <a:gs pos="0">
                  <a:srgbClr val="FF2841"/>
                </a:gs>
                <a:gs pos="100000">
                  <a:srgbClr val="AB1942"/>
                </a:gs>
              </a:gsLst>
              <a:lin ang="5400000" scaled="0"/>
            </a:gradFill>
            <a:ln w="28575" cap="flat">
              <a:solidFill>
                <a:srgbClr val="F8FAFB"/>
              </a:solidFill>
              <a:prstDash val="solid"/>
              <a:round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F95-4748-80AE-4C69DA3DCE5D}"/>
              </c:ext>
            </c:extLst>
          </c:dPt>
          <c:dPt>
            <c:idx val="1"/>
            <c:bubble3D val="0"/>
            <c:spPr>
              <a:solidFill>
                <a:srgbClr val="434F5A"/>
              </a:solidFill>
              <a:ln w="28575" cap="flat">
                <a:solidFill>
                  <a:srgbClr val="F8FAFB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5F95-4748-80AE-4C69DA3DCE5D}"/>
              </c:ext>
            </c:extLst>
          </c:dPt>
          <c:dPt>
            <c:idx val="2"/>
            <c:bubble3D val="0"/>
            <c:spPr>
              <a:solidFill>
                <a:srgbClr val="AB1942"/>
              </a:solidFill>
              <a:ln w="28575" cap="flat">
                <a:solidFill>
                  <a:srgbClr val="F8FAFB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F95-4748-80AE-4C69DA3DCE5D}"/>
              </c:ext>
            </c:extLst>
          </c:dPt>
          <c:cat>
            <c:strRef>
              <c:f>Sheet1!$B$1:$D$1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3th Qtr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0.3</c:v>
                </c:pt>
                <c:pt idx="1">
                  <c:v>0.4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F95-4748-80AE-4C69DA3DC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gradFill flip="none" rotWithShape="1">
              <a:gsLst>
                <a:gs pos="0">
                  <a:srgbClr val="FF2841"/>
                </a:gs>
                <a:gs pos="100000">
                  <a:srgbClr val="AB1942"/>
                </a:gs>
              </a:gsLst>
              <a:lin ang="5400000" scaled="0"/>
            </a:gradFill>
            <a:ln w="28575" cap="flat">
              <a:solidFill>
                <a:srgbClr val="F8FAFB"/>
              </a:solidFill>
              <a:prstDash val="solid"/>
              <a:round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0BF3-44E2-81F6-178965DC37AD}"/>
              </c:ext>
            </c:extLst>
          </c:dPt>
          <c:dPt>
            <c:idx val="1"/>
            <c:bubble3D val="0"/>
            <c:spPr>
              <a:solidFill>
                <a:srgbClr val="434F5A"/>
              </a:solidFill>
              <a:ln w="28575" cap="flat">
                <a:solidFill>
                  <a:srgbClr val="F8FAFB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0BF3-44E2-81F6-178965DC37AD}"/>
              </c:ext>
            </c:extLst>
          </c:dPt>
          <c:dPt>
            <c:idx val="2"/>
            <c:bubble3D val="0"/>
            <c:spPr>
              <a:solidFill>
                <a:srgbClr val="AB1942"/>
              </a:solidFill>
              <a:ln w="28575" cap="flat">
                <a:solidFill>
                  <a:srgbClr val="F8FAFB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F3-44E2-81F6-178965DC37AD}"/>
              </c:ext>
            </c:extLst>
          </c:dPt>
          <c:cat>
            <c:strRef>
              <c:f>Sheet1!$B$1:$D$1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3th Qtr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0.3</c:v>
                </c:pt>
                <c:pt idx="1">
                  <c:v>0.4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F3-44E2-81F6-178965DC3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0" name="Shape 89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30982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16" name="Shape 16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170708" y="0"/>
            <a:ext cx="13213292" cy="137160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43" name="Shape 543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544" name="Shape 544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2" y="2291754"/>
            <a:ext cx="5334001" cy="9771262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333999" y="2291754"/>
            <a:ext cx="5334001" cy="9771262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668000" y="2291754"/>
            <a:ext cx="5334001" cy="9771262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95" name="Shape 595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596" name="Shape 596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2" y="4758109"/>
            <a:ext cx="24384001" cy="834251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7" name="Shape 607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608" name="Shape 608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609" name="Shape 609"/>
          <p:cNvSpPr/>
          <p:nvPr/>
        </p:nvSpPr>
        <p:spPr>
          <a:xfrm>
            <a:off x="0" y="0"/>
            <a:ext cx="24384001" cy="8887884"/>
          </a:xfrm>
          <a:prstGeom prst="rect">
            <a:avLst/>
          </a:prstGeom>
          <a:solidFill>
            <a:srgbClr val="22232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n-lt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49279" y="4911065"/>
            <a:ext cx="5096537" cy="5096537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975649" y="4911064"/>
            <a:ext cx="5096537" cy="5096537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302018" y="4911064"/>
            <a:ext cx="5096537" cy="5096537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7628394" y="4911064"/>
            <a:ext cx="5096537" cy="5096537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23" name="Shape 623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624" name="Shape 624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6532496"/>
            <a:ext cx="9753600" cy="718350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753600" y="6532496"/>
            <a:ext cx="4876800" cy="718350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4630400" y="6532496"/>
            <a:ext cx="4876800" cy="718350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9507200" y="6532496"/>
            <a:ext cx="4876800" cy="718350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03" name="Shape 703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704" name="Shape 704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49279" y="2291753"/>
            <a:ext cx="5207001" cy="520700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938830" y="2291754"/>
            <a:ext cx="5207001" cy="520700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228380" y="2291753"/>
            <a:ext cx="5207001" cy="520700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7517930" y="2291753"/>
            <a:ext cx="5207001" cy="520700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9" name="Shape 719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720" name="Shape 720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4000" cy="63500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24384000" cy="13871575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/>
          <p:nvPr/>
        </p:nvSpPr>
        <p:spPr>
          <a:xfrm>
            <a:off x="4949494" y="-1"/>
            <a:ext cx="6341468" cy="13716001"/>
          </a:xfrm>
          <a:prstGeom prst="rect">
            <a:avLst/>
          </a:prstGeom>
          <a:solidFill>
            <a:srgbClr val="22232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n-lt"/>
            </a:endParaRPr>
          </a:p>
        </p:txBody>
      </p:sp>
      <p:sp>
        <p:nvSpPr>
          <p:cNvPr id="788" name="Shape 7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949494" cy="137160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30997" y="630998"/>
            <a:ext cx="23122005" cy="12450002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Horizontal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1D4811-B182-45C2-813D-61F158DA5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998" y="630998"/>
            <a:ext cx="23122004" cy="12454004"/>
          </a:xfrm>
          <a:custGeom>
            <a:avLst/>
            <a:gdLst>
              <a:gd name="connsiteX0" fmla="*/ 0 w 23122004"/>
              <a:gd name="connsiteY0" fmla="*/ 0 h 12454004"/>
              <a:gd name="connsiteX1" fmla="*/ 23122004 w 23122004"/>
              <a:gd name="connsiteY1" fmla="*/ 0 h 12454004"/>
              <a:gd name="connsiteX2" fmla="*/ 23122004 w 23122004"/>
              <a:gd name="connsiteY2" fmla="*/ 12454004 h 12454004"/>
              <a:gd name="connsiteX3" fmla="*/ 0 w 23122004"/>
              <a:gd name="connsiteY3" fmla="*/ 12454004 h 1245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22004" h="12454004">
                <a:moveTo>
                  <a:pt x="0" y="0"/>
                </a:moveTo>
                <a:lnTo>
                  <a:pt x="23122004" y="0"/>
                </a:lnTo>
                <a:lnTo>
                  <a:pt x="23122004" y="12454004"/>
                </a:lnTo>
                <a:lnTo>
                  <a:pt x="0" y="1245400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325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Shape 40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41" name="Shape 41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" name="Shape 51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52" name="Shape 52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36579" y="0"/>
            <a:ext cx="21085441" cy="1016606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Shape 63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64" name="Shape 64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-2" y="4754998"/>
            <a:ext cx="4876801" cy="487375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76799" y="4754998"/>
            <a:ext cx="4876801" cy="487375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753599" y="4754998"/>
            <a:ext cx="4876801" cy="487375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399" y="4754998"/>
            <a:ext cx="4876801" cy="487375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9507199" y="4754998"/>
            <a:ext cx="4876801" cy="487375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8" name="Shape 118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119" name="Shape 119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14225322" y="-1"/>
            <a:ext cx="10158678" cy="13716001"/>
          </a:xfrm>
          <a:prstGeom prst="rect">
            <a:avLst/>
          </a:prstGeom>
          <a:solidFill>
            <a:srgbClr val="3537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n-lt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649279" y="7650062"/>
            <a:ext cx="3810001" cy="381000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604255" y="7650063"/>
            <a:ext cx="3810001" cy="381000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559230" y="7650062"/>
            <a:ext cx="3810001" cy="381000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0" name="Shape 170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171" name="Shape 171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369308" cy="137160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6" name="Shape 196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197" name="Shape 197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654173" y="1612900"/>
            <a:ext cx="5207001" cy="52070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943725" y="1612900"/>
            <a:ext cx="5207001" cy="52070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2233274" y="6896100"/>
            <a:ext cx="5207001" cy="52070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517930" y="6896100"/>
            <a:ext cx="5207001" cy="52070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7517930" y="1612900"/>
            <a:ext cx="5207001" cy="52070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6" name="Shape 246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247" name="Shape 247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4113735" y="2291753"/>
            <a:ext cx="8611196" cy="482600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4113735" y="7237015"/>
            <a:ext cx="8611196" cy="4826001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/>
          </p:cNvSpPr>
          <p:nvPr>
            <p:ph type="sldNum" sz="quarter" idx="2"/>
          </p:nvPr>
        </p:nvSpPr>
        <p:spPr>
          <a:xfrm>
            <a:off x="22357843" y="13208793"/>
            <a:ext cx="367088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5" name="Shape 515"/>
          <p:cNvSpPr/>
          <p:nvPr/>
        </p:nvSpPr>
        <p:spPr>
          <a:xfrm>
            <a:off x="1565275" y="13205837"/>
            <a:ext cx="26032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>
                <a:latin typeface="+mn-lt"/>
              </a:rPr>
              <a:t>www.websitename.com</a:t>
            </a:r>
          </a:p>
        </p:txBody>
      </p:sp>
      <p:sp>
        <p:nvSpPr>
          <p:cNvPr id="516" name="Shape 516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n-lt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4876800" cy="4873753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76800" y="0"/>
            <a:ext cx="4876800" cy="4873753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753600" y="0"/>
            <a:ext cx="4876800" cy="4873753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0"/>
            <a:ext cx="4876800" cy="4873753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9507200" y="0"/>
            <a:ext cx="4876800" cy="4873753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818562" y="13081000"/>
            <a:ext cx="367088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600">
                <a:solidFill>
                  <a:srgbClr val="53585F"/>
                </a:solidFill>
                <a:latin typeface="+mn-lt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hape 13">
            <a:extLst>
              <a:ext uri="{FF2B5EF4-FFF2-40B4-BE49-F238E27FC236}">
                <a16:creationId xmlns:a16="http://schemas.microsoft.com/office/drawing/2014/main" id="{A653F96F-59FE-4256-9E48-A04B7AF1CD6A}"/>
              </a:ext>
            </a:extLst>
          </p:cNvPr>
          <p:cNvSpPr/>
          <p:nvPr userDrawn="1"/>
        </p:nvSpPr>
        <p:spPr>
          <a:xfrm>
            <a:off x="1649280" y="0"/>
            <a:ext cx="378553" cy="378553"/>
          </a:xfrm>
          <a:prstGeom prst="rect">
            <a:avLst/>
          </a:prstGeom>
          <a:solidFill>
            <a:srgbClr val="414A5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n-lt"/>
            </a:endParaRPr>
          </a:p>
        </p:txBody>
      </p:sp>
      <p:sp>
        <p:nvSpPr>
          <p:cNvPr id="6" name="Shape 14">
            <a:extLst>
              <a:ext uri="{FF2B5EF4-FFF2-40B4-BE49-F238E27FC236}">
                <a16:creationId xmlns:a16="http://schemas.microsoft.com/office/drawing/2014/main" id="{C95AF23E-E670-4761-A6FB-13FCB263AF14}"/>
              </a:ext>
            </a:extLst>
          </p:cNvPr>
          <p:cNvSpPr/>
          <p:nvPr userDrawn="1"/>
        </p:nvSpPr>
        <p:spPr>
          <a:xfrm>
            <a:off x="1563555" y="518082"/>
            <a:ext cx="296555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pPr>
            <a:r>
              <a:rPr lang="en-US" sz="2800" b="1" dirty="0">
                <a:latin typeface="+mn-lt"/>
                <a:ea typeface="San Francisco Display Heavy"/>
                <a:cs typeface="San Francisco Display Heavy"/>
                <a:sym typeface="San Francisco Display Heavy"/>
              </a:rPr>
              <a:t>PRO</a:t>
            </a:r>
            <a:r>
              <a:rPr lang="en-US" sz="2800" dirty="0">
                <a:latin typeface="+mn-lt"/>
                <a:ea typeface="San Francisco Display Heavy"/>
                <a:cs typeface="San Francisco Display Heavy"/>
                <a:sym typeface="San Francisco Display Heavy"/>
              </a:rPr>
              <a:t> COMPANY</a:t>
            </a:r>
            <a:endParaRPr sz="180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7" r:id="rId5"/>
    <p:sldLayoutId id="2147483661" r:id="rId6"/>
    <p:sldLayoutId id="2147483663" r:id="rId7"/>
    <p:sldLayoutId id="2147483666" r:id="rId8"/>
    <p:sldLayoutId id="2147483687" r:id="rId9"/>
    <p:sldLayoutId id="2147483689" r:id="rId10"/>
    <p:sldLayoutId id="2147483693" r:id="rId11"/>
    <p:sldLayoutId id="2147483694" r:id="rId12"/>
    <p:sldLayoutId id="2147483695" r:id="rId13"/>
    <p:sldLayoutId id="2147483700" r:id="rId14"/>
    <p:sldLayoutId id="2147483701" r:id="rId15"/>
    <p:sldLayoutId id="2147483707" r:id="rId16"/>
    <p:sldLayoutId id="2147483708" r:id="rId17"/>
    <p:sldLayoutId id="2147483709" r:id="rId18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1pPr>
      <a:lvl2pPr marL="0" marR="0" indent="228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2pPr>
      <a:lvl3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3pPr>
      <a:lvl4pPr marL="0" marR="0" indent="685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4pPr>
      <a:lvl5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5pPr>
      <a:lvl6pPr marL="0" marR="0" indent="1143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6pPr>
      <a:lvl7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7pPr>
      <a:lvl8pPr marL="0" marR="0" indent="1600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8pPr>
      <a:lvl9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818562" y="13081000"/>
            <a:ext cx="367088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600">
                <a:solidFill>
                  <a:srgbClr val="53585F"/>
                </a:solidFill>
                <a:latin typeface="+mn-lt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6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1pPr>
      <a:lvl2pPr marL="0" marR="0" indent="228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2pPr>
      <a:lvl3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3pPr>
      <a:lvl4pPr marL="0" marR="0" indent="685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4pPr>
      <a:lvl5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5pPr>
      <a:lvl6pPr marL="0" marR="0" indent="1143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6pPr>
      <a:lvl7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7pPr>
      <a:lvl8pPr marL="0" marR="0" indent="1600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8pPr>
      <a:lvl9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EE607B7-4A6B-467F-BCC4-BD3605DE51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1" b="9601"/>
          <a:stretch>
            <a:fillRect/>
          </a:stretch>
        </p:blipFill>
        <p:spPr/>
      </p:pic>
      <p:sp>
        <p:nvSpPr>
          <p:cNvPr id="901" name="Shape 901"/>
          <p:cNvSpPr/>
          <p:nvPr/>
        </p:nvSpPr>
        <p:spPr>
          <a:xfrm>
            <a:off x="630998" y="630998"/>
            <a:ext cx="23122003" cy="12454004"/>
          </a:xfrm>
          <a:prstGeom prst="rect">
            <a:avLst/>
          </a:prstGeom>
          <a:solidFill>
            <a:srgbClr val="D82042">
              <a:alpha val="6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2" name="Shape 902"/>
          <p:cNvSpPr/>
          <p:nvPr/>
        </p:nvSpPr>
        <p:spPr>
          <a:xfrm>
            <a:off x="1773993" y="10279549"/>
            <a:ext cx="19128634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defRPr sz="3300">
                <a:solidFill>
                  <a:srgbClr val="FFFFFF"/>
                </a:solidFill>
                <a:latin typeface="San Francisco Display Ultralight"/>
                <a:ea typeface="San Francisco Display Ultralight"/>
                <a:cs typeface="San Francisco Display Ultralight"/>
                <a:sym typeface="San Francisco Display Ultralight"/>
              </a:defRPr>
            </a:pPr>
            <a:r>
              <a:rPr lang="en-US" sz="5400" dirty="0">
                <a:latin typeface="Montserrat" panose="00000500000000000000" pitchFamily="2" charset="0"/>
              </a:rPr>
              <a:t>INTRINSICLY OPTIMIZE ORTHOGONAL CORE </a:t>
            </a:r>
          </a:p>
          <a:p>
            <a:pPr algn="l"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sz="5400" b="1" dirty="0">
                <a:latin typeface="Montserrat" panose="00000500000000000000" pitchFamily="2" charset="0"/>
                <a:ea typeface="San Francisco Display Ultralight"/>
                <a:cs typeface="San Francisco Display Ultralight"/>
                <a:sym typeface="San Francisco Display Ultralight"/>
              </a:rPr>
              <a:t>COMPETENCIES BEFORE INTEGRATED PLATFORMS.</a:t>
            </a:r>
            <a:r>
              <a:rPr lang="en-US" sz="5400" b="1" dirty="0">
                <a:latin typeface="Montserrat" panose="00000500000000000000" pitchFamily="2" charset="0"/>
                <a:ea typeface="San Francisco Display Bold"/>
                <a:cs typeface="San Francisco Display Bold"/>
                <a:sym typeface="San Francisco Display Bold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17418C-339B-467D-B365-D3156B32E960}"/>
              </a:ext>
            </a:extLst>
          </p:cNvPr>
          <p:cNvSpPr/>
          <p:nvPr/>
        </p:nvSpPr>
        <p:spPr>
          <a:xfrm>
            <a:off x="1721741" y="9097057"/>
            <a:ext cx="4733988" cy="841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120000"/>
              </a:lnSpc>
              <a:defRPr sz="6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sz="4400" dirty="0">
                <a:solidFill>
                  <a:srgbClr val="FFFFFF"/>
                </a:solidFill>
                <a:latin typeface="Montserrat" panose="00000500000000000000" pitchFamily="2" charset="0"/>
                <a:sym typeface="San Francisco Display Bold"/>
              </a:rPr>
              <a:t>PROFESSIONAL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E36ED52-0076-41CA-AA10-28B9567BC9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 b="7651"/>
          <a:stretch>
            <a:fillRect/>
          </a:stretch>
        </p:blipFill>
        <p:spPr/>
      </p:pic>
      <p:sp>
        <p:nvSpPr>
          <p:cNvPr id="1241" name="Shape 1241"/>
          <p:cNvSpPr/>
          <p:nvPr/>
        </p:nvSpPr>
        <p:spPr>
          <a:xfrm>
            <a:off x="-1" y="0"/>
            <a:ext cx="24384001" cy="13716000"/>
          </a:xfrm>
          <a:prstGeom prst="rect">
            <a:avLst/>
          </a:prstGeom>
          <a:solidFill>
            <a:srgbClr val="222328">
              <a:alpha val="8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242" name="Shape 1242"/>
          <p:cNvSpPr/>
          <p:nvPr/>
        </p:nvSpPr>
        <p:spPr>
          <a:xfrm>
            <a:off x="1654174" y="8638568"/>
            <a:ext cx="4034236" cy="240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Design Stracture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empowered materials. Conveniently leverage existing client-centric.</a:t>
            </a:r>
          </a:p>
        </p:txBody>
      </p:sp>
      <p:sp>
        <p:nvSpPr>
          <p:cNvPr id="1243" name="Shape 1243"/>
          <p:cNvSpPr/>
          <p:nvPr/>
        </p:nvSpPr>
        <p:spPr>
          <a:xfrm>
            <a:off x="7334646" y="8638568"/>
            <a:ext cx="4034236" cy="240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Design Stracture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empowered materials. Conveniently leverage existing client-centric.</a:t>
            </a:r>
          </a:p>
        </p:txBody>
      </p:sp>
      <p:sp>
        <p:nvSpPr>
          <p:cNvPr id="1244" name="Shape 1244"/>
          <p:cNvSpPr/>
          <p:nvPr/>
        </p:nvSpPr>
        <p:spPr>
          <a:xfrm>
            <a:off x="13015118" y="8790968"/>
            <a:ext cx="4034236" cy="240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Design Stracture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empowered materials. Conveniently leverage existing client-centric.</a:t>
            </a:r>
          </a:p>
        </p:txBody>
      </p:sp>
      <p:sp>
        <p:nvSpPr>
          <p:cNvPr id="1245" name="Shape 1245"/>
          <p:cNvSpPr/>
          <p:nvPr/>
        </p:nvSpPr>
        <p:spPr>
          <a:xfrm>
            <a:off x="18695590" y="8638568"/>
            <a:ext cx="4034236" cy="240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Design Stracture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empowered materials. Conveniently leverage existing client-centric.</a:t>
            </a:r>
          </a:p>
        </p:txBody>
      </p:sp>
      <p:sp>
        <p:nvSpPr>
          <p:cNvPr id="1246" name="Shape 1246"/>
          <p:cNvSpPr/>
          <p:nvPr/>
        </p:nvSpPr>
        <p:spPr>
          <a:xfrm>
            <a:off x="6329820" y="3580209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1247" name="Shape 1247"/>
          <p:cNvSpPr/>
          <p:nvPr/>
        </p:nvSpPr>
        <p:spPr>
          <a:xfrm>
            <a:off x="11905936" y="5146945"/>
            <a:ext cx="572128" cy="1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248" name="Shape 1248"/>
          <p:cNvSpPr/>
          <p:nvPr/>
        </p:nvSpPr>
        <p:spPr>
          <a:xfrm>
            <a:off x="11698766" y="2291754"/>
            <a:ext cx="986469" cy="717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755"/>
                </a:moveTo>
                <a:lnTo>
                  <a:pt x="1866" y="6075"/>
                </a:lnTo>
                <a:lnTo>
                  <a:pt x="10800" y="1395"/>
                </a:lnTo>
                <a:lnTo>
                  <a:pt x="19735" y="6075"/>
                </a:lnTo>
                <a:cubicBezTo>
                  <a:pt x="19735" y="6075"/>
                  <a:pt x="10800" y="10755"/>
                  <a:pt x="10800" y="10755"/>
                </a:cubicBezTo>
                <a:close/>
                <a:moveTo>
                  <a:pt x="18031" y="17315"/>
                </a:moveTo>
                <a:lnTo>
                  <a:pt x="14834" y="16216"/>
                </a:lnTo>
                <a:lnTo>
                  <a:pt x="14832" y="16229"/>
                </a:lnTo>
                <a:cubicBezTo>
                  <a:pt x="14797" y="16218"/>
                  <a:pt x="14765" y="16200"/>
                  <a:pt x="14727" y="16200"/>
                </a:cubicBezTo>
                <a:cubicBezTo>
                  <a:pt x="14627" y="16200"/>
                  <a:pt x="14538" y="16251"/>
                  <a:pt x="14460" y="16324"/>
                </a:cubicBezTo>
                <a:lnTo>
                  <a:pt x="14455" y="16313"/>
                </a:lnTo>
                <a:lnTo>
                  <a:pt x="10820" y="20061"/>
                </a:lnTo>
                <a:lnTo>
                  <a:pt x="7658" y="16334"/>
                </a:lnTo>
                <a:lnTo>
                  <a:pt x="7653" y="16344"/>
                </a:lnTo>
                <a:cubicBezTo>
                  <a:pt x="7571" y="16259"/>
                  <a:pt x="7474" y="16200"/>
                  <a:pt x="7364" y="16200"/>
                </a:cubicBezTo>
                <a:cubicBezTo>
                  <a:pt x="7327" y="16200"/>
                  <a:pt x="7294" y="16218"/>
                  <a:pt x="7259" y="16229"/>
                </a:cubicBezTo>
                <a:lnTo>
                  <a:pt x="7257" y="16216"/>
                </a:lnTo>
                <a:lnTo>
                  <a:pt x="4013" y="17331"/>
                </a:lnTo>
                <a:lnTo>
                  <a:pt x="4767" y="9035"/>
                </a:lnTo>
                <a:lnTo>
                  <a:pt x="10589" y="12084"/>
                </a:lnTo>
                <a:lnTo>
                  <a:pt x="10591" y="12080"/>
                </a:lnTo>
                <a:cubicBezTo>
                  <a:pt x="10655" y="12122"/>
                  <a:pt x="10724" y="12150"/>
                  <a:pt x="10800" y="12150"/>
                </a:cubicBezTo>
                <a:cubicBezTo>
                  <a:pt x="10876" y="12150"/>
                  <a:pt x="10946" y="12122"/>
                  <a:pt x="11009" y="12080"/>
                </a:cubicBezTo>
                <a:lnTo>
                  <a:pt x="11011" y="12084"/>
                </a:lnTo>
                <a:lnTo>
                  <a:pt x="16897" y="9001"/>
                </a:lnTo>
                <a:cubicBezTo>
                  <a:pt x="16897" y="9001"/>
                  <a:pt x="18031" y="17315"/>
                  <a:pt x="18031" y="17315"/>
                </a:cubicBezTo>
                <a:close/>
                <a:moveTo>
                  <a:pt x="21600" y="6075"/>
                </a:moveTo>
                <a:cubicBezTo>
                  <a:pt x="21600" y="5806"/>
                  <a:pt x="21484" y="5579"/>
                  <a:pt x="21319" y="5470"/>
                </a:cubicBezTo>
                <a:lnTo>
                  <a:pt x="21320" y="5466"/>
                </a:lnTo>
                <a:lnTo>
                  <a:pt x="21306" y="5458"/>
                </a:lnTo>
                <a:cubicBezTo>
                  <a:pt x="21301" y="5455"/>
                  <a:pt x="21296" y="5453"/>
                  <a:pt x="21292" y="5451"/>
                </a:cubicBezTo>
                <a:lnTo>
                  <a:pt x="11011" y="66"/>
                </a:lnTo>
                <a:lnTo>
                  <a:pt x="11009" y="70"/>
                </a:lnTo>
                <a:cubicBezTo>
                  <a:pt x="10946" y="28"/>
                  <a:pt x="10876" y="0"/>
                  <a:pt x="10800" y="0"/>
                </a:cubicBezTo>
                <a:cubicBezTo>
                  <a:pt x="10724" y="0"/>
                  <a:pt x="10655" y="28"/>
                  <a:pt x="10591" y="70"/>
                </a:cubicBezTo>
                <a:lnTo>
                  <a:pt x="10589" y="66"/>
                </a:lnTo>
                <a:lnTo>
                  <a:pt x="309" y="5451"/>
                </a:lnTo>
                <a:cubicBezTo>
                  <a:pt x="304" y="5453"/>
                  <a:pt x="299" y="5455"/>
                  <a:pt x="295" y="5458"/>
                </a:cubicBezTo>
                <a:lnTo>
                  <a:pt x="280" y="5466"/>
                </a:lnTo>
                <a:lnTo>
                  <a:pt x="281" y="5470"/>
                </a:lnTo>
                <a:cubicBezTo>
                  <a:pt x="116" y="5579"/>
                  <a:pt x="0" y="5806"/>
                  <a:pt x="0" y="6075"/>
                </a:cubicBezTo>
                <a:cubicBezTo>
                  <a:pt x="0" y="6344"/>
                  <a:pt x="116" y="6571"/>
                  <a:pt x="281" y="6680"/>
                </a:cubicBezTo>
                <a:lnTo>
                  <a:pt x="280" y="6684"/>
                </a:lnTo>
                <a:lnTo>
                  <a:pt x="295" y="6692"/>
                </a:lnTo>
                <a:cubicBezTo>
                  <a:pt x="299" y="6695"/>
                  <a:pt x="304" y="6697"/>
                  <a:pt x="309" y="6699"/>
                </a:cubicBezTo>
                <a:lnTo>
                  <a:pt x="1230" y="7182"/>
                </a:lnTo>
                <a:lnTo>
                  <a:pt x="608" y="13603"/>
                </a:lnTo>
                <a:cubicBezTo>
                  <a:pt x="251" y="13805"/>
                  <a:pt x="0" y="14287"/>
                  <a:pt x="0" y="14850"/>
                </a:cubicBezTo>
                <a:cubicBezTo>
                  <a:pt x="0" y="15596"/>
                  <a:pt x="439" y="16200"/>
                  <a:pt x="982" y="16200"/>
                </a:cubicBezTo>
                <a:cubicBezTo>
                  <a:pt x="1524" y="16200"/>
                  <a:pt x="1964" y="15596"/>
                  <a:pt x="1964" y="14850"/>
                </a:cubicBezTo>
                <a:cubicBezTo>
                  <a:pt x="1964" y="14416"/>
                  <a:pt x="1812" y="14034"/>
                  <a:pt x="1580" y="13787"/>
                </a:cubicBezTo>
                <a:lnTo>
                  <a:pt x="2173" y="7676"/>
                </a:lnTo>
                <a:lnTo>
                  <a:pt x="3822" y="8540"/>
                </a:lnTo>
                <a:lnTo>
                  <a:pt x="2950" y="18135"/>
                </a:lnTo>
                <a:lnTo>
                  <a:pt x="2958" y="18138"/>
                </a:lnTo>
                <a:cubicBezTo>
                  <a:pt x="2955" y="18167"/>
                  <a:pt x="2945" y="18193"/>
                  <a:pt x="2945" y="18225"/>
                </a:cubicBezTo>
                <a:cubicBezTo>
                  <a:pt x="2945" y="18598"/>
                  <a:pt x="3165" y="18900"/>
                  <a:pt x="3436" y="18900"/>
                </a:cubicBezTo>
                <a:cubicBezTo>
                  <a:pt x="3474" y="18900"/>
                  <a:pt x="3506" y="18884"/>
                  <a:pt x="3541" y="18873"/>
                </a:cubicBezTo>
                <a:lnTo>
                  <a:pt x="3543" y="18884"/>
                </a:lnTo>
                <a:lnTo>
                  <a:pt x="7238" y="17613"/>
                </a:lnTo>
                <a:lnTo>
                  <a:pt x="10506" y="21465"/>
                </a:lnTo>
                <a:lnTo>
                  <a:pt x="10510" y="21456"/>
                </a:lnTo>
                <a:cubicBezTo>
                  <a:pt x="10593" y="21541"/>
                  <a:pt x="10690" y="21600"/>
                  <a:pt x="10800" y="21600"/>
                </a:cubicBezTo>
                <a:cubicBezTo>
                  <a:pt x="10901" y="21600"/>
                  <a:pt x="10989" y="21548"/>
                  <a:pt x="11068" y="21476"/>
                </a:cubicBezTo>
                <a:lnTo>
                  <a:pt x="11072" y="21487"/>
                </a:lnTo>
                <a:lnTo>
                  <a:pt x="14834" y="17607"/>
                </a:lnTo>
                <a:lnTo>
                  <a:pt x="18548" y="18884"/>
                </a:lnTo>
                <a:lnTo>
                  <a:pt x="18550" y="18871"/>
                </a:lnTo>
                <a:cubicBezTo>
                  <a:pt x="18585" y="18882"/>
                  <a:pt x="18618" y="18900"/>
                  <a:pt x="18655" y="18900"/>
                </a:cubicBezTo>
                <a:cubicBezTo>
                  <a:pt x="18926" y="18900"/>
                  <a:pt x="19145" y="18598"/>
                  <a:pt x="19145" y="18225"/>
                </a:cubicBezTo>
                <a:cubicBezTo>
                  <a:pt x="19145" y="18181"/>
                  <a:pt x="19135" y="18143"/>
                  <a:pt x="19130" y="18102"/>
                </a:cubicBezTo>
                <a:lnTo>
                  <a:pt x="19137" y="18100"/>
                </a:lnTo>
                <a:lnTo>
                  <a:pt x="17830" y="8513"/>
                </a:lnTo>
                <a:lnTo>
                  <a:pt x="21292" y="6699"/>
                </a:lnTo>
                <a:cubicBezTo>
                  <a:pt x="21296" y="6697"/>
                  <a:pt x="21301" y="6695"/>
                  <a:pt x="21306" y="6692"/>
                </a:cubicBezTo>
                <a:lnTo>
                  <a:pt x="21320" y="6684"/>
                </a:lnTo>
                <a:lnTo>
                  <a:pt x="21319" y="6680"/>
                </a:lnTo>
                <a:cubicBezTo>
                  <a:pt x="21484" y="6571"/>
                  <a:pt x="21600" y="6344"/>
                  <a:pt x="21600" y="6075"/>
                </a:cubicBezTo>
              </a:path>
            </a:pathLst>
          </a:custGeom>
          <a:solidFill>
            <a:srgbClr val="DCDEE0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grpSp>
        <p:nvGrpSpPr>
          <p:cNvPr id="1251" name="Group 1251"/>
          <p:cNvGrpSpPr/>
          <p:nvPr/>
        </p:nvGrpSpPr>
        <p:grpSpPr>
          <a:xfrm>
            <a:off x="20126920" y="7141387"/>
            <a:ext cx="1171576" cy="1171576"/>
            <a:chOff x="0" y="0"/>
            <a:chExt cx="1171575" cy="1171575"/>
          </a:xfrm>
        </p:grpSpPr>
        <p:sp>
          <p:nvSpPr>
            <p:cNvPr id="1249" name="Shape 1249"/>
            <p:cNvSpPr/>
            <p:nvPr/>
          </p:nvSpPr>
          <p:spPr>
            <a:xfrm>
              <a:off x="299724" y="403760"/>
              <a:ext cx="572128" cy="364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6495"/>
                  </a:moveTo>
                  <a:lnTo>
                    <a:pt x="19636" y="15723"/>
                  </a:lnTo>
                  <a:lnTo>
                    <a:pt x="19636" y="5877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8655" y="14952"/>
                  </a:moveTo>
                  <a:lnTo>
                    <a:pt x="16691" y="13409"/>
                  </a:lnTo>
                  <a:lnTo>
                    <a:pt x="16691" y="8191"/>
                  </a:lnTo>
                  <a:lnTo>
                    <a:pt x="18655" y="6648"/>
                  </a:lnTo>
                  <a:cubicBezTo>
                    <a:pt x="18655" y="6648"/>
                    <a:pt x="18655" y="14952"/>
                    <a:pt x="18655" y="14952"/>
                  </a:cubicBezTo>
                  <a:close/>
                  <a:moveTo>
                    <a:pt x="15709" y="6171"/>
                  </a:moveTo>
                  <a:lnTo>
                    <a:pt x="982" y="61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4727" y="1543"/>
                  </a:lnTo>
                  <a:cubicBezTo>
                    <a:pt x="15269" y="1543"/>
                    <a:pt x="15709" y="2234"/>
                    <a:pt x="15709" y="3086"/>
                  </a:cubicBezTo>
                  <a:cubicBezTo>
                    <a:pt x="15709" y="3086"/>
                    <a:pt x="15709" y="6171"/>
                    <a:pt x="15709" y="6171"/>
                  </a:cubicBezTo>
                  <a:close/>
                  <a:moveTo>
                    <a:pt x="15709" y="18514"/>
                  </a:moveTo>
                  <a:cubicBezTo>
                    <a:pt x="15709" y="19367"/>
                    <a:pt x="15269" y="20057"/>
                    <a:pt x="14727" y="20057"/>
                  </a:cubicBez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982" y="7714"/>
                  </a:lnTo>
                  <a:lnTo>
                    <a:pt x="15709" y="7714"/>
                  </a:lnTo>
                  <a:cubicBezTo>
                    <a:pt x="15709" y="7714"/>
                    <a:pt x="15709" y="18514"/>
                    <a:pt x="15709" y="18514"/>
                  </a:cubicBezTo>
                  <a:close/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6691" y="6467"/>
                  </a:lnTo>
                  <a:lnTo>
                    <a:pt x="16691" y="3086"/>
                  </a:lnTo>
                  <a:cubicBezTo>
                    <a:pt x="16691" y="1382"/>
                    <a:pt x="15812" y="0"/>
                    <a:pt x="14727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4727" y="21600"/>
                  </a:lnTo>
                  <a:cubicBezTo>
                    <a:pt x="15812" y="21600"/>
                    <a:pt x="16691" y="20219"/>
                    <a:pt x="16691" y="18514"/>
                  </a:cubicBezTo>
                  <a:lnTo>
                    <a:pt x="16691" y="15134"/>
                  </a:lnTo>
                  <a:lnTo>
                    <a:pt x="20890" y="18433"/>
                  </a:lnTo>
                  <a:lnTo>
                    <a:pt x="20892" y="18426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69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2273" y="3086"/>
                  </a:moveTo>
                  <a:cubicBezTo>
                    <a:pt x="12002" y="3086"/>
                    <a:pt x="11782" y="3432"/>
                    <a:pt x="11782" y="3857"/>
                  </a:cubicBezTo>
                  <a:cubicBezTo>
                    <a:pt x="11782" y="4284"/>
                    <a:pt x="12002" y="4629"/>
                    <a:pt x="12273" y="4629"/>
                  </a:cubicBezTo>
                  <a:cubicBezTo>
                    <a:pt x="12544" y="4629"/>
                    <a:pt x="12764" y="4284"/>
                    <a:pt x="12764" y="3857"/>
                  </a:cubicBezTo>
                  <a:cubicBezTo>
                    <a:pt x="12764" y="3432"/>
                    <a:pt x="12544" y="3086"/>
                    <a:pt x="12273" y="3086"/>
                  </a:cubicBezTo>
                  <a:moveTo>
                    <a:pt x="14236" y="3086"/>
                  </a:moveTo>
                  <a:cubicBezTo>
                    <a:pt x="13966" y="3086"/>
                    <a:pt x="13745" y="3432"/>
                    <a:pt x="13745" y="3857"/>
                  </a:cubicBezTo>
                  <a:cubicBezTo>
                    <a:pt x="13745" y="4284"/>
                    <a:pt x="13966" y="4629"/>
                    <a:pt x="14236" y="4629"/>
                  </a:cubicBezTo>
                  <a:cubicBezTo>
                    <a:pt x="14507" y="4629"/>
                    <a:pt x="14727" y="4284"/>
                    <a:pt x="14727" y="3857"/>
                  </a:cubicBezTo>
                  <a:cubicBezTo>
                    <a:pt x="14727" y="3432"/>
                    <a:pt x="14507" y="3086"/>
                    <a:pt x="14236" y="3086"/>
                  </a:cubicBezTo>
                  <a:moveTo>
                    <a:pt x="5400" y="10800"/>
                  </a:moveTo>
                  <a:cubicBezTo>
                    <a:pt x="6214" y="10800"/>
                    <a:pt x="6873" y="11837"/>
                    <a:pt x="6873" y="13114"/>
                  </a:cubicBezTo>
                  <a:cubicBezTo>
                    <a:pt x="6873" y="14393"/>
                    <a:pt x="6214" y="15429"/>
                    <a:pt x="5400" y="15429"/>
                  </a:cubicBezTo>
                  <a:cubicBezTo>
                    <a:pt x="4586" y="15429"/>
                    <a:pt x="3927" y="14393"/>
                    <a:pt x="3927" y="13114"/>
                  </a:cubicBezTo>
                  <a:cubicBezTo>
                    <a:pt x="3927" y="11837"/>
                    <a:pt x="4586" y="10800"/>
                    <a:pt x="5400" y="10800"/>
                  </a:cubicBezTo>
                  <a:moveTo>
                    <a:pt x="11291" y="10800"/>
                  </a:moveTo>
                  <a:cubicBezTo>
                    <a:pt x="12104" y="10800"/>
                    <a:pt x="12764" y="11837"/>
                    <a:pt x="12764" y="13114"/>
                  </a:cubicBezTo>
                  <a:cubicBezTo>
                    <a:pt x="12764" y="14393"/>
                    <a:pt x="12104" y="15429"/>
                    <a:pt x="11291" y="15429"/>
                  </a:cubicBezTo>
                  <a:cubicBezTo>
                    <a:pt x="10477" y="15429"/>
                    <a:pt x="9818" y="14393"/>
                    <a:pt x="9818" y="13114"/>
                  </a:cubicBezTo>
                  <a:cubicBezTo>
                    <a:pt x="9818" y="11837"/>
                    <a:pt x="10477" y="10800"/>
                    <a:pt x="11291" y="10800"/>
                  </a:cubicBezTo>
                  <a:moveTo>
                    <a:pt x="5400" y="16971"/>
                  </a:moveTo>
                  <a:lnTo>
                    <a:pt x="11291" y="16971"/>
                  </a:lnTo>
                  <a:cubicBezTo>
                    <a:pt x="12647" y="16971"/>
                    <a:pt x="13745" y="15245"/>
                    <a:pt x="13745" y="13114"/>
                  </a:cubicBezTo>
                  <a:cubicBezTo>
                    <a:pt x="13745" y="10984"/>
                    <a:pt x="12647" y="9257"/>
                    <a:pt x="11291" y="9257"/>
                  </a:cubicBezTo>
                  <a:cubicBezTo>
                    <a:pt x="9935" y="9257"/>
                    <a:pt x="8836" y="10984"/>
                    <a:pt x="8836" y="13114"/>
                  </a:cubicBezTo>
                  <a:cubicBezTo>
                    <a:pt x="8836" y="13987"/>
                    <a:pt x="9028" y="14782"/>
                    <a:pt x="9338" y="15429"/>
                  </a:cubicBezTo>
                  <a:lnTo>
                    <a:pt x="7352" y="15429"/>
                  </a:lnTo>
                  <a:cubicBezTo>
                    <a:pt x="7663" y="14782"/>
                    <a:pt x="7855" y="13987"/>
                    <a:pt x="7855" y="13114"/>
                  </a:cubicBezTo>
                  <a:cubicBezTo>
                    <a:pt x="7855" y="10984"/>
                    <a:pt x="6755" y="9257"/>
                    <a:pt x="5400" y="9257"/>
                  </a:cubicBezTo>
                  <a:cubicBezTo>
                    <a:pt x="4044" y="9257"/>
                    <a:pt x="2945" y="10984"/>
                    <a:pt x="2945" y="13114"/>
                  </a:cubicBezTo>
                  <a:cubicBezTo>
                    <a:pt x="2945" y="15245"/>
                    <a:pt x="4044" y="16971"/>
                    <a:pt x="5400" y="16971"/>
                  </a:cubicBezTo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3890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j-lt"/>
              </a:endParaRPr>
            </a:p>
          </p:txBody>
        </p:sp>
        <p:sp>
          <p:nvSpPr>
            <p:cNvPr id="1250" name="Shape 1250"/>
            <p:cNvSpPr/>
            <p:nvPr/>
          </p:nvSpPr>
          <p:spPr>
            <a:xfrm>
              <a:off x="0" y="0"/>
              <a:ext cx="1171575" cy="1171575"/>
            </a:xfrm>
            <a:prstGeom prst="ellipse">
              <a:avLst/>
            </a:prstGeom>
            <a:noFill/>
            <a:ln w="254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>
                <a:latin typeface="+mj-lt"/>
              </a:endParaRPr>
            </a:p>
          </p:txBody>
        </p:sp>
      </p:grpSp>
      <p:grpSp>
        <p:nvGrpSpPr>
          <p:cNvPr id="1254" name="Group 1254"/>
          <p:cNvGrpSpPr/>
          <p:nvPr/>
        </p:nvGrpSpPr>
        <p:grpSpPr>
          <a:xfrm>
            <a:off x="8765976" y="7141387"/>
            <a:ext cx="1171576" cy="1171576"/>
            <a:chOff x="0" y="0"/>
            <a:chExt cx="1171575" cy="1171575"/>
          </a:xfrm>
        </p:grpSpPr>
        <p:sp>
          <p:nvSpPr>
            <p:cNvPr id="1252" name="Shape 1252"/>
            <p:cNvSpPr/>
            <p:nvPr/>
          </p:nvSpPr>
          <p:spPr>
            <a:xfrm>
              <a:off x="299724" y="325749"/>
              <a:ext cx="572128" cy="520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1880"/>
                  </a:moveTo>
                  <a:cubicBezTo>
                    <a:pt x="20618" y="12476"/>
                    <a:pt x="20178" y="12960"/>
                    <a:pt x="19636" y="12960"/>
                  </a:cubicBezTo>
                  <a:lnTo>
                    <a:pt x="19636" y="8640"/>
                  </a:lnTo>
                  <a:cubicBezTo>
                    <a:pt x="20178" y="8640"/>
                    <a:pt x="20618" y="9124"/>
                    <a:pt x="20618" y="9720"/>
                  </a:cubicBezTo>
                  <a:cubicBezTo>
                    <a:pt x="20618" y="9720"/>
                    <a:pt x="20618" y="11880"/>
                    <a:pt x="20618" y="11880"/>
                  </a:cubicBezTo>
                  <a:close/>
                  <a:moveTo>
                    <a:pt x="18655" y="19980"/>
                  </a:moveTo>
                  <a:cubicBezTo>
                    <a:pt x="18655" y="20279"/>
                    <a:pt x="18434" y="20520"/>
                    <a:pt x="18164" y="20520"/>
                  </a:cubicBezTo>
                  <a:cubicBezTo>
                    <a:pt x="17893" y="20520"/>
                    <a:pt x="17673" y="20279"/>
                    <a:pt x="17673" y="19980"/>
                  </a:cubicBezTo>
                  <a:lnTo>
                    <a:pt x="17673" y="1620"/>
                  </a:lnTo>
                  <a:cubicBezTo>
                    <a:pt x="17673" y="1322"/>
                    <a:pt x="17893" y="1080"/>
                    <a:pt x="18164" y="1080"/>
                  </a:cubicBezTo>
                  <a:cubicBezTo>
                    <a:pt x="18434" y="1080"/>
                    <a:pt x="18655" y="1322"/>
                    <a:pt x="18655" y="1620"/>
                  </a:cubicBezTo>
                  <a:cubicBezTo>
                    <a:pt x="18655" y="1620"/>
                    <a:pt x="18655" y="19980"/>
                    <a:pt x="18655" y="19980"/>
                  </a:cubicBezTo>
                  <a:close/>
                  <a:moveTo>
                    <a:pt x="16691" y="18404"/>
                  </a:moveTo>
                  <a:lnTo>
                    <a:pt x="2944" y="13512"/>
                  </a:lnTo>
                  <a:cubicBezTo>
                    <a:pt x="2944" y="13508"/>
                    <a:pt x="2945" y="13504"/>
                    <a:pt x="2945" y="13500"/>
                  </a:cubicBezTo>
                  <a:lnTo>
                    <a:pt x="2945" y="8100"/>
                  </a:lnTo>
                  <a:cubicBezTo>
                    <a:pt x="2945" y="8096"/>
                    <a:pt x="2944" y="8093"/>
                    <a:pt x="2944" y="8089"/>
                  </a:cubicBezTo>
                  <a:lnTo>
                    <a:pt x="16691" y="3197"/>
                  </a:lnTo>
                  <a:cubicBezTo>
                    <a:pt x="16691" y="3197"/>
                    <a:pt x="16691" y="18404"/>
                    <a:pt x="16691" y="18404"/>
                  </a:cubicBezTo>
                  <a:close/>
                  <a:moveTo>
                    <a:pt x="12480" y="18725"/>
                  </a:moveTo>
                  <a:cubicBezTo>
                    <a:pt x="12316" y="19294"/>
                    <a:pt x="11764" y="19608"/>
                    <a:pt x="11247" y="19428"/>
                  </a:cubicBezTo>
                  <a:lnTo>
                    <a:pt x="6102" y="17625"/>
                  </a:lnTo>
                  <a:cubicBezTo>
                    <a:pt x="5585" y="17444"/>
                    <a:pt x="5299" y="16837"/>
                    <a:pt x="5464" y="16269"/>
                  </a:cubicBezTo>
                  <a:lnTo>
                    <a:pt x="5654" y="15610"/>
                  </a:lnTo>
                  <a:lnTo>
                    <a:pt x="12661" y="18104"/>
                  </a:lnTo>
                  <a:cubicBezTo>
                    <a:pt x="12661" y="18104"/>
                    <a:pt x="12480" y="18725"/>
                    <a:pt x="12480" y="18725"/>
                  </a:cubicBezTo>
                  <a:close/>
                  <a:moveTo>
                    <a:pt x="1964" y="13500"/>
                  </a:moveTo>
                  <a:lnTo>
                    <a:pt x="982" y="13500"/>
                  </a:lnTo>
                  <a:lnTo>
                    <a:pt x="982" y="8100"/>
                  </a:lnTo>
                  <a:lnTo>
                    <a:pt x="1964" y="8100"/>
                  </a:lnTo>
                  <a:cubicBezTo>
                    <a:pt x="1964" y="8100"/>
                    <a:pt x="1964" y="13500"/>
                    <a:pt x="1964" y="13500"/>
                  </a:cubicBezTo>
                  <a:close/>
                  <a:moveTo>
                    <a:pt x="19636" y="7560"/>
                  </a:moveTo>
                  <a:lnTo>
                    <a:pt x="19636" y="1620"/>
                  </a:lnTo>
                  <a:cubicBezTo>
                    <a:pt x="19636" y="725"/>
                    <a:pt x="18977" y="0"/>
                    <a:pt x="18164" y="0"/>
                  </a:cubicBezTo>
                  <a:cubicBezTo>
                    <a:pt x="17350" y="0"/>
                    <a:pt x="16691" y="725"/>
                    <a:pt x="16691" y="1620"/>
                  </a:cubicBezTo>
                  <a:lnTo>
                    <a:pt x="16691" y="2062"/>
                  </a:lnTo>
                  <a:lnTo>
                    <a:pt x="2411" y="7144"/>
                  </a:lnTo>
                  <a:cubicBezTo>
                    <a:pt x="2276" y="7067"/>
                    <a:pt x="2126" y="7020"/>
                    <a:pt x="1964" y="7020"/>
                  </a:cubicBezTo>
                  <a:lnTo>
                    <a:pt x="982" y="7020"/>
                  </a:lnTo>
                  <a:cubicBezTo>
                    <a:pt x="440" y="7020"/>
                    <a:pt x="0" y="7504"/>
                    <a:pt x="0" y="8100"/>
                  </a:cubicBezTo>
                  <a:lnTo>
                    <a:pt x="0" y="13500"/>
                  </a:lnTo>
                  <a:cubicBezTo>
                    <a:pt x="0" y="14097"/>
                    <a:pt x="440" y="14580"/>
                    <a:pt x="982" y="14580"/>
                  </a:cubicBezTo>
                  <a:lnTo>
                    <a:pt x="1964" y="14580"/>
                  </a:lnTo>
                  <a:cubicBezTo>
                    <a:pt x="2126" y="14580"/>
                    <a:pt x="2276" y="14533"/>
                    <a:pt x="2411" y="14457"/>
                  </a:cubicBezTo>
                  <a:lnTo>
                    <a:pt x="4720" y="15278"/>
                  </a:lnTo>
                  <a:lnTo>
                    <a:pt x="4529" y="15941"/>
                  </a:lnTo>
                  <a:cubicBezTo>
                    <a:pt x="4199" y="17078"/>
                    <a:pt x="4770" y="18292"/>
                    <a:pt x="5803" y="18654"/>
                  </a:cubicBezTo>
                  <a:lnTo>
                    <a:pt x="10949" y="20456"/>
                  </a:lnTo>
                  <a:cubicBezTo>
                    <a:pt x="11983" y="20819"/>
                    <a:pt x="13087" y="20190"/>
                    <a:pt x="13416" y="19053"/>
                  </a:cubicBezTo>
                  <a:lnTo>
                    <a:pt x="13595" y="18437"/>
                  </a:lnTo>
                  <a:lnTo>
                    <a:pt x="16691" y="19538"/>
                  </a:lnTo>
                  <a:lnTo>
                    <a:pt x="16691" y="19980"/>
                  </a:lnTo>
                  <a:cubicBezTo>
                    <a:pt x="16691" y="20875"/>
                    <a:pt x="17350" y="21600"/>
                    <a:pt x="18164" y="21600"/>
                  </a:cubicBezTo>
                  <a:cubicBezTo>
                    <a:pt x="18977" y="21600"/>
                    <a:pt x="19636" y="20875"/>
                    <a:pt x="19636" y="19980"/>
                  </a:cubicBezTo>
                  <a:lnTo>
                    <a:pt x="19636" y="14040"/>
                  </a:lnTo>
                  <a:cubicBezTo>
                    <a:pt x="20721" y="14040"/>
                    <a:pt x="21600" y="13073"/>
                    <a:pt x="21600" y="11880"/>
                  </a:cubicBezTo>
                  <a:lnTo>
                    <a:pt x="21600" y="9720"/>
                  </a:lnTo>
                  <a:cubicBezTo>
                    <a:pt x="21600" y="8527"/>
                    <a:pt x="20721" y="7560"/>
                    <a:pt x="19636" y="7560"/>
                  </a:cubicBezTo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3890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j-lt"/>
              </a:endParaRP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0" y="0"/>
              <a:ext cx="1171575" cy="1171575"/>
            </a:xfrm>
            <a:prstGeom prst="ellipse">
              <a:avLst/>
            </a:prstGeom>
            <a:noFill/>
            <a:ln w="254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>
                <a:latin typeface="+mj-lt"/>
              </a:endParaRPr>
            </a:p>
          </p:txBody>
        </p:sp>
      </p:grpSp>
      <p:grpSp>
        <p:nvGrpSpPr>
          <p:cNvPr id="1257" name="Group 1257"/>
          <p:cNvGrpSpPr/>
          <p:nvPr/>
        </p:nvGrpSpPr>
        <p:grpSpPr>
          <a:xfrm>
            <a:off x="3085504" y="7141387"/>
            <a:ext cx="1171576" cy="1171576"/>
            <a:chOff x="0" y="0"/>
            <a:chExt cx="1171575" cy="1171575"/>
          </a:xfrm>
        </p:grpSpPr>
        <p:sp>
          <p:nvSpPr>
            <p:cNvPr id="1255" name="Shape 1255"/>
            <p:cNvSpPr/>
            <p:nvPr/>
          </p:nvSpPr>
          <p:spPr>
            <a:xfrm>
              <a:off x="299724" y="351752"/>
              <a:ext cx="572128" cy="46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400"/>
                  </a:moveTo>
                  <a:lnTo>
                    <a:pt x="16349" y="14400"/>
                  </a:lnTo>
                  <a:cubicBezTo>
                    <a:pt x="16227" y="14820"/>
                    <a:pt x="16076" y="15221"/>
                    <a:pt x="15897" y="15600"/>
                  </a:cubicBezTo>
                  <a:lnTo>
                    <a:pt x="20618" y="15600"/>
                  </a:lnTo>
                  <a:lnTo>
                    <a:pt x="20618" y="19200"/>
                  </a:lnTo>
                  <a:cubicBezTo>
                    <a:pt x="20618" y="19862"/>
                    <a:pt x="20178" y="20400"/>
                    <a:pt x="19636" y="20400"/>
                  </a:cubicBezTo>
                  <a:lnTo>
                    <a:pt x="1964" y="20400"/>
                  </a:lnTo>
                  <a:cubicBezTo>
                    <a:pt x="1422" y="20400"/>
                    <a:pt x="982" y="19862"/>
                    <a:pt x="982" y="19200"/>
                  </a:cubicBezTo>
                  <a:lnTo>
                    <a:pt x="982" y="15600"/>
                  </a:lnTo>
                  <a:lnTo>
                    <a:pt x="5704" y="15600"/>
                  </a:lnTo>
                  <a:cubicBezTo>
                    <a:pt x="5524" y="15221"/>
                    <a:pt x="5373" y="14820"/>
                    <a:pt x="5251" y="14400"/>
                  </a:cubicBezTo>
                  <a:lnTo>
                    <a:pt x="982" y="14400"/>
                  </a:lnTo>
                  <a:lnTo>
                    <a:pt x="982" y="4800"/>
                  </a:lnTo>
                  <a:cubicBezTo>
                    <a:pt x="982" y="4138"/>
                    <a:pt x="1422" y="3600"/>
                    <a:pt x="1964" y="3600"/>
                  </a:cubicBezTo>
                  <a:lnTo>
                    <a:pt x="3927" y="3600"/>
                  </a:lnTo>
                  <a:cubicBezTo>
                    <a:pt x="5891" y="3600"/>
                    <a:pt x="5891" y="1200"/>
                    <a:pt x="7364" y="1200"/>
                  </a:cubicBezTo>
                  <a:lnTo>
                    <a:pt x="14236" y="1200"/>
                  </a:lnTo>
                  <a:cubicBezTo>
                    <a:pt x="15709" y="1200"/>
                    <a:pt x="15709" y="3600"/>
                    <a:pt x="17673" y="3600"/>
                  </a:cubicBezTo>
                  <a:lnTo>
                    <a:pt x="19636" y="3600"/>
                  </a:lnTo>
                  <a:cubicBezTo>
                    <a:pt x="20178" y="3600"/>
                    <a:pt x="20618" y="4138"/>
                    <a:pt x="20618" y="4800"/>
                  </a:cubicBezTo>
                  <a:cubicBezTo>
                    <a:pt x="20618" y="4800"/>
                    <a:pt x="20618" y="14400"/>
                    <a:pt x="20618" y="14400"/>
                  </a:cubicBezTo>
                  <a:close/>
                  <a:moveTo>
                    <a:pt x="19636" y="2400"/>
                  </a:moveTo>
                  <a:lnTo>
                    <a:pt x="17673" y="2400"/>
                  </a:lnTo>
                  <a:cubicBezTo>
                    <a:pt x="16200" y="2400"/>
                    <a:pt x="16200" y="0"/>
                    <a:pt x="14236" y="0"/>
                  </a:cubicBezTo>
                  <a:lnTo>
                    <a:pt x="7364" y="0"/>
                  </a:lnTo>
                  <a:cubicBezTo>
                    <a:pt x="5400" y="0"/>
                    <a:pt x="5400" y="2400"/>
                    <a:pt x="3927" y="2400"/>
                  </a:cubicBezTo>
                  <a:lnTo>
                    <a:pt x="1964" y="2400"/>
                  </a:lnTo>
                  <a:cubicBezTo>
                    <a:pt x="879" y="2400"/>
                    <a:pt x="0" y="3475"/>
                    <a:pt x="0" y="4800"/>
                  </a:cubicBezTo>
                  <a:lnTo>
                    <a:pt x="0" y="19200"/>
                  </a:lnTo>
                  <a:cubicBezTo>
                    <a:pt x="0" y="20525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525"/>
                    <a:pt x="21600" y="19200"/>
                  </a:cubicBezTo>
                  <a:lnTo>
                    <a:pt x="21600" y="4800"/>
                  </a:lnTo>
                  <a:cubicBezTo>
                    <a:pt x="21600" y="3475"/>
                    <a:pt x="20721" y="2400"/>
                    <a:pt x="19636" y="2400"/>
                  </a:cubicBezTo>
                  <a:moveTo>
                    <a:pt x="18164" y="7200"/>
                  </a:moveTo>
                  <a:cubicBezTo>
                    <a:pt x="17892" y="7200"/>
                    <a:pt x="17673" y="6932"/>
                    <a:pt x="17673" y="6600"/>
                  </a:cubicBezTo>
                  <a:cubicBezTo>
                    <a:pt x="17673" y="6269"/>
                    <a:pt x="17892" y="6000"/>
                    <a:pt x="18164" y="6000"/>
                  </a:cubicBezTo>
                  <a:cubicBezTo>
                    <a:pt x="18435" y="6000"/>
                    <a:pt x="18655" y="6269"/>
                    <a:pt x="18655" y="6600"/>
                  </a:cubicBezTo>
                  <a:cubicBezTo>
                    <a:pt x="18655" y="6932"/>
                    <a:pt x="18435" y="7200"/>
                    <a:pt x="18164" y="7200"/>
                  </a:cubicBezTo>
                  <a:moveTo>
                    <a:pt x="18164" y="4800"/>
                  </a:moveTo>
                  <a:cubicBezTo>
                    <a:pt x="17351" y="4800"/>
                    <a:pt x="16691" y="5607"/>
                    <a:pt x="16691" y="6600"/>
                  </a:cubicBezTo>
                  <a:cubicBezTo>
                    <a:pt x="16691" y="7594"/>
                    <a:pt x="17351" y="8400"/>
                    <a:pt x="18164" y="8400"/>
                  </a:cubicBezTo>
                  <a:cubicBezTo>
                    <a:pt x="18977" y="8400"/>
                    <a:pt x="19636" y="7594"/>
                    <a:pt x="19636" y="6600"/>
                  </a:cubicBezTo>
                  <a:cubicBezTo>
                    <a:pt x="19636" y="5607"/>
                    <a:pt x="18977" y="4800"/>
                    <a:pt x="18164" y="4800"/>
                  </a:cubicBezTo>
                  <a:moveTo>
                    <a:pt x="18164" y="9600"/>
                  </a:moveTo>
                  <a:cubicBezTo>
                    <a:pt x="17892" y="9600"/>
                    <a:pt x="17673" y="9869"/>
                    <a:pt x="17673" y="10200"/>
                  </a:cubicBezTo>
                  <a:cubicBezTo>
                    <a:pt x="17673" y="10532"/>
                    <a:pt x="17892" y="10800"/>
                    <a:pt x="18164" y="10800"/>
                  </a:cubicBezTo>
                  <a:cubicBezTo>
                    <a:pt x="18435" y="10800"/>
                    <a:pt x="18655" y="10532"/>
                    <a:pt x="18655" y="10200"/>
                  </a:cubicBezTo>
                  <a:cubicBezTo>
                    <a:pt x="18655" y="9869"/>
                    <a:pt x="18435" y="9600"/>
                    <a:pt x="18164" y="9600"/>
                  </a:cubicBezTo>
                  <a:moveTo>
                    <a:pt x="10800" y="16800"/>
                  </a:moveTo>
                  <a:cubicBezTo>
                    <a:pt x="8631" y="16800"/>
                    <a:pt x="6873" y="14651"/>
                    <a:pt x="6873" y="12000"/>
                  </a:cubicBezTo>
                  <a:cubicBezTo>
                    <a:pt x="6873" y="9349"/>
                    <a:pt x="8631" y="7200"/>
                    <a:pt x="10800" y="7200"/>
                  </a:cubicBezTo>
                  <a:cubicBezTo>
                    <a:pt x="12969" y="7200"/>
                    <a:pt x="14727" y="9349"/>
                    <a:pt x="14727" y="12000"/>
                  </a:cubicBezTo>
                  <a:cubicBezTo>
                    <a:pt x="14727" y="14651"/>
                    <a:pt x="12969" y="16800"/>
                    <a:pt x="10800" y="16800"/>
                  </a:cubicBezTo>
                  <a:moveTo>
                    <a:pt x="10800" y="6000"/>
                  </a:moveTo>
                  <a:cubicBezTo>
                    <a:pt x="8088" y="6000"/>
                    <a:pt x="5891" y="8687"/>
                    <a:pt x="5891" y="12000"/>
                  </a:cubicBezTo>
                  <a:cubicBezTo>
                    <a:pt x="5891" y="15314"/>
                    <a:pt x="8088" y="18000"/>
                    <a:pt x="10800" y="18000"/>
                  </a:cubicBezTo>
                  <a:cubicBezTo>
                    <a:pt x="13512" y="18000"/>
                    <a:pt x="15709" y="15314"/>
                    <a:pt x="15709" y="12000"/>
                  </a:cubicBezTo>
                  <a:cubicBezTo>
                    <a:pt x="15709" y="8687"/>
                    <a:pt x="13512" y="6000"/>
                    <a:pt x="10800" y="6000"/>
                  </a:cubicBezTo>
                  <a:moveTo>
                    <a:pt x="10800" y="14400"/>
                  </a:moveTo>
                  <a:cubicBezTo>
                    <a:pt x="9716" y="14400"/>
                    <a:pt x="8836" y="13325"/>
                    <a:pt x="8836" y="12000"/>
                  </a:cubicBezTo>
                  <a:cubicBezTo>
                    <a:pt x="8836" y="10675"/>
                    <a:pt x="9716" y="9600"/>
                    <a:pt x="10800" y="9600"/>
                  </a:cubicBezTo>
                  <a:cubicBezTo>
                    <a:pt x="11884" y="9600"/>
                    <a:pt x="12764" y="10675"/>
                    <a:pt x="12764" y="12000"/>
                  </a:cubicBezTo>
                  <a:cubicBezTo>
                    <a:pt x="12764" y="13325"/>
                    <a:pt x="11884" y="14400"/>
                    <a:pt x="10800" y="14400"/>
                  </a:cubicBezTo>
                  <a:moveTo>
                    <a:pt x="10800" y="8400"/>
                  </a:moveTo>
                  <a:cubicBezTo>
                    <a:pt x="9173" y="8400"/>
                    <a:pt x="7855" y="10012"/>
                    <a:pt x="7855" y="12000"/>
                  </a:cubicBezTo>
                  <a:cubicBezTo>
                    <a:pt x="7855" y="13988"/>
                    <a:pt x="9173" y="15600"/>
                    <a:pt x="10800" y="15600"/>
                  </a:cubicBezTo>
                  <a:cubicBezTo>
                    <a:pt x="12426" y="15600"/>
                    <a:pt x="13745" y="13988"/>
                    <a:pt x="13745" y="12000"/>
                  </a:cubicBezTo>
                  <a:cubicBezTo>
                    <a:pt x="13745" y="10012"/>
                    <a:pt x="12426" y="8400"/>
                    <a:pt x="10800" y="8400"/>
                  </a:cubicBezTo>
                  <a:moveTo>
                    <a:pt x="8345" y="3600"/>
                  </a:moveTo>
                  <a:lnTo>
                    <a:pt x="13255" y="3600"/>
                  </a:lnTo>
                  <a:cubicBezTo>
                    <a:pt x="13526" y="3600"/>
                    <a:pt x="13745" y="3332"/>
                    <a:pt x="13745" y="3000"/>
                  </a:cubicBezTo>
                  <a:cubicBezTo>
                    <a:pt x="13745" y="2669"/>
                    <a:pt x="13526" y="2400"/>
                    <a:pt x="13255" y="2400"/>
                  </a:cubicBezTo>
                  <a:lnTo>
                    <a:pt x="8345" y="2400"/>
                  </a:lnTo>
                  <a:cubicBezTo>
                    <a:pt x="8074" y="2400"/>
                    <a:pt x="7855" y="2669"/>
                    <a:pt x="7855" y="3000"/>
                  </a:cubicBezTo>
                  <a:cubicBezTo>
                    <a:pt x="7855" y="3332"/>
                    <a:pt x="8074" y="3600"/>
                    <a:pt x="8345" y="3600"/>
                  </a:cubicBezTo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3890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j-lt"/>
              </a:endParaRPr>
            </a:p>
          </p:txBody>
        </p:sp>
        <p:sp>
          <p:nvSpPr>
            <p:cNvPr id="1256" name="Shape 1256"/>
            <p:cNvSpPr/>
            <p:nvPr/>
          </p:nvSpPr>
          <p:spPr>
            <a:xfrm>
              <a:off x="0" y="0"/>
              <a:ext cx="1171575" cy="1171575"/>
            </a:xfrm>
            <a:prstGeom prst="ellipse">
              <a:avLst/>
            </a:prstGeom>
            <a:noFill/>
            <a:ln w="254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>
                <a:latin typeface="+mj-lt"/>
              </a:endParaRPr>
            </a:p>
          </p:txBody>
        </p:sp>
      </p:grpSp>
      <p:sp>
        <p:nvSpPr>
          <p:cNvPr id="1258" name="Shape 1258"/>
          <p:cNvSpPr/>
          <p:nvPr/>
        </p:nvSpPr>
        <p:spPr>
          <a:xfrm>
            <a:off x="14446448" y="7141387"/>
            <a:ext cx="1171576" cy="1171576"/>
          </a:xfrm>
          <a:prstGeom prst="ellipse">
            <a:avLst/>
          </a:prstGeom>
          <a:gradFill>
            <a:gsLst>
              <a:gs pos="0">
                <a:srgbClr val="FF2841"/>
              </a:gs>
              <a:gs pos="100000">
                <a:srgbClr val="AB1942"/>
              </a:gs>
            </a:gsLst>
            <a:lin ang="200634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259" name="Shape 1259"/>
          <p:cNvSpPr/>
          <p:nvPr/>
        </p:nvSpPr>
        <p:spPr>
          <a:xfrm>
            <a:off x="14746172" y="7441133"/>
            <a:ext cx="572128" cy="572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DCDEE0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F3F5D31-398E-4DC0-AAF4-5421479815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5" b="7965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E48E846-DBA8-46D6-90BB-46991F40F28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5" b="7965"/>
          <a:stretch>
            <a:fillRect/>
          </a:stretch>
        </p:blipFill>
        <p:spPr/>
      </p:pic>
      <p:sp>
        <p:nvSpPr>
          <p:cNvPr id="1314" name="Shape 1314"/>
          <p:cNvSpPr/>
          <p:nvPr/>
        </p:nvSpPr>
        <p:spPr>
          <a:xfrm>
            <a:off x="14113735" y="2291754"/>
            <a:ext cx="8611196" cy="4826001"/>
          </a:xfrm>
          <a:prstGeom prst="rect">
            <a:avLst/>
          </a:prstGeom>
          <a:solidFill>
            <a:srgbClr val="2F3139">
              <a:alpha val="7014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315" name="Shape 1315"/>
          <p:cNvSpPr/>
          <p:nvPr/>
        </p:nvSpPr>
        <p:spPr>
          <a:xfrm>
            <a:off x="14113735" y="7237015"/>
            <a:ext cx="8611197" cy="4826001"/>
          </a:xfrm>
          <a:prstGeom prst="rect">
            <a:avLst/>
          </a:prstGeom>
          <a:solidFill>
            <a:srgbClr val="D82042">
              <a:alpha val="7014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316" name="Shape 1316"/>
          <p:cNvSpPr>
            <a:spLocks noGrp="1"/>
          </p:cNvSpPr>
          <p:nvPr>
            <p:ph type="sldNum" sz="quarter" idx="2"/>
          </p:nvPr>
        </p:nvSpPr>
        <p:spPr>
          <a:xfrm>
            <a:off x="22474863" y="13208793"/>
            <a:ext cx="250068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11</a:t>
            </a:fld>
            <a:endParaRPr>
              <a:latin typeface="+mj-lt"/>
            </a:endParaRPr>
          </a:p>
        </p:txBody>
      </p:sp>
      <p:sp>
        <p:nvSpPr>
          <p:cNvPr id="1317" name="Shape 1317"/>
          <p:cNvSpPr/>
          <p:nvPr/>
        </p:nvSpPr>
        <p:spPr>
          <a:xfrm>
            <a:off x="-1" y="2291754"/>
            <a:ext cx="13975955" cy="9771262"/>
          </a:xfrm>
          <a:prstGeom prst="rect">
            <a:avLst/>
          </a:prstGeom>
          <a:solidFill>
            <a:srgbClr val="2F31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318" name="Shape 1318"/>
          <p:cNvSpPr/>
          <p:nvPr/>
        </p:nvSpPr>
        <p:spPr>
          <a:xfrm>
            <a:off x="14605152" y="4689950"/>
            <a:ext cx="4414370" cy="1812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4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85</a:t>
            </a:r>
            <a:r>
              <a:rPr sz="1800" dirty="0">
                <a:latin typeface="+mj-lt"/>
              </a:rPr>
              <a:t>%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Quickly leverage other's distributed internal or "organic" sources.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Business Inside</a:t>
            </a:r>
          </a:p>
        </p:txBody>
      </p:sp>
      <p:sp>
        <p:nvSpPr>
          <p:cNvPr id="1319" name="Shape 1319"/>
          <p:cNvSpPr/>
          <p:nvPr/>
        </p:nvSpPr>
        <p:spPr>
          <a:xfrm>
            <a:off x="1649280" y="4897003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1320" name="Shape 1320"/>
          <p:cNvSpPr/>
          <p:nvPr/>
        </p:nvSpPr>
        <p:spPr>
          <a:xfrm>
            <a:off x="1649280" y="7355993"/>
            <a:ext cx="10074874" cy="118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2000" dirty="0">
                <a:latin typeface="+mj-lt"/>
              </a:rPr>
              <a:t>Quickly leverage other's distributed internal or "organic" sources rather than 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2000" dirty="0">
                <a:latin typeface="+mj-lt"/>
              </a:rPr>
              <a:t>empowered materials. Conveniently leverage existing client-centric solutions 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2000" dirty="0">
                <a:latin typeface="+mj-lt"/>
              </a:rPr>
              <a:t>with transparent ROI. </a:t>
            </a:r>
          </a:p>
        </p:txBody>
      </p:sp>
      <p:sp>
        <p:nvSpPr>
          <p:cNvPr id="1321" name="Shape 1321"/>
          <p:cNvSpPr/>
          <p:nvPr/>
        </p:nvSpPr>
        <p:spPr>
          <a:xfrm>
            <a:off x="1733285" y="6463740"/>
            <a:ext cx="572128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322" name="Shape 1322"/>
          <p:cNvSpPr/>
          <p:nvPr/>
        </p:nvSpPr>
        <p:spPr>
          <a:xfrm>
            <a:off x="1675406" y="3827271"/>
            <a:ext cx="656133" cy="612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46" y="10800"/>
                </a:moveTo>
                <a:cubicBezTo>
                  <a:pt x="5459" y="10800"/>
                  <a:pt x="4391" y="11308"/>
                  <a:pt x="3679" y="12325"/>
                </a:cubicBezTo>
                <a:cubicBezTo>
                  <a:pt x="2136" y="12325"/>
                  <a:pt x="2136" y="12325"/>
                  <a:pt x="2136" y="12325"/>
                </a:cubicBezTo>
                <a:cubicBezTo>
                  <a:pt x="1543" y="12325"/>
                  <a:pt x="1068" y="12198"/>
                  <a:pt x="593" y="11816"/>
                </a:cubicBezTo>
                <a:cubicBezTo>
                  <a:pt x="237" y="11562"/>
                  <a:pt x="0" y="11054"/>
                  <a:pt x="0" y="10419"/>
                </a:cubicBezTo>
                <a:cubicBezTo>
                  <a:pt x="0" y="7624"/>
                  <a:pt x="475" y="6226"/>
                  <a:pt x="1424" y="6226"/>
                </a:cubicBezTo>
                <a:cubicBezTo>
                  <a:pt x="1424" y="6226"/>
                  <a:pt x="1543" y="6226"/>
                  <a:pt x="1899" y="6480"/>
                </a:cubicBezTo>
                <a:cubicBezTo>
                  <a:pt x="2136" y="6607"/>
                  <a:pt x="2492" y="6734"/>
                  <a:pt x="2967" y="6988"/>
                </a:cubicBezTo>
                <a:cubicBezTo>
                  <a:pt x="3442" y="7115"/>
                  <a:pt x="3916" y="7242"/>
                  <a:pt x="4273" y="7242"/>
                </a:cubicBezTo>
                <a:cubicBezTo>
                  <a:pt x="4866" y="7242"/>
                  <a:pt x="5341" y="7115"/>
                  <a:pt x="5815" y="6861"/>
                </a:cubicBezTo>
                <a:cubicBezTo>
                  <a:pt x="5815" y="7242"/>
                  <a:pt x="5697" y="7496"/>
                  <a:pt x="5697" y="7751"/>
                </a:cubicBezTo>
                <a:cubicBezTo>
                  <a:pt x="5697" y="8767"/>
                  <a:pt x="6053" y="9911"/>
                  <a:pt x="6646" y="10800"/>
                </a:cubicBezTo>
                <a:close/>
                <a:moveTo>
                  <a:pt x="6290" y="889"/>
                </a:moveTo>
                <a:cubicBezTo>
                  <a:pt x="6884" y="1525"/>
                  <a:pt x="7240" y="2287"/>
                  <a:pt x="7240" y="3049"/>
                </a:cubicBezTo>
                <a:cubicBezTo>
                  <a:pt x="7240" y="3939"/>
                  <a:pt x="6884" y="4701"/>
                  <a:pt x="6290" y="5336"/>
                </a:cubicBezTo>
                <a:cubicBezTo>
                  <a:pt x="5815" y="5845"/>
                  <a:pt x="5103" y="6226"/>
                  <a:pt x="4273" y="6226"/>
                </a:cubicBezTo>
                <a:cubicBezTo>
                  <a:pt x="3560" y="6226"/>
                  <a:pt x="2848" y="5845"/>
                  <a:pt x="2255" y="5336"/>
                </a:cubicBezTo>
                <a:cubicBezTo>
                  <a:pt x="1662" y="4701"/>
                  <a:pt x="1424" y="3939"/>
                  <a:pt x="1424" y="3049"/>
                </a:cubicBezTo>
                <a:cubicBezTo>
                  <a:pt x="1424" y="2287"/>
                  <a:pt x="1662" y="1525"/>
                  <a:pt x="2255" y="889"/>
                </a:cubicBezTo>
                <a:cubicBezTo>
                  <a:pt x="2848" y="381"/>
                  <a:pt x="3560" y="0"/>
                  <a:pt x="4273" y="0"/>
                </a:cubicBezTo>
                <a:cubicBezTo>
                  <a:pt x="5103" y="0"/>
                  <a:pt x="5815" y="381"/>
                  <a:pt x="6290" y="889"/>
                </a:cubicBezTo>
                <a:close/>
                <a:moveTo>
                  <a:pt x="18633" y="18424"/>
                </a:moveTo>
                <a:cubicBezTo>
                  <a:pt x="18633" y="19440"/>
                  <a:pt x="18396" y="20202"/>
                  <a:pt x="17802" y="20711"/>
                </a:cubicBezTo>
                <a:cubicBezTo>
                  <a:pt x="17327" y="21219"/>
                  <a:pt x="16615" y="21600"/>
                  <a:pt x="15666" y="21600"/>
                </a:cubicBezTo>
                <a:cubicBezTo>
                  <a:pt x="5815" y="21600"/>
                  <a:pt x="5815" y="21600"/>
                  <a:pt x="5815" y="21600"/>
                </a:cubicBezTo>
                <a:cubicBezTo>
                  <a:pt x="4985" y="21600"/>
                  <a:pt x="4273" y="21219"/>
                  <a:pt x="3679" y="20711"/>
                </a:cubicBezTo>
                <a:cubicBezTo>
                  <a:pt x="3086" y="20202"/>
                  <a:pt x="2848" y="19440"/>
                  <a:pt x="2848" y="18424"/>
                </a:cubicBezTo>
                <a:cubicBezTo>
                  <a:pt x="2848" y="18042"/>
                  <a:pt x="2848" y="17661"/>
                  <a:pt x="2967" y="17153"/>
                </a:cubicBezTo>
                <a:cubicBezTo>
                  <a:pt x="2967" y="16772"/>
                  <a:pt x="2967" y="16391"/>
                  <a:pt x="3086" y="15882"/>
                </a:cubicBezTo>
                <a:cubicBezTo>
                  <a:pt x="3204" y="15374"/>
                  <a:pt x="3204" y="14993"/>
                  <a:pt x="3323" y="14612"/>
                </a:cubicBezTo>
                <a:cubicBezTo>
                  <a:pt x="3442" y="14231"/>
                  <a:pt x="3679" y="13849"/>
                  <a:pt x="3798" y="13468"/>
                </a:cubicBezTo>
                <a:cubicBezTo>
                  <a:pt x="4035" y="13087"/>
                  <a:pt x="4273" y="12706"/>
                  <a:pt x="4510" y="12452"/>
                </a:cubicBezTo>
                <a:cubicBezTo>
                  <a:pt x="4747" y="12198"/>
                  <a:pt x="5103" y="11944"/>
                  <a:pt x="5459" y="11816"/>
                </a:cubicBezTo>
                <a:cubicBezTo>
                  <a:pt x="5934" y="11689"/>
                  <a:pt x="6290" y="11562"/>
                  <a:pt x="6765" y="11562"/>
                </a:cubicBezTo>
                <a:cubicBezTo>
                  <a:pt x="6884" y="11562"/>
                  <a:pt x="7002" y="11689"/>
                  <a:pt x="7240" y="11816"/>
                </a:cubicBezTo>
                <a:cubicBezTo>
                  <a:pt x="7477" y="11944"/>
                  <a:pt x="7714" y="12198"/>
                  <a:pt x="8070" y="12452"/>
                </a:cubicBezTo>
                <a:cubicBezTo>
                  <a:pt x="8308" y="12579"/>
                  <a:pt x="8782" y="12833"/>
                  <a:pt x="9257" y="12960"/>
                </a:cubicBezTo>
                <a:cubicBezTo>
                  <a:pt x="9732" y="13087"/>
                  <a:pt x="10207" y="13214"/>
                  <a:pt x="10800" y="13214"/>
                </a:cubicBezTo>
                <a:cubicBezTo>
                  <a:pt x="11275" y="13214"/>
                  <a:pt x="11749" y="13087"/>
                  <a:pt x="12343" y="12960"/>
                </a:cubicBezTo>
                <a:cubicBezTo>
                  <a:pt x="12818" y="12833"/>
                  <a:pt x="13174" y="12579"/>
                  <a:pt x="13530" y="12452"/>
                </a:cubicBezTo>
                <a:cubicBezTo>
                  <a:pt x="13767" y="12198"/>
                  <a:pt x="14004" y="11944"/>
                  <a:pt x="14360" y="11816"/>
                </a:cubicBezTo>
                <a:cubicBezTo>
                  <a:pt x="14598" y="11689"/>
                  <a:pt x="14716" y="11562"/>
                  <a:pt x="14835" y="11562"/>
                </a:cubicBezTo>
                <a:cubicBezTo>
                  <a:pt x="15191" y="11562"/>
                  <a:pt x="15666" y="11689"/>
                  <a:pt x="16022" y="11816"/>
                </a:cubicBezTo>
                <a:cubicBezTo>
                  <a:pt x="16378" y="11944"/>
                  <a:pt x="16734" y="12198"/>
                  <a:pt x="16971" y="12452"/>
                </a:cubicBezTo>
                <a:cubicBezTo>
                  <a:pt x="17209" y="12706"/>
                  <a:pt x="17446" y="13087"/>
                  <a:pt x="17684" y="13468"/>
                </a:cubicBezTo>
                <a:cubicBezTo>
                  <a:pt x="17921" y="13849"/>
                  <a:pt x="18040" y="14231"/>
                  <a:pt x="18158" y="14612"/>
                </a:cubicBezTo>
                <a:cubicBezTo>
                  <a:pt x="18277" y="14993"/>
                  <a:pt x="18396" y="15374"/>
                  <a:pt x="18514" y="15882"/>
                </a:cubicBezTo>
                <a:cubicBezTo>
                  <a:pt x="18514" y="16391"/>
                  <a:pt x="18633" y="16772"/>
                  <a:pt x="18633" y="17153"/>
                </a:cubicBezTo>
                <a:cubicBezTo>
                  <a:pt x="18633" y="17661"/>
                  <a:pt x="18633" y="18042"/>
                  <a:pt x="18633" y="18424"/>
                </a:cubicBezTo>
                <a:close/>
                <a:moveTo>
                  <a:pt x="13767" y="4447"/>
                </a:moveTo>
                <a:cubicBezTo>
                  <a:pt x="14716" y="5336"/>
                  <a:pt x="15073" y="6480"/>
                  <a:pt x="15073" y="7751"/>
                </a:cubicBezTo>
                <a:cubicBezTo>
                  <a:pt x="15073" y="9021"/>
                  <a:pt x="14716" y="10038"/>
                  <a:pt x="13767" y="10927"/>
                </a:cubicBezTo>
                <a:cubicBezTo>
                  <a:pt x="12936" y="11816"/>
                  <a:pt x="11987" y="12325"/>
                  <a:pt x="10800" y="12325"/>
                </a:cubicBezTo>
                <a:cubicBezTo>
                  <a:pt x="9613" y="12325"/>
                  <a:pt x="8545" y="11816"/>
                  <a:pt x="7714" y="10927"/>
                </a:cubicBezTo>
                <a:cubicBezTo>
                  <a:pt x="6884" y="10038"/>
                  <a:pt x="6409" y="9021"/>
                  <a:pt x="6409" y="7751"/>
                </a:cubicBezTo>
                <a:cubicBezTo>
                  <a:pt x="6409" y="6480"/>
                  <a:pt x="6884" y="5336"/>
                  <a:pt x="7714" y="4447"/>
                </a:cubicBezTo>
                <a:cubicBezTo>
                  <a:pt x="8545" y="3558"/>
                  <a:pt x="9613" y="3049"/>
                  <a:pt x="10800" y="3049"/>
                </a:cubicBezTo>
                <a:cubicBezTo>
                  <a:pt x="11987" y="3049"/>
                  <a:pt x="12936" y="3558"/>
                  <a:pt x="13767" y="4447"/>
                </a:cubicBezTo>
                <a:close/>
                <a:moveTo>
                  <a:pt x="19226" y="889"/>
                </a:moveTo>
                <a:cubicBezTo>
                  <a:pt x="19820" y="1525"/>
                  <a:pt x="20057" y="2287"/>
                  <a:pt x="20057" y="3049"/>
                </a:cubicBezTo>
                <a:cubicBezTo>
                  <a:pt x="20057" y="3939"/>
                  <a:pt x="19820" y="4701"/>
                  <a:pt x="19226" y="5336"/>
                </a:cubicBezTo>
                <a:cubicBezTo>
                  <a:pt x="18752" y="5845"/>
                  <a:pt x="18040" y="6226"/>
                  <a:pt x="17209" y="6226"/>
                </a:cubicBezTo>
                <a:cubicBezTo>
                  <a:pt x="16497" y="6226"/>
                  <a:pt x="15785" y="5845"/>
                  <a:pt x="15191" y="5336"/>
                </a:cubicBezTo>
                <a:cubicBezTo>
                  <a:pt x="14598" y="4701"/>
                  <a:pt x="14360" y="3939"/>
                  <a:pt x="14360" y="3049"/>
                </a:cubicBezTo>
                <a:cubicBezTo>
                  <a:pt x="14360" y="2287"/>
                  <a:pt x="14598" y="1525"/>
                  <a:pt x="15191" y="889"/>
                </a:cubicBezTo>
                <a:cubicBezTo>
                  <a:pt x="15785" y="381"/>
                  <a:pt x="16497" y="0"/>
                  <a:pt x="17209" y="0"/>
                </a:cubicBezTo>
                <a:cubicBezTo>
                  <a:pt x="18040" y="0"/>
                  <a:pt x="18752" y="381"/>
                  <a:pt x="19226" y="889"/>
                </a:cubicBezTo>
                <a:close/>
                <a:moveTo>
                  <a:pt x="21600" y="10419"/>
                </a:moveTo>
                <a:cubicBezTo>
                  <a:pt x="21600" y="11054"/>
                  <a:pt x="21363" y="11562"/>
                  <a:pt x="20888" y="11816"/>
                </a:cubicBezTo>
                <a:cubicBezTo>
                  <a:pt x="20532" y="12198"/>
                  <a:pt x="19938" y="12325"/>
                  <a:pt x="19345" y="12325"/>
                </a:cubicBezTo>
                <a:cubicBezTo>
                  <a:pt x="17921" y="12325"/>
                  <a:pt x="17921" y="12325"/>
                  <a:pt x="17921" y="12325"/>
                </a:cubicBezTo>
                <a:cubicBezTo>
                  <a:pt x="17090" y="11308"/>
                  <a:pt x="16141" y="10800"/>
                  <a:pt x="14835" y="10800"/>
                </a:cubicBezTo>
                <a:cubicBezTo>
                  <a:pt x="15547" y="9911"/>
                  <a:pt x="15785" y="8767"/>
                  <a:pt x="15785" y="7751"/>
                </a:cubicBezTo>
                <a:cubicBezTo>
                  <a:pt x="15785" y="7496"/>
                  <a:pt x="15785" y="7242"/>
                  <a:pt x="15785" y="6861"/>
                </a:cubicBezTo>
                <a:cubicBezTo>
                  <a:pt x="16259" y="7115"/>
                  <a:pt x="16734" y="7242"/>
                  <a:pt x="17209" y="7242"/>
                </a:cubicBezTo>
                <a:cubicBezTo>
                  <a:pt x="17684" y="7242"/>
                  <a:pt x="18158" y="7115"/>
                  <a:pt x="18514" y="6988"/>
                </a:cubicBezTo>
                <a:cubicBezTo>
                  <a:pt x="18989" y="6734"/>
                  <a:pt x="19345" y="6607"/>
                  <a:pt x="19701" y="6480"/>
                </a:cubicBezTo>
                <a:cubicBezTo>
                  <a:pt x="19938" y="6226"/>
                  <a:pt x="20057" y="6226"/>
                  <a:pt x="20176" y="6226"/>
                </a:cubicBezTo>
                <a:cubicBezTo>
                  <a:pt x="21125" y="6226"/>
                  <a:pt x="21600" y="7624"/>
                  <a:pt x="21600" y="1041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1323" name="Shape 1323"/>
          <p:cNvSpPr/>
          <p:nvPr/>
        </p:nvSpPr>
        <p:spPr>
          <a:xfrm>
            <a:off x="1664565" y="9250726"/>
            <a:ext cx="1188720" cy="1188721"/>
          </a:xfrm>
          <a:prstGeom prst="heptagon">
            <a:avLst/>
          </a:prstGeom>
          <a:solidFill>
            <a:srgbClr val="FF2841"/>
          </a:solidFill>
          <a:ln w="12700">
            <a:miter lim="400000"/>
          </a:ln>
        </p:spPr>
        <p:txBody>
          <a:bodyPr lIns="45719" rIns="45719" anchor="ctr"/>
          <a:lstStyle/>
          <a:p>
            <a:pPr defTabSz="1799538">
              <a:defRPr sz="3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1324" name="Shape 1324"/>
          <p:cNvSpPr/>
          <p:nvPr/>
        </p:nvSpPr>
        <p:spPr>
          <a:xfrm>
            <a:off x="1993276" y="9603607"/>
            <a:ext cx="531296" cy="482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325" name="Shape 1325"/>
          <p:cNvSpPr/>
          <p:nvPr/>
        </p:nvSpPr>
        <p:spPr>
          <a:xfrm>
            <a:off x="4141086" y="9250726"/>
            <a:ext cx="1188721" cy="1188721"/>
          </a:xfrm>
          <a:prstGeom prst="heptagon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45719" rIns="45719" anchor="ctr"/>
          <a:lstStyle/>
          <a:p>
            <a:pPr defTabSz="1799538">
              <a:defRPr sz="3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1326" name="Shape 1326"/>
          <p:cNvSpPr/>
          <p:nvPr/>
        </p:nvSpPr>
        <p:spPr>
          <a:xfrm>
            <a:off x="4469797" y="9627755"/>
            <a:ext cx="531296" cy="43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6001"/>
                </a:moveTo>
                <a:lnTo>
                  <a:pt x="8345" y="6001"/>
                </a:lnTo>
                <a:cubicBezTo>
                  <a:pt x="8617" y="6001"/>
                  <a:pt x="8836" y="5732"/>
                  <a:pt x="8836" y="5400"/>
                </a:cubicBezTo>
                <a:cubicBezTo>
                  <a:pt x="8836" y="5069"/>
                  <a:pt x="8617" y="4800"/>
                  <a:pt x="8345" y="4800"/>
                </a:cubicBezTo>
                <a:lnTo>
                  <a:pt x="5400" y="4800"/>
                </a:lnTo>
                <a:cubicBezTo>
                  <a:pt x="5129" y="4800"/>
                  <a:pt x="4909" y="5069"/>
                  <a:pt x="4909" y="5400"/>
                </a:cubicBezTo>
                <a:cubicBezTo>
                  <a:pt x="4909" y="5732"/>
                  <a:pt x="5129" y="6001"/>
                  <a:pt x="5400" y="6001"/>
                </a:cubicBezTo>
                <a:moveTo>
                  <a:pt x="20618" y="20400"/>
                </a:moveTo>
                <a:lnTo>
                  <a:pt x="18655" y="20400"/>
                </a:lnTo>
                <a:lnTo>
                  <a:pt x="18655" y="18000"/>
                </a:lnTo>
                <a:cubicBezTo>
                  <a:pt x="18926" y="18000"/>
                  <a:pt x="19145" y="17732"/>
                  <a:pt x="19145" y="17400"/>
                </a:cubicBezTo>
                <a:cubicBezTo>
                  <a:pt x="19145" y="17069"/>
                  <a:pt x="18926" y="16801"/>
                  <a:pt x="18655" y="16801"/>
                </a:cubicBezTo>
                <a:lnTo>
                  <a:pt x="18655" y="3601"/>
                </a:lnTo>
                <a:lnTo>
                  <a:pt x="20618" y="3601"/>
                </a:lnTo>
                <a:cubicBezTo>
                  <a:pt x="20618" y="3601"/>
                  <a:pt x="20618" y="20400"/>
                  <a:pt x="20618" y="20400"/>
                </a:cubicBezTo>
                <a:close/>
                <a:moveTo>
                  <a:pt x="17673" y="16801"/>
                </a:moveTo>
                <a:cubicBezTo>
                  <a:pt x="17401" y="16801"/>
                  <a:pt x="17182" y="17069"/>
                  <a:pt x="17182" y="17400"/>
                </a:cubicBezTo>
                <a:cubicBezTo>
                  <a:pt x="17182" y="17732"/>
                  <a:pt x="17401" y="18000"/>
                  <a:pt x="17673" y="18000"/>
                </a:cubicBezTo>
                <a:lnTo>
                  <a:pt x="17673" y="20400"/>
                </a:lnTo>
                <a:lnTo>
                  <a:pt x="3927" y="20400"/>
                </a:lnTo>
                <a:lnTo>
                  <a:pt x="3927" y="18000"/>
                </a:lnTo>
                <a:cubicBezTo>
                  <a:pt x="4199" y="18000"/>
                  <a:pt x="4418" y="17732"/>
                  <a:pt x="4418" y="17400"/>
                </a:cubicBezTo>
                <a:cubicBezTo>
                  <a:pt x="4418" y="17069"/>
                  <a:pt x="4199" y="16801"/>
                  <a:pt x="3927" y="16801"/>
                </a:cubicBezTo>
                <a:lnTo>
                  <a:pt x="3927" y="3601"/>
                </a:lnTo>
                <a:lnTo>
                  <a:pt x="17673" y="3601"/>
                </a:lnTo>
                <a:cubicBezTo>
                  <a:pt x="17673" y="3601"/>
                  <a:pt x="17673" y="16801"/>
                  <a:pt x="17673" y="16801"/>
                </a:cubicBezTo>
                <a:close/>
                <a:moveTo>
                  <a:pt x="2945" y="16801"/>
                </a:moveTo>
                <a:cubicBezTo>
                  <a:pt x="2674" y="16801"/>
                  <a:pt x="2455" y="17069"/>
                  <a:pt x="2455" y="17400"/>
                </a:cubicBezTo>
                <a:cubicBezTo>
                  <a:pt x="2455" y="17732"/>
                  <a:pt x="2674" y="18000"/>
                  <a:pt x="2945" y="18000"/>
                </a:cubicBezTo>
                <a:lnTo>
                  <a:pt x="2945" y="20400"/>
                </a:lnTo>
                <a:lnTo>
                  <a:pt x="982" y="20400"/>
                </a:lnTo>
                <a:lnTo>
                  <a:pt x="982" y="3601"/>
                </a:lnTo>
                <a:lnTo>
                  <a:pt x="2945" y="3601"/>
                </a:lnTo>
                <a:cubicBezTo>
                  <a:pt x="2945" y="3601"/>
                  <a:pt x="2945" y="16801"/>
                  <a:pt x="2945" y="16801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39" y="2400"/>
                  <a:pt x="0" y="2938"/>
                  <a:pt x="0" y="3601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3"/>
                  <a:pt x="21600" y="204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  <a:moveTo>
                  <a:pt x="5400" y="8400"/>
                </a:moveTo>
                <a:lnTo>
                  <a:pt x="6382" y="8400"/>
                </a:lnTo>
                <a:cubicBezTo>
                  <a:pt x="6653" y="8400"/>
                  <a:pt x="6873" y="8132"/>
                  <a:pt x="6873" y="7800"/>
                </a:cubicBezTo>
                <a:cubicBezTo>
                  <a:pt x="6873" y="7469"/>
                  <a:pt x="6653" y="7200"/>
                  <a:pt x="6382" y="7200"/>
                </a:cubicBez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0"/>
                  <a:pt x="5400" y="8400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327" name="Shape 1327"/>
          <p:cNvSpPr/>
          <p:nvPr/>
        </p:nvSpPr>
        <p:spPr>
          <a:xfrm>
            <a:off x="6617607" y="9250726"/>
            <a:ext cx="1188721" cy="1188721"/>
          </a:xfrm>
          <a:prstGeom prst="heptagon">
            <a:avLst/>
          </a:prstGeom>
          <a:solidFill>
            <a:srgbClr val="AB1942"/>
          </a:solidFill>
          <a:ln w="12700">
            <a:miter lim="400000"/>
          </a:ln>
        </p:spPr>
        <p:txBody>
          <a:bodyPr lIns="45719" rIns="45719" anchor="ctr"/>
          <a:lstStyle/>
          <a:p>
            <a:pPr defTabSz="1799538">
              <a:defRPr sz="3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1328" name="Shape 1328"/>
          <p:cNvSpPr/>
          <p:nvPr/>
        </p:nvSpPr>
        <p:spPr>
          <a:xfrm>
            <a:off x="6946320" y="9565423"/>
            <a:ext cx="531296" cy="483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329" name="Shape 1329"/>
          <p:cNvSpPr/>
          <p:nvPr/>
        </p:nvSpPr>
        <p:spPr>
          <a:xfrm>
            <a:off x="8489532" y="9505371"/>
            <a:ext cx="1516441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Chart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  <p:sp>
        <p:nvSpPr>
          <p:cNvPr id="1330" name="Shape 1330"/>
          <p:cNvSpPr/>
          <p:nvPr/>
        </p:nvSpPr>
        <p:spPr>
          <a:xfrm>
            <a:off x="3230172" y="9876049"/>
            <a:ext cx="534028" cy="1"/>
          </a:xfrm>
          <a:prstGeom prst="line">
            <a:avLst/>
          </a:prstGeom>
          <a:ln w="12700">
            <a:solidFill>
              <a:srgbClr val="FFFFFF">
                <a:alpha val="28270"/>
              </a:srgbClr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331" name="Shape 1331"/>
          <p:cNvSpPr/>
          <p:nvPr/>
        </p:nvSpPr>
        <p:spPr>
          <a:xfrm>
            <a:off x="5706693" y="9876049"/>
            <a:ext cx="534028" cy="1"/>
          </a:xfrm>
          <a:prstGeom prst="line">
            <a:avLst/>
          </a:prstGeom>
          <a:ln w="12700">
            <a:solidFill>
              <a:srgbClr val="FFFFFF">
                <a:alpha val="28270"/>
              </a:srgbClr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332" name="Shape 1332"/>
          <p:cNvSpPr/>
          <p:nvPr/>
        </p:nvSpPr>
        <p:spPr>
          <a:xfrm>
            <a:off x="14605152" y="9648380"/>
            <a:ext cx="4414370" cy="1812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4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70</a:t>
            </a:r>
            <a:r>
              <a:rPr sz="1800" dirty="0">
                <a:latin typeface="+mj-lt"/>
              </a:rPr>
              <a:t>%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Quickly leverage other's distributed internal or "organic" sources.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Business Inside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Shape 1356"/>
          <p:cNvSpPr>
            <a:spLocks noGrp="1"/>
          </p:cNvSpPr>
          <p:nvPr>
            <p:ph type="sldNum" sz="quarter" idx="2"/>
          </p:nvPr>
        </p:nvSpPr>
        <p:spPr>
          <a:xfrm>
            <a:off x="22431581" y="13208793"/>
            <a:ext cx="293350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12</a:t>
            </a:fld>
            <a:endParaRPr>
              <a:latin typeface="+mj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16CC320-6B17-4DB7-81A4-4DE15C878E1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8B8B776-1196-4D47-8BF4-FBC6A8FF404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948CE00-F5F4-4F55-A1EC-01C073C3889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618BABB-2CF4-4547-BC76-4D7E5454398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8665348-C35F-4150-9A5F-A0E5570A245D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r="16583"/>
          <a:stretch>
            <a:fillRect/>
          </a:stretch>
        </p:blipFill>
        <p:spPr/>
      </p:pic>
      <p:sp>
        <p:nvSpPr>
          <p:cNvPr id="1362" name="Shape 1362"/>
          <p:cNvSpPr/>
          <p:nvPr/>
        </p:nvSpPr>
        <p:spPr>
          <a:xfrm>
            <a:off x="12233275" y="1612900"/>
            <a:ext cx="5207001" cy="5207000"/>
          </a:xfrm>
          <a:prstGeom prst="rect">
            <a:avLst/>
          </a:prstGeom>
          <a:gradFill>
            <a:gsLst>
              <a:gs pos="0">
                <a:srgbClr val="FF2841"/>
              </a:gs>
              <a:gs pos="100000">
                <a:srgbClr val="AB1942"/>
              </a:gs>
            </a:gsLst>
            <a:lin ang="329261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363" name="Shape 1363"/>
          <p:cNvSpPr/>
          <p:nvPr/>
        </p:nvSpPr>
        <p:spPr>
          <a:xfrm>
            <a:off x="1654174" y="6896100"/>
            <a:ext cx="10496553" cy="5207000"/>
          </a:xfrm>
          <a:prstGeom prst="rect">
            <a:avLst/>
          </a:prstGeom>
          <a:solidFill>
            <a:srgbClr val="2F31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364" name="Shape 1364"/>
          <p:cNvSpPr/>
          <p:nvPr/>
        </p:nvSpPr>
        <p:spPr>
          <a:xfrm>
            <a:off x="2822922" y="8183694"/>
            <a:ext cx="8556830" cy="954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sz="2400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sz="2400" b="1" dirty="0">
                <a:latin typeface="+mj-lt"/>
              </a:rPr>
              <a:t>COMPETENCIES BEFORE </a:t>
            </a:r>
            <a:r>
              <a:rPr lang="en-US" sz="2400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1365" name="Shape 1365"/>
          <p:cNvSpPr/>
          <p:nvPr/>
        </p:nvSpPr>
        <p:spPr>
          <a:xfrm>
            <a:off x="2822922" y="9903856"/>
            <a:ext cx="7653489" cy="107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 rather than empowered materials. Conveniently leverage existing client-centric solutions </a:t>
            </a:r>
            <a:r>
              <a:rPr lang="en-US" dirty="0">
                <a:latin typeface="+mj-lt"/>
              </a:rPr>
              <a:t> </a:t>
            </a:r>
            <a:r>
              <a:rPr dirty="0">
                <a:latin typeface="+mj-lt"/>
              </a:rPr>
              <a:t>with transparent ROI. </a:t>
            </a:r>
          </a:p>
        </p:txBody>
      </p:sp>
      <p:sp>
        <p:nvSpPr>
          <p:cNvPr id="1366" name="Shape 1366"/>
          <p:cNvSpPr/>
          <p:nvPr/>
        </p:nvSpPr>
        <p:spPr>
          <a:xfrm>
            <a:off x="2906927" y="9431048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367" name="Shape 1367"/>
          <p:cNvSpPr/>
          <p:nvPr/>
        </p:nvSpPr>
        <p:spPr>
          <a:xfrm>
            <a:off x="13071319" y="3993012"/>
            <a:ext cx="3530912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Business Essentials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368" name="Shape 1368"/>
          <p:cNvSpPr/>
          <p:nvPr/>
        </p:nvSpPr>
        <p:spPr>
          <a:xfrm>
            <a:off x="14550711" y="3069314"/>
            <a:ext cx="572128" cy="468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Shape 1429"/>
          <p:cNvSpPr>
            <a:spLocks noGrp="1"/>
          </p:cNvSpPr>
          <p:nvPr>
            <p:ph type="sldNum" sz="quarter" idx="2"/>
          </p:nvPr>
        </p:nvSpPr>
        <p:spPr>
          <a:xfrm>
            <a:off x="22433184" y="13208793"/>
            <a:ext cx="291747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13</a:t>
            </a:fld>
            <a:endParaRPr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2E855FD-462C-47DC-8E8F-D8BF7700FB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0" r="32210"/>
          <a:stretch>
            <a:fillRect/>
          </a:stretch>
        </p:blipFill>
        <p:spPr>
          <a:xfrm>
            <a:off x="0" y="0"/>
            <a:ext cx="7369175" cy="13716000"/>
          </a:xfrm>
        </p:spPr>
      </p:pic>
      <p:sp>
        <p:nvSpPr>
          <p:cNvPr id="1431" name="Shape 1431"/>
          <p:cNvSpPr/>
          <p:nvPr/>
        </p:nvSpPr>
        <p:spPr>
          <a:xfrm>
            <a:off x="9117145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1432" name="Shape 1432"/>
          <p:cNvSpPr/>
          <p:nvPr/>
        </p:nvSpPr>
        <p:spPr>
          <a:xfrm>
            <a:off x="9117145" y="4668387"/>
            <a:ext cx="10074874" cy="118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2000" dirty="0">
                <a:latin typeface="+mj-lt"/>
              </a:rPr>
              <a:t>Quickly leverage other's distributed internal or "organic" sources rather than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2000" dirty="0">
                <a:latin typeface="+mj-lt"/>
              </a:rPr>
              <a:t>empowered materials. Conveniently leverage existing client-centric solutions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2000" dirty="0">
                <a:latin typeface="+mj-lt"/>
              </a:rPr>
              <a:t>with transparent ROI. </a:t>
            </a:r>
          </a:p>
        </p:txBody>
      </p:sp>
      <p:sp>
        <p:nvSpPr>
          <p:cNvPr id="1438" name="Shape 1438"/>
          <p:cNvSpPr/>
          <p:nvPr/>
        </p:nvSpPr>
        <p:spPr>
          <a:xfrm>
            <a:off x="9277349" y="9007851"/>
            <a:ext cx="7620001" cy="7620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39" name="Shape 1439"/>
          <p:cNvSpPr/>
          <p:nvPr/>
        </p:nvSpPr>
        <p:spPr>
          <a:xfrm>
            <a:off x="9201150" y="9007851"/>
            <a:ext cx="5829301" cy="76201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40" name="Shape 1440"/>
          <p:cNvSpPr/>
          <p:nvPr/>
        </p:nvSpPr>
        <p:spPr>
          <a:xfrm>
            <a:off x="9201150" y="8508230"/>
            <a:ext cx="1787349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Chart </a:t>
            </a:r>
            <a:r>
              <a:rPr>
                <a:latin typeface="+mj-lt"/>
                <a:ea typeface="San Francisco Display Light"/>
                <a:cs typeface="San Francisco Display Light"/>
                <a:sym typeface="San Francisco Display Light"/>
              </a:rPr>
              <a:t>Sections</a:t>
            </a:r>
          </a:p>
        </p:txBody>
      </p:sp>
      <p:sp>
        <p:nvSpPr>
          <p:cNvPr id="1441" name="Shape 1441"/>
          <p:cNvSpPr/>
          <p:nvPr/>
        </p:nvSpPr>
        <p:spPr>
          <a:xfrm>
            <a:off x="16336298" y="8508230"/>
            <a:ext cx="561052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72%</a:t>
            </a:r>
          </a:p>
        </p:txBody>
      </p:sp>
      <p:sp>
        <p:nvSpPr>
          <p:cNvPr id="1442" name="Shape 1442"/>
          <p:cNvSpPr/>
          <p:nvPr/>
        </p:nvSpPr>
        <p:spPr>
          <a:xfrm>
            <a:off x="9277349" y="10125452"/>
            <a:ext cx="7620001" cy="7620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43" name="Shape 1443"/>
          <p:cNvSpPr/>
          <p:nvPr/>
        </p:nvSpPr>
        <p:spPr>
          <a:xfrm>
            <a:off x="9277349" y="10125452"/>
            <a:ext cx="6858001" cy="76201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44" name="Shape 1444"/>
          <p:cNvSpPr/>
          <p:nvPr/>
        </p:nvSpPr>
        <p:spPr>
          <a:xfrm>
            <a:off x="9201150" y="9625831"/>
            <a:ext cx="1787349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Chart </a:t>
            </a:r>
            <a:r>
              <a:rPr>
                <a:latin typeface="+mj-lt"/>
                <a:ea typeface="San Francisco Display Light"/>
                <a:cs typeface="San Francisco Display Light"/>
                <a:sym typeface="San Francisco Display Light"/>
              </a:rPr>
              <a:t>Sections</a:t>
            </a:r>
          </a:p>
        </p:txBody>
      </p:sp>
      <p:sp>
        <p:nvSpPr>
          <p:cNvPr id="1445" name="Shape 1445"/>
          <p:cNvSpPr/>
          <p:nvPr/>
        </p:nvSpPr>
        <p:spPr>
          <a:xfrm>
            <a:off x="16310650" y="9625831"/>
            <a:ext cx="58670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90%</a:t>
            </a:r>
          </a:p>
        </p:txBody>
      </p:sp>
      <p:sp>
        <p:nvSpPr>
          <p:cNvPr id="1446" name="Shape 1446"/>
          <p:cNvSpPr/>
          <p:nvPr/>
        </p:nvSpPr>
        <p:spPr>
          <a:xfrm>
            <a:off x="9277349" y="11265317"/>
            <a:ext cx="7620001" cy="7620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47" name="Shape 1447"/>
          <p:cNvSpPr/>
          <p:nvPr/>
        </p:nvSpPr>
        <p:spPr>
          <a:xfrm>
            <a:off x="9277349" y="11265317"/>
            <a:ext cx="5080001" cy="76201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48" name="Shape 1448"/>
          <p:cNvSpPr/>
          <p:nvPr/>
        </p:nvSpPr>
        <p:spPr>
          <a:xfrm>
            <a:off x="9201150" y="10765695"/>
            <a:ext cx="1787349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Chart </a:t>
            </a:r>
            <a:r>
              <a:rPr>
                <a:latin typeface="+mj-lt"/>
                <a:ea typeface="San Francisco Display Light"/>
                <a:cs typeface="San Francisco Display Light"/>
                <a:sym typeface="San Francisco Display Light"/>
              </a:rPr>
              <a:t>Sections</a:t>
            </a:r>
          </a:p>
        </p:txBody>
      </p:sp>
      <p:sp>
        <p:nvSpPr>
          <p:cNvPr id="1449" name="Shape 1449"/>
          <p:cNvSpPr/>
          <p:nvPr/>
        </p:nvSpPr>
        <p:spPr>
          <a:xfrm>
            <a:off x="16310650" y="10765695"/>
            <a:ext cx="58670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24" name="Shape 1670">
            <a:extLst>
              <a:ext uri="{FF2B5EF4-FFF2-40B4-BE49-F238E27FC236}">
                <a16:creationId xmlns:a16="http://schemas.microsoft.com/office/drawing/2014/main" id="{3048B245-0B00-4D7A-8A0D-BC52F9C663BC}"/>
              </a:ext>
            </a:extLst>
          </p:cNvPr>
          <p:cNvSpPr/>
          <p:nvPr/>
        </p:nvSpPr>
        <p:spPr>
          <a:xfrm>
            <a:off x="9201150" y="3980980"/>
            <a:ext cx="569120" cy="0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Shape 1452"/>
          <p:cNvSpPr>
            <a:spLocks noGrp="1"/>
          </p:cNvSpPr>
          <p:nvPr>
            <p:ph type="sldNum" sz="quarter" idx="2"/>
          </p:nvPr>
        </p:nvSpPr>
        <p:spPr>
          <a:xfrm>
            <a:off x="22412345" y="13208793"/>
            <a:ext cx="312586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14</a:t>
            </a:fld>
            <a:endParaRPr>
              <a:latin typeface="+mj-l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E16110-27A3-4053-913F-3D4DB3FA263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" b="66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B685BEE-4C52-4A34-8A69-257D34D1BDF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3B2D0BF-F3BB-4AE4-A4F8-77A1A41DF37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5F647DA-789C-44CA-AE1B-EFB038939CC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67"/>
          <a:stretch>
            <a:fillRect/>
          </a:stretch>
        </p:blipFill>
        <p:spPr/>
      </p:pic>
      <p:sp>
        <p:nvSpPr>
          <p:cNvPr id="1457" name="Shape 1457"/>
          <p:cNvSpPr/>
          <p:nvPr/>
        </p:nvSpPr>
        <p:spPr>
          <a:xfrm>
            <a:off x="1573080" y="7998823"/>
            <a:ext cx="4976965" cy="1348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 err="1">
                <a:latin typeface="+mj-lt"/>
              </a:rPr>
              <a:t>Subtittle</a:t>
            </a:r>
            <a:r>
              <a:rPr dirty="0">
                <a:latin typeface="+mj-lt"/>
              </a:rPr>
              <a:t> Text Here</a:t>
            </a:r>
          </a:p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458" name="Shape 1458"/>
          <p:cNvSpPr/>
          <p:nvPr/>
        </p:nvSpPr>
        <p:spPr>
          <a:xfrm>
            <a:off x="6856279" y="7998823"/>
            <a:ext cx="4976965" cy="1348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Subtittle Text Here</a:t>
            </a:r>
          </a:p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459" name="Shape 1459"/>
          <p:cNvSpPr/>
          <p:nvPr/>
        </p:nvSpPr>
        <p:spPr>
          <a:xfrm>
            <a:off x="12145830" y="7998823"/>
            <a:ext cx="4976965" cy="1348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Subtittle Text Here</a:t>
            </a:r>
          </a:p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460" name="Shape 1460"/>
          <p:cNvSpPr/>
          <p:nvPr/>
        </p:nvSpPr>
        <p:spPr>
          <a:xfrm>
            <a:off x="17435380" y="7998823"/>
            <a:ext cx="4976965" cy="1348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Subtittle Text Here</a:t>
            </a:r>
          </a:p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461" name="Shape 1461"/>
          <p:cNvSpPr/>
          <p:nvPr/>
        </p:nvSpPr>
        <p:spPr>
          <a:xfrm>
            <a:off x="1628775" y="10287132"/>
            <a:ext cx="3172736" cy="107356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62" name="Shape 1462"/>
          <p:cNvSpPr/>
          <p:nvPr/>
        </p:nvSpPr>
        <p:spPr>
          <a:xfrm>
            <a:off x="1565275" y="9860403"/>
            <a:ext cx="2624006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63" name="Shape 1463"/>
          <p:cNvSpPr/>
          <p:nvPr/>
        </p:nvSpPr>
        <p:spPr>
          <a:xfrm>
            <a:off x="4897851" y="10082654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64" name="Shape 1464"/>
          <p:cNvSpPr/>
          <p:nvPr/>
        </p:nvSpPr>
        <p:spPr>
          <a:xfrm>
            <a:off x="1628775" y="11082999"/>
            <a:ext cx="3871966" cy="107355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65" name="Shape 1465"/>
          <p:cNvSpPr/>
          <p:nvPr/>
        </p:nvSpPr>
        <p:spPr>
          <a:xfrm>
            <a:off x="1565275" y="10656270"/>
            <a:ext cx="2624006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66" name="Shape 1466"/>
          <p:cNvSpPr/>
          <p:nvPr/>
        </p:nvSpPr>
        <p:spPr>
          <a:xfrm>
            <a:off x="5545551" y="10878521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67" name="Shape 1467"/>
          <p:cNvSpPr/>
          <p:nvPr/>
        </p:nvSpPr>
        <p:spPr>
          <a:xfrm>
            <a:off x="1628775" y="11878865"/>
            <a:ext cx="2624006" cy="107356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68" name="Shape 1468"/>
          <p:cNvSpPr/>
          <p:nvPr/>
        </p:nvSpPr>
        <p:spPr>
          <a:xfrm>
            <a:off x="1565275" y="11452136"/>
            <a:ext cx="2624006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69" name="Shape 1469"/>
          <p:cNvSpPr/>
          <p:nvPr/>
        </p:nvSpPr>
        <p:spPr>
          <a:xfrm>
            <a:off x="4252780" y="11728064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70" name="Shape 1470"/>
          <p:cNvSpPr/>
          <p:nvPr/>
        </p:nvSpPr>
        <p:spPr>
          <a:xfrm>
            <a:off x="6919779" y="10287132"/>
            <a:ext cx="3172737" cy="107356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71" name="Shape 1471"/>
          <p:cNvSpPr/>
          <p:nvPr/>
        </p:nvSpPr>
        <p:spPr>
          <a:xfrm>
            <a:off x="6856279" y="9860403"/>
            <a:ext cx="2039524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72" name="Shape 1472"/>
          <p:cNvSpPr/>
          <p:nvPr/>
        </p:nvSpPr>
        <p:spPr>
          <a:xfrm>
            <a:off x="10188856" y="10082654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73" name="Shape 1473"/>
          <p:cNvSpPr/>
          <p:nvPr/>
        </p:nvSpPr>
        <p:spPr>
          <a:xfrm>
            <a:off x="6919779" y="11082999"/>
            <a:ext cx="3172737" cy="107356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74" name="Shape 1474"/>
          <p:cNvSpPr/>
          <p:nvPr/>
        </p:nvSpPr>
        <p:spPr>
          <a:xfrm>
            <a:off x="6856279" y="10656270"/>
            <a:ext cx="2039524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75" name="Shape 1475"/>
          <p:cNvSpPr/>
          <p:nvPr/>
        </p:nvSpPr>
        <p:spPr>
          <a:xfrm>
            <a:off x="10188856" y="10878521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76" name="Shape 1476"/>
          <p:cNvSpPr/>
          <p:nvPr/>
        </p:nvSpPr>
        <p:spPr>
          <a:xfrm>
            <a:off x="6919779" y="11878865"/>
            <a:ext cx="3172737" cy="107356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77" name="Shape 1477"/>
          <p:cNvSpPr/>
          <p:nvPr/>
        </p:nvSpPr>
        <p:spPr>
          <a:xfrm>
            <a:off x="6856279" y="11452136"/>
            <a:ext cx="2039524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78" name="Shape 1478"/>
          <p:cNvSpPr/>
          <p:nvPr/>
        </p:nvSpPr>
        <p:spPr>
          <a:xfrm>
            <a:off x="10188856" y="11674387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79" name="Shape 1479"/>
          <p:cNvSpPr/>
          <p:nvPr/>
        </p:nvSpPr>
        <p:spPr>
          <a:xfrm>
            <a:off x="12209330" y="10324438"/>
            <a:ext cx="2292865" cy="70050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80" name="Shape 1480"/>
          <p:cNvSpPr/>
          <p:nvPr/>
        </p:nvSpPr>
        <p:spPr>
          <a:xfrm>
            <a:off x="12145830" y="9860403"/>
            <a:ext cx="1685375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81" name="Shape 1481"/>
          <p:cNvSpPr/>
          <p:nvPr/>
        </p:nvSpPr>
        <p:spPr>
          <a:xfrm>
            <a:off x="14530435" y="10136331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82" name="Shape 1482"/>
          <p:cNvSpPr/>
          <p:nvPr/>
        </p:nvSpPr>
        <p:spPr>
          <a:xfrm>
            <a:off x="12209330" y="11082999"/>
            <a:ext cx="3172737" cy="107356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83" name="Shape 1483"/>
          <p:cNvSpPr/>
          <p:nvPr/>
        </p:nvSpPr>
        <p:spPr>
          <a:xfrm>
            <a:off x="12145830" y="10656270"/>
            <a:ext cx="1685375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84" name="Shape 1484"/>
          <p:cNvSpPr/>
          <p:nvPr/>
        </p:nvSpPr>
        <p:spPr>
          <a:xfrm>
            <a:off x="15478407" y="10878521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85" name="Shape 1485"/>
          <p:cNvSpPr/>
          <p:nvPr/>
        </p:nvSpPr>
        <p:spPr>
          <a:xfrm>
            <a:off x="12209330" y="11878865"/>
            <a:ext cx="1850038" cy="107356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86" name="Shape 1486"/>
          <p:cNvSpPr/>
          <p:nvPr/>
        </p:nvSpPr>
        <p:spPr>
          <a:xfrm>
            <a:off x="12145830" y="11452136"/>
            <a:ext cx="1685375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87" name="Shape 1487"/>
          <p:cNvSpPr/>
          <p:nvPr/>
        </p:nvSpPr>
        <p:spPr>
          <a:xfrm>
            <a:off x="14228991" y="11674387"/>
            <a:ext cx="602891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88" name="Shape 1488"/>
          <p:cNvSpPr/>
          <p:nvPr/>
        </p:nvSpPr>
        <p:spPr>
          <a:xfrm>
            <a:off x="17498880" y="10287132"/>
            <a:ext cx="3172737" cy="107356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89" name="Shape 1489"/>
          <p:cNvSpPr/>
          <p:nvPr/>
        </p:nvSpPr>
        <p:spPr>
          <a:xfrm>
            <a:off x="17435380" y="9860403"/>
            <a:ext cx="1685375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90" name="Shape 1490"/>
          <p:cNvSpPr/>
          <p:nvPr/>
        </p:nvSpPr>
        <p:spPr>
          <a:xfrm>
            <a:off x="20767957" y="10082654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91" name="Shape 1491"/>
          <p:cNvSpPr/>
          <p:nvPr/>
        </p:nvSpPr>
        <p:spPr>
          <a:xfrm>
            <a:off x="17498880" y="11082999"/>
            <a:ext cx="3172737" cy="107356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92" name="Shape 1492"/>
          <p:cNvSpPr/>
          <p:nvPr/>
        </p:nvSpPr>
        <p:spPr>
          <a:xfrm>
            <a:off x="17435380" y="10656270"/>
            <a:ext cx="1685375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93" name="Shape 1493"/>
          <p:cNvSpPr/>
          <p:nvPr/>
        </p:nvSpPr>
        <p:spPr>
          <a:xfrm>
            <a:off x="20767957" y="10878521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1494" name="Shape 1494"/>
          <p:cNvSpPr/>
          <p:nvPr/>
        </p:nvSpPr>
        <p:spPr>
          <a:xfrm>
            <a:off x="17498880" y="11878865"/>
            <a:ext cx="3172737" cy="107356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495" name="Shape 1495"/>
          <p:cNvSpPr/>
          <p:nvPr/>
        </p:nvSpPr>
        <p:spPr>
          <a:xfrm>
            <a:off x="17435380" y="11452136"/>
            <a:ext cx="1685375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Skill Name</a:t>
            </a:r>
          </a:p>
        </p:txBody>
      </p:sp>
      <p:sp>
        <p:nvSpPr>
          <p:cNvPr id="1496" name="Shape 1496"/>
          <p:cNvSpPr/>
          <p:nvPr/>
        </p:nvSpPr>
        <p:spPr>
          <a:xfrm>
            <a:off x="20767957" y="11674387"/>
            <a:ext cx="60289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Shape 1634"/>
          <p:cNvSpPr>
            <a:spLocks noGrp="1"/>
          </p:cNvSpPr>
          <p:nvPr>
            <p:ph type="sldNum" sz="quarter" idx="2"/>
          </p:nvPr>
        </p:nvSpPr>
        <p:spPr>
          <a:xfrm>
            <a:off x="22433184" y="13208793"/>
            <a:ext cx="291747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15</a:t>
            </a:fld>
            <a:endParaRPr>
              <a:latin typeface="+mj-lt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8B83756-385A-477F-BB0B-F658364546F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r="13602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F6012A2-AAB2-4A1B-A9CD-B47554120BC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3" r="31803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490A444-4B8E-428F-8647-8D37E20F8B4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r="29529"/>
          <a:stretch>
            <a:fillRect/>
          </a:stretch>
        </p:blipFill>
        <p:spPr/>
      </p:pic>
      <p:sp>
        <p:nvSpPr>
          <p:cNvPr id="1638" name="Shape 1638"/>
          <p:cNvSpPr/>
          <p:nvPr/>
        </p:nvSpPr>
        <p:spPr>
          <a:xfrm>
            <a:off x="4445396" y="2291754"/>
            <a:ext cx="888604" cy="5083573"/>
          </a:xfrm>
          <a:prstGeom prst="rect">
            <a:avLst/>
          </a:prstGeom>
          <a:solidFill>
            <a:srgbClr val="3537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639" name="Shape 1639"/>
          <p:cNvSpPr/>
          <p:nvPr/>
        </p:nvSpPr>
        <p:spPr>
          <a:xfrm>
            <a:off x="9779396" y="2291754"/>
            <a:ext cx="888604" cy="5083573"/>
          </a:xfrm>
          <a:prstGeom prst="rect">
            <a:avLst/>
          </a:prstGeom>
          <a:solidFill>
            <a:srgbClr val="FF28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4A94B1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640" name="Shape 1640"/>
          <p:cNvSpPr/>
          <p:nvPr/>
        </p:nvSpPr>
        <p:spPr>
          <a:xfrm>
            <a:off x="15113396" y="2291754"/>
            <a:ext cx="888604" cy="5083573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641" name="Shape 1641"/>
          <p:cNvSpPr/>
          <p:nvPr/>
        </p:nvSpPr>
        <p:spPr>
          <a:xfrm rot="16200000">
            <a:off x="3632143" y="4643745"/>
            <a:ext cx="251511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8F8F8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01. Business Strategy</a:t>
            </a:r>
          </a:p>
        </p:txBody>
      </p:sp>
      <p:sp>
        <p:nvSpPr>
          <p:cNvPr id="1642" name="Shape 1642"/>
          <p:cNvSpPr/>
          <p:nvPr/>
        </p:nvSpPr>
        <p:spPr>
          <a:xfrm rot="16200000">
            <a:off x="8085292" y="4744694"/>
            <a:ext cx="427681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8F8F8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02. Business Development  Strategy</a:t>
            </a:r>
          </a:p>
        </p:txBody>
      </p:sp>
      <p:sp>
        <p:nvSpPr>
          <p:cNvPr id="1643" name="Shape 1643"/>
          <p:cNvSpPr/>
          <p:nvPr/>
        </p:nvSpPr>
        <p:spPr>
          <a:xfrm rot="16200000">
            <a:off x="13956298" y="4744694"/>
            <a:ext cx="320280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8F8F8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03. Business Plan  Strategy</a:t>
            </a:r>
          </a:p>
        </p:txBody>
      </p:sp>
      <p:sp>
        <p:nvSpPr>
          <p:cNvPr id="1644" name="Shape 1644"/>
          <p:cNvSpPr/>
          <p:nvPr/>
        </p:nvSpPr>
        <p:spPr>
          <a:xfrm>
            <a:off x="17960002" y="7177484"/>
            <a:ext cx="572128" cy="4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645" name="Shape 1645"/>
          <p:cNvSpPr/>
          <p:nvPr/>
        </p:nvSpPr>
        <p:spPr>
          <a:xfrm>
            <a:off x="17901008" y="7967680"/>
            <a:ext cx="4436383" cy="111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Business Essentials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646" name="Shape 1646"/>
          <p:cNvSpPr/>
          <p:nvPr/>
        </p:nvSpPr>
        <p:spPr>
          <a:xfrm>
            <a:off x="17960002" y="10049141"/>
            <a:ext cx="572128" cy="364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495"/>
                </a:moveTo>
                <a:lnTo>
                  <a:pt x="19636" y="15723"/>
                </a:lnTo>
                <a:lnTo>
                  <a:pt x="19636" y="5877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8655" y="14952"/>
                </a:moveTo>
                <a:lnTo>
                  <a:pt x="16691" y="13409"/>
                </a:lnTo>
                <a:lnTo>
                  <a:pt x="16691" y="8191"/>
                </a:lnTo>
                <a:lnTo>
                  <a:pt x="18655" y="6648"/>
                </a:lnTo>
                <a:cubicBezTo>
                  <a:pt x="18655" y="6648"/>
                  <a:pt x="18655" y="14952"/>
                  <a:pt x="18655" y="14952"/>
                </a:cubicBezTo>
                <a:close/>
                <a:moveTo>
                  <a:pt x="15709" y="6171"/>
                </a:moveTo>
                <a:lnTo>
                  <a:pt x="982" y="61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4727" y="1543"/>
                </a:lnTo>
                <a:cubicBezTo>
                  <a:pt x="15269" y="1543"/>
                  <a:pt x="15709" y="2234"/>
                  <a:pt x="15709" y="3086"/>
                </a:cubicBezTo>
                <a:cubicBezTo>
                  <a:pt x="15709" y="3086"/>
                  <a:pt x="15709" y="6171"/>
                  <a:pt x="15709" y="6171"/>
                </a:cubicBezTo>
                <a:close/>
                <a:moveTo>
                  <a:pt x="15709" y="18514"/>
                </a:moveTo>
                <a:cubicBezTo>
                  <a:pt x="15709" y="19367"/>
                  <a:pt x="15269" y="20057"/>
                  <a:pt x="14727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7714"/>
                </a:lnTo>
                <a:lnTo>
                  <a:pt x="15709" y="7714"/>
                </a:lnTo>
                <a:cubicBezTo>
                  <a:pt x="15709" y="7714"/>
                  <a:pt x="15709" y="18514"/>
                  <a:pt x="15709" y="18514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6691" y="6467"/>
                </a:lnTo>
                <a:lnTo>
                  <a:pt x="16691" y="3086"/>
                </a:lnTo>
                <a:cubicBezTo>
                  <a:pt x="16691" y="1382"/>
                  <a:pt x="15812" y="0"/>
                  <a:pt x="14727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219"/>
                  <a:pt x="16691" y="18514"/>
                </a:cubicBezTo>
                <a:lnTo>
                  <a:pt x="16691" y="15134"/>
                </a:ln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2273" y="3086"/>
                </a:moveTo>
                <a:cubicBezTo>
                  <a:pt x="12002" y="3086"/>
                  <a:pt x="11782" y="3432"/>
                  <a:pt x="11782" y="3857"/>
                </a:cubicBezTo>
                <a:cubicBezTo>
                  <a:pt x="11782" y="4284"/>
                  <a:pt x="12002" y="4629"/>
                  <a:pt x="12273" y="4629"/>
                </a:cubicBezTo>
                <a:cubicBezTo>
                  <a:pt x="12544" y="4629"/>
                  <a:pt x="12764" y="4284"/>
                  <a:pt x="12764" y="3857"/>
                </a:cubicBezTo>
                <a:cubicBezTo>
                  <a:pt x="12764" y="3432"/>
                  <a:pt x="12544" y="3086"/>
                  <a:pt x="12273" y="3086"/>
                </a:cubicBezTo>
                <a:moveTo>
                  <a:pt x="14236" y="3086"/>
                </a:moveTo>
                <a:cubicBezTo>
                  <a:pt x="13966" y="3086"/>
                  <a:pt x="13745" y="3432"/>
                  <a:pt x="13745" y="3857"/>
                </a:cubicBezTo>
                <a:cubicBezTo>
                  <a:pt x="13745" y="4284"/>
                  <a:pt x="13966" y="4629"/>
                  <a:pt x="14236" y="4629"/>
                </a:cubicBezTo>
                <a:cubicBezTo>
                  <a:pt x="14507" y="4629"/>
                  <a:pt x="14727" y="4284"/>
                  <a:pt x="14727" y="3857"/>
                </a:cubicBezTo>
                <a:cubicBezTo>
                  <a:pt x="14727" y="3432"/>
                  <a:pt x="14507" y="3086"/>
                  <a:pt x="14236" y="3086"/>
                </a:cubicBezTo>
                <a:moveTo>
                  <a:pt x="5400" y="10800"/>
                </a:moveTo>
                <a:cubicBezTo>
                  <a:pt x="6214" y="10800"/>
                  <a:pt x="6873" y="11837"/>
                  <a:pt x="6873" y="13114"/>
                </a:cubicBezTo>
                <a:cubicBezTo>
                  <a:pt x="6873" y="14393"/>
                  <a:pt x="6214" y="15429"/>
                  <a:pt x="5400" y="15429"/>
                </a:cubicBezTo>
                <a:cubicBezTo>
                  <a:pt x="4586" y="15429"/>
                  <a:pt x="3927" y="14393"/>
                  <a:pt x="3927" y="13114"/>
                </a:cubicBezTo>
                <a:cubicBezTo>
                  <a:pt x="3927" y="11837"/>
                  <a:pt x="4586" y="10800"/>
                  <a:pt x="5400" y="10800"/>
                </a:cubicBezTo>
                <a:moveTo>
                  <a:pt x="11291" y="10800"/>
                </a:moveTo>
                <a:cubicBezTo>
                  <a:pt x="12104" y="10800"/>
                  <a:pt x="12764" y="11837"/>
                  <a:pt x="12764" y="13114"/>
                </a:cubicBezTo>
                <a:cubicBezTo>
                  <a:pt x="12764" y="14393"/>
                  <a:pt x="12104" y="15429"/>
                  <a:pt x="11291" y="15429"/>
                </a:cubicBezTo>
                <a:cubicBezTo>
                  <a:pt x="10477" y="15429"/>
                  <a:pt x="9818" y="14393"/>
                  <a:pt x="9818" y="13114"/>
                </a:cubicBezTo>
                <a:cubicBezTo>
                  <a:pt x="9818" y="11837"/>
                  <a:pt x="10477" y="10800"/>
                  <a:pt x="11291" y="10800"/>
                </a:cubicBezTo>
                <a:moveTo>
                  <a:pt x="5400" y="16971"/>
                </a:moveTo>
                <a:lnTo>
                  <a:pt x="11291" y="16971"/>
                </a:lnTo>
                <a:cubicBezTo>
                  <a:pt x="12647" y="16971"/>
                  <a:pt x="13745" y="15245"/>
                  <a:pt x="13745" y="13114"/>
                </a:cubicBezTo>
                <a:cubicBezTo>
                  <a:pt x="13745" y="10984"/>
                  <a:pt x="12647" y="9257"/>
                  <a:pt x="11291" y="9257"/>
                </a:cubicBezTo>
                <a:cubicBezTo>
                  <a:pt x="9935" y="9257"/>
                  <a:pt x="8836" y="10984"/>
                  <a:pt x="8836" y="13114"/>
                </a:cubicBezTo>
                <a:cubicBezTo>
                  <a:pt x="8836" y="13987"/>
                  <a:pt x="9028" y="14782"/>
                  <a:pt x="9338" y="15429"/>
                </a:cubicBezTo>
                <a:lnTo>
                  <a:pt x="7352" y="15429"/>
                </a:lnTo>
                <a:cubicBezTo>
                  <a:pt x="7663" y="14782"/>
                  <a:pt x="7855" y="13987"/>
                  <a:pt x="7855" y="13114"/>
                </a:cubicBezTo>
                <a:cubicBezTo>
                  <a:pt x="7855" y="10984"/>
                  <a:pt x="6755" y="9257"/>
                  <a:pt x="5400" y="9257"/>
                </a:cubicBezTo>
                <a:cubicBezTo>
                  <a:pt x="4044" y="9257"/>
                  <a:pt x="2945" y="10984"/>
                  <a:pt x="2945" y="13114"/>
                </a:cubicBezTo>
                <a:cubicBezTo>
                  <a:pt x="2945" y="15245"/>
                  <a:pt x="4044" y="16971"/>
                  <a:pt x="5400" y="16971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647" name="Shape 1647"/>
          <p:cNvSpPr/>
          <p:nvPr/>
        </p:nvSpPr>
        <p:spPr>
          <a:xfrm>
            <a:off x="17901008" y="10825167"/>
            <a:ext cx="4436383" cy="111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Business Essentials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648" name="Shape 1648"/>
          <p:cNvSpPr/>
          <p:nvPr/>
        </p:nvSpPr>
        <p:spPr>
          <a:xfrm>
            <a:off x="17871511" y="3731971"/>
            <a:ext cx="5552415" cy="171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pPr>
              <a:lnSpc>
                <a:spcPct val="150000"/>
              </a:lnSpc>
            </a:pPr>
            <a:r>
              <a:rPr dirty="0">
                <a:latin typeface="+mj-lt"/>
              </a:rPr>
              <a:t>Quickly leverage other's distributed internal or "organic" sources rather than empowered materials. Conveniently leverage existing client-centric solutions with transparent ROI. </a:t>
            </a:r>
          </a:p>
        </p:txBody>
      </p:sp>
      <p:sp>
        <p:nvSpPr>
          <p:cNvPr id="1649" name="Shape 1649"/>
          <p:cNvSpPr/>
          <p:nvPr/>
        </p:nvSpPr>
        <p:spPr>
          <a:xfrm>
            <a:off x="17871511" y="2090056"/>
            <a:ext cx="3250890" cy="953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>
              <a:lnSpc>
                <a:spcPct val="120000"/>
              </a:lnSpc>
              <a:defRPr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pPr algn="l"/>
            <a:r>
              <a:rPr lang="en-US" dirty="0">
                <a:latin typeface="+mj-lt"/>
              </a:rPr>
              <a:t>GALLERY.</a:t>
            </a:r>
          </a:p>
        </p:txBody>
      </p:sp>
      <p:sp>
        <p:nvSpPr>
          <p:cNvPr id="18" name="Shape 1670">
            <a:extLst>
              <a:ext uri="{FF2B5EF4-FFF2-40B4-BE49-F238E27FC236}">
                <a16:creationId xmlns:a16="http://schemas.microsoft.com/office/drawing/2014/main" id="{00576294-177F-4270-81CE-4A034F6E5EA2}"/>
              </a:ext>
            </a:extLst>
          </p:cNvPr>
          <p:cNvSpPr/>
          <p:nvPr/>
        </p:nvSpPr>
        <p:spPr>
          <a:xfrm>
            <a:off x="17930505" y="3486409"/>
            <a:ext cx="569120" cy="0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Shape 1662"/>
          <p:cNvSpPr>
            <a:spLocks noGrp="1"/>
          </p:cNvSpPr>
          <p:nvPr>
            <p:ph type="sldNum" sz="quarter" idx="2"/>
          </p:nvPr>
        </p:nvSpPr>
        <p:spPr>
          <a:xfrm>
            <a:off x="22423566" y="13208793"/>
            <a:ext cx="301365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16</a:t>
            </a:fld>
            <a:endParaRPr>
              <a:latin typeface="+mj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5F22447-AEC3-4B46-ACEF-EE6B1085A9E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r="16697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A0E2A64-1DB9-414A-A941-5D6BA83CC76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5" r="16645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4B324D4-5065-44E6-AA71-C0F5C4DCA3D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5" r="16645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D6ACC02-9322-4C8C-B8FC-626F0422664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16396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5DCEB0C-FE02-4B08-B4CD-443E5903B25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76"/>
          <a:stretch>
            <a:fillRect/>
          </a:stretch>
        </p:blipFill>
        <p:spPr/>
      </p:pic>
      <p:sp>
        <p:nvSpPr>
          <p:cNvPr id="1668" name="Shape 1668"/>
          <p:cNvSpPr/>
          <p:nvPr/>
        </p:nvSpPr>
        <p:spPr>
          <a:xfrm>
            <a:off x="1565275" y="6849279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1669" name="Shape 1669"/>
          <p:cNvSpPr/>
          <p:nvPr/>
        </p:nvSpPr>
        <p:spPr>
          <a:xfrm>
            <a:off x="1573080" y="9031085"/>
            <a:ext cx="8194551" cy="254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Quickly leverage other's distributed internal or "organic" sources than </a:t>
            </a:r>
          </a:p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empowered materials. </a:t>
            </a:r>
            <a:endParaRPr lang="en-US" dirty="0">
              <a:latin typeface="+mj-lt"/>
            </a:endParaRPr>
          </a:p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en-US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Conveniently leverage existing client-centric solutions </a:t>
            </a:r>
            <a:endParaRPr lang="en-US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With transparent ROI. </a:t>
            </a:r>
            <a:endParaRPr lang="en-US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Sources rather than empowered materials. </a:t>
            </a:r>
          </a:p>
        </p:txBody>
      </p:sp>
      <p:sp>
        <p:nvSpPr>
          <p:cNvPr id="1670" name="Shape 1670"/>
          <p:cNvSpPr/>
          <p:nvPr/>
        </p:nvSpPr>
        <p:spPr>
          <a:xfrm>
            <a:off x="1649280" y="8416016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671" name="Shape 1671"/>
          <p:cNvSpPr/>
          <p:nvPr/>
        </p:nvSpPr>
        <p:spPr>
          <a:xfrm>
            <a:off x="15107160" y="6956063"/>
            <a:ext cx="115256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dirty="0">
                <a:latin typeface="+mj-lt"/>
              </a:rPr>
              <a:t>01</a:t>
            </a:r>
          </a:p>
        </p:txBody>
      </p:sp>
      <p:sp>
        <p:nvSpPr>
          <p:cNvPr id="1672" name="Shape 1672"/>
          <p:cNvSpPr/>
          <p:nvPr/>
        </p:nvSpPr>
        <p:spPr>
          <a:xfrm>
            <a:off x="15418786" y="7434769"/>
            <a:ext cx="3653073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Subtittle Text Here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673" name="Shape 1673"/>
          <p:cNvSpPr/>
          <p:nvPr/>
        </p:nvSpPr>
        <p:spPr>
          <a:xfrm flipV="1">
            <a:off x="19688867" y="7622912"/>
            <a:ext cx="1" cy="106680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674" name="Shape 1674"/>
          <p:cNvSpPr/>
          <p:nvPr/>
        </p:nvSpPr>
        <p:spPr>
          <a:xfrm>
            <a:off x="20305876" y="7434769"/>
            <a:ext cx="3653073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$19,580.00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by: </a:t>
            </a:r>
            <a:r>
              <a:rPr>
                <a:latin typeface="+mj-lt"/>
                <a:ea typeface="San Francisco Display Bold"/>
                <a:cs typeface="San Francisco Display Bold"/>
                <a:sym typeface="San Francisco Display Bold"/>
              </a:rPr>
              <a:t>Sean Archer</a:t>
            </a:r>
          </a:p>
        </p:txBody>
      </p:sp>
      <p:sp>
        <p:nvSpPr>
          <p:cNvPr id="1675" name="Shape 1675"/>
          <p:cNvSpPr/>
          <p:nvPr/>
        </p:nvSpPr>
        <p:spPr>
          <a:xfrm>
            <a:off x="15000560" y="9658067"/>
            <a:ext cx="136576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02</a:t>
            </a:r>
          </a:p>
        </p:txBody>
      </p:sp>
      <p:sp>
        <p:nvSpPr>
          <p:cNvPr id="1676" name="Shape 1676"/>
          <p:cNvSpPr/>
          <p:nvPr/>
        </p:nvSpPr>
        <p:spPr>
          <a:xfrm>
            <a:off x="15418786" y="10136773"/>
            <a:ext cx="3653073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Subtittle Text Here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677" name="Shape 1677"/>
          <p:cNvSpPr/>
          <p:nvPr/>
        </p:nvSpPr>
        <p:spPr>
          <a:xfrm flipV="1">
            <a:off x="19688867" y="10324916"/>
            <a:ext cx="1" cy="106680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678" name="Shape 1678"/>
          <p:cNvSpPr/>
          <p:nvPr/>
        </p:nvSpPr>
        <p:spPr>
          <a:xfrm>
            <a:off x="20305876" y="10136773"/>
            <a:ext cx="3653073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$30,150.00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by: </a:t>
            </a:r>
            <a:r>
              <a:rPr>
                <a:latin typeface="+mj-lt"/>
                <a:ea typeface="San Francisco Display Bold"/>
                <a:cs typeface="San Francisco Display Bold"/>
                <a:sym typeface="San Francisco Display Bold"/>
              </a:rPr>
              <a:t>Sean Archer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F84BCEE-EF01-41AC-BCD7-2C11147299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9" r="29739"/>
          <a:stretch>
            <a:fillRect/>
          </a:stretch>
        </p:blipFill>
        <p:spPr/>
      </p:pic>
      <p:sp>
        <p:nvSpPr>
          <p:cNvPr id="1681" name="Shape 1681"/>
          <p:cNvSpPr/>
          <p:nvPr/>
        </p:nvSpPr>
        <p:spPr>
          <a:xfrm>
            <a:off x="11170708" y="-1"/>
            <a:ext cx="13213292" cy="13716001"/>
          </a:xfrm>
          <a:prstGeom prst="rect">
            <a:avLst/>
          </a:prstGeom>
          <a:solidFill>
            <a:srgbClr val="222328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682" name="Shape 1682"/>
          <p:cNvSpPr>
            <a:spLocks noGrp="1"/>
          </p:cNvSpPr>
          <p:nvPr>
            <p:ph type="sldNum" sz="quarter" idx="2"/>
          </p:nvPr>
        </p:nvSpPr>
        <p:spPr>
          <a:xfrm>
            <a:off x="22428375" y="13208793"/>
            <a:ext cx="296556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17</a:t>
            </a:fld>
            <a:endParaRPr>
              <a:latin typeface="+mj-lt"/>
            </a:endParaRPr>
          </a:p>
        </p:txBody>
      </p:sp>
      <p:sp>
        <p:nvSpPr>
          <p:cNvPr id="1683" name="Shape 1683"/>
          <p:cNvSpPr/>
          <p:nvPr/>
        </p:nvSpPr>
        <p:spPr>
          <a:xfrm>
            <a:off x="1565276" y="2711639"/>
            <a:ext cx="8052926" cy="2492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1684" name="Shape 1684"/>
          <p:cNvSpPr/>
          <p:nvPr/>
        </p:nvSpPr>
        <p:spPr>
          <a:xfrm>
            <a:off x="1565275" y="6703030"/>
            <a:ext cx="9079409" cy="107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empowered materials. Conveniently leverage existing client-centric solutions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with transparent ROI. </a:t>
            </a:r>
          </a:p>
        </p:txBody>
      </p:sp>
      <p:sp>
        <p:nvSpPr>
          <p:cNvPr id="1685" name="Shape 1685"/>
          <p:cNvSpPr/>
          <p:nvPr/>
        </p:nvSpPr>
        <p:spPr>
          <a:xfrm>
            <a:off x="1649280" y="5756852"/>
            <a:ext cx="572128" cy="0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686" name="Shape 1686"/>
          <p:cNvSpPr/>
          <p:nvPr/>
        </p:nvSpPr>
        <p:spPr>
          <a:xfrm>
            <a:off x="13162689" y="2242310"/>
            <a:ext cx="4445001" cy="4445001"/>
          </a:xfrm>
          <a:prstGeom prst="rect">
            <a:avLst/>
          </a:prstGeom>
          <a:solidFill>
            <a:srgbClr val="353740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687" name="Shape 1687"/>
          <p:cNvSpPr/>
          <p:nvPr/>
        </p:nvSpPr>
        <p:spPr>
          <a:xfrm>
            <a:off x="13619734" y="4156826"/>
            <a:ext cx="3530912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Business Essentials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688" name="Shape 1688"/>
          <p:cNvSpPr/>
          <p:nvPr/>
        </p:nvSpPr>
        <p:spPr>
          <a:xfrm>
            <a:off x="15099126" y="3524203"/>
            <a:ext cx="572128" cy="4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689" name="Shape 1689"/>
          <p:cNvSpPr/>
          <p:nvPr/>
        </p:nvSpPr>
        <p:spPr>
          <a:xfrm>
            <a:off x="17947017" y="2242310"/>
            <a:ext cx="4445001" cy="4445001"/>
          </a:xfrm>
          <a:prstGeom prst="rect">
            <a:avLst/>
          </a:prstGeom>
          <a:gradFill>
            <a:gsLst>
              <a:gs pos="0">
                <a:srgbClr val="D82042">
                  <a:alpha val="80000"/>
                </a:srgbClr>
              </a:gs>
              <a:gs pos="100000">
                <a:srgbClr val="AB1942">
                  <a:alpha val="80000"/>
                </a:srgbClr>
              </a:gs>
            </a:gsLst>
            <a:lin ang="1676649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690" name="Shape 1690"/>
          <p:cNvSpPr/>
          <p:nvPr/>
        </p:nvSpPr>
        <p:spPr>
          <a:xfrm>
            <a:off x="18404062" y="4156826"/>
            <a:ext cx="3530912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Business Essentials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691" name="Shape 1691"/>
          <p:cNvSpPr/>
          <p:nvPr/>
        </p:nvSpPr>
        <p:spPr>
          <a:xfrm>
            <a:off x="13162689" y="7028689"/>
            <a:ext cx="4445001" cy="4445001"/>
          </a:xfrm>
          <a:prstGeom prst="rect">
            <a:avLst/>
          </a:prstGeom>
          <a:gradFill>
            <a:gsLst>
              <a:gs pos="0">
                <a:srgbClr val="D82042">
                  <a:alpha val="80000"/>
                </a:srgbClr>
              </a:gs>
              <a:gs pos="100000">
                <a:srgbClr val="AB1942">
                  <a:alpha val="80000"/>
                </a:srgbClr>
              </a:gs>
            </a:gsLst>
            <a:lin ang="2191967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692" name="Shape 1692"/>
          <p:cNvSpPr/>
          <p:nvPr/>
        </p:nvSpPr>
        <p:spPr>
          <a:xfrm>
            <a:off x="13619734" y="8943205"/>
            <a:ext cx="3530912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Business Essentials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693" name="Shape 1693"/>
          <p:cNvSpPr/>
          <p:nvPr/>
        </p:nvSpPr>
        <p:spPr>
          <a:xfrm>
            <a:off x="17947017" y="7028689"/>
            <a:ext cx="4445001" cy="4445001"/>
          </a:xfrm>
          <a:prstGeom prst="rect">
            <a:avLst/>
          </a:prstGeom>
          <a:solidFill>
            <a:srgbClr val="353740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694" name="Shape 1694"/>
          <p:cNvSpPr/>
          <p:nvPr/>
        </p:nvSpPr>
        <p:spPr>
          <a:xfrm>
            <a:off x="18404062" y="8943205"/>
            <a:ext cx="3530912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Business Essentials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695" name="Shape 1695"/>
          <p:cNvSpPr/>
          <p:nvPr/>
        </p:nvSpPr>
        <p:spPr>
          <a:xfrm>
            <a:off x="19935466" y="3483014"/>
            <a:ext cx="468105" cy="4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696" name="Shape 1696"/>
          <p:cNvSpPr/>
          <p:nvPr/>
        </p:nvSpPr>
        <p:spPr>
          <a:xfrm>
            <a:off x="15099126" y="8303230"/>
            <a:ext cx="572128" cy="4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697" name="Shape 1697"/>
          <p:cNvSpPr/>
          <p:nvPr/>
        </p:nvSpPr>
        <p:spPr>
          <a:xfrm>
            <a:off x="19883454" y="8251028"/>
            <a:ext cx="572128" cy="572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698" name="Shape 1698"/>
          <p:cNvSpPr/>
          <p:nvPr/>
        </p:nvSpPr>
        <p:spPr>
          <a:xfrm>
            <a:off x="1573080" y="8726327"/>
            <a:ext cx="3143489" cy="953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ct val="120000"/>
              </a:lnSpc>
              <a:defRPr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solutions.</a:t>
            </a:r>
          </a:p>
        </p:txBody>
      </p:sp>
      <p:sp>
        <p:nvSpPr>
          <p:cNvPr id="1699" name="Shape 1699"/>
          <p:cNvSpPr/>
          <p:nvPr/>
        </p:nvSpPr>
        <p:spPr>
          <a:xfrm>
            <a:off x="1589769" y="10725509"/>
            <a:ext cx="2234586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Function ID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  <p:sp>
        <p:nvSpPr>
          <p:cNvPr id="1700" name="Shape 1700"/>
          <p:cNvSpPr/>
          <p:nvPr/>
        </p:nvSpPr>
        <p:spPr>
          <a:xfrm flipV="1">
            <a:off x="4106333" y="10867885"/>
            <a:ext cx="1" cy="572473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701" name="Shape 1701"/>
          <p:cNvSpPr/>
          <p:nvPr/>
        </p:nvSpPr>
        <p:spPr>
          <a:xfrm>
            <a:off x="4486692" y="10725509"/>
            <a:ext cx="2234586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Function ID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  <p:sp>
        <p:nvSpPr>
          <p:cNvPr id="1702" name="Shape 1702"/>
          <p:cNvSpPr/>
          <p:nvPr/>
        </p:nvSpPr>
        <p:spPr>
          <a:xfrm flipV="1">
            <a:off x="7003255" y="10867885"/>
            <a:ext cx="1" cy="572473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703" name="Shape 1703"/>
          <p:cNvSpPr/>
          <p:nvPr/>
        </p:nvSpPr>
        <p:spPr>
          <a:xfrm>
            <a:off x="7383615" y="10725509"/>
            <a:ext cx="2234586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Function ID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Shape 2358"/>
          <p:cNvSpPr>
            <a:spLocks noGrp="1"/>
          </p:cNvSpPr>
          <p:nvPr>
            <p:ph type="sldNum" sz="quarter" idx="2"/>
          </p:nvPr>
        </p:nvSpPr>
        <p:spPr>
          <a:xfrm>
            <a:off x="22417154" y="132087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18</a:t>
            </a:fld>
            <a:endParaRPr>
              <a:latin typeface="+mj-lt"/>
            </a:endParaRPr>
          </a:p>
        </p:txBody>
      </p:sp>
      <p:sp>
        <p:nvSpPr>
          <p:cNvPr id="2359" name="Shape 2359"/>
          <p:cNvSpPr/>
          <p:nvPr/>
        </p:nvSpPr>
        <p:spPr>
          <a:xfrm>
            <a:off x="1565275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2360" name="Shape 2360"/>
          <p:cNvSpPr/>
          <p:nvPr/>
        </p:nvSpPr>
        <p:spPr>
          <a:xfrm>
            <a:off x="1565275" y="4722313"/>
            <a:ext cx="9079409" cy="107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1800" dirty="0">
                <a:latin typeface="+mj-lt"/>
              </a:rPr>
              <a:t>Quickly leverage other's distributed internal or "organic" sources rather than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1800" dirty="0">
                <a:latin typeface="+mj-lt"/>
              </a:rPr>
              <a:t>empowered materials. Conveniently leverage existing client-centric solutions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1800" dirty="0">
                <a:latin typeface="+mj-lt"/>
              </a:rPr>
              <a:t>with transparent ROI. </a:t>
            </a:r>
          </a:p>
        </p:txBody>
      </p:sp>
      <p:sp>
        <p:nvSpPr>
          <p:cNvPr id="2361" name="Shape 2361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2362" name="Shape 2362"/>
          <p:cNvSpPr/>
          <p:nvPr/>
        </p:nvSpPr>
        <p:spPr>
          <a:xfrm>
            <a:off x="11813957" y="7332154"/>
            <a:ext cx="4896976" cy="436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3" h="21160" extrusionOk="0">
                <a:moveTo>
                  <a:pt x="10343" y="21160"/>
                </a:moveTo>
                <a:cubicBezTo>
                  <a:pt x="7374" y="21160"/>
                  <a:pt x="4508" y="21160"/>
                  <a:pt x="1539" y="21160"/>
                </a:cubicBezTo>
                <a:cubicBezTo>
                  <a:pt x="3" y="21160"/>
                  <a:pt x="-406" y="20338"/>
                  <a:pt x="413" y="18812"/>
                </a:cubicBezTo>
                <a:cubicBezTo>
                  <a:pt x="3279" y="13060"/>
                  <a:pt x="6248" y="7190"/>
                  <a:pt x="9114" y="1321"/>
                </a:cubicBezTo>
                <a:cubicBezTo>
                  <a:pt x="10036" y="-440"/>
                  <a:pt x="10650" y="-440"/>
                  <a:pt x="11571" y="1321"/>
                </a:cubicBezTo>
                <a:cubicBezTo>
                  <a:pt x="14540" y="7190"/>
                  <a:pt x="17509" y="12943"/>
                  <a:pt x="20375" y="18812"/>
                </a:cubicBezTo>
                <a:cubicBezTo>
                  <a:pt x="21194" y="20456"/>
                  <a:pt x="20682" y="21160"/>
                  <a:pt x="19147" y="21160"/>
                </a:cubicBezTo>
                <a:cubicBezTo>
                  <a:pt x="16178" y="21160"/>
                  <a:pt x="13312" y="21160"/>
                  <a:pt x="10343" y="21160"/>
                </a:cubicBezTo>
                <a:close/>
              </a:path>
            </a:pathLst>
          </a:custGeom>
          <a:solidFill>
            <a:srgbClr val="C73647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2E323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363" name="Shape 2363"/>
          <p:cNvSpPr/>
          <p:nvPr/>
        </p:nvSpPr>
        <p:spPr>
          <a:xfrm>
            <a:off x="17699082" y="7394695"/>
            <a:ext cx="4856036" cy="4300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2" h="21097" extrusionOk="0">
                <a:moveTo>
                  <a:pt x="10197" y="21097"/>
                </a:moveTo>
                <a:cubicBezTo>
                  <a:pt x="7317" y="21097"/>
                  <a:pt x="4437" y="21097"/>
                  <a:pt x="1557" y="21097"/>
                </a:cubicBezTo>
                <a:cubicBezTo>
                  <a:pt x="117" y="21097"/>
                  <a:pt x="-397" y="20385"/>
                  <a:pt x="323" y="18842"/>
                </a:cubicBezTo>
                <a:cubicBezTo>
                  <a:pt x="3306" y="13027"/>
                  <a:pt x="6186" y="7093"/>
                  <a:pt x="9169" y="1159"/>
                </a:cubicBezTo>
                <a:cubicBezTo>
                  <a:pt x="9889" y="-266"/>
                  <a:pt x="10712" y="-503"/>
                  <a:pt x="11534" y="1159"/>
                </a:cubicBezTo>
                <a:cubicBezTo>
                  <a:pt x="14517" y="7093"/>
                  <a:pt x="17397" y="12908"/>
                  <a:pt x="20277" y="18842"/>
                </a:cubicBezTo>
                <a:cubicBezTo>
                  <a:pt x="21203" y="20622"/>
                  <a:pt x="20380" y="21097"/>
                  <a:pt x="19043" y="21097"/>
                </a:cubicBezTo>
                <a:cubicBezTo>
                  <a:pt x="16060" y="21097"/>
                  <a:pt x="13077" y="21097"/>
                  <a:pt x="10197" y="21097"/>
                </a:cubicBezTo>
                <a:cubicBezTo>
                  <a:pt x="10197" y="21097"/>
                  <a:pt x="10197" y="21097"/>
                  <a:pt x="10197" y="21097"/>
                </a:cubicBezTo>
                <a:close/>
              </a:path>
            </a:pathLst>
          </a:custGeom>
          <a:solidFill>
            <a:srgbClr val="AB1942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2E323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364" name="Shape 2364"/>
          <p:cNvSpPr/>
          <p:nvPr/>
        </p:nvSpPr>
        <p:spPr>
          <a:xfrm>
            <a:off x="14791988" y="2562687"/>
            <a:ext cx="4817924" cy="4261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7" h="21152" extrusionOk="0">
                <a:moveTo>
                  <a:pt x="10247" y="21152"/>
                </a:moveTo>
                <a:cubicBezTo>
                  <a:pt x="7443" y="21152"/>
                  <a:pt x="4639" y="21152"/>
                  <a:pt x="1732" y="21152"/>
                </a:cubicBezTo>
                <a:cubicBezTo>
                  <a:pt x="-34" y="21152"/>
                  <a:pt x="-449" y="20552"/>
                  <a:pt x="486" y="18752"/>
                </a:cubicBezTo>
                <a:cubicBezTo>
                  <a:pt x="3289" y="12872"/>
                  <a:pt x="6197" y="7112"/>
                  <a:pt x="9105" y="1232"/>
                </a:cubicBezTo>
                <a:cubicBezTo>
                  <a:pt x="9832" y="-328"/>
                  <a:pt x="10663" y="-448"/>
                  <a:pt x="11493" y="1112"/>
                </a:cubicBezTo>
                <a:cubicBezTo>
                  <a:pt x="14401" y="6992"/>
                  <a:pt x="17309" y="12752"/>
                  <a:pt x="20216" y="18632"/>
                </a:cubicBezTo>
                <a:cubicBezTo>
                  <a:pt x="21151" y="20552"/>
                  <a:pt x="20839" y="21152"/>
                  <a:pt x="18763" y="21152"/>
                </a:cubicBezTo>
                <a:cubicBezTo>
                  <a:pt x="15959" y="21152"/>
                  <a:pt x="13155" y="21152"/>
                  <a:pt x="10247" y="21152"/>
                </a:cubicBezTo>
                <a:close/>
              </a:path>
            </a:pathLst>
          </a:custGeom>
          <a:solidFill>
            <a:srgbClr val="FF2841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2E323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365" name="Shape 2365"/>
          <p:cNvSpPr/>
          <p:nvPr/>
        </p:nvSpPr>
        <p:spPr>
          <a:xfrm rot="10800000">
            <a:off x="14788305" y="7170204"/>
            <a:ext cx="4817924" cy="4261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7" h="21152" extrusionOk="0">
                <a:moveTo>
                  <a:pt x="10247" y="21152"/>
                </a:moveTo>
                <a:cubicBezTo>
                  <a:pt x="7443" y="21152"/>
                  <a:pt x="4639" y="21152"/>
                  <a:pt x="1732" y="21152"/>
                </a:cubicBezTo>
                <a:cubicBezTo>
                  <a:pt x="-34" y="21152"/>
                  <a:pt x="-449" y="20552"/>
                  <a:pt x="486" y="18752"/>
                </a:cubicBezTo>
                <a:cubicBezTo>
                  <a:pt x="3289" y="12872"/>
                  <a:pt x="6197" y="7112"/>
                  <a:pt x="9105" y="1232"/>
                </a:cubicBezTo>
                <a:cubicBezTo>
                  <a:pt x="9832" y="-328"/>
                  <a:pt x="10663" y="-448"/>
                  <a:pt x="11493" y="1112"/>
                </a:cubicBezTo>
                <a:cubicBezTo>
                  <a:pt x="14401" y="6992"/>
                  <a:pt x="17309" y="12752"/>
                  <a:pt x="20216" y="18632"/>
                </a:cubicBezTo>
                <a:cubicBezTo>
                  <a:pt x="21151" y="20552"/>
                  <a:pt x="20839" y="21152"/>
                  <a:pt x="18763" y="21152"/>
                </a:cubicBezTo>
                <a:cubicBezTo>
                  <a:pt x="15959" y="21152"/>
                  <a:pt x="13155" y="21152"/>
                  <a:pt x="10247" y="21152"/>
                </a:cubicBezTo>
                <a:close/>
              </a:path>
            </a:pathLst>
          </a:custGeom>
          <a:solidFill>
            <a:srgbClr val="4E5165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2E323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366" name="Shape 2366"/>
          <p:cNvSpPr/>
          <p:nvPr/>
        </p:nvSpPr>
        <p:spPr>
          <a:xfrm>
            <a:off x="16710933" y="4239468"/>
            <a:ext cx="1031062" cy="1031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030" y="0"/>
                </a:moveTo>
                <a:cubicBezTo>
                  <a:pt x="8570" y="0"/>
                  <a:pt x="4872" y="3463"/>
                  <a:pt x="4520" y="7807"/>
                </a:cubicBezTo>
                <a:cubicBezTo>
                  <a:pt x="1878" y="8863"/>
                  <a:pt x="0" y="11446"/>
                  <a:pt x="0" y="14498"/>
                </a:cubicBezTo>
                <a:cubicBezTo>
                  <a:pt x="0" y="18372"/>
                  <a:pt x="3170" y="21600"/>
                  <a:pt x="7102" y="21600"/>
                </a:cubicBezTo>
                <a:cubicBezTo>
                  <a:pt x="10154" y="21600"/>
                  <a:pt x="12737" y="19722"/>
                  <a:pt x="13735" y="17022"/>
                </a:cubicBezTo>
                <a:cubicBezTo>
                  <a:pt x="18137" y="16670"/>
                  <a:pt x="21600" y="12972"/>
                  <a:pt x="21600" y="8511"/>
                </a:cubicBezTo>
                <a:cubicBezTo>
                  <a:pt x="21600" y="3815"/>
                  <a:pt x="17726" y="0"/>
                  <a:pt x="13030" y="0"/>
                </a:cubicBezTo>
                <a:close/>
                <a:moveTo>
                  <a:pt x="7102" y="19193"/>
                </a:moveTo>
                <a:cubicBezTo>
                  <a:pt x="4520" y="19193"/>
                  <a:pt x="2348" y="17080"/>
                  <a:pt x="2348" y="14498"/>
                </a:cubicBezTo>
                <a:cubicBezTo>
                  <a:pt x="2348" y="12737"/>
                  <a:pt x="3287" y="11211"/>
                  <a:pt x="4696" y="10389"/>
                </a:cubicBezTo>
                <a:cubicBezTo>
                  <a:pt x="5400" y="13617"/>
                  <a:pt x="7983" y="16141"/>
                  <a:pt x="11211" y="16846"/>
                </a:cubicBezTo>
                <a:cubicBezTo>
                  <a:pt x="10389" y="18254"/>
                  <a:pt x="8863" y="19193"/>
                  <a:pt x="7102" y="19193"/>
                </a:cubicBezTo>
                <a:close/>
                <a:moveTo>
                  <a:pt x="7161" y="9743"/>
                </a:moveTo>
                <a:cubicBezTo>
                  <a:pt x="9743" y="9743"/>
                  <a:pt x="11798" y="11857"/>
                  <a:pt x="11857" y="14380"/>
                </a:cubicBezTo>
                <a:cubicBezTo>
                  <a:pt x="9509" y="13911"/>
                  <a:pt x="7689" y="12091"/>
                  <a:pt x="7161" y="9743"/>
                </a:cubicBezTo>
                <a:close/>
                <a:moveTo>
                  <a:pt x="14263" y="14380"/>
                </a:moveTo>
                <a:cubicBezTo>
                  <a:pt x="14204" y="10507"/>
                  <a:pt x="11035" y="7396"/>
                  <a:pt x="7161" y="7337"/>
                </a:cubicBezTo>
                <a:cubicBezTo>
                  <a:pt x="7748" y="4637"/>
                  <a:pt x="10154" y="2583"/>
                  <a:pt x="13030" y="2583"/>
                </a:cubicBezTo>
                <a:cubicBezTo>
                  <a:pt x="16317" y="2583"/>
                  <a:pt x="19017" y="5224"/>
                  <a:pt x="19017" y="8511"/>
                </a:cubicBezTo>
                <a:cubicBezTo>
                  <a:pt x="19017" y="11387"/>
                  <a:pt x="16963" y="13852"/>
                  <a:pt x="14263" y="14380"/>
                </a:cubicBezTo>
                <a:close/>
                <a:moveTo>
                  <a:pt x="2407" y="5048"/>
                </a:moveTo>
                <a:cubicBezTo>
                  <a:pt x="3757" y="5048"/>
                  <a:pt x="4872" y="3991"/>
                  <a:pt x="4872" y="2641"/>
                </a:cubicBezTo>
                <a:cubicBezTo>
                  <a:pt x="4872" y="1291"/>
                  <a:pt x="3757" y="176"/>
                  <a:pt x="2407" y="176"/>
                </a:cubicBezTo>
                <a:cubicBezTo>
                  <a:pt x="1057" y="176"/>
                  <a:pt x="0" y="1291"/>
                  <a:pt x="0" y="2641"/>
                </a:cubicBezTo>
                <a:cubicBezTo>
                  <a:pt x="0" y="3991"/>
                  <a:pt x="1057" y="5048"/>
                  <a:pt x="2407" y="5048"/>
                </a:cubicBezTo>
                <a:close/>
                <a:moveTo>
                  <a:pt x="2407" y="1291"/>
                </a:moveTo>
                <a:cubicBezTo>
                  <a:pt x="3170" y="1291"/>
                  <a:pt x="3757" y="1878"/>
                  <a:pt x="3757" y="2641"/>
                </a:cubicBezTo>
                <a:cubicBezTo>
                  <a:pt x="3757" y="3346"/>
                  <a:pt x="3170" y="3991"/>
                  <a:pt x="2407" y="3991"/>
                </a:cubicBezTo>
                <a:cubicBezTo>
                  <a:pt x="1702" y="3991"/>
                  <a:pt x="1057" y="3346"/>
                  <a:pt x="1057" y="2641"/>
                </a:cubicBezTo>
                <a:cubicBezTo>
                  <a:pt x="1057" y="1878"/>
                  <a:pt x="1702" y="1291"/>
                  <a:pt x="2407" y="1291"/>
                </a:cubicBezTo>
                <a:close/>
              </a:path>
            </a:pathLst>
          </a:custGeom>
          <a:solidFill>
            <a:srgbClr val="F4F4FC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2E323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367" name="Shape 2367"/>
          <p:cNvSpPr/>
          <p:nvPr/>
        </p:nvSpPr>
        <p:spPr>
          <a:xfrm>
            <a:off x="13763166" y="9044393"/>
            <a:ext cx="998560" cy="938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486" extrusionOk="0">
                <a:moveTo>
                  <a:pt x="18376" y="6954"/>
                </a:moveTo>
                <a:cubicBezTo>
                  <a:pt x="16173" y="621"/>
                  <a:pt x="16173" y="621"/>
                  <a:pt x="16173" y="621"/>
                </a:cubicBezTo>
                <a:cubicBezTo>
                  <a:pt x="16011" y="112"/>
                  <a:pt x="15528" y="-114"/>
                  <a:pt x="15152" y="56"/>
                </a:cubicBezTo>
                <a:cubicBezTo>
                  <a:pt x="537" y="5654"/>
                  <a:pt x="537" y="5654"/>
                  <a:pt x="537" y="5654"/>
                </a:cubicBezTo>
                <a:cubicBezTo>
                  <a:pt x="107" y="5823"/>
                  <a:pt x="-108" y="6332"/>
                  <a:pt x="53" y="6784"/>
                </a:cubicBezTo>
                <a:cubicBezTo>
                  <a:pt x="2364" y="13513"/>
                  <a:pt x="2364" y="13513"/>
                  <a:pt x="2364" y="13513"/>
                </a:cubicBezTo>
                <a:cubicBezTo>
                  <a:pt x="2364" y="9894"/>
                  <a:pt x="2364" y="9894"/>
                  <a:pt x="2364" y="9894"/>
                </a:cubicBezTo>
                <a:cubicBezTo>
                  <a:pt x="2364" y="8311"/>
                  <a:pt x="3599" y="6954"/>
                  <a:pt x="5104" y="6954"/>
                </a:cubicBezTo>
                <a:cubicBezTo>
                  <a:pt x="8973" y="6954"/>
                  <a:pt x="8973" y="6954"/>
                  <a:pt x="8973" y="6954"/>
                </a:cubicBezTo>
                <a:cubicBezTo>
                  <a:pt x="13593" y="3561"/>
                  <a:pt x="13593" y="3561"/>
                  <a:pt x="13593" y="3561"/>
                </a:cubicBezTo>
                <a:cubicBezTo>
                  <a:pt x="16226" y="6954"/>
                  <a:pt x="16226" y="6954"/>
                  <a:pt x="16226" y="6954"/>
                </a:cubicBezTo>
                <a:lnTo>
                  <a:pt x="18376" y="6954"/>
                </a:lnTo>
                <a:close/>
                <a:moveTo>
                  <a:pt x="20686" y="8990"/>
                </a:moveTo>
                <a:cubicBezTo>
                  <a:pt x="5104" y="8990"/>
                  <a:pt x="5104" y="8990"/>
                  <a:pt x="5104" y="8990"/>
                </a:cubicBezTo>
                <a:cubicBezTo>
                  <a:pt x="4674" y="8990"/>
                  <a:pt x="4298" y="9442"/>
                  <a:pt x="4298" y="9894"/>
                </a:cubicBezTo>
                <a:cubicBezTo>
                  <a:pt x="4298" y="20581"/>
                  <a:pt x="4298" y="20581"/>
                  <a:pt x="4298" y="20581"/>
                </a:cubicBezTo>
                <a:cubicBezTo>
                  <a:pt x="4298" y="21090"/>
                  <a:pt x="4674" y="21486"/>
                  <a:pt x="5104" y="21486"/>
                </a:cubicBezTo>
                <a:cubicBezTo>
                  <a:pt x="20686" y="21486"/>
                  <a:pt x="20686" y="21486"/>
                  <a:pt x="20686" y="21486"/>
                </a:cubicBezTo>
                <a:cubicBezTo>
                  <a:pt x="21116" y="21486"/>
                  <a:pt x="21492" y="21090"/>
                  <a:pt x="21492" y="20581"/>
                </a:cubicBezTo>
                <a:cubicBezTo>
                  <a:pt x="21492" y="9894"/>
                  <a:pt x="21492" y="9894"/>
                  <a:pt x="21492" y="9894"/>
                </a:cubicBezTo>
                <a:cubicBezTo>
                  <a:pt x="21492" y="9442"/>
                  <a:pt x="21116" y="8990"/>
                  <a:pt x="20686" y="8990"/>
                </a:cubicBezTo>
                <a:close/>
                <a:moveTo>
                  <a:pt x="19450" y="19224"/>
                </a:moveTo>
                <a:cubicBezTo>
                  <a:pt x="6608" y="19224"/>
                  <a:pt x="6608" y="19224"/>
                  <a:pt x="6608" y="19224"/>
                </a:cubicBezTo>
                <a:cubicBezTo>
                  <a:pt x="6608" y="17245"/>
                  <a:pt x="6608" y="17245"/>
                  <a:pt x="6608" y="17245"/>
                </a:cubicBezTo>
                <a:cubicBezTo>
                  <a:pt x="8543" y="12439"/>
                  <a:pt x="8543" y="12439"/>
                  <a:pt x="8543" y="12439"/>
                </a:cubicBezTo>
                <a:cubicBezTo>
                  <a:pt x="11552" y="16284"/>
                  <a:pt x="11552" y="16284"/>
                  <a:pt x="11552" y="16284"/>
                </a:cubicBezTo>
                <a:cubicBezTo>
                  <a:pt x="14346" y="13287"/>
                  <a:pt x="14346" y="13287"/>
                  <a:pt x="14346" y="13287"/>
                </a:cubicBezTo>
                <a:cubicBezTo>
                  <a:pt x="17946" y="11930"/>
                  <a:pt x="17946" y="11930"/>
                  <a:pt x="17946" y="11930"/>
                </a:cubicBezTo>
                <a:cubicBezTo>
                  <a:pt x="19450" y="15549"/>
                  <a:pt x="19450" y="15549"/>
                  <a:pt x="19450" y="15549"/>
                </a:cubicBezTo>
                <a:lnTo>
                  <a:pt x="19450" y="19224"/>
                </a:lnTo>
                <a:close/>
              </a:path>
            </a:pathLst>
          </a:custGeom>
          <a:solidFill>
            <a:srgbClr val="F4F4FC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2E323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368" name="Shape 2368"/>
          <p:cNvSpPr/>
          <p:nvPr/>
        </p:nvSpPr>
        <p:spPr>
          <a:xfrm>
            <a:off x="19603377" y="8968670"/>
            <a:ext cx="1058673" cy="839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100"/>
                </a:moveTo>
                <a:cubicBezTo>
                  <a:pt x="9018" y="8100"/>
                  <a:pt x="7560" y="9922"/>
                  <a:pt x="7560" y="12150"/>
                </a:cubicBezTo>
                <a:cubicBezTo>
                  <a:pt x="7560" y="14377"/>
                  <a:pt x="9018" y="16200"/>
                  <a:pt x="10800" y="16200"/>
                </a:cubicBezTo>
                <a:cubicBezTo>
                  <a:pt x="12582" y="16200"/>
                  <a:pt x="14040" y="14377"/>
                  <a:pt x="14040" y="12150"/>
                </a:cubicBezTo>
                <a:cubicBezTo>
                  <a:pt x="14040" y="9922"/>
                  <a:pt x="12582" y="8100"/>
                  <a:pt x="10800" y="8100"/>
                </a:cubicBezTo>
                <a:close/>
                <a:moveTo>
                  <a:pt x="19440" y="4050"/>
                </a:moveTo>
                <a:cubicBezTo>
                  <a:pt x="16848" y="4050"/>
                  <a:pt x="16848" y="4050"/>
                  <a:pt x="16848" y="4050"/>
                </a:cubicBezTo>
                <a:cubicBezTo>
                  <a:pt x="16470" y="4050"/>
                  <a:pt x="16092" y="3712"/>
                  <a:pt x="15984" y="3307"/>
                </a:cubicBezTo>
                <a:cubicBezTo>
                  <a:pt x="15336" y="742"/>
                  <a:pt x="15336" y="742"/>
                  <a:pt x="15336" y="742"/>
                </a:cubicBezTo>
                <a:cubicBezTo>
                  <a:pt x="15174" y="337"/>
                  <a:pt x="14796" y="0"/>
                  <a:pt x="14472" y="0"/>
                </a:cubicBezTo>
                <a:cubicBezTo>
                  <a:pt x="7128" y="0"/>
                  <a:pt x="7128" y="0"/>
                  <a:pt x="7128" y="0"/>
                </a:cubicBezTo>
                <a:cubicBezTo>
                  <a:pt x="6750" y="0"/>
                  <a:pt x="6372" y="337"/>
                  <a:pt x="6264" y="742"/>
                </a:cubicBezTo>
                <a:cubicBezTo>
                  <a:pt x="5616" y="3307"/>
                  <a:pt x="5616" y="3307"/>
                  <a:pt x="5616" y="3307"/>
                </a:cubicBezTo>
                <a:cubicBezTo>
                  <a:pt x="5454" y="3712"/>
                  <a:pt x="5076" y="4050"/>
                  <a:pt x="4752" y="4050"/>
                </a:cubicBezTo>
                <a:cubicBezTo>
                  <a:pt x="2160" y="4050"/>
                  <a:pt x="2160" y="4050"/>
                  <a:pt x="2160" y="4050"/>
                </a:cubicBezTo>
                <a:cubicBezTo>
                  <a:pt x="972" y="4050"/>
                  <a:pt x="0" y="5265"/>
                  <a:pt x="0" y="6750"/>
                </a:cubicBezTo>
                <a:cubicBezTo>
                  <a:pt x="0" y="18900"/>
                  <a:pt x="0" y="18900"/>
                  <a:pt x="0" y="18900"/>
                </a:cubicBezTo>
                <a:cubicBezTo>
                  <a:pt x="0" y="20385"/>
                  <a:pt x="972" y="21600"/>
                  <a:pt x="2160" y="21600"/>
                </a:cubicBezTo>
                <a:cubicBezTo>
                  <a:pt x="19440" y="21600"/>
                  <a:pt x="19440" y="21600"/>
                  <a:pt x="19440" y="21600"/>
                </a:cubicBezTo>
                <a:cubicBezTo>
                  <a:pt x="20628" y="21600"/>
                  <a:pt x="21600" y="20385"/>
                  <a:pt x="21600" y="18900"/>
                </a:cubicBezTo>
                <a:cubicBezTo>
                  <a:pt x="21600" y="6750"/>
                  <a:pt x="21600" y="6750"/>
                  <a:pt x="21600" y="6750"/>
                </a:cubicBezTo>
                <a:cubicBezTo>
                  <a:pt x="21600" y="5265"/>
                  <a:pt x="20628" y="4050"/>
                  <a:pt x="19440" y="4050"/>
                </a:cubicBezTo>
                <a:close/>
                <a:moveTo>
                  <a:pt x="10800" y="18900"/>
                </a:moveTo>
                <a:cubicBezTo>
                  <a:pt x="7830" y="18900"/>
                  <a:pt x="5400" y="15863"/>
                  <a:pt x="5400" y="12150"/>
                </a:cubicBezTo>
                <a:cubicBezTo>
                  <a:pt x="5400" y="8437"/>
                  <a:pt x="7830" y="5400"/>
                  <a:pt x="10800" y="5400"/>
                </a:cubicBezTo>
                <a:cubicBezTo>
                  <a:pt x="13770" y="5400"/>
                  <a:pt x="16200" y="8437"/>
                  <a:pt x="16200" y="12150"/>
                </a:cubicBezTo>
                <a:cubicBezTo>
                  <a:pt x="16200" y="15863"/>
                  <a:pt x="13770" y="18900"/>
                  <a:pt x="10800" y="18900"/>
                </a:cubicBezTo>
                <a:close/>
                <a:moveTo>
                  <a:pt x="18684" y="8640"/>
                </a:moveTo>
                <a:cubicBezTo>
                  <a:pt x="18252" y="8640"/>
                  <a:pt x="17928" y="8235"/>
                  <a:pt x="17928" y="7695"/>
                </a:cubicBezTo>
                <a:cubicBezTo>
                  <a:pt x="17928" y="7155"/>
                  <a:pt x="18252" y="6750"/>
                  <a:pt x="18684" y="6750"/>
                </a:cubicBezTo>
                <a:cubicBezTo>
                  <a:pt x="19116" y="6750"/>
                  <a:pt x="19440" y="7155"/>
                  <a:pt x="19440" y="7695"/>
                </a:cubicBezTo>
                <a:cubicBezTo>
                  <a:pt x="19440" y="8235"/>
                  <a:pt x="19116" y="8640"/>
                  <a:pt x="18684" y="8640"/>
                </a:cubicBezTo>
                <a:close/>
              </a:path>
            </a:pathLst>
          </a:custGeom>
          <a:solidFill>
            <a:srgbClr val="F4F4FC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2E323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369" name="Shape 2369"/>
          <p:cNvSpPr/>
          <p:nvPr/>
        </p:nvSpPr>
        <p:spPr>
          <a:xfrm>
            <a:off x="15522297" y="7795158"/>
            <a:ext cx="3357306" cy="111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Subtittle Text Here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</a:t>
            </a:r>
          </a:p>
        </p:txBody>
      </p:sp>
      <p:sp>
        <p:nvSpPr>
          <p:cNvPr id="2371" name="Shape 2371"/>
          <p:cNvSpPr/>
          <p:nvPr/>
        </p:nvSpPr>
        <p:spPr>
          <a:xfrm>
            <a:off x="1565275" y="6347937"/>
            <a:ext cx="5554022" cy="140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sz="1800" dirty="0">
                <a:latin typeface="+mj-lt"/>
              </a:rPr>
              <a:t>SUBTITTLE HERE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1800" dirty="0">
                <a:latin typeface="+mj-lt"/>
              </a:rPr>
              <a:t>Quickly leverage other's distributed internal or "organic" sources rather than empowered materials.</a:t>
            </a:r>
          </a:p>
        </p:txBody>
      </p:sp>
      <p:sp>
        <p:nvSpPr>
          <p:cNvPr id="2373" name="Shape 2373"/>
          <p:cNvSpPr/>
          <p:nvPr/>
        </p:nvSpPr>
        <p:spPr>
          <a:xfrm>
            <a:off x="1565275" y="8280965"/>
            <a:ext cx="5554022" cy="140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sz="1800" dirty="0">
                <a:latin typeface="+mj-lt"/>
              </a:rPr>
              <a:t>SUBTITTLE HERE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1800" dirty="0">
                <a:latin typeface="+mj-lt"/>
              </a:rPr>
              <a:t>Quickly leverage other's distributed internal or "organic" sources rather than empowered materials.</a:t>
            </a:r>
          </a:p>
        </p:txBody>
      </p:sp>
      <p:sp>
        <p:nvSpPr>
          <p:cNvPr id="2375" name="Shape 2375"/>
          <p:cNvSpPr/>
          <p:nvPr/>
        </p:nvSpPr>
        <p:spPr>
          <a:xfrm>
            <a:off x="1565275" y="10213994"/>
            <a:ext cx="5554022" cy="140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sz="1800" dirty="0">
                <a:latin typeface="+mj-lt"/>
              </a:rPr>
              <a:t>SUBTITTLE HERE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1800" dirty="0">
                <a:latin typeface="+mj-lt"/>
              </a:rPr>
              <a:t>Quickly leverage other's distributed internal or "organic" sources rather than empowered materials.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Shape 2436"/>
          <p:cNvSpPr>
            <a:spLocks noGrp="1"/>
          </p:cNvSpPr>
          <p:nvPr>
            <p:ph type="sldNum" sz="quarter" idx="2"/>
          </p:nvPr>
        </p:nvSpPr>
        <p:spPr>
          <a:xfrm>
            <a:off x="22423566" y="13208793"/>
            <a:ext cx="301365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19</a:t>
            </a:fld>
            <a:endParaRPr>
              <a:latin typeface="+mj-lt"/>
            </a:endParaRPr>
          </a:p>
        </p:txBody>
      </p:sp>
      <p:sp>
        <p:nvSpPr>
          <p:cNvPr id="2437" name="Shape 2437"/>
          <p:cNvSpPr/>
          <p:nvPr/>
        </p:nvSpPr>
        <p:spPr>
          <a:xfrm>
            <a:off x="1565275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2438" name="Shape 2438"/>
          <p:cNvSpPr/>
          <p:nvPr/>
        </p:nvSpPr>
        <p:spPr>
          <a:xfrm>
            <a:off x="1565275" y="4722312"/>
            <a:ext cx="9079409" cy="107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empowered materials. Conveniently leverage existing client-centric solutions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with transparent ROI. </a:t>
            </a:r>
          </a:p>
        </p:txBody>
      </p:sp>
      <p:sp>
        <p:nvSpPr>
          <p:cNvPr id="2439" name="Shape 2439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2440" name="Shape 2440"/>
          <p:cNvSpPr/>
          <p:nvPr/>
        </p:nvSpPr>
        <p:spPr>
          <a:xfrm>
            <a:off x="16094524" y="6701882"/>
            <a:ext cx="3069626" cy="3069508"/>
          </a:xfrm>
          <a:prstGeom prst="ellipse">
            <a:avLst/>
          </a:prstGeom>
          <a:solidFill>
            <a:srgbClr val="595F6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441" name="Shape 2441"/>
          <p:cNvSpPr/>
          <p:nvPr/>
        </p:nvSpPr>
        <p:spPr>
          <a:xfrm>
            <a:off x="15001501" y="2372282"/>
            <a:ext cx="5251350" cy="4526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98" y="21591"/>
                </a:moveTo>
                <a:lnTo>
                  <a:pt x="21600" y="19242"/>
                </a:lnTo>
                <a:lnTo>
                  <a:pt x="12881" y="1722"/>
                </a:lnTo>
                <a:cubicBezTo>
                  <a:pt x="12310" y="574"/>
                  <a:pt x="11557" y="0"/>
                  <a:pt x="10804" y="0"/>
                </a:cubicBezTo>
                <a:cubicBezTo>
                  <a:pt x="10050" y="0"/>
                  <a:pt x="9297" y="574"/>
                  <a:pt x="8726" y="1722"/>
                </a:cubicBezTo>
                <a:lnTo>
                  <a:pt x="0" y="19256"/>
                </a:lnTo>
                <a:lnTo>
                  <a:pt x="3503" y="21600"/>
                </a:lnTo>
                <a:cubicBezTo>
                  <a:pt x="5163" y="19021"/>
                  <a:pt x="7815" y="17351"/>
                  <a:pt x="10804" y="17351"/>
                </a:cubicBezTo>
                <a:cubicBezTo>
                  <a:pt x="13788" y="17351"/>
                  <a:pt x="16437" y="19017"/>
                  <a:pt x="18098" y="21591"/>
                </a:cubicBezTo>
                <a:close/>
              </a:path>
            </a:pathLst>
          </a:custGeom>
          <a:solidFill>
            <a:srgbClr val="AB194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442" name="Shape 2442"/>
          <p:cNvSpPr/>
          <p:nvPr/>
        </p:nvSpPr>
        <p:spPr>
          <a:xfrm>
            <a:off x="17883855" y="6833069"/>
            <a:ext cx="4841076" cy="4510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600" extrusionOk="0">
                <a:moveTo>
                  <a:pt x="20927" y="17411"/>
                </a:moveTo>
                <a:lnTo>
                  <a:pt x="11625" y="0"/>
                </a:lnTo>
                <a:lnTo>
                  <a:pt x="7861" y="2351"/>
                </a:lnTo>
                <a:cubicBezTo>
                  <a:pt x="8391" y="3654"/>
                  <a:pt x="8685" y="5094"/>
                  <a:pt x="8685" y="6609"/>
                </a:cubicBezTo>
                <a:cubicBezTo>
                  <a:pt x="8685" y="8527"/>
                  <a:pt x="8213" y="10327"/>
                  <a:pt x="7388" y="11879"/>
                </a:cubicBezTo>
                <a:cubicBezTo>
                  <a:pt x="5873" y="14732"/>
                  <a:pt x="3165" y="16750"/>
                  <a:pt x="0" y="17141"/>
                </a:cubicBezTo>
                <a:lnTo>
                  <a:pt x="2" y="21600"/>
                </a:lnTo>
                <a:lnTo>
                  <a:pt x="18688" y="21600"/>
                </a:lnTo>
                <a:cubicBezTo>
                  <a:pt x="19869" y="21600"/>
                  <a:pt x="20714" y="21165"/>
                  <a:pt x="21139" y="20459"/>
                </a:cubicBezTo>
                <a:cubicBezTo>
                  <a:pt x="21600" y="19694"/>
                  <a:pt x="21566" y="18609"/>
                  <a:pt x="20927" y="17411"/>
                </a:cubicBezTo>
                <a:close/>
              </a:path>
            </a:pathLst>
          </a:custGeom>
          <a:solidFill>
            <a:srgbClr val="FF2841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443" name="Shape 2443"/>
          <p:cNvSpPr/>
          <p:nvPr/>
        </p:nvSpPr>
        <p:spPr>
          <a:xfrm>
            <a:off x="12530912" y="6833069"/>
            <a:ext cx="4844062" cy="4507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600" extrusionOk="0">
                <a:moveTo>
                  <a:pt x="14054" y="11873"/>
                </a:moveTo>
                <a:cubicBezTo>
                  <a:pt x="13230" y="10320"/>
                  <a:pt x="12758" y="8519"/>
                  <a:pt x="12758" y="6599"/>
                </a:cubicBezTo>
                <a:cubicBezTo>
                  <a:pt x="12758" y="5087"/>
                  <a:pt x="13051" y="3651"/>
                  <a:pt x="13577" y="2349"/>
                </a:cubicBezTo>
                <a:lnTo>
                  <a:pt x="9812" y="0"/>
                </a:lnTo>
                <a:lnTo>
                  <a:pt x="524" y="17408"/>
                </a:lnTo>
                <a:cubicBezTo>
                  <a:pt x="-116" y="18607"/>
                  <a:pt x="-149" y="19693"/>
                  <a:pt x="312" y="20459"/>
                </a:cubicBezTo>
                <a:cubicBezTo>
                  <a:pt x="737" y="21165"/>
                  <a:pt x="1581" y="21600"/>
                  <a:pt x="2761" y="21600"/>
                </a:cubicBezTo>
                <a:lnTo>
                  <a:pt x="21451" y="21600"/>
                </a:lnTo>
                <a:lnTo>
                  <a:pt x="21449" y="17139"/>
                </a:lnTo>
                <a:cubicBezTo>
                  <a:pt x="18281" y="16752"/>
                  <a:pt x="15571" y="14730"/>
                  <a:pt x="14054" y="11873"/>
                </a:cubicBezTo>
                <a:close/>
              </a:path>
            </a:pathLst>
          </a:custGeom>
          <a:solidFill>
            <a:srgbClr val="C7364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444" name="Shape 2444"/>
          <p:cNvSpPr/>
          <p:nvPr/>
        </p:nvSpPr>
        <p:spPr>
          <a:xfrm>
            <a:off x="17305804" y="4236978"/>
            <a:ext cx="642743" cy="600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46" y="10800"/>
                </a:moveTo>
                <a:cubicBezTo>
                  <a:pt x="5459" y="10800"/>
                  <a:pt x="4391" y="11308"/>
                  <a:pt x="3679" y="12325"/>
                </a:cubicBezTo>
                <a:cubicBezTo>
                  <a:pt x="2136" y="12325"/>
                  <a:pt x="2136" y="12325"/>
                  <a:pt x="2136" y="12325"/>
                </a:cubicBezTo>
                <a:cubicBezTo>
                  <a:pt x="1543" y="12325"/>
                  <a:pt x="1068" y="12198"/>
                  <a:pt x="593" y="11816"/>
                </a:cubicBezTo>
                <a:cubicBezTo>
                  <a:pt x="237" y="11562"/>
                  <a:pt x="0" y="11054"/>
                  <a:pt x="0" y="10419"/>
                </a:cubicBezTo>
                <a:cubicBezTo>
                  <a:pt x="0" y="7624"/>
                  <a:pt x="475" y="6226"/>
                  <a:pt x="1424" y="6226"/>
                </a:cubicBezTo>
                <a:cubicBezTo>
                  <a:pt x="1424" y="6226"/>
                  <a:pt x="1543" y="6226"/>
                  <a:pt x="1899" y="6480"/>
                </a:cubicBezTo>
                <a:cubicBezTo>
                  <a:pt x="2136" y="6607"/>
                  <a:pt x="2492" y="6734"/>
                  <a:pt x="2967" y="6988"/>
                </a:cubicBezTo>
                <a:cubicBezTo>
                  <a:pt x="3442" y="7115"/>
                  <a:pt x="3916" y="7242"/>
                  <a:pt x="4273" y="7242"/>
                </a:cubicBezTo>
                <a:cubicBezTo>
                  <a:pt x="4866" y="7242"/>
                  <a:pt x="5341" y="7115"/>
                  <a:pt x="5815" y="6861"/>
                </a:cubicBezTo>
                <a:cubicBezTo>
                  <a:pt x="5815" y="7242"/>
                  <a:pt x="5697" y="7496"/>
                  <a:pt x="5697" y="7751"/>
                </a:cubicBezTo>
                <a:cubicBezTo>
                  <a:pt x="5697" y="8767"/>
                  <a:pt x="6053" y="9911"/>
                  <a:pt x="6646" y="10800"/>
                </a:cubicBezTo>
                <a:close/>
                <a:moveTo>
                  <a:pt x="6290" y="889"/>
                </a:moveTo>
                <a:cubicBezTo>
                  <a:pt x="6884" y="1525"/>
                  <a:pt x="7240" y="2287"/>
                  <a:pt x="7240" y="3049"/>
                </a:cubicBezTo>
                <a:cubicBezTo>
                  <a:pt x="7240" y="3939"/>
                  <a:pt x="6884" y="4701"/>
                  <a:pt x="6290" y="5336"/>
                </a:cubicBezTo>
                <a:cubicBezTo>
                  <a:pt x="5815" y="5845"/>
                  <a:pt x="5103" y="6226"/>
                  <a:pt x="4273" y="6226"/>
                </a:cubicBezTo>
                <a:cubicBezTo>
                  <a:pt x="3560" y="6226"/>
                  <a:pt x="2848" y="5845"/>
                  <a:pt x="2255" y="5336"/>
                </a:cubicBezTo>
                <a:cubicBezTo>
                  <a:pt x="1662" y="4701"/>
                  <a:pt x="1424" y="3939"/>
                  <a:pt x="1424" y="3049"/>
                </a:cubicBezTo>
                <a:cubicBezTo>
                  <a:pt x="1424" y="2287"/>
                  <a:pt x="1662" y="1525"/>
                  <a:pt x="2255" y="889"/>
                </a:cubicBezTo>
                <a:cubicBezTo>
                  <a:pt x="2848" y="381"/>
                  <a:pt x="3560" y="0"/>
                  <a:pt x="4273" y="0"/>
                </a:cubicBezTo>
                <a:cubicBezTo>
                  <a:pt x="5103" y="0"/>
                  <a:pt x="5815" y="381"/>
                  <a:pt x="6290" y="889"/>
                </a:cubicBezTo>
                <a:close/>
                <a:moveTo>
                  <a:pt x="18633" y="18424"/>
                </a:moveTo>
                <a:cubicBezTo>
                  <a:pt x="18633" y="19440"/>
                  <a:pt x="18396" y="20202"/>
                  <a:pt x="17802" y="20711"/>
                </a:cubicBezTo>
                <a:cubicBezTo>
                  <a:pt x="17327" y="21219"/>
                  <a:pt x="16615" y="21600"/>
                  <a:pt x="15666" y="21600"/>
                </a:cubicBezTo>
                <a:cubicBezTo>
                  <a:pt x="5815" y="21600"/>
                  <a:pt x="5815" y="21600"/>
                  <a:pt x="5815" y="21600"/>
                </a:cubicBezTo>
                <a:cubicBezTo>
                  <a:pt x="4985" y="21600"/>
                  <a:pt x="4273" y="21219"/>
                  <a:pt x="3679" y="20711"/>
                </a:cubicBezTo>
                <a:cubicBezTo>
                  <a:pt x="3086" y="20202"/>
                  <a:pt x="2848" y="19440"/>
                  <a:pt x="2848" y="18424"/>
                </a:cubicBezTo>
                <a:cubicBezTo>
                  <a:pt x="2848" y="18042"/>
                  <a:pt x="2848" y="17661"/>
                  <a:pt x="2967" y="17153"/>
                </a:cubicBezTo>
                <a:cubicBezTo>
                  <a:pt x="2967" y="16772"/>
                  <a:pt x="2967" y="16391"/>
                  <a:pt x="3086" y="15882"/>
                </a:cubicBezTo>
                <a:cubicBezTo>
                  <a:pt x="3204" y="15374"/>
                  <a:pt x="3204" y="14993"/>
                  <a:pt x="3323" y="14612"/>
                </a:cubicBezTo>
                <a:cubicBezTo>
                  <a:pt x="3442" y="14231"/>
                  <a:pt x="3679" y="13849"/>
                  <a:pt x="3798" y="13468"/>
                </a:cubicBezTo>
                <a:cubicBezTo>
                  <a:pt x="4035" y="13087"/>
                  <a:pt x="4273" y="12706"/>
                  <a:pt x="4510" y="12452"/>
                </a:cubicBezTo>
                <a:cubicBezTo>
                  <a:pt x="4747" y="12198"/>
                  <a:pt x="5103" y="11944"/>
                  <a:pt x="5459" y="11816"/>
                </a:cubicBezTo>
                <a:cubicBezTo>
                  <a:pt x="5934" y="11689"/>
                  <a:pt x="6290" y="11562"/>
                  <a:pt x="6765" y="11562"/>
                </a:cubicBezTo>
                <a:cubicBezTo>
                  <a:pt x="6884" y="11562"/>
                  <a:pt x="7002" y="11689"/>
                  <a:pt x="7240" y="11816"/>
                </a:cubicBezTo>
                <a:cubicBezTo>
                  <a:pt x="7477" y="11944"/>
                  <a:pt x="7714" y="12198"/>
                  <a:pt x="8070" y="12452"/>
                </a:cubicBezTo>
                <a:cubicBezTo>
                  <a:pt x="8308" y="12579"/>
                  <a:pt x="8782" y="12833"/>
                  <a:pt x="9257" y="12960"/>
                </a:cubicBezTo>
                <a:cubicBezTo>
                  <a:pt x="9732" y="13087"/>
                  <a:pt x="10207" y="13214"/>
                  <a:pt x="10800" y="13214"/>
                </a:cubicBezTo>
                <a:cubicBezTo>
                  <a:pt x="11275" y="13214"/>
                  <a:pt x="11749" y="13087"/>
                  <a:pt x="12343" y="12960"/>
                </a:cubicBezTo>
                <a:cubicBezTo>
                  <a:pt x="12818" y="12833"/>
                  <a:pt x="13174" y="12579"/>
                  <a:pt x="13530" y="12452"/>
                </a:cubicBezTo>
                <a:cubicBezTo>
                  <a:pt x="13767" y="12198"/>
                  <a:pt x="14004" y="11944"/>
                  <a:pt x="14360" y="11816"/>
                </a:cubicBezTo>
                <a:cubicBezTo>
                  <a:pt x="14598" y="11689"/>
                  <a:pt x="14716" y="11562"/>
                  <a:pt x="14835" y="11562"/>
                </a:cubicBezTo>
                <a:cubicBezTo>
                  <a:pt x="15191" y="11562"/>
                  <a:pt x="15666" y="11689"/>
                  <a:pt x="16022" y="11816"/>
                </a:cubicBezTo>
                <a:cubicBezTo>
                  <a:pt x="16378" y="11944"/>
                  <a:pt x="16734" y="12198"/>
                  <a:pt x="16971" y="12452"/>
                </a:cubicBezTo>
                <a:cubicBezTo>
                  <a:pt x="17209" y="12706"/>
                  <a:pt x="17446" y="13087"/>
                  <a:pt x="17684" y="13468"/>
                </a:cubicBezTo>
                <a:cubicBezTo>
                  <a:pt x="17921" y="13849"/>
                  <a:pt x="18040" y="14231"/>
                  <a:pt x="18158" y="14612"/>
                </a:cubicBezTo>
                <a:cubicBezTo>
                  <a:pt x="18277" y="14993"/>
                  <a:pt x="18396" y="15374"/>
                  <a:pt x="18514" y="15882"/>
                </a:cubicBezTo>
                <a:cubicBezTo>
                  <a:pt x="18514" y="16391"/>
                  <a:pt x="18633" y="16772"/>
                  <a:pt x="18633" y="17153"/>
                </a:cubicBezTo>
                <a:cubicBezTo>
                  <a:pt x="18633" y="17661"/>
                  <a:pt x="18633" y="18042"/>
                  <a:pt x="18633" y="18424"/>
                </a:cubicBezTo>
                <a:close/>
                <a:moveTo>
                  <a:pt x="13767" y="4447"/>
                </a:moveTo>
                <a:cubicBezTo>
                  <a:pt x="14716" y="5336"/>
                  <a:pt x="15073" y="6480"/>
                  <a:pt x="15073" y="7751"/>
                </a:cubicBezTo>
                <a:cubicBezTo>
                  <a:pt x="15073" y="9021"/>
                  <a:pt x="14716" y="10038"/>
                  <a:pt x="13767" y="10927"/>
                </a:cubicBezTo>
                <a:cubicBezTo>
                  <a:pt x="12936" y="11816"/>
                  <a:pt x="11987" y="12325"/>
                  <a:pt x="10800" y="12325"/>
                </a:cubicBezTo>
                <a:cubicBezTo>
                  <a:pt x="9613" y="12325"/>
                  <a:pt x="8545" y="11816"/>
                  <a:pt x="7714" y="10927"/>
                </a:cubicBezTo>
                <a:cubicBezTo>
                  <a:pt x="6884" y="10038"/>
                  <a:pt x="6409" y="9021"/>
                  <a:pt x="6409" y="7751"/>
                </a:cubicBezTo>
                <a:cubicBezTo>
                  <a:pt x="6409" y="6480"/>
                  <a:pt x="6884" y="5336"/>
                  <a:pt x="7714" y="4447"/>
                </a:cubicBezTo>
                <a:cubicBezTo>
                  <a:pt x="8545" y="3558"/>
                  <a:pt x="9613" y="3049"/>
                  <a:pt x="10800" y="3049"/>
                </a:cubicBezTo>
                <a:cubicBezTo>
                  <a:pt x="11987" y="3049"/>
                  <a:pt x="12936" y="3558"/>
                  <a:pt x="13767" y="4447"/>
                </a:cubicBezTo>
                <a:close/>
                <a:moveTo>
                  <a:pt x="19226" y="889"/>
                </a:moveTo>
                <a:cubicBezTo>
                  <a:pt x="19820" y="1525"/>
                  <a:pt x="20057" y="2287"/>
                  <a:pt x="20057" y="3049"/>
                </a:cubicBezTo>
                <a:cubicBezTo>
                  <a:pt x="20057" y="3939"/>
                  <a:pt x="19820" y="4701"/>
                  <a:pt x="19226" y="5336"/>
                </a:cubicBezTo>
                <a:cubicBezTo>
                  <a:pt x="18752" y="5845"/>
                  <a:pt x="18040" y="6226"/>
                  <a:pt x="17209" y="6226"/>
                </a:cubicBezTo>
                <a:cubicBezTo>
                  <a:pt x="16497" y="6226"/>
                  <a:pt x="15785" y="5845"/>
                  <a:pt x="15191" y="5336"/>
                </a:cubicBezTo>
                <a:cubicBezTo>
                  <a:pt x="14598" y="4701"/>
                  <a:pt x="14360" y="3939"/>
                  <a:pt x="14360" y="3049"/>
                </a:cubicBezTo>
                <a:cubicBezTo>
                  <a:pt x="14360" y="2287"/>
                  <a:pt x="14598" y="1525"/>
                  <a:pt x="15191" y="889"/>
                </a:cubicBezTo>
                <a:cubicBezTo>
                  <a:pt x="15785" y="381"/>
                  <a:pt x="16497" y="0"/>
                  <a:pt x="17209" y="0"/>
                </a:cubicBezTo>
                <a:cubicBezTo>
                  <a:pt x="18040" y="0"/>
                  <a:pt x="18752" y="381"/>
                  <a:pt x="19226" y="889"/>
                </a:cubicBezTo>
                <a:close/>
                <a:moveTo>
                  <a:pt x="21600" y="10419"/>
                </a:moveTo>
                <a:cubicBezTo>
                  <a:pt x="21600" y="11054"/>
                  <a:pt x="21363" y="11562"/>
                  <a:pt x="20888" y="11816"/>
                </a:cubicBezTo>
                <a:cubicBezTo>
                  <a:pt x="20532" y="12198"/>
                  <a:pt x="19938" y="12325"/>
                  <a:pt x="19345" y="12325"/>
                </a:cubicBezTo>
                <a:cubicBezTo>
                  <a:pt x="17921" y="12325"/>
                  <a:pt x="17921" y="12325"/>
                  <a:pt x="17921" y="12325"/>
                </a:cubicBezTo>
                <a:cubicBezTo>
                  <a:pt x="17090" y="11308"/>
                  <a:pt x="16141" y="10800"/>
                  <a:pt x="14835" y="10800"/>
                </a:cubicBezTo>
                <a:cubicBezTo>
                  <a:pt x="15547" y="9911"/>
                  <a:pt x="15785" y="8767"/>
                  <a:pt x="15785" y="7751"/>
                </a:cubicBezTo>
                <a:cubicBezTo>
                  <a:pt x="15785" y="7496"/>
                  <a:pt x="15785" y="7242"/>
                  <a:pt x="15785" y="6861"/>
                </a:cubicBezTo>
                <a:cubicBezTo>
                  <a:pt x="16259" y="7115"/>
                  <a:pt x="16734" y="7242"/>
                  <a:pt x="17209" y="7242"/>
                </a:cubicBezTo>
                <a:cubicBezTo>
                  <a:pt x="17684" y="7242"/>
                  <a:pt x="18158" y="7115"/>
                  <a:pt x="18514" y="6988"/>
                </a:cubicBezTo>
                <a:cubicBezTo>
                  <a:pt x="18989" y="6734"/>
                  <a:pt x="19345" y="6607"/>
                  <a:pt x="19701" y="6480"/>
                </a:cubicBezTo>
                <a:cubicBezTo>
                  <a:pt x="19938" y="6226"/>
                  <a:pt x="20057" y="6226"/>
                  <a:pt x="20176" y="6226"/>
                </a:cubicBezTo>
                <a:cubicBezTo>
                  <a:pt x="21125" y="6226"/>
                  <a:pt x="21600" y="7624"/>
                  <a:pt x="21600" y="1041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445" name="Shape 2445"/>
          <p:cNvSpPr/>
          <p:nvPr/>
        </p:nvSpPr>
        <p:spPr>
          <a:xfrm>
            <a:off x="14358007" y="9801887"/>
            <a:ext cx="594935" cy="472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79"/>
                </a:moveTo>
                <a:cubicBezTo>
                  <a:pt x="21600" y="3385"/>
                  <a:pt x="21344" y="4030"/>
                  <a:pt x="20961" y="4836"/>
                </a:cubicBezTo>
                <a:cubicBezTo>
                  <a:pt x="20578" y="5481"/>
                  <a:pt x="20066" y="6125"/>
                  <a:pt x="19555" y="6609"/>
                </a:cubicBezTo>
                <a:cubicBezTo>
                  <a:pt x="16488" y="9349"/>
                  <a:pt x="14570" y="10961"/>
                  <a:pt x="13931" y="11606"/>
                </a:cubicBezTo>
                <a:cubicBezTo>
                  <a:pt x="13804" y="11767"/>
                  <a:pt x="13676" y="11928"/>
                  <a:pt x="13420" y="12090"/>
                </a:cubicBezTo>
                <a:cubicBezTo>
                  <a:pt x="13164" y="12412"/>
                  <a:pt x="12909" y="12573"/>
                  <a:pt x="12653" y="12734"/>
                </a:cubicBezTo>
                <a:cubicBezTo>
                  <a:pt x="12525" y="12896"/>
                  <a:pt x="12270" y="13057"/>
                  <a:pt x="12142" y="13218"/>
                </a:cubicBezTo>
                <a:cubicBezTo>
                  <a:pt x="11886" y="13379"/>
                  <a:pt x="11631" y="13540"/>
                  <a:pt x="11375" y="13540"/>
                </a:cubicBezTo>
                <a:cubicBezTo>
                  <a:pt x="11120" y="13701"/>
                  <a:pt x="10992" y="13701"/>
                  <a:pt x="10736" y="13701"/>
                </a:cubicBezTo>
                <a:cubicBezTo>
                  <a:pt x="10736" y="13701"/>
                  <a:pt x="10736" y="13701"/>
                  <a:pt x="10736" y="13701"/>
                </a:cubicBezTo>
                <a:cubicBezTo>
                  <a:pt x="10736" y="13701"/>
                  <a:pt x="10736" y="13701"/>
                  <a:pt x="10736" y="13701"/>
                </a:cubicBezTo>
                <a:cubicBezTo>
                  <a:pt x="10608" y="13701"/>
                  <a:pt x="10353" y="13701"/>
                  <a:pt x="10097" y="13540"/>
                </a:cubicBezTo>
                <a:cubicBezTo>
                  <a:pt x="9969" y="13540"/>
                  <a:pt x="9714" y="13379"/>
                  <a:pt x="9458" y="13218"/>
                </a:cubicBezTo>
                <a:cubicBezTo>
                  <a:pt x="9202" y="13057"/>
                  <a:pt x="8947" y="12896"/>
                  <a:pt x="8819" y="12734"/>
                </a:cubicBezTo>
                <a:cubicBezTo>
                  <a:pt x="8691" y="12573"/>
                  <a:pt x="8436" y="12412"/>
                  <a:pt x="8180" y="12090"/>
                </a:cubicBezTo>
                <a:cubicBezTo>
                  <a:pt x="7924" y="11928"/>
                  <a:pt x="7796" y="11767"/>
                  <a:pt x="7669" y="11606"/>
                </a:cubicBezTo>
                <a:cubicBezTo>
                  <a:pt x="6902" y="10961"/>
                  <a:pt x="5879" y="9994"/>
                  <a:pt x="4473" y="8866"/>
                </a:cubicBezTo>
                <a:cubicBezTo>
                  <a:pt x="3067" y="7576"/>
                  <a:pt x="2301" y="6931"/>
                  <a:pt x="2045" y="6609"/>
                </a:cubicBezTo>
                <a:cubicBezTo>
                  <a:pt x="1534" y="6287"/>
                  <a:pt x="1022" y="5642"/>
                  <a:pt x="639" y="4997"/>
                </a:cubicBezTo>
                <a:cubicBezTo>
                  <a:pt x="128" y="4191"/>
                  <a:pt x="0" y="3546"/>
                  <a:pt x="0" y="2901"/>
                </a:cubicBezTo>
                <a:cubicBezTo>
                  <a:pt x="0" y="2096"/>
                  <a:pt x="128" y="1451"/>
                  <a:pt x="511" y="806"/>
                </a:cubicBezTo>
                <a:cubicBezTo>
                  <a:pt x="767" y="322"/>
                  <a:pt x="1278" y="0"/>
                  <a:pt x="1917" y="0"/>
                </a:cubicBezTo>
                <a:cubicBezTo>
                  <a:pt x="19683" y="0"/>
                  <a:pt x="19683" y="0"/>
                  <a:pt x="19683" y="0"/>
                </a:cubicBezTo>
                <a:cubicBezTo>
                  <a:pt x="20194" y="0"/>
                  <a:pt x="20705" y="322"/>
                  <a:pt x="21089" y="806"/>
                </a:cubicBezTo>
                <a:cubicBezTo>
                  <a:pt x="21472" y="1290"/>
                  <a:pt x="21600" y="1773"/>
                  <a:pt x="21600" y="2579"/>
                </a:cubicBezTo>
                <a:close/>
                <a:moveTo>
                  <a:pt x="21600" y="6931"/>
                </a:moveTo>
                <a:cubicBezTo>
                  <a:pt x="21600" y="19021"/>
                  <a:pt x="21600" y="19021"/>
                  <a:pt x="21600" y="19021"/>
                </a:cubicBezTo>
                <a:cubicBezTo>
                  <a:pt x="21600" y="19827"/>
                  <a:pt x="21472" y="20310"/>
                  <a:pt x="21089" y="20794"/>
                </a:cubicBezTo>
                <a:cubicBezTo>
                  <a:pt x="20705" y="21278"/>
                  <a:pt x="20194" y="21600"/>
                  <a:pt x="19683" y="21600"/>
                </a:cubicBezTo>
                <a:cubicBezTo>
                  <a:pt x="1917" y="21600"/>
                  <a:pt x="1917" y="21600"/>
                  <a:pt x="1917" y="21600"/>
                </a:cubicBezTo>
                <a:cubicBezTo>
                  <a:pt x="1406" y="21600"/>
                  <a:pt x="895" y="21278"/>
                  <a:pt x="511" y="20794"/>
                </a:cubicBezTo>
                <a:cubicBezTo>
                  <a:pt x="128" y="20310"/>
                  <a:pt x="0" y="19827"/>
                  <a:pt x="0" y="19021"/>
                </a:cubicBezTo>
                <a:cubicBezTo>
                  <a:pt x="0" y="6931"/>
                  <a:pt x="0" y="6931"/>
                  <a:pt x="0" y="6931"/>
                </a:cubicBezTo>
                <a:cubicBezTo>
                  <a:pt x="256" y="7415"/>
                  <a:pt x="767" y="7899"/>
                  <a:pt x="1150" y="8382"/>
                </a:cubicBezTo>
                <a:cubicBezTo>
                  <a:pt x="4090" y="10800"/>
                  <a:pt x="6135" y="12573"/>
                  <a:pt x="7157" y="13540"/>
                </a:cubicBezTo>
                <a:cubicBezTo>
                  <a:pt x="7669" y="14024"/>
                  <a:pt x="8052" y="14346"/>
                  <a:pt x="8308" y="14507"/>
                </a:cubicBezTo>
                <a:cubicBezTo>
                  <a:pt x="8563" y="14830"/>
                  <a:pt x="8947" y="14991"/>
                  <a:pt x="9458" y="15313"/>
                </a:cubicBezTo>
                <a:cubicBezTo>
                  <a:pt x="9969" y="15475"/>
                  <a:pt x="10353" y="15636"/>
                  <a:pt x="10736" y="15636"/>
                </a:cubicBezTo>
                <a:cubicBezTo>
                  <a:pt x="10736" y="15636"/>
                  <a:pt x="10736" y="15636"/>
                  <a:pt x="10736" y="15636"/>
                </a:cubicBezTo>
                <a:cubicBezTo>
                  <a:pt x="10736" y="15636"/>
                  <a:pt x="10736" y="15636"/>
                  <a:pt x="10736" y="15636"/>
                </a:cubicBezTo>
                <a:cubicBezTo>
                  <a:pt x="11247" y="15636"/>
                  <a:pt x="11631" y="15475"/>
                  <a:pt x="12142" y="15313"/>
                </a:cubicBezTo>
                <a:cubicBezTo>
                  <a:pt x="12653" y="14991"/>
                  <a:pt x="13037" y="14830"/>
                  <a:pt x="13292" y="14507"/>
                </a:cubicBezTo>
                <a:cubicBezTo>
                  <a:pt x="13548" y="14346"/>
                  <a:pt x="13931" y="14024"/>
                  <a:pt x="14315" y="13540"/>
                </a:cubicBezTo>
                <a:cubicBezTo>
                  <a:pt x="15721" y="12251"/>
                  <a:pt x="17766" y="10639"/>
                  <a:pt x="20450" y="8382"/>
                </a:cubicBezTo>
                <a:cubicBezTo>
                  <a:pt x="20833" y="7899"/>
                  <a:pt x="21217" y="7415"/>
                  <a:pt x="21600" y="693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446" name="Shape 2446"/>
          <p:cNvSpPr/>
          <p:nvPr/>
        </p:nvSpPr>
        <p:spPr>
          <a:xfrm>
            <a:off x="20304428" y="9801887"/>
            <a:ext cx="600250" cy="467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847"/>
                </a:moveTo>
                <a:cubicBezTo>
                  <a:pt x="21600" y="6821"/>
                  <a:pt x="21472" y="7795"/>
                  <a:pt x="21344" y="8770"/>
                </a:cubicBezTo>
                <a:cubicBezTo>
                  <a:pt x="20961" y="11044"/>
                  <a:pt x="20194" y="13155"/>
                  <a:pt x="19172" y="14779"/>
                </a:cubicBezTo>
                <a:cubicBezTo>
                  <a:pt x="18021" y="16403"/>
                  <a:pt x="16615" y="17702"/>
                  <a:pt x="14826" y="18839"/>
                </a:cubicBezTo>
                <a:cubicBezTo>
                  <a:pt x="13037" y="19976"/>
                  <a:pt x="11375" y="20463"/>
                  <a:pt x="9458" y="20463"/>
                </a:cubicBezTo>
                <a:cubicBezTo>
                  <a:pt x="8308" y="20463"/>
                  <a:pt x="7157" y="20301"/>
                  <a:pt x="6007" y="19814"/>
                </a:cubicBezTo>
                <a:cubicBezTo>
                  <a:pt x="5879" y="19651"/>
                  <a:pt x="5624" y="19489"/>
                  <a:pt x="4985" y="19164"/>
                </a:cubicBezTo>
                <a:cubicBezTo>
                  <a:pt x="4346" y="18677"/>
                  <a:pt x="3962" y="18514"/>
                  <a:pt x="3834" y="18514"/>
                </a:cubicBezTo>
                <a:cubicBezTo>
                  <a:pt x="3707" y="18514"/>
                  <a:pt x="3579" y="18677"/>
                  <a:pt x="3323" y="19002"/>
                </a:cubicBezTo>
                <a:cubicBezTo>
                  <a:pt x="3195" y="19326"/>
                  <a:pt x="2940" y="19651"/>
                  <a:pt x="2812" y="20138"/>
                </a:cubicBezTo>
                <a:cubicBezTo>
                  <a:pt x="2684" y="20463"/>
                  <a:pt x="2428" y="20788"/>
                  <a:pt x="2173" y="21113"/>
                </a:cubicBezTo>
                <a:cubicBezTo>
                  <a:pt x="1917" y="21438"/>
                  <a:pt x="1662" y="21600"/>
                  <a:pt x="1406" y="21600"/>
                </a:cubicBezTo>
                <a:cubicBezTo>
                  <a:pt x="1150" y="21600"/>
                  <a:pt x="1022" y="21600"/>
                  <a:pt x="895" y="21438"/>
                </a:cubicBezTo>
                <a:cubicBezTo>
                  <a:pt x="639" y="21438"/>
                  <a:pt x="511" y="21275"/>
                  <a:pt x="511" y="21113"/>
                </a:cubicBezTo>
                <a:cubicBezTo>
                  <a:pt x="383" y="20950"/>
                  <a:pt x="256" y="20788"/>
                  <a:pt x="128" y="20463"/>
                </a:cubicBezTo>
                <a:cubicBezTo>
                  <a:pt x="128" y="20463"/>
                  <a:pt x="128" y="20463"/>
                  <a:pt x="0" y="20301"/>
                </a:cubicBezTo>
                <a:cubicBezTo>
                  <a:pt x="0" y="20301"/>
                  <a:pt x="0" y="20138"/>
                  <a:pt x="0" y="20138"/>
                </a:cubicBezTo>
                <a:cubicBezTo>
                  <a:pt x="0" y="20138"/>
                  <a:pt x="0" y="20138"/>
                  <a:pt x="0" y="19976"/>
                </a:cubicBezTo>
                <a:cubicBezTo>
                  <a:pt x="0" y="19976"/>
                  <a:pt x="0" y="19814"/>
                  <a:pt x="0" y="19814"/>
                </a:cubicBezTo>
                <a:cubicBezTo>
                  <a:pt x="0" y="19489"/>
                  <a:pt x="128" y="19164"/>
                  <a:pt x="256" y="18677"/>
                </a:cubicBezTo>
                <a:cubicBezTo>
                  <a:pt x="511" y="18352"/>
                  <a:pt x="895" y="18027"/>
                  <a:pt x="1150" y="17702"/>
                </a:cubicBezTo>
                <a:cubicBezTo>
                  <a:pt x="1406" y="17377"/>
                  <a:pt x="1662" y="17053"/>
                  <a:pt x="1917" y="16890"/>
                </a:cubicBezTo>
                <a:cubicBezTo>
                  <a:pt x="2173" y="16565"/>
                  <a:pt x="2301" y="16241"/>
                  <a:pt x="2301" y="16078"/>
                </a:cubicBezTo>
                <a:cubicBezTo>
                  <a:pt x="2301" y="16078"/>
                  <a:pt x="2301" y="15916"/>
                  <a:pt x="2173" y="15429"/>
                </a:cubicBezTo>
                <a:cubicBezTo>
                  <a:pt x="2045" y="15104"/>
                  <a:pt x="2045" y="14941"/>
                  <a:pt x="1917" y="14779"/>
                </a:cubicBezTo>
                <a:cubicBezTo>
                  <a:pt x="1917" y="14292"/>
                  <a:pt x="1917" y="13805"/>
                  <a:pt x="1917" y="13155"/>
                </a:cubicBezTo>
                <a:cubicBezTo>
                  <a:pt x="1917" y="12018"/>
                  <a:pt x="2045" y="10881"/>
                  <a:pt x="2428" y="9907"/>
                </a:cubicBezTo>
                <a:cubicBezTo>
                  <a:pt x="2684" y="8770"/>
                  <a:pt x="3195" y="7795"/>
                  <a:pt x="3834" y="6983"/>
                </a:cubicBezTo>
                <a:cubicBezTo>
                  <a:pt x="4473" y="6171"/>
                  <a:pt x="5112" y="5522"/>
                  <a:pt x="5879" y="4872"/>
                </a:cubicBezTo>
                <a:cubicBezTo>
                  <a:pt x="6646" y="4223"/>
                  <a:pt x="7413" y="3735"/>
                  <a:pt x="8308" y="3411"/>
                </a:cubicBezTo>
                <a:cubicBezTo>
                  <a:pt x="8819" y="3248"/>
                  <a:pt x="9330" y="3086"/>
                  <a:pt x="10097" y="3086"/>
                </a:cubicBezTo>
                <a:cubicBezTo>
                  <a:pt x="10864" y="2923"/>
                  <a:pt x="11503" y="2923"/>
                  <a:pt x="12270" y="2923"/>
                </a:cubicBezTo>
                <a:cubicBezTo>
                  <a:pt x="13037" y="2923"/>
                  <a:pt x="13676" y="2923"/>
                  <a:pt x="14443" y="2761"/>
                </a:cubicBezTo>
                <a:cubicBezTo>
                  <a:pt x="15209" y="2761"/>
                  <a:pt x="15849" y="2598"/>
                  <a:pt x="16360" y="2436"/>
                </a:cubicBezTo>
                <a:cubicBezTo>
                  <a:pt x="16999" y="2274"/>
                  <a:pt x="17510" y="1949"/>
                  <a:pt x="17766" y="1624"/>
                </a:cubicBezTo>
                <a:cubicBezTo>
                  <a:pt x="17893" y="1462"/>
                  <a:pt x="18021" y="1299"/>
                  <a:pt x="18149" y="1137"/>
                </a:cubicBezTo>
                <a:cubicBezTo>
                  <a:pt x="18277" y="974"/>
                  <a:pt x="18405" y="812"/>
                  <a:pt x="18533" y="650"/>
                </a:cubicBezTo>
                <a:cubicBezTo>
                  <a:pt x="18533" y="650"/>
                  <a:pt x="18660" y="487"/>
                  <a:pt x="18788" y="325"/>
                </a:cubicBezTo>
                <a:cubicBezTo>
                  <a:pt x="18916" y="325"/>
                  <a:pt x="19044" y="162"/>
                  <a:pt x="19299" y="162"/>
                </a:cubicBezTo>
                <a:cubicBezTo>
                  <a:pt x="19427" y="0"/>
                  <a:pt x="19555" y="0"/>
                  <a:pt x="19811" y="0"/>
                </a:cubicBezTo>
                <a:cubicBezTo>
                  <a:pt x="20066" y="0"/>
                  <a:pt x="20322" y="325"/>
                  <a:pt x="20578" y="812"/>
                </a:cubicBezTo>
                <a:cubicBezTo>
                  <a:pt x="20833" y="1299"/>
                  <a:pt x="21089" y="1786"/>
                  <a:pt x="21217" y="2436"/>
                </a:cubicBezTo>
                <a:cubicBezTo>
                  <a:pt x="21344" y="3086"/>
                  <a:pt x="21472" y="3735"/>
                  <a:pt x="21472" y="4385"/>
                </a:cubicBezTo>
                <a:cubicBezTo>
                  <a:pt x="21600" y="5035"/>
                  <a:pt x="21600" y="5522"/>
                  <a:pt x="21600" y="5847"/>
                </a:cubicBezTo>
                <a:close/>
                <a:moveTo>
                  <a:pt x="15209" y="9582"/>
                </a:moveTo>
                <a:cubicBezTo>
                  <a:pt x="15337" y="9420"/>
                  <a:pt x="15465" y="9095"/>
                  <a:pt x="15465" y="8932"/>
                </a:cubicBezTo>
                <a:cubicBezTo>
                  <a:pt x="15465" y="8608"/>
                  <a:pt x="15337" y="8445"/>
                  <a:pt x="15209" y="8283"/>
                </a:cubicBezTo>
                <a:cubicBezTo>
                  <a:pt x="15082" y="7958"/>
                  <a:pt x="14826" y="7958"/>
                  <a:pt x="14698" y="7958"/>
                </a:cubicBezTo>
                <a:cubicBezTo>
                  <a:pt x="13292" y="7958"/>
                  <a:pt x="12014" y="8120"/>
                  <a:pt x="10736" y="8608"/>
                </a:cubicBezTo>
                <a:cubicBezTo>
                  <a:pt x="9586" y="9257"/>
                  <a:pt x="8563" y="9907"/>
                  <a:pt x="7669" y="10719"/>
                </a:cubicBezTo>
                <a:cubicBezTo>
                  <a:pt x="6774" y="11531"/>
                  <a:pt x="5751" y="12668"/>
                  <a:pt x="4857" y="14129"/>
                </a:cubicBezTo>
                <a:cubicBezTo>
                  <a:pt x="4601" y="14292"/>
                  <a:pt x="4601" y="14617"/>
                  <a:pt x="4601" y="14779"/>
                </a:cubicBezTo>
                <a:cubicBezTo>
                  <a:pt x="4601" y="15104"/>
                  <a:pt x="4601" y="15266"/>
                  <a:pt x="4857" y="15429"/>
                </a:cubicBezTo>
                <a:cubicBezTo>
                  <a:pt x="4985" y="15753"/>
                  <a:pt x="5112" y="15753"/>
                  <a:pt x="5368" y="15753"/>
                </a:cubicBezTo>
                <a:cubicBezTo>
                  <a:pt x="5496" y="15753"/>
                  <a:pt x="5751" y="15753"/>
                  <a:pt x="5879" y="15429"/>
                </a:cubicBezTo>
                <a:cubicBezTo>
                  <a:pt x="6135" y="15266"/>
                  <a:pt x="6391" y="14941"/>
                  <a:pt x="6774" y="14454"/>
                </a:cubicBezTo>
                <a:cubicBezTo>
                  <a:pt x="7157" y="13967"/>
                  <a:pt x="7413" y="13642"/>
                  <a:pt x="7541" y="13317"/>
                </a:cubicBezTo>
                <a:cubicBezTo>
                  <a:pt x="8691" y="12180"/>
                  <a:pt x="9841" y="11206"/>
                  <a:pt x="10864" y="10719"/>
                </a:cubicBezTo>
                <a:cubicBezTo>
                  <a:pt x="11886" y="10069"/>
                  <a:pt x="13164" y="9907"/>
                  <a:pt x="14698" y="9907"/>
                </a:cubicBezTo>
                <a:cubicBezTo>
                  <a:pt x="14826" y="9907"/>
                  <a:pt x="15082" y="9744"/>
                  <a:pt x="15209" y="95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447" name="Shape 2447"/>
          <p:cNvSpPr/>
          <p:nvPr/>
        </p:nvSpPr>
        <p:spPr>
          <a:xfrm>
            <a:off x="17291067" y="7905453"/>
            <a:ext cx="676696" cy="662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600" extrusionOk="0">
                <a:moveTo>
                  <a:pt x="20818" y="2636"/>
                </a:moveTo>
                <a:cubicBezTo>
                  <a:pt x="20445" y="2314"/>
                  <a:pt x="18453" y="771"/>
                  <a:pt x="18079" y="450"/>
                </a:cubicBezTo>
                <a:cubicBezTo>
                  <a:pt x="17706" y="64"/>
                  <a:pt x="17146" y="0"/>
                  <a:pt x="16710" y="0"/>
                </a:cubicBezTo>
                <a:cubicBezTo>
                  <a:pt x="4758" y="0"/>
                  <a:pt x="4758" y="0"/>
                  <a:pt x="4758" y="0"/>
                </a:cubicBezTo>
                <a:cubicBezTo>
                  <a:pt x="4323" y="0"/>
                  <a:pt x="3700" y="64"/>
                  <a:pt x="3327" y="450"/>
                </a:cubicBezTo>
                <a:cubicBezTo>
                  <a:pt x="2953" y="771"/>
                  <a:pt x="961" y="2314"/>
                  <a:pt x="588" y="2636"/>
                </a:cubicBezTo>
                <a:cubicBezTo>
                  <a:pt x="214" y="2957"/>
                  <a:pt x="-97" y="3471"/>
                  <a:pt x="27" y="4179"/>
                </a:cubicBezTo>
                <a:cubicBezTo>
                  <a:pt x="152" y="4886"/>
                  <a:pt x="2455" y="20893"/>
                  <a:pt x="2455" y="20893"/>
                </a:cubicBezTo>
                <a:cubicBezTo>
                  <a:pt x="2580" y="21279"/>
                  <a:pt x="3015" y="21600"/>
                  <a:pt x="3451" y="21600"/>
                </a:cubicBezTo>
                <a:cubicBezTo>
                  <a:pt x="18017" y="21600"/>
                  <a:pt x="18017" y="21600"/>
                  <a:pt x="18017" y="21600"/>
                </a:cubicBezTo>
                <a:cubicBezTo>
                  <a:pt x="18453" y="21600"/>
                  <a:pt x="18889" y="21279"/>
                  <a:pt x="19013" y="20893"/>
                </a:cubicBezTo>
                <a:cubicBezTo>
                  <a:pt x="19013" y="20893"/>
                  <a:pt x="21316" y="4886"/>
                  <a:pt x="21379" y="4179"/>
                </a:cubicBezTo>
                <a:cubicBezTo>
                  <a:pt x="21503" y="3471"/>
                  <a:pt x="21192" y="2957"/>
                  <a:pt x="20818" y="2636"/>
                </a:cubicBezTo>
                <a:close/>
                <a:moveTo>
                  <a:pt x="10734" y="13821"/>
                </a:moveTo>
                <a:cubicBezTo>
                  <a:pt x="6688" y="13821"/>
                  <a:pt x="5817" y="7907"/>
                  <a:pt x="5630" y="6686"/>
                </a:cubicBezTo>
                <a:cubicBezTo>
                  <a:pt x="7933" y="6686"/>
                  <a:pt x="7933" y="6686"/>
                  <a:pt x="7933" y="6686"/>
                </a:cubicBezTo>
                <a:cubicBezTo>
                  <a:pt x="8244" y="8486"/>
                  <a:pt x="9053" y="11507"/>
                  <a:pt x="10734" y="11507"/>
                </a:cubicBezTo>
                <a:cubicBezTo>
                  <a:pt x="12415" y="11507"/>
                  <a:pt x="13162" y="8486"/>
                  <a:pt x="13535" y="6686"/>
                </a:cubicBezTo>
                <a:cubicBezTo>
                  <a:pt x="15838" y="6686"/>
                  <a:pt x="15838" y="6686"/>
                  <a:pt x="15838" y="6686"/>
                </a:cubicBezTo>
                <a:cubicBezTo>
                  <a:pt x="15652" y="7907"/>
                  <a:pt x="14780" y="13821"/>
                  <a:pt x="10734" y="13821"/>
                </a:cubicBezTo>
                <a:close/>
                <a:moveTo>
                  <a:pt x="1957" y="4371"/>
                </a:moveTo>
                <a:cubicBezTo>
                  <a:pt x="4696" y="1414"/>
                  <a:pt x="4696" y="1414"/>
                  <a:pt x="4696" y="1414"/>
                </a:cubicBezTo>
                <a:cubicBezTo>
                  <a:pt x="16710" y="1414"/>
                  <a:pt x="16710" y="1414"/>
                  <a:pt x="16710" y="1414"/>
                </a:cubicBezTo>
                <a:cubicBezTo>
                  <a:pt x="19511" y="4371"/>
                  <a:pt x="19511" y="4371"/>
                  <a:pt x="19511" y="4371"/>
                </a:cubicBezTo>
                <a:lnTo>
                  <a:pt x="1957" y="4371"/>
                </a:lnTo>
                <a:close/>
              </a:path>
            </a:pathLst>
          </a:custGeom>
          <a:solidFill>
            <a:srgbClr val="F6F6F6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448" name="Shape 2448"/>
          <p:cNvSpPr/>
          <p:nvPr/>
        </p:nvSpPr>
        <p:spPr>
          <a:xfrm>
            <a:off x="1649280" y="8651610"/>
            <a:ext cx="7620001" cy="76201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449" name="Shape 2449"/>
          <p:cNvSpPr/>
          <p:nvPr/>
        </p:nvSpPr>
        <p:spPr>
          <a:xfrm>
            <a:off x="1649280" y="8651610"/>
            <a:ext cx="5829301" cy="76201"/>
          </a:xfrm>
          <a:prstGeom prst="rect">
            <a:avLst/>
          </a:prstGeom>
          <a:solidFill>
            <a:srgbClr val="C736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450" name="Shape 2450"/>
          <p:cNvSpPr/>
          <p:nvPr/>
        </p:nvSpPr>
        <p:spPr>
          <a:xfrm>
            <a:off x="1573080" y="8151989"/>
            <a:ext cx="1787349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Chart </a:t>
            </a:r>
            <a:r>
              <a:rPr>
                <a:latin typeface="+mj-lt"/>
                <a:ea typeface="San Francisco Display Light"/>
                <a:cs typeface="San Francisco Display Light"/>
                <a:sym typeface="San Francisco Display Light"/>
              </a:rPr>
              <a:t>Sections</a:t>
            </a:r>
          </a:p>
        </p:txBody>
      </p:sp>
      <p:sp>
        <p:nvSpPr>
          <p:cNvPr id="2451" name="Shape 2451"/>
          <p:cNvSpPr/>
          <p:nvPr/>
        </p:nvSpPr>
        <p:spPr>
          <a:xfrm>
            <a:off x="8708228" y="8151989"/>
            <a:ext cx="561052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72%</a:t>
            </a:r>
          </a:p>
        </p:txBody>
      </p:sp>
      <p:sp>
        <p:nvSpPr>
          <p:cNvPr id="2452" name="Shape 2452"/>
          <p:cNvSpPr/>
          <p:nvPr/>
        </p:nvSpPr>
        <p:spPr>
          <a:xfrm>
            <a:off x="1649280" y="9769211"/>
            <a:ext cx="7620001" cy="76201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453" name="Shape 2453"/>
          <p:cNvSpPr/>
          <p:nvPr/>
        </p:nvSpPr>
        <p:spPr>
          <a:xfrm>
            <a:off x="1649280" y="9769211"/>
            <a:ext cx="6858001" cy="76201"/>
          </a:xfrm>
          <a:prstGeom prst="rect">
            <a:avLst/>
          </a:prstGeom>
          <a:solidFill>
            <a:srgbClr val="C736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454" name="Shape 2454"/>
          <p:cNvSpPr/>
          <p:nvPr/>
        </p:nvSpPr>
        <p:spPr>
          <a:xfrm>
            <a:off x="1573080" y="9269590"/>
            <a:ext cx="1787349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Chart </a:t>
            </a:r>
            <a:r>
              <a:rPr>
                <a:latin typeface="+mj-lt"/>
                <a:ea typeface="San Francisco Display Light"/>
                <a:cs typeface="San Francisco Display Light"/>
                <a:sym typeface="San Francisco Display Light"/>
              </a:rPr>
              <a:t>Sections</a:t>
            </a:r>
          </a:p>
        </p:txBody>
      </p:sp>
      <p:sp>
        <p:nvSpPr>
          <p:cNvPr id="2455" name="Shape 2455"/>
          <p:cNvSpPr/>
          <p:nvPr/>
        </p:nvSpPr>
        <p:spPr>
          <a:xfrm>
            <a:off x="8682580" y="9269590"/>
            <a:ext cx="58670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90%</a:t>
            </a:r>
          </a:p>
        </p:txBody>
      </p:sp>
      <p:sp>
        <p:nvSpPr>
          <p:cNvPr id="2456" name="Shape 2456"/>
          <p:cNvSpPr/>
          <p:nvPr/>
        </p:nvSpPr>
        <p:spPr>
          <a:xfrm>
            <a:off x="1649280" y="10909075"/>
            <a:ext cx="7620001" cy="76201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457" name="Shape 2457"/>
          <p:cNvSpPr/>
          <p:nvPr/>
        </p:nvSpPr>
        <p:spPr>
          <a:xfrm>
            <a:off x="1649280" y="10909075"/>
            <a:ext cx="5080001" cy="76201"/>
          </a:xfrm>
          <a:prstGeom prst="rect">
            <a:avLst/>
          </a:prstGeom>
          <a:solidFill>
            <a:srgbClr val="C736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458" name="Shape 2458"/>
          <p:cNvSpPr/>
          <p:nvPr/>
        </p:nvSpPr>
        <p:spPr>
          <a:xfrm>
            <a:off x="1573080" y="10409454"/>
            <a:ext cx="1787349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Chart </a:t>
            </a:r>
            <a:r>
              <a:rPr>
                <a:latin typeface="+mj-lt"/>
                <a:ea typeface="San Francisco Display Light"/>
                <a:cs typeface="San Francisco Display Light"/>
                <a:sym typeface="San Francisco Display Light"/>
              </a:rPr>
              <a:t>Sections</a:t>
            </a:r>
          </a:p>
        </p:txBody>
      </p:sp>
      <p:sp>
        <p:nvSpPr>
          <p:cNvPr id="2459" name="Shape 2459"/>
          <p:cNvSpPr/>
          <p:nvPr/>
        </p:nvSpPr>
        <p:spPr>
          <a:xfrm>
            <a:off x="8682580" y="10409454"/>
            <a:ext cx="58670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>
            <a:spLocks noGrp="1"/>
          </p:cNvSpPr>
          <p:nvPr>
            <p:ph type="sldNum" sz="quarter" idx="2"/>
          </p:nvPr>
        </p:nvSpPr>
        <p:spPr>
          <a:xfrm>
            <a:off x="22505320" y="13208793"/>
            <a:ext cx="219611" cy="348813"/>
          </a:xfrm>
        </p:spPr>
        <p:txBody>
          <a:bodyPr/>
          <a:lstStyle/>
          <a:p>
            <a:fld id="{86CB4B4D-7CA3-9044-876B-883B54F8677D}" type="slidenum">
              <a:rPr lang="en-US">
                <a:latin typeface="+mj-lt"/>
              </a:rPr>
              <a:pPr/>
              <a:t>2</a:t>
            </a:fld>
            <a:endParaRPr lang="en-US">
              <a:latin typeface="+mj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59EC5C4-C73A-4B83-94B7-E28FDB68FD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r="17890"/>
          <a:stretch>
            <a:fillRect/>
          </a:stretch>
        </p:blipFill>
        <p:spPr/>
      </p:pic>
      <p:sp>
        <p:nvSpPr>
          <p:cNvPr id="912" name="Shape 912"/>
          <p:cNvSpPr/>
          <p:nvPr/>
        </p:nvSpPr>
        <p:spPr>
          <a:xfrm>
            <a:off x="1565275" y="3256432"/>
            <a:ext cx="8188325" cy="1883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WE ARE CREATIVE &amp; SPECIAL 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TEAM COMPETENCIES BEFORE INTEGRATED PLATFORMS. </a:t>
            </a:r>
          </a:p>
        </p:txBody>
      </p:sp>
      <p:sp>
        <p:nvSpPr>
          <p:cNvPr id="913" name="Shape 913"/>
          <p:cNvSpPr/>
          <p:nvPr/>
        </p:nvSpPr>
        <p:spPr>
          <a:xfrm>
            <a:off x="1565275" y="6160297"/>
            <a:ext cx="7083425" cy="2256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2400" dirty="0">
                <a:latin typeface="+mj-lt"/>
              </a:rPr>
              <a:t>Quickly leverage other's distributed internal or "organic" sources rather than empowered materials. Conveniently leverage existing client-centric solutions with transparent ROI. </a:t>
            </a:r>
          </a:p>
        </p:txBody>
      </p:sp>
      <p:sp>
        <p:nvSpPr>
          <p:cNvPr id="914" name="Shape 914"/>
          <p:cNvSpPr/>
          <p:nvPr/>
        </p:nvSpPr>
        <p:spPr>
          <a:xfrm>
            <a:off x="1649280" y="5584966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915" name="Shape 915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916" name="Shape 916"/>
          <p:cNvSpPr/>
          <p:nvPr/>
        </p:nvSpPr>
        <p:spPr>
          <a:xfrm>
            <a:off x="1573080" y="9369350"/>
            <a:ext cx="3669274" cy="953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ct val="120000"/>
              </a:lnSpc>
              <a:defRPr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en-US" dirty="0">
                <a:latin typeface="+mj-lt"/>
              </a:rPr>
              <a:t>ABOUT US.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Shape 2461"/>
          <p:cNvSpPr>
            <a:spLocks noGrp="1"/>
          </p:cNvSpPr>
          <p:nvPr>
            <p:ph type="sldNum" sz="quarter" idx="2"/>
          </p:nvPr>
        </p:nvSpPr>
        <p:spPr>
          <a:xfrm>
            <a:off x="22369064" y="13208793"/>
            <a:ext cx="355867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20</a:t>
            </a:fld>
            <a:endParaRPr>
              <a:latin typeface="+mj-lt"/>
            </a:endParaRPr>
          </a:p>
        </p:txBody>
      </p:sp>
      <p:sp>
        <p:nvSpPr>
          <p:cNvPr id="2462" name="Shape 2462"/>
          <p:cNvSpPr/>
          <p:nvPr/>
        </p:nvSpPr>
        <p:spPr>
          <a:xfrm>
            <a:off x="1530854" y="2609249"/>
            <a:ext cx="11453456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COMPETENCIES BEFORE </a:t>
            </a:r>
            <a:r>
              <a:rPr lang="en-US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2463" name="Shape 2463"/>
          <p:cNvSpPr/>
          <p:nvPr/>
        </p:nvSpPr>
        <p:spPr>
          <a:xfrm>
            <a:off x="1530854" y="5122163"/>
            <a:ext cx="9079409" cy="107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 rather than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empowered materials. Conveniently leverage existing client-centric solutions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with transparent ROI. </a:t>
            </a:r>
          </a:p>
        </p:txBody>
      </p:sp>
      <p:sp>
        <p:nvSpPr>
          <p:cNvPr id="2464" name="Shape 2464"/>
          <p:cNvSpPr/>
          <p:nvPr/>
        </p:nvSpPr>
        <p:spPr>
          <a:xfrm>
            <a:off x="1614859" y="4175985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2465" name="Shape 2465"/>
          <p:cNvSpPr/>
          <p:nvPr/>
        </p:nvSpPr>
        <p:spPr>
          <a:xfrm>
            <a:off x="15615544" y="3026493"/>
            <a:ext cx="3786064" cy="2726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800" y="0"/>
                </a:lnTo>
                <a:lnTo>
                  <a:pt x="108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AB1942"/>
              </a:gs>
              <a:gs pos="100000">
                <a:srgbClr val="C73647"/>
              </a:gs>
            </a:gsLst>
            <a:lin ang="5790853"/>
          </a:gradFill>
          <a:ln w="12700">
            <a:miter lim="400000"/>
          </a:ln>
        </p:spPr>
        <p:txBody>
          <a:bodyPr lIns="45719" rIns="45719" anchor="b"/>
          <a:lstStyle/>
          <a:p>
            <a:pPr defTabSz="533400">
              <a:lnSpc>
                <a:spcPct val="90000"/>
              </a:lnSpc>
              <a:spcBef>
                <a:spcPts val="1400"/>
              </a:spcBef>
              <a:defRPr sz="1800">
                <a:solidFill>
                  <a:srgbClr val="F8FAFB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latin typeface="+mj-lt"/>
            </a:endParaRPr>
          </a:p>
        </p:txBody>
      </p:sp>
      <p:sp>
        <p:nvSpPr>
          <p:cNvPr id="2466" name="Shape 2466"/>
          <p:cNvSpPr/>
          <p:nvPr/>
        </p:nvSpPr>
        <p:spPr>
          <a:xfrm>
            <a:off x="14417087" y="5861262"/>
            <a:ext cx="6182976" cy="1726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187" y="0"/>
                </a:lnTo>
                <a:lnTo>
                  <a:pt x="17413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14A57"/>
          </a:solidFill>
          <a:ln w="12700">
            <a:miter lim="400000"/>
          </a:ln>
        </p:spPr>
        <p:txBody>
          <a:bodyPr lIns="45719" rIns="45719" anchor="b"/>
          <a:lstStyle/>
          <a:p>
            <a:pPr defTabSz="533400">
              <a:lnSpc>
                <a:spcPct val="90000"/>
              </a:lnSpc>
              <a:spcBef>
                <a:spcPts val="1400"/>
              </a:spcBef>
              <a:defRPr sz="1800">
                <a:solidFill>
                  <a:srgbClr val="F8FAFB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latin typeface="+mj-lt"/>
            </a:endParaRPr>
          </a:p>
        </p:txBody>
      </p:sp>
      <p:sp>
        <p:nvSpPr>
          <p:cNvPr id="2467" name="Shape 2467"/>
          <p:cNvSpPr/>
          <p:nvPr/>
        </p:nvSpPr>
        <p:spPr>
          <a:xfrm>
            <a:off x="13218630" y="7695477"/>
            <a:ext cx="8579885" cy="1726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017" y="0"/>
                </a:lnTo>
                <a:lnTo>
                  <a:pt x="18583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AB1942"/>
              </a:gs>
              <a:gs pos="100000">
                <a:srgbClr val="C73647"/>
              </a:gs>
            </a:gsLst>
            <a:lin ang="5790853"/>
          </a:gradFill>
          <a:ln w="12700">
            <a:miter lim="400000"/>
          </a:ln>
        </p:spPr>
        <p:txBody>
          <a:bodyPr lIns="45719" rIns="45719" anchor="b"/>
          <a:lstStyle/>
          <a:p>
            <a:pPr defTabSz="533400">
              <a:lnSpc>
                <a:spcPct val="90000"/>
              </a:lnSpc>
              <a:spcBef>
                <a:spcPts val="1400"/>
              </a:spcBef>
              <a:defRPr sz="1800">
                <a:solidFill>
                  <a:srgbClr val="F8FAFB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latin typeface="+mj-lt"/>
            </a:endParaRPr>
          </a:p>
        </p:txBody>
      </p:sp>
      <p:sp>
        <p:nvSpPr>
          <p:cNvPr id="2468" name="Shape 2468"/>
          <p:cNvSpPr/>
          <p:nvPr/>
        </p:nvSpPr>
        <p:spPr>
          <a:xfrm>
            <a:off x="12020177" y="9529691"/>
            <a:ext cx="10976799" cy="1726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358" y="0"/>
                </a:lnTo>
                <a:lnTo>
                  <a:pt x="19242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14A57"/>
          </a:solidFill>
          <a:ln w="12700">
            <a:miter lim="400000"/>
          </a:ln>
        </p:spPr>
        <p:txBody>
          <a:bodyPr lIns="45719" rIns="45719" anchor="b"/>
          <a:lstStyle/>
          <a:p>
            <a:pPr defTabSz="533400">
              <a:lnSpc>
                <a:spcPct val="90000"/>
              </a:lnSpc>
              <a:spcBef>
                <a:spcPts val="1400"/>
              </a:spcBef>
              <a:defRPr sz="1800">
                <a:solidFill>
                  <a:srgbClr val="F8FAFB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latin typeface="+mj-lt"/>
            </a:endParaRPr>
          </a:p>
        </p:txBody>
      </p:sp>
      <p:sp>
        <p:nvSpPr>
          <p:cNvPr id="2469" name="Shape 2469"/>
          <p:cNvSpPr/>
          <p:nvPr/>
        </p:nvSpPr>
        <p:spPr>
          <a:xfrm>
            <a:off x="16165334" y="4298282"/>
            <a:ext cx="2686484" cy="148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01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 internal.</a:t>
            </a:r>
          </a:p>
        </p:txBody>
      </p:sp>
      <p:sp>
        <p:nvSpPr>
          <p:cNvPr id="2470" name="Shape 2470"/>
          <p:cNvSpPr/>
          <p:nvPr/>
        </p:nvSpPr>
        <p:spPr>
          <a:xfrm>
            <a:off x="16165334" y="6130314"/>
            <a:ext cx="2686484" cy="148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02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 internal.</a:t>
            </a:r>
          </a:p>
        </p:txBody>
      </p:sp>
      <p:sp>
        <p:nvSpPr>
          <p:cNvPr id="2471" name="Shape 2471"/>
          <p:cNvSpPr/>
          <p:nvPr/>
        </p:nvSpPr>
        <p:spPr>
          <a:xfrm>
            <a:off x="16165334" y="7962346"/>
            <a:ext cx="2686484" cy="148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03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 internal.</a:t>
            </a:r>
          </a:p>
        </p:txBody>
      </p:sp>
      <p:sp>
        <p:nvSpPr>
          <p:cNvPr id="2472" name="Shape 2472"/>
          <p:cNvSpPr/>
          <p:nvPr/>
        </p:nvSpPr>
        <p:spPr>
          <a:xfrm>
            <a:off x="16165334" y="9736598"/>
            <a:ext cx="2686484" cy="148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04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 internal.</a:t>
            </a:r>
          </a:p>
        </p:txBody>
      </p:sp>
      <p:sp>
        <p:nvSpPr>
          <p:cNvPr id="2473" name="Shape 2473"/>
          <p:cNvSpPr/>
          <p:nvPr/>
        </p:nvSpPr>
        <p:spPr>
          <a:xfrm>
            <a:off x="1543553" y="8109169"/>
            <a:ext cx="1585393" cy="1830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ln w="25400">
            <a:solidFill>
              <a:srgbClr val="35374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474" name="Shape 2474"/>
          <p:cNvSpPr/>
          <p:nvPr/>
        </p:nvSpPr>
        <p:spPr>
          <a:xfrm>
            <a:off x="4495066" y="8109169"/>
            <a:ext cx="1585393" cy="1830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0">
                <a:srgbClr val="FF2841"/>
              </a:gs>
              <a:gs pos="100000">
                <a:srgbClr val="AB1942"/>
              </a:gs>
            </a:gsLst>
            <a:lin ang="1116819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475" name="Shape 2475"/>
          <p:cNvSpPr/>
          <p:nvPr/>
        </p:nvSpPr>
        <p:spPr>
          <a:xfrm>
            <a:off x="7446579" y="8109169"/>
            <a:ext cx="1585392" cy="1830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ln w="25400">
            <a:solidFill>
              <a:srgbClr val="35374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476" name="Shape 2476"/>
          <p:cNvSpPr/>
          <p:nvPr/>
        </p:nvSpPr>
        <p:spPr>
          <a:xfrm>
            <a:off x="2050185" y="8737327"/>
            <a:ext cx="572128" cy="4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2477" name="Shape 2477"/>
          <p:cNvSpPr/>
          <p:nvPr/>
        </p:nvSpPr>
        <p:spPr>
          <a:xfrm>
            <a:off x="7953211" y="8711323"/>
            <a:ext cx="572128" cy="520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880"/>
                </a:moveTo>
                <a:cubicBezTo>
                  <a:pt x="20618" y="12476"/>
                  <a:pt x="20178" y="12960"/>
                  <a:pt x="19636" y="12960"/>
                </a:cubicBezTo>
                <a:lnTo>
                  <a:pt x="19636" y="8640"/>
                </a:lnTo>
                <a:cubicBezTo>
                  <a:pt x="20178" y="8640"/>
                  <a:pt x="20618" y="9124"/>
                  <a:pt x="20618" y="9720"/>
                </a:cubicBezTo>
                <a:cubicBezTo>
                  <a:pt x="20618" y="9720"/>
                  <a:pt x="20618" y="11880"/>
                  <a:pt x="20618" y="11880"/>
                </a:cubicBezTo>
                <a:close/>
                <a:moveTo>
                  <a:pt x="18655" y="19980"/>
                </a:moveTo>
                <a:cubicBezTo>
                  <a:pt x="18655" y="20279"/>
                  <a:pt x="18434" y="20520"/>
                  <a:pt x="18164" y="20520"/>
                </a:cubicBezTo>
                <a:cubicBezTo>
                  <a:pt x="17893" y="20520"/>
                  <a:pt x="17673" y="20279"/>
                  <a:pt x="17673" y="19980"/>
                </a:cubicBezTo>
                <a:lnTo>
                  <a:pt x="17673" y="1620"/>
                </a:lnTo>
                <a:cubicBezTo>
                  <a:pt x="17673" y="1322"/>
                  <a:pt x="17893" y="1080"/>
                  <a:pt x="18164" y="1080"/>
                </a:cubicBezTo>
                <a:cubicBezTo>
                  <a:pt x="18434" y="1080"/>
                  <a:pt x="18655" y="1322"/>
                  <a:pt x="18655" y="1620"/>
                </a:cubicBezTo>
                <a:cubicBezTo>
                  <a:pt x="18655" y="1620"/>
                  <a:pt x="18655" y="19980"/>
                  <a:pt x="18655" y="19980"/>
                </a:cubicBezTo>
                <a:close/>
                <a:moveTo>
                  <a:pt x="16691" y="18404"/>
                </a:moveTo>
                <a:lnTo>
                  <a:pt x="2944" y="13512"/>
                </a:lnTo>
                <a:cubicBezTo>
                  <a:pt x="2944" y="13508"/>
                  <a:pt x="2945" y="13504"/>
                  <a:pt x="2945" y="13500"/>
                </a:cubicBezTo>
                <a:lnTo>
                  <a:pt x="2945" y="8100"/>
                </a:lnTo>
                <a:cubicBezTo>
                  <a:pt x="2945" y="8096"/>
                  <a:pt x="2944" y="8093"/>
                  <a:pt x="2944" y="8089"/>
                </a:cubicBezTo>
                <a:lnTo>
                  <a:pt x="16691" y="3197"/>
                </a:lnTo>
                <a:cubicBezTo>
                  <a:pt x="16691" y="3197"/>
                  <a:pt x="16691" y="18404"/>
                  <a:pt x="16691" y="18404"/>
                </a:cubicBezTo>
                <a:close/>
                <a:moveTo>
                  <a:pt x="12480" y="18725"/>
                </a:moveTo>
                <a:cubicBezTo>
                  <a:pt x="12316" y="19294"/>
                  <a:pt x="11764" y="19608"/>
                  <a:pt x="11247" y="19428"/>
                </a:cubicBezTo>
                <a:lnTo>
                  <a:pt x="6102" y="17625"/>
                </a:lnTo>
                <a:cubicBezTo>
                  <a:pt x="5585" y="17444"/>
                  <a:pt x="5299" y="16837"/>
                  <a:pt x="5464" y="16269"/>
                </a:cubicBezTo>
                <a:lnTo>
                  <a:pt x="5654" y="15610"/>
                </a:lnTo>
                <a:lnTo>
                  <a:pt x="12661" y="18104"/>
                </a:lnTo>
                <a:cubicBezTo>
                  <a:pt x="12661" y="18104"/>
                  <a:pt x="12480" y="18725"/>
                  <a:pt x="12480" y="18725"/>
                </a:cubicBezTo>
                <a:close/>
                <a:moveTo>
                  <a:pt x="1964" y="13500"/>
                </a:moveTo>
                <a:lnTo>
                  <a:pt x="982" y="13500"/>
                </a:lnTo>
                <a:lnTo>
                  <a:pt x="982" y="8100"/>
                </a:lnTo>
                <a:lnTo>
                  <a:pt x="1964" y="8100"/>
                </a:lnTo>
                <a:cubicBezTo>
                  <a:pt x="1964" y="8100"/>
                  <a:pt x="1964" y="13500"/>
                  <a:pt x="1964" y="13500"/>
                </a:cubicBezTo>
                <a:close/>
                <a:moveTo>
                  <a:pt x="19636" y="7560"/>
                </a:moveTo>
                <a:lnTo>
                  <a:pt x="19636" y="1620"/>
                </a:lnTo>
                <a:cubicBezTo>
                  <a:pt x="19636" y="725"/>
                  <a:pt x="18977" y="0"/>
                  <a:pt x="18164" y="0"/>
                </a:cubicBezTo>
                <a:cubicBezTo>
                  <a:pt x="17350" y="0"/>
                  <a:pt x="16691" y="725"/>
                  <a:pt x="16691" y="1620"/>
                </a:cubicBezTo>
                <a:lnTo>
                  <a:pt x="16691" y="2062"/>
                </a:lnTo>
                <a:lnTo>
                  <a:pt x="2411" y="7144"/>
                </a:lnTo>
                <a:cubicBezTo>
                  <a:pt x="2276" y="7067"/>
                  <a:pt x="2126" y="7020"/>
                  <a:pt x="1964" y="7020"/>
                </a:cubicBezTo>
                <a:lnTo>
                  <a:pt x="982" y="7020"/>
                </a:lnTo>
                <a:cubicBezTo>
                  <a:pt x="440" y="7020"/>
                  <a:pt x="0" y="7504"/>
                  <a:pt x="0" y="8100"/>
                </a:cubicBezTo>
                <a:lnTo>
                  <a:pt x="0" y="13500"/>
                </a:lnTo>
                <a:cubicBezTo>
                  <a:pt x="0" y="14097"/>
                  <a:pt x="440" y="14580"/>
                  <a:pt x="982" y="14580"/>
                </a:cubicBezTo>
                <a:lnTo>
                  <a:pt x="1964" y="14580"/>
                </a:lnTo>
                <a:cubicBezTo>
                  <a:pt x="2126" y="14580"/>
                  <a:pt x="2276" y="14533"/>
                  <a:pt x="2411" y="14457"/>
                </a:cubicBezTo>
                <a:lnTo>
                  <a:pt x="4720" y="15278"/>
                </a:lnTo>
                <a:lnTo>
                  <a:pt x="4529" y="15941"/>
                </a:lnTo>
                <a:cubicBezTo>
                  <a:pt x="4199" y="17078"/>
                  <a:pt x="4770" y="18292"/>
                  <a:pt x="5803" y="18654"/>
                </a:cubicBezTo>
                <a:lnTo>
                  <a:pt x="10949" y="20456"/>
                </a:lnTo>
                <a:cubicBezTo>
                  <a:pt x="11983" y="20819"/>
                  <a:pt x="13087" y="20190"/>
                  <a:pt x="13416" y="19053"/>
                </a:cubicBezTo>
                <a:lnTo>
                  <a:pt x="13595" y="18437"/>
                </a:lnTo>
                <a:lnTo>
                  <a:pt x="16691" y="19538"/>
                </a:lnTo>
                <a:lnTo>
                  <a:pt x="16691" y="19980"/>
                </a:lnTo>
                <a:cubicBezTo>
                  <a:pt x="16691" y="20875"/>
                  <a:pt x="17350" y="21600"/>
                  <a:pt x="18164" y="21600"/>
                </a:cubicBezTo>
                <a:cubicBezTo>
                  <a:pt x="18977" y="21600"/>
                  <a:pt x="19636" y="20875"/>
                  <a:pt x="19636" y="19980"/>
                </a:cubicBezTo>
                <a:lnTo>
                  <a:pt x="19636" y="14040"/>
                </a:lnTo>
                <a:cubicBezTo>
                  <a:pt x="20721" y="14040"/>
                  <a:pt x="21600" y="13073"/>
                  <a:pt x="21600" y="11880"/>
                </a:cubicBezTo>
                <a:lnTo>
                  <a:pt x="21600" y="9720"/>
                </a:lnTo>
                <a:cubicBezTo>
                  <a:pt x="21600" y="8527"/>
                  <a:pt x="20721" y="7560"/>
                  <a:pt x="19636" y="756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2478" name="Shape 2478"/>
          <p:cNvSpPr/>
          <p:nvPr/>
        </p:nvSpPr>
        <p:spPr>
          <a:xfrm>
            <a:off x="5001698" y="8738452"/>
            <a:ext cx="572128" cy="572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2479" name="Shape 2479"/>
          <p:cNvSpPr/>
          <p:nvPr/>
        </p:nvSpPr>
        <p:spPr>
          <a:xfrm>
            <a:off x="6349633" y="9022162"/>
            <a:ext cx="815071" cy="1"/>
          </a:xfrm>
          <a:prstGeom prst="line">
            <a:avLst/>
          </a:prstGeom>
          <a:ln w="12700">
            <a:solidFill>
              <a:srgbClr val="53585F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2480" name="Shape 2480"/>
          <p:cNvSpPr/>
          <p:nvPr/>
        </p:nvSpPr>
        <p:spPr>
          <a:xfrm>
            <a:off x="3391770" y="9024494"/>
            <a:ext cx="815071" cy="1"/>
          </a:xfrm>
          <a:prstGeom prst="line">
            <a:avLst/>
          </a:prstGeom>
          <a:ln w="12700">
            <a:solidFill>
              <a:srgbClr val="53585F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2481" name="Shape 2481"/>
          <p:cNvSpPr/>
          <p:nvPr/>
        </p:nvSpPr>
        <p:spPr>
          <a:xfrm>
            <a:off x="1492393" y="10514738"/>
            <a:ext cx="1662315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Photo Gallery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125k</a:t>
            </a:r>
          </a:p>
        </p:txBody>
      </p:sp>
      <p:sp>
        <p:nvSpPr>
          <p:cNvPr id="2482" name="Shape 2482"/>
          <p:cNvSpPr/>
          <p:nvPr/>
        </p:nvSpPr>
        <p:spPr>
          <a:xfrm>
            <a:off x="4189953" y="10514738"/>
            <a:ext cx="2144818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Costumer Service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300k</a:t>
            </a:r>
          </a:p>
        </p:txBody>
      </p:sp>
      <p:sp>
        <p:nvSpPr>
          <p:cNvPr id="2483" name="Shape 2483"/>
          <p:cNvSpPr/>
          <p:nvPr/>
        </p:nvSpPr>
        <p:spPr>
          <a:xfrm>
            <a:off x="7199050" y="10514738"/>
            <a:ext cx="2055050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Business Section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455k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Shape 2485"/>
          <p:cNvSpPr>
            <a:spLocks noGrp="1"/>
          </p:cNvSpPr>
          <p:nvPr>
            <p:ph type="sldNum" sz="quarter" idx="2"/>
          </p:nvPr>
        </p:nvSpPr>
        <p:spPr>
          <a:xfrm>
            <a:off x="22431582" y="13208793"/>
            <a:ext cx="293349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21</a:t>
            </a:fld>
            <a:endParaRPr>
              <a:latin typeface="+mj-lt"/>
            </a:endParaRPr>
          </a:p>
        </p:txBody>
      </p:sp>
      <p:sp>
        <p:nvSpPr>
          <p:cNvPr id="2486" name="Shape 2486"/>
          <p:cNvSpPr/>
          <p:nvPr/>
        </p:nvSpPr>
        <p:spPr>
          <a:xfrm>
            <a:off x="1565275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2487" name="Shape 2487"/>
          <p:cNvSpPr/>
          <p:nvPr/>
        </p:nvSpPr>
        <p:spPr>
          <a:xfrm>
            <a:off x="1573080" y="4228073"/>
            <a:ext cx="9833220" cy="130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pPr>
              <a:lnSpc>
                <a:spcPct val="150000"/>
              </a:lnSpc>
            </a:pPr>
            <a:r>
              <a:rPr>
                <a:latin typeface="+mj-lt"/>
              </a:rPr>
              <a:t>Quickly leverage other's distributed internal or "organic" sources rather than empowered materials. Conveniently leverage existing client-centric solutions with transparent ROI. </a:t>
            </a:r>
          </a:p>
        </p:txBody>
      </p:sp>
      <p:sp>
        <p:nvSpPr>
          <p:cNvPr id="2488" name="Shape 2488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graphicFrame>
        <p:nvGraphicFramePr>
          <p:cNvPr id="2489" name="Chart 2489"/>
          <p:cNvGraphicFramePr/>
          <p:nvPr>
            <p:extLst>
              <p:ext uri="{D42A27DB-BD31-4B8C-83A1-F6EECF244321}">
                <p14:modId xmlns:p14="http://schemas.microsoft.com/office/powerpoint/2010/main" val="2023029428"/>
              </p:ext>
            </p:extLst>
          </p:nvPr>
        </p:nvGraphicFramePr>
        <p:xfrm>
          <a:off x="1649280" y="6169391"/>
          <a:ext cx="11154483" cy="589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90" name="Shape 2490"/>
          <p:cNvSpPr/>
          <p:nvPr/>
        </p:nvSpPr>
        <p:spPr>
          <a:xfrm>
            <a:off x="2657871" y="6436091"/>
            <a:ext cx="922240" cy="922239"/>
          </a:xfrm>
          <a:prstGeom prst="ellipse">
            <a:avLst/>
          </a:prstGeom>
          <a:solidFill>
            <a:srgbClr val="414A5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2000">
                <a:solidFill>
                  <a:srgbClr val="FFFFFF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>
                <a:latin typeface="+mj-lt"/>
              </a:rPr>
              <a:t></a:t>
            </a:r>
          </a:p>
        </p:txBody>
      </p:sp>
      <p:sp>
        <p:nvSpPr>
          <p:cNvPr id="2491" name="Shape 2491"/>
          <p:cNvSpPr/>
          <p:nvPr/>
        </p:nvSpPr>
        <p:spPr>
          <a:xfrm>
            <a:off x="5731156" y="6436091"/>
            <a:ext cx="922239" cy="922239"/>
          </a:xfrm>
          <a:prstGeom prst="ellipse">
            <a:avLst/>
          </a:prstGeom>
          <a:gradFill>
            <a:gsLst>
              <a:gs pos="0">
                <a:srgbClr val="FF2841"/>
              </a:gs>
              <a:gs pos="100000">
                <a:srgbClr val="AB1942"/>
              </a:gs>
            </a:gsLst>
            <a:lin ang="5790853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2000">
                <a:solidFill>
                  <a:srgbClr val="FFFFFF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>
                <a:latin typeface="+mj-lt"/>
              </a:rPr>
              <a:t></a:t>
            </a:r>
          </a:p>
        </p:txBody>
      </p:sp>
      <p:sp>
        <p:nvSpPr>
          <p:cNvPr id="2492" name="Shape 2492"/>
          <p:cNvSpPr/>
          <p:nvPr/>
        </p:nvSpPr>
        <p:spPr>
          <a:xfrm>
            <a:off x="3852729" y="6526532"/>
            <a:ext cx="1516441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Chart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  <p:sp>
        <p:nvSpPr>
          <p:cNvPr id="2493" name="Shape 2493"/>
          <p:cNvSpPr/>
          <p:nvPr/>
        </p:nvSpPr>
        <p:spPr>
          <a:xfrm>
            <a:off x="6930362" y="6526532"/>
            <a:ext cx="1516441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Chart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  <p:graphicFrame>
        <p:nvGraphicFramePr>
          <p:cNvPr id="2494" name="Chart 2494"/>
          <p:cNvGraphicFramePr/>
          <p:nvPr>
            <p:extLst>
              <p:ext uri="{D42A27DB-BD31-4B8C-83A1-F6EECF244321}">
                <p14:modId xmlns:p14="http://schemas.microsoft.com/office/powerpoint/2010/main" val="3380087844"/>
              </p:ext>
            </p:extLst>
          </p:nvPr>
        </p:nvGraphicFramePr>
        <p:xfrm>
          <a:off x="14553796" y="5914190"/>
          <a:ext cx="8171136" cy="614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95" name="Shape 2495"/>
          <p:cNvSpPr/>
          <p:nvPr/>
        </p:nvSpPr>
        <p:spPr>
          <a:xfrm>
            <a:off x="14553796" y="4228073"/>
            <a:ext cx="9079409" cy="130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</a:t>
            </a:r>
          </a:p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empowered materials. Conveniently leverage existing client-centric solutions </a:t>
            </a:r>
          </a:p>
          <a:p>
            <a:pPr algn="l"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with transparent ROI.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Shape 2608"/>
          <p:cNvSpPr>
            <a:spLocks noGrp="1"/>
          </p:cNvSpPr>
          <p:nvPr>
            <p:ph type="sldNum" sz="quarter" idx="2"/>
          </p:nvPr>
        </p:nvSpPr>
        <p:spPr>
          <a:xfrm>
            <a:off x="22388300" y="13208793"/>
            <a:ext cx="336631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22</a:t>
            </a:fld>
            <a:endParaRPr>
              <a:latin typeface="+mj-lt"/>
            </a:endParaRPr>
          </a:p>
        </p:txBody>
      </p:sp>
      <p:sp>
        <p:nvSpPr>
          <p:cNvPr id="2609" name="Shape 2609"/>
          <p:cNvSpPr/>
          <p:nvPr/>
        </p:nvSpPr>
        <p:spPr>
          <a:xfrm>
            <a:off x="1565275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INTRINSICALLY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2610" name="Shape 2610"/>
          <p:cNvSpPr/>
          <p:nvPr/>
        </p:nvSpPr>
        <p:spPr>
          <a:xfrm>
            <a:off x="1565275" y="4722312"/>
            <a:ext cx="9079409" cy="107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empowered materials. Conveniently leverage existing client-centric solutions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with transparent ROI. </a:t>
            </a:r>
          </a:p>
        </p:txBody>
      </p:sp>
      <p:sp>
        <p:nvSpPr>
          <p:cNvPr id="2611" name="Shape 2611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2612" name="Shape 2612"/>
          <p:cNvSpPr/>
          <p:nvPr/>
        </p:nvSpPr>
        <p:spPr>
          <a:xfrm>
            <a:off x="18602917" y="2743185"/>
            <a:ext cx="3270138" cy="2777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246" extrusionOk="0">
                <a:moveTo>
                  <a:pt x="12562" y="20852"/>
                </a:moveTo>
                <a:lnTo>
                  <a:pt x="20998" y="15182"/>
                </a:lnTo>
                <a:cubicBezTo>
                  <a:pt x="21463" y="14870"/>
                  <a:pt x="21600" y="14162"/>
                  <a:pt x="21297" y="13646"/>
                </a:cubicBezTo>
                <a:cubicBezTo>
                  <a:pt x="16781" y="5972"/>
                  <a:pt x="9426" y="742"/>
                  <a:pt x="994" y="3"/>
                </a:cubicBezTo>
                <a:cubicBezTo>
                  <a:pt x="458" y="-44"/>
                  <a:pt x="0" y="447"/>
                  <a:pt x="0" y="1072"/>
                </a:cubicBezTo>
                <a:lnTo>
                  <a:pt x="0" y="12411"/>
                </a:lnTo>
                <a:cubicBezTo>
                  <a:pt x="0" y="13814"/>
                  <a:pt x="846" y="15011"/>
                  <a:pt x="2023" y="15315"/>
                </a:cubicBezTo>
                <a:cubicBezTo>
                  <a:pt x="4902" y="16059"/>
                  <a:pt x="7451" y="17818"/>
                  <a:pt x="9380" y="20255"/>
                </a:cubicBezTo>
                <a:cubicBezTo>
                  <a:pt x="10200" y="21292"/>
                  <a:pt x="11514" y="21556"/>
                  <a:pt x="12562" y="20852"/>
                </a:cubicBezTo>
                <a:close/>
              </a:path>
            </a:pathLst>
          </a:custGeom>
          <a:gradFill>
            <a:gsLst>
              <a:gs pos="0">
                <a:srgbClr val="FF2841"/>
              </a:gs>
              <a:gs pos="100000">
                <a:srgbClr val="AB1942"/>
              </a:gs>
            </a:gsLst>
            <a:lin ang="5790853"/>
          </a:gradFill>
          <a:ln w="12700">
            <a:miter lim="400000"/>
          </a:ln>
        </p:spPr>
        <p:txBody>
          <a:bodyPr lIns="45719" rIns="45719"/>
          <a:lstStyle/>
          <a:p>
            <a:pPr algn="l" defTabSz="1765900">
              <a:defRPr sz="3400">
                <a:latin typeface="Roboto Thin"/>
                <a:ea typeface="Roboto Thin"/>
                <a:cs typeface="Roboto Thin"/>
                <a:sym typeface="Roboto Thin"/>
              </a:defRPr>
            </a:pPr>
            <a:endParaRPr>
              <a:latin typeface="+mj-lt"/>
            </a:endParaRPr>
          </a:p>
        </p:txBody>
      </p:sp>
      <p:sp>
        <p:nvSpPr>
          <p:cNvPr id="2613" name="Shape 2613"/>
          <p:cNvSpPr/>
          <p:nvPr/>
        </p:nvSpPr>
        <p:spPr>
          <a:xfrm>
            <a:off x="18608643" y="8195239"/>
            <a:ext cx="3264374" cy="2777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246" extrusionOk="0">
                <a:moveTo>
                  <a:pt x="0" y="8835"/>
                </a:moveTo>
                <a:lnTo>
                  <a:pt x="0" y="20174"/>
                </a:lnTo>
                <a:cubicBezTo>
                  <a:pt x="0" y="20799"/>
                  <a:pt x="458" y="21290"/>
                  <a:pt x="994" y="21243"/>
                </a:cubicBezTo>
                <a:cubicBezTo>
                  <a:pt x="9426" y="20504"/>
                  <a:pt x="16780" y="15274"/>
                  <a:pt x="21297" y="7600"/>
                </a:cubicBezTo>
                <a:cubicBezTo>
                  <a:pt x="21600" y="7084"/>
                  <a:pt x="21462" y="6377"/>
                  <a:pt x="20998" y="6064"/>
                </a:cubicBezTo>
                <a:lnTo>
                  <a:pt x="12562" y="394"/>
                </a:lnTo>
                <a:cubicBezTo>
                  <a:pt x="11514" y="-310"/>
                  <a:pt x="10199" y="-46"/>
                  <a:pt x="9379" y="990"/>
                </a:cubicBezTo>
                <a:cubicBezTo>
                  <a:pt x="7451" y="3428"/>
                  <a:pt x="4901" y="5187"/>
                  <a:pt x="2023" y="5931"/>
                </a:cubicBezTo>
                <a:cubicBezTo>
                  <a:pt x="846" y="6235"/>
                  <a:pt x="0" y="7432"/>
                  <a:pt x="0" y="8835"/>
                </a:cubicBezTo>
                <a:close/>
              </a:path>
            </a:pathLst>
          </a:custGeom>
          <a:gradFill>
            <a:gsLst>
              <a:gs pos="0">
                <a:srgbClr val="FF2841"/>
              </a:gs>
              <a:gs pos="100000">
                <a:srgbClr val="AB1942"/>
              </a:gs>
            </a:gsLst>
            <a:lin ang="5790853"/>
          </a:gradFill>
          <a:ln w="12700">
            <a:miter lim="400000"/>
          </a:ln>
        </p:spPr>
        <p:txBody>
          <a:bodyPr lIns="45719" rIns="45719"/>
          <a:lstStyle/>
          <a:p>
            <a:pPr algn="l" defTabSz="1765900">
              <a:defRPr sz="3400">
                <a:latin typeface="Roboto Thin"/>
                <a:ea typeface="Roboto Thin"/>
                <a:cs typeface="Roboto Thin"/>
                <a:sym typeface="Roboto Thin"/>
              </a:defRPr>
            </a:pPr>
            <a:endParaRPr>
              <a:latin typeface="+mj-lt"/>
            </a:endParaRPr>
          </a:p>
        </p:txBody>
      </p:sp>
      <p:sp>
        <p:nvSpPr>
          <p:cNvPr id="2614" name="Shape 2614"/>
          <p:cNvSpPr/>
          <p:nvPr/>
        </p:nvSpPr>
        <p:spPr>
          <a:xfrm>
            <a:off x="14347807" y="4988098"/>
            <a:ext cx="2073164" cy="3728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8" h="21349" extrusionOk="0">
                <a:moveTo>
                  <a:pt x="20038" y="10674"/>
                </a:moveTo>
                <a:cubicBezTo>
                  <a:pt x="20038" y="9387"/>
                  <a:pt x="20388" y="8146"/>
                  <a:pt x="21039" y="6979"/>
                </a:cubicBezTo>
                <a:cubicBezTo>
                  <a:pt x="21600" y="5971"/>
                  <a:pt x="20886" y="4879"/>
                  <a:pt x="19256" y="4351"/>
                </a:cubicBezTo>
                <a:lnTo>
                  <a:pt x="6147" y="107"/>
                </a:lnTo>
                <a:cubicBezTo>
                  <a:pt x="5426" y="-126"/>
                  <a:pt x="4502" y="34"/>
                  <a:pt x="4141" y="455"/>
                </a:cubicBezTo>
                <a:cubicBezTo>
                  <a:pt x="1488" y="3547"/>
                  <a:pt x="0" y="7013"/>
                  <a:pt x="0" y="10674"/>
                </a:cubicBezTo>
                <a:cubicBezTo>
                  <a:pt x="0" y="14335"/>
                  <a:pt x="1488" y="17801"/>
                  <a:pt x="4141" y="20893"/>
                </a:cubicBezTo>
                <a:cubicBezTo>
                  <a:pt x="4502" y="21314"/>
                  <a:pt x="5426" y="21474"/>
                  <a:pt x="6147" y="21241"/>
                </a:cubicBezTo>
                <a:lnTo>
                  <a:pt x="19255" y="16997"/>
                </a:lnTo>
                <a:cubicBezTo>
                  <a:pt x="20886" y="16469"/>
                  <a:pt x="21600" y="15377"/>
                  <a:pt x="21038" y="14369"/>
                </a:cubicBezTo>
                <a:cubicBezTo>
                  <a:pt x="20388" y="13202"/>
                  <a:pt x="20038" y="11961"/>
                  <a:pt x="20038" y="10674"/>
                </a:cubicBezTo>
                <a:close/>
              </a:path>
            </a:pathLst>
          </a:custGeom>
          <a:gradFill>
            <a:gsLst>
              <a:gs pos="0">
                <a:srgbClr val="FF2841"/>
              </a:gs>
              <a:gs pos="100000">
                <a:srgbClr val="AB1942"/>
              </a:gs>
            </a:gsLst>
            <a:lin ang="5790853"/>
          </a:gradFill>
          <a:ln w="12700">
            <a:miter lim="400000"/>
          </a:ln>
        </p:spPr>
        <p:txBody>
          <a:bodyPr lIns="45719" rIns="45719"/>
          <a:lstStyle/>
          <a:p>
            <a:pPr algn="l" defTabSz="1765900">
              <a:defRPr sz="3400">
                <a:latin typeface="Roboto Thin"/>
                <a:ea typeface="Roboto Thin"/>
                <a:cs typeface="Roboto Thin"/>
                <a:sym typeface="Roboto Thin"/>
              </a:defRPr>
            </a:pPr>
            <a:endParaRPr>
              <a:latin typeface="+mj-lt"/>
            </a:endParaRPr>
          </a:p>
        </p:txBody>
      </p:sp>
      <p:sp>
        <p:nvSpPr>
          <p:cNvPr id="2615" name="Shape 2615"/>
          <p:cNvSpPr/>
          <p:nvPr/>
        </p:nvSpPr>
        <p:spPr>
          <a:xfrm>
            <a:off x="15034979" y="8195239"/>
            <a:ext cx="3264412" cy="2777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246" extrusionOk="0">
                <a:moveTo>
                  <a:pt x="8896" y="394"/>
                </a:moveTo>
                <a:lnTo>
                  <a:pt x="460" y="6064"/>
                </a:lnTo>
                <a:cubicBezTo>
                  <a:pt x="-5" y="6376"/>
                  <a:pt x="-142" y="7084"/>
                  <a:pt x="161" y="7600"/>
                </a:cubicBezTo>
                <a:cubicBezTo>
                  <a:pt x="4677" y="15274"/>
                  <a:pt x="12032" y="20504"/>
                  <a:pt x="20464" y="21243"/>
                </a:cubicBezTo>
                <a:cubicBezTo>
                  <a:pt x="21000" y="21290"/>
                  <a:pt x="21458" y="20799"/>
                  <a:pt x="21458" y="20174"/>
                </a:cubicBezTo>
                <a:lnTo>
                  <a:pt x="21458" y="8834"/>
                </a:lnTo>
                <a:cubicBezTo>
                  <a:pt x="21458" y="7431"/>
                  <a:pt x="20612" y="6234"/>
                  <a:pt x="19435" y="5931"/>
                </a:cubicBezTo>
                <a:cubicBezTo>
                  <a:pt x="16556" y="5187"/>
                  <a:pt x="14007" y="3428"/>
                  <a:pt x="12078" y="990"/>
                </a:cubicBezTo>
                <a:cubicBezTo>
                  <a:pt x="11258" y="-46"/>
                  <a:pt x="9944" y="-310"/>
                  <a:pt x="8896" y="394"/>
                </a:cubicBezTo>
                <a:close/>
              </a:path>
            </a:pathLst>
          </a:custGeom>
          <a:solidFill>
            <a:srgbClr val="434F5A"/>
          </a:solidFill>
          <a:ln w="12700">
            <a:miter lim="400000"/>
          </a:ln>
        </p:spPr>
        <p:txBody>
          <a:bodyPr lIns="45719" rIns="45719"/>
          <a:lstStyle/>
          <a:p>
            <a:pPr algn="l" defTabSz="1765900">
              <a:defRPr sz="3400">
                <a:latin typeface="Roboto Thin"/>
                <a:ea typeface="Roboto Thin"/>
                <a:cs typeface="Roboto Thin"/>
                <a:sym typeface="Roboto Thin"/>
              </a:defRPr>
            </a:pPr>
            <a:endParaRPr>
              <a:latin typeface="+mj-lt"/>
            </a:endParaRPr>
          </a:p>
        </p:txBody>
      </p:sp>
      <p:sp>
        <p:nvSpPr>
          <p:cNvPr id="2616" name="Shape 2616"/>
          <p:cNvSpPr/>
          <p:nvPr/>
        </p:nvSpPr>
        <p:spPr>
          <a:xfrm>
            <a:off x="20487053" y="4988098"/>
            <a:ext cx="2073175" cy="3728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8" h="21349" extrusionOk="0">
                <a:moveTo>
                  <a:pt x="1191" y="10674"/>
                </a:moveTo>
                <a:cubicBezTo>
                  <a:pt x="1191" y="11961"/>
                  <a:pt x="840" y="13202"/>
                  <a:pt x="190" y="14369"/>
                </a:cubicBezTo>
                <a:cubicBezTo>
                  <a:pt x="-372" y="15377"/>
                  <a:pt x="342" y="16469"/>
                  <a:pt x="1973" y="16997"/>
                </a:cubicBezTo>
                <a:lnTo>
                  <a:pt x="15081" y="21241"/>
                </a:lnTo>
                <a:cubicBezTo>
                  <a:pt x="15802" y="21474"/>
                  <a:pt x="16726" y="21314"/>
                  <a:pt x="17087" y="20893"/>
                </a:cubicBezTo>
                <a:cubicBezTo>
                  <a:pt x="19740" y="17801"/>
                  <a:pt x="21228" y="14335"/>
                  <a:pt x="21228" y="10674"/>
                </a:cubicBezTo>
                <a:cubicBezTo>
                  <a:pt x="21228" y="7013"/>
                  <a:pt x="19740" y="3547"/>
                  <a:pt x="17087" y="455"/>
                </a:cubicBezTo>
                <a:cubicBezTo>
                  <a:pt x="16726" y="34"/>
                  <a:pt x="15802" y="-126"/>
                  <a:pt x="15081" y="107"/>
                </a:cubicBezTo>
                <a:lnTo>
                  <a:pt x="1972" y="4351"/>
                </a:lnTo>
                <a:cubicBezTo>
                  <a:pt x="341" y="4878"/>
                  <a:pt x="-372" y="5971"/>
                  <a:pt x="189" y="6978"/>
                </a:cubicBezTo>
                <a:cubicBezTo>
                  <a:pt x="840" y="8145"/>
                  <a:pt x="1191" y="9386"/>
                  <a:pt x="1191" y="10674"/>
                </a:cubicBezTo>
                <a:close/>
              </a:path>
            </a:pathLst>
          </a:custGeom>
          <a:solidFill>
            <a:srgbClr val="434F5A"/>
          </a:solidFill>
          <a:ln w="12700">
            <a:miter lim="400000"/>
          </a:ln>
        </p:spPr>
        <p:txBody>
          <a:bodyPr lIns="45719" rIns="45719"/>
          <a:lstStyle/>
          <a:p>
            <a:pPr algn="l" defTabSz="1765900">
              <a:defRPr sz="3400">
                <a:latin typeface="Roboto Thin"/>
                <a:ea typeface="Roboto Thin"/>
                <a:cs typeface="Roboto Thin"/>
                <a:sym typeface="Roboto Thin"/>
              </a:defRPr>
            </a:pPr>
            <a:endParaRPr>
              <a:latin typeface="+mj-lt"/>
            </a:endParaRPr>
          </a:p>
        </p:txBody>
      </p:sp>
      <p:sp>
        <p:nvSpPr>
          <p:cNvPr id="2617" name="Shape 2617"/>
          <p:cNvSpPr/>
          <p:nvPr/>
        </p:nvSpPr>
        <p:spPr>
          <a:xfrm>
            <a:off x="15034979" y="2743185"/>
            <a:ext cx="3264412" cy="2777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246" extrusionOk="0">
                <a:moveTo>
                  <a:pt x="21458" y="12411"/>
                </a:moveTo>
                <a:lnTo>
                  <a:pt x="21458" y="1072"/>
                </a:lnTo>
                <a:cubicBezTo>
                  <a:pt x="21458" y="447"/>
                  <a:pt x="21000" y="-44"/>
                  <a:pt x="20464" y="3"/>
                </a:cubicBezTo>
                <a:cubicBezTo>
                  <a:pt x="12032" y="742"/>
                  <a:pt x="4677" y="5972"/>
                  <a:pt x="161" y="13646"/>
                </a:cubicBezTo>
                <a:cubicBezTo>
                  <a:pt x="-142" y="14162"/>
                  <a:pt x="-5" y="14870"/>
                  <a:pt x="460" y="15182"/>
                </a:cubicBezTo>
                <a:lnTo>
                  <a:pt x="8896" y="20852"/>
                </a:lnTo>
                <a:cubicBezTo>
                  <a:pt x="9944" y="21556"/>
                  <a:pt x="11258" y="21292"/>
                  <a:pt x="12078" y="20256"/>
                </a:cubicBezTo>
                <a:cubicBezTo>
                  <a:pt x="14006" y="17818"/>
                  <a:pt x="16556" y="16059"/>
                  <a:pt x="19435" y="15315"/>
                </a:cubicBezTo>
                <a:cubicBezTo>
                  <a:pt x="20612" y="15011"/>
                  <a:pt x="21458" y="13814"/>
                  <a:pt x="21458" y="12411"/>
                </a:cubicBezTo>
                <a:close/>
              </a:path>
            </a:pathLst>
          </a:custGeom>
          <a:solidFill>
            <a:srgbClr val="434F5A"/>
          </a:solidFill>
          <a:ln w="12700">
            <a:miter lim="400000"/>
          </a:ln>
        </p:spPr>
        <p:txBody>
          <a:bodyPr lIns="45719" rIns="45719"/>
          <a:lstStyle/>
          <a:p>
            <a:pPr algn="l" defTabSz="1765900">
              <a:defRPr sz="3400">
                <a:latin typeface="Roboto Thin"/>
                <a:ea typeface="Roboto Thin"/>
                <a:cs typeface="Roboto Thin"/>
                <a:sym typeface="Roboto Thin"/>
              </a:defRPr>
            </a:pPr>
            <a:endParaRPr>
              <a:latin typeface="+mj-lt"/>
            </a:endParaRPr>
          </a:p>
        </p:txBody>
      </p:sp>
      <p:sp>
        <p:nvSpPr>
          <p:cNvPr id="2618" name="Shape 2618"/>
          <p:cNvSpPr/>
          <p:nvPr/>
        </p:nvSpPr>
        <p:spPr>
          <a:xfrm>
            <a:off x="15618911" y="4022895"/>
            <a:ext cx="5670211" cy="5670211"/>
          </a:xfrm>
          <a:prstGeom prst="ellipse">
            <a:avLst/>
          </a:prstGeom>
          <a:solidFill>
            <a:srgbClr val="F8FAFB">
              <a:alpha val="24000"/>
            </a:srgbClr>
          </a:solidFill>
          <a:ln w="12700">
            <a:solidFill>
              <a:srgbClr val="F8FAFB"/>
            </a:solidFill>
            <a:miter/>
          </a:ln>
        </p:spPr>
        <p:txBody>
          <a:bodyPr lIns="45719" rIns="45719" anchor="ctr"/>
          <a:lstStyle/>
          <a:p>
            <a:pPr defTabSz="1765900"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619" name="Shape 2619"/>
          <p:cNvSpPr/>
          <p:nvPr/>
        </p:nvSpPr>
        <p:spPr>
          <a:xfrm>
            <a:off x="16716626" y="9693105"/>
            <a:ext cx="444694" cy="543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2620" name="Shape 2620"/>
          <p:cNvSpPr/>
          <p:nvPr/>
        </p:nvSpPr>
        <p:spPr>
          <a:xfrm>
            <a:off x="16667215" y="3479422"/>
            <a:ext cx="543516" cy="543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2621" name="Shape 2621"/>
          <p:cNvSpPr/>
          <p:nvPr/>
        </p:nvSpPr>
        <p:spPr>
          <a:xfrm>
            <a:off x="14784855" y="6610883"/>
            <a:ext cx="543515" cy="531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19" extrusionOk="0">
                <a:moveTo>
                  <a:pt x="7530" y="4197"/>
                </a:moveTo>
                <a:lnTo>
                  <a:pt x="6680" y="3701"/>
                </a:lnTo>
                <a:lnTo>
                  <a:pt x="6189" y="4560"/>
                </a:lnTo>
                <a:lnTo>
                  <a:pt x="7040" y="5056"/>
                </a:lnTo>
                <a:cubicBezTo>
                  <a:pt x="7040" y="5056"/>
                  <a:pt x="7530" y="4197"/>
                  <a:pt x="7530" y="4197"/>
                </a:cubicBezTo>
                <a:close/>
                <a:moveTo>
                  <a:pt x="8512" y="2479"/>
                </a:moveTo>
                <a:lnTo>
                  <a:pt x="7662" y="1984"/>
                </a:lnTo>
                <a:lnTo>
                  <a:pt x="7171" y="2843"/>
                </a:lnTo>
                <a:lnTo>
                  <a:pt x="8021" y="3339"/>
                </a:lnTo>
                <a:cubicBezTo>
                  <a:pt x="8021" y="3339"/>
                  <a:pt x="8512" y="2479"/>
                  <a:pt x="8512" y="2479"/>
                </a:cubicBezTo>
                <a:close/>
                <a:moveTo>
                  <a:pt x="20618" y="8428"/>
                </a:moveTo>
                <a:lnTo>
                  <a:pt x="982" y="8428"/>
                </a:lnTo>
                <a:lnTo>
                  <a:pt x="982" y="6445"/>
                </a:lnTo>
                <a:lnTo>
                  <a:pt x="20618" y="6445"/>
                </a:lnTo>
                <a:cubicBezTo>
                  <a:pt x="20618" y="6445"/>
                  <a:pt x="20618" y="8428"/>
                  <a:pt x="20618" y="8428"/>
                </a:cubicBezTo>
                <a:close/>
                <a:moveTo>
                  <a:pt x="18655" y="20327"/>
                </a:moveTo>
                <a:lnTo>
                  <a:pt x="2945" y="20327"/>
                </a:lnTo>
                <a:lnTo>
                  <a:pt x="2945" y="9420"/>
                </a:lnTo>
                <a:lnTo>
                  <a:pt x="18655" y="9420"/>
                </a:lnTo>
                <a:cubicBezTo>
                  <a:pt x="18655" y="9420"/>
                  <a:pt x="18655" y="20327"/>
                  <a:pt x="18655" y="20327"/>
                </a:cubicBezTo>
                <a:close/>
                <a:moveTo>
                  <a:pt x="6811" y="1488"/>
                </a:moveTo>
                <a:cubicBezTo>
                  <a:pt x="7083" y="1014"/>
                  <a:pt x="7683" y="851"/>
                  <a:pt x="8153" y="1125"/>
                </a:cubicBezTo>
                <a:lnTo>
                  <a:pt x="9854" y="2117"/>
                </a:lnTo>
                <a:lnTo>
                  <a:pt x="7946" y="5454"/>
                </a:lnTo>
                <a:lnTo>
                  <a:pt x="5759" y="5454"/>
                </a:lnTo>
                <a:lnTo>
                  <a:pt x="5698" y="5419"/>
                </a:lnTo>
                <a:lnTo>
                  <a:pt x="5678" y="5454"/>
                </a:lnTo>
                <a:lnTo>
                  <a:pt x="4545" y="5454"/>
                </a:lnTo>
                <a:cubicBezTo>
                  <a:pt x="4545" y="5454"/>
                  <a:pt x="6811" y="1488"/>
                  <a:pt x="6811" y="1488"/>
                </a:cubicBezTo>
                <a:close/>
                <a:moveTo>
                  <a:pt x="15577" y="5454"/>
                </a:moveTo>
                <a:lnTo>
                  <a:pt x="9079" y="5454"/>
                </a:lnTo>
                <a:lnTo>
                  <a:pt x="10704" y="2612"/>
                </a:lnTo>
                <a:cubicBezTo>
                  <a:pt x="10704" y="2612"/>
                  <a:pt x="15577" y="5454"/>
                  <a:pt x="15577" y="5454"/>
                </a:cubicBezTo>
                <a:close/>
                <a:moveTo>
                  <a:pt x="15930" y="2759"/>
                </a:moveTo>
                <a:cubicBezTo>
                  <a:pt x="16454" y="2617"/>
                  <a:pt x="16991" y="2931"/>
                  <a:pt x="17132" y="3460"/>
                </a:cubicBezTo>
                <a:lnTo>
                  <a:pt x="17661" y="5454"/>
                </a:lnTo>
                <a:lnTo>
                  <a:pt x="17540" y="5454"/>
                </a:lnTo>
                <a:lnTo>
                  <a:pt x="16279" y="4718"/>
                </a:lnTo>
                <a:lnTo>
                  <a:pt x="16438" y="4674"/>
                </a:lnTo>
                <a:lnTo>
                  <a:pt x="16184" y="3716"/>
                </a:lnTo>
                <a:lnTo>
                  <a:pt x="15236" y="3973"/>
                </a:lnTo>
                <a:lnTo>
                  <a:pt x="15279" y="4135"/>
                </a:lnTo>
                <a:lnTo>
                  <a:pt x="14076" y="3434"/>
                </a:lnTo>
                <a:lnTo>
                  <a:pt x="14033" y="3272"/>
                </a:lnTo>
                <a:cubicBezTo>
                  <a:pt x="14033" y="3272"/>
                  <a:pt x="15930" y="2759"/>
                  <a:pt x="15930" y="2759"/>
                </a:cubicBezTo>
                <a:close/>
                <a:moveTo>
                  <a:pt x="20618" y="5454"/>
                </a:moveTo>
                <a:lnTo>
                  <a:pt x="18678" y="5454"/>
                </a:lnTo>
                <a:lnTo>
                  <a:pt x="18081" y="3203"/>
                </a:lnTo>
                <a:cubicBezTo>
                  <a:pt x="17800" y="2145"/>
                  <a:pt x="16724" y="1518"/>
                  <a:pt x="15676" y="1801"/>
                </a:cubicBezTo>
                <a:lnTo>
                  <a:pt x="12671" y="2615"/>
                </a:lnTo>
                <a:lnTo>
                  <a:pt x="8644" y="266"/>
                </a:lnTo>
                <a:cubicBezTo>
                  <a:pt x="7704" y="-281"/>
                  <a:pt x="6504" y="44"/>
                  <a:pt x="5961" y="992"/>
                </a:cubicBezTo>
                <a:lnTo>
                  <a:pt x="3410" y="5454"/>
                </a:lnTo>
                <a:lnTo>
                  <a:pt x="982" y="5454"/>
                </a:lnTo>
                <a:cubicBezTo>
                  <a:pt x="440" y="5454"/>
                  <a:pt x="0" y="5898"/>
                  <a:pt x="0" y="6445"/>
                </a:cubicBezTo>
                <a:lnTo>
                  <a:pt x="0" y="8428"/>
                </a:lnTo>
                <a:cubicBezTo>
                  <a:pt x="0" y="8977"/>
                  <a:pt x="440" y="9420"/>
                  <a:pt x="982" y="9420"/>
                </a:cubicBezTo>
                <a:lnTo>
                  <a:pt x="1964" y="9420"/>
                </a:lnTo>
                <a:lnTo>
                  <a:pt x="1964" y="20327"/>
                </a:lnTo>
                <a:cubicBezTo>
                  <a:pt x="1964" y="20875"/>
                  <a:pt x="2403" y="21319"/>
                  <a:pt x="2945" y="21319"/>
                </a:cubicBezTo>
                <a:lnTo>
                  <a:pt x="18655" y="21319"/>
                </a:lnTo>
                <a:cubicBezTo>
                  <a:pt x="19197" y="21319"/>
                  <a:pt x="19636" y="20875"/>
                  <a:pt x="19636" y="20327"/>
                </a:cubicBezTo>
                <a:lnTo>
                  <a:pt x="19636" y="9420"/>
                </a:lnTo>
                <a:lnTo>
                  <a:pt x="20618" y="9420"/>
                </a:lnTo>
                <a:cubicBezTo>
                  <a:pt x="21160" y="9420"/>
                  <a:pt x="21600" y="8977"/>
                  <a:pt x="21600" y="8428"/>
                </a:cubicBezTo>
                <a:lnTo>
                  <a:pt x="21600" y="6445"/>
                </a:lnTo>
                <a:cubicBezTo>
                  <a:pt x="21600" y="5898"/>
                  <a:pt x="21160" y="5454"/>
                  <a:pt x="20618" y="5454"/>
                </a:cubicBezTo>
                <a:moveTo>
                  <a:pt x="7855" y="12395"/>
                </a:moveTo>
                <a:lnTo>
                  <a:pt x="13745" y="12395"/>
                </a:lnTo>
                <a:lnTo>
                  <a:pt x="13745" y="13386"/>
                </a:lnTo>
                <a:lnTo>
                  <a:pt x="7855" y="13386"/>
                </a:lnTo>
                <a:cubicBezTo>
                  <a:pt x="7855" y="13386"/>
                  <a:pt x="7855" y="12395"/>
                  <a:pt x="7855" y="12395"/>
                </a:cubicBezTo>
                <a:close/>
                <a:moveTo>
                  <a:pt x="7855" y="14378"/>
                </a:moveTo>
                <a:lnTo>
                  <a:pt x="13745" y="14378"/>
                </a:lnTo>
                <a:cubicBezTo>
                  <a:pt x="14288" y="14378"/>
                  <a:pt x="14727" y="13934"/>
                  <a:pt x="14727" y="13386"/>
                </a:cubicBezTo>
                <a:lnTo>
                  <a:pt x="14727" y="12395"/>
                </a:lnTo>
                <a:cubicBezTo>
                  <a:pt x="14727" y="11847"/>
                  <a:pt x="14288" y="11403"/>
                  <a:pt x="13745" y="11403"/>
                </a:cubicBezTo>
                <a:lnTo>
                  <a:pt x="7855" y="11403"/>
                </a:lnTo>
                <a:cubicBezTo>
                  <a:pt x="7312" y="11403"/>
                  <a:pt x="6873" y="11847"/>
                  <a:pt x="6873" y="12395"/>
                </a:cubicBezTo>
                <a:lnTo>
                  <a:pt x="6873" y="13386"/>
                </a:lnTo>
                <a:cubicBezTo>
                  <a:pt x="6873" y="13934"/>
                  <a:pt x="7312" y="14378"/>
                  <a:pt x="7855" y="14378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2622" name="Shape 2622"/>
          <p:cNvSpPr/>
          <p:nvPr/>
        </p:nvSpPr>
        <p:spPr>
          <a:xfrm>
            <a:off x="19694439" y="9693105"/>
            <a:ext cx="543516" cy="543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2623" name="Shape 2623"/>
          <p:cNvSpPr/>
          <p:nvPr/>
        </p:nvSpPr>
        <p:spPr>
          <a:xfrm>
            <a:off x="21579664" y="6610881"/>
            <a:ext cx="543515" cy="494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2624" name="Shape 2624"/>
          <p:cNvSpPr/>
          <p:nvPr/>
        </p:nvSpPr>
        <p:spPr>
          <a:xfrm>
            <a:off x="19694439" y="3479422"/>
            <a:ext cx="543516" cy="543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graphicFrame>
        <p:nvGraphicFramePr>
          <p:cNvPr id="2625" name="Chart 2625"/>
          <p:cNvGraphicFramePr/>
          <p:nvPr>
            <p:extLst>
              <p:ext uri="{D42A27DB-BD31-4B8C-83A1-F6EECF244321}">
                <p14:modId xmlns:p14="http://schemas.microsoft.com/office/powerpoint/2010/main" val="1675716390"/>
              </p:ext>
            </p:extLst>
          </p:nvPr>
        </p:nvGraphicFramePr>
        <p:xfrm>
          <a:off x="1649280" y="7114606"/>
          <a:ext cx="3270138" cy="3270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26" name="Shape 2626"/>
          <p:cNvSpPr/>
          <p:nvPr/>
        </p:nvSpPr>
        <p:spPr>
          <a:xfrm>
            <a:off x="1880051" y="7345378"/>
            <a:ext cx="2808595" cy="2808595"/>
          </a:xfrm>
          <a:prstGeom prst="ellipse">
            <a:avLst/>
          </a:pr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176590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627" name="Shape 2627"/>
          <p:cNvSpPr/>
          <p:nvPr/>
        </p:nvSpPr>
        <p:spPr>
          <a:xfrm>
            <a:off x="2145654" y="7610982"/>
            <a:ext cx="2277390" cy="2277389"/>
          </a:xfrm>
          <a:prstGeom prst="ellipse">
            <a:avLst/>
          </a:prstGeom>
          <a:solidFill>
            <a:srgbClr val="D8E3E9">
              <a:alpha val="50000"/>
            </a:srgbClr>
          </a:solidFill>
          <a:ln w="12700">
            <a:solidFill>
              <a:srgbClr val="D8E3E9"/>
            </a:solidFill>
            <a:miter/>
          </a:ln>
        </p:spPr>
        <p:txBody>
          <a:bodyPr lIns="45719" rIns="45719" anchor="ctr"/>
          <a:lstStyle/>
          <a:p>
            <a:pPr defTabSz="1765900">
              <a:defRPr sz="18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latin typeface="+mj-lt"/>
            </a:endParaRPr>
          </a:p>
        </p:txBody>
      </p:sp>
      <p:graphicFrame>
        <p:nvGraphicFramePr>
          <p:cNvPr id="2628" name="Chart 2628"/>
          <p:cNvGraphicFramePr/>
          <p:nvPr>
            <p:extLst>
              <p:ext uri="{D42A27DB-BD31-4B8C-83A1-F6EECF244321}">
                <p14:modId xmlns:p14="http://schemas.microsoft.com/office/powerpoint/2010/main" val="3064218555"/>
              </p:ext>
            </p:extLst>
          </p:nvPr>
        </p:nvGraphicFramePr>
        <p:xfrm>
          <a:off x="5686805" y="7114606"/>
          <a:ext cx="3270138" cy="3270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29" name="Shape 2629"/>
          <p:cNvSpPr/>
          <p:nvPr/>
        </p:nvSpPr>
        <p:spPr>
          <a:xfrm>
            <a:off x="5917576" y="7345378"/>
            <a:ext cx="2808595" cy="2808595"/>
          </a:xfrm>
          <a:prstGeom prst="ellipse">
            <a:avLst/>
          </a:pr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176590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630" name="Shape 2630"/>
          <p:cNvSpPr/>
          <p:nvPr/>
        </p:nvSpPr>
        <p:spPr>
          <a:xfrm>
            <a:off x="6183179" y="7610982"/>
            <a:ext cx="2277390" cy="2277389"/>
          </a:xfrm>
          <a:prstGeom prst="ellipse">
            <a:avLst/>
          </a:prstGeom>
          <a:solidFill>
            <a:srgbClr val="D8E3E9">
              <a:alpha val="50000"/>
            </a:srgbClr>
          </a:solidFill>
          <a:ln w="12700">
            <a:solidFill>
              <a:srgbClr val="D8E3E9"/>
            </a:solidFill>
            <a:miter/>
          </a:ln>
        </p:spPr>
        <p:txBody>
          <a:bodyPr lIns="45719" rIns="45719" anchor="ctr"/>
          <a:lstStyle/>
          <a:p>
            <a:pPr defTabSz="1765900">
              <a:defRPr sz="18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latin typeface="+mj-lt"/>
            </a:endParaRPr>
          </a:p>
        </p:txBody>
      </p:sp>
      <p:graphicFrame>
        <p:nvGraphicFramePr>
          <p:cNvPr id="2631" name="Chart 2631"/>
          <p:cNvGraphicFramePr/>
          <p:nvPr>
            <p:extLst>
              <p:ext uri="{D42A27DB-BD31-4B8C-83A1-F6EECF244321}">
                <p14:modId xmlns:p14="http://schemas.microsoft.com/office/powerpoint/2010/main" val="463255145"/>
              </p:ext>
            </p:extLst>
          </p:nvPr>
        </p:nvGraphicFramePr>
        <p:xfrm>
          <a:off x="9724330" y="7114606"/>
          <a:ext cx="3270138" cy="3270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32" name="Shape 2632"/>
          <p:cNvSpPr/>
          <p:nvPr/>
        </p:nvSpPr>
        <p:spPr>
          <a:xfrm>
            <a:off x="9955102" y="7345378"/>
            <a:ext cx="2808595" cy="2808595"/>
          </a:xfrm>
          <a:prstGeom prst="ellipse">
            <a:avLst/>
          </a:pr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176590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633" name="Shape 2633"/>
          <p:cNvSpPr/>
          <p:nvPr/>
        </p:nvSpPr>
        <p:spPr>
          <a:xfrm>
            <a:off x="10220705" y="7610982"/>
            <a:ext cx="2277389" cy="2277389"/>
          </a:xfrm>
          <a:prstGeom prst="ellipse">
            <a:avLst/>
          </a:prstGeom>
          <a:solidFill>
            <a:srgbClr val="D8E3E9">
              <a:alpha val="50000"/>
            </a:srgbClr>
          </a:solidFill>
          <a:ln w="12700">
            <a:solidFill>
              <a:srgbClr val="D8E3E9"/>
            </a:solidFill>
            <a:miter/>
          </a:ln>
        </p:spPr>
        <p:txBody>
          <a:bodyPr lIns="45719" rIns="45719" anchor="ctr"/>
          <a:lstStyle/>
          <a:p>
            <a:pPr defTabSz="1765900">
              <a:defRPr sz="18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latin typeface="+mj-lt"/>
            </a:endParaRPr>
          </a:p>
        </p:txBody>
      </p:sp>
      <p:sp>
        <p:nvSpPr>
          <p:cNvPr id="2634" name="Shape 2634"/>
          <p:cNvSpPr/>
          <p:nvPr/>
        </p:nvSpPr>
        <p:spPr>
          <a:xfrm>
            <a:off x="2843550" y="8357998"/>
            <a:ext cx="923330" cy="78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4000">
                <a:latin typeface="+mj-lt"/>
                <a:ea typeface="San Francisco Display Bold"/>
                <a:cs typeface="San Francisco Display Bold"/>
                <a:sym typeface="San Francisco Display Bold"/>
              </a:rPr>
              <a:t>45</a:t>
            </a:r>
            <a:r>
              <a:rPr>
                <a:latin typeface="+mj-lt"/>
              </a:rPr>
              <a:t>%</a:t>
            </a:r>
          </a:p>
        </p:txBody>
      </p:sp>
      <p:sp>
        <p:nvSpPr>
          <p:cNvPr id="2635" name="Shape 2635"/>
          <p:cNvSpPr/>
          <p:nvPr/>
        </p:nvSpPr>
        <p:spPr>
          <a:xfrm>
            <a:off x="6881076" y="8357998"/>
            <a:ext cx="960199" cy="78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4000">
                <a:latin typeface="+mj-lt"/>
                <a:ea typeface="San Francisco Display Bold"/>
                <a:cs typeface="San Francisco Display Bold"/>
                <a:sym typeface="San Francisco Display Bold"/>
              </a:rPr>
              <a:t>80</a:t>
            </a:r>
            <a:r>
              <a:rPr>
                <a:latin typeface="+mj-lt"/>
              </a:rPr>
              <a:t>%</a:t>
            </a:r>
          </a:p>
        </p:txBody>
      </p:sp>
      <p:sp>
        <p:nvSpPr>
          <p:cNvPr id="2636" name="Shape 2636"/>
          <p:cNvSpPr/>
          <p:nvPr/>
        </p:nvSpPr>
        <p:spPr>
          <a:xfrm>
            <a:off x="10918600" y="8357998"/>
            <a:ext cx="934551" cy="78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4000">
                <a:latin typeface="+mj-lt"/>
                <a:ea typeface="San Francisco Display Bold"/>
                <a:cs typeface="San Francisco Display Bold"/>
                <a:sym typeface="San Francisco Display Bold"/>
              </a:rPr>
              <a:t>70</a:t>
            </a:r>
            <a:r>
              <a:rPr>
                <a:latin typeface="+mj-lt"/>
              </a:rPr>
              <a:t>%</a:t>
            </a:r>
          </a:p>
        </p:txBody>
      </p:sp>
      <p:sp>
        <p:nvSpPr>
          <p:cNvPr id="2637" name="Shape 2637"/>
          <p:cNvSpPr/>
          <p:nvPr/>
        </p:nvSpPr>
        <p:spPr>
          <a:xfrm>
            <a:off x="2155504" y="10957806"/>
            <a:ext cx="2234586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Function ID Name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17,835$</a:t>
            </a:r>
          </a:p>
        </p:txBody>
      </p:sp>
      <p:sp>
        <p:nvSpPr>
          <p:cNvPr id="2638" name="Shape 2638"/>
          <p:cNvSpPr/>
          <p:nvPr/>
        </p:nvSpPr>
        <p:spPr>
          <a:xfrm>
            <a:off x="6204209" y="10957806"/>
            <a:ext cx="2234586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Function ID Name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  <p:sp>
        <p:nvSpPr>
          <p:cNvPr id="2639" name="Shape 2639"/>
          <p:cNvSpPr/>
          <p:nvPr/>
        </p:nvSpPr>
        <p:spPr>
          <a:xfrm>
            <a:off x="10252915" y="10957806"/>
            <a:ext cx="2234586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Function ID Name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95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50"/>
                            </p:stCondLst>
                            <p:childTnLst>
                              <p:par>
                                <p:cTn id="50" presetID="23" presetClass="entr" presetSubtype="16" fill="hold" grpId="1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2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600"/>
                            </p:stCondLst>
                            <p:childTnLst>
                              <p:par>
                                <p:cTn id="55" presetID="23" presetClass="entr" presetSubtype="16" fill="hold" grpId="1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150"/>
                            </p:stCondLst>
                            <p:childTnLst>
                              <p:par>
                                <p:cTn id="60" presetID="23" presetClass="entr" presetSubtype="16" fill="hold" grpId="1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00"/>
                            </p:stCondLst>
                            <p:childTnLst>
                              <p:par>
                                <p:cTn id="65" presetID="23" presetClass="entr" presetSubtype="32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600" fill="hold"/>
                                        <p:tgtEl>
                                          <p:spTgt spid="2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fill="hold"/>
                                        <p:tgtEl>
                                          <p:spTgt spid="2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2" grpId="2" animBg="1" advAuto="0"/>
      <p:bldP spid="2613" grpId="4" animBg="1" advAuto="0"/>
      <p:bldP spid="2614" grpId="6" animBg="1" advAuto="0"/>
      <p:bldP spid="2615" grpId="5" animBg="1" advAuto="0"/>
      <p:bldP spid="2616" grpId="3" animBg="1" advAuto="0"/>
      <p:bldP spid="2617" grpId="1" animBg="1" advAuto="0"/>
      <p:bldP spid="2618" grpId="13" animBg="1" advAuto="0"/>
      <p:bldP spid="2619" grpId="11" animBg="1" advAuto="0"/>
      <p:bldP spid="2620" grpId="7" animBg="1" advAuto="0"/>
      <p:bldP spid="2621" grpId="12" animBg="1" advAuto="0"/>
      <p:bldP spid="2622" grpId="10" animBg="1" advAuto="0"/>
      <p:bldP spid="2623" grpId="9" animBg="1" advAuto="0"/>
      <p:bldP spid="2624" grpId="8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Shape 2799"/>
          <p:cNvSpPr>
            <a:spLocks noGrp="1"/>
          </p:cNvSpPr>
          <p:nvPr>
            <p:ph type="sldNum" sz="quarter" idx="2"/>
          </p:nvPr>
        </p:nvSpPr>
        <p:spPr>
          <a:xfrm>
            <a:off x="22389904" y="13208793"/>
            <a:ext cx="335027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23</a:t>
            </a:fld>
            <a:endParaRPr>
              <a:latin typeface="+mj-lt"/>
            </a:endParaRPr>
          </a:p>
        </p:txBody>
      </p:sp>
      <p:sp>
        <p:nvSpPr>
          <p:cNvPr id="2801" name="Shape 2801"/>
          <p:cNvSpPr/>
          <p:nvPr/>
        </p:nvSpPr>
        <p:spPr>
          <a:xfrm>
            <a:off x="1565275" y="4556112"/>
            <a:ext cx="5402308" cy="140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 rather than empowered materials. Conveniently leverage existing client-centric solutions with transparent ROI. </a:t>
            </a:r>
          </a:p>
        </p:txBody>
      </p:sp>
      <p:sp>
        <p:nvSpPr>
          <p:cNvPr id="2802" name="Shape 2802"/>
          <p:cNvSpPr/>
          <p:nvPr/>
        </p:nvSpPr>
        <p:spPr>
          <a:xfrm>
            <a:off x="1649280" y="3776134"/>
            <a:ext cx="500195" cy="0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grpSp>
        <p:nvGrpSpPr>
          <p:cNvPr id="2990" name="Group 2990"/>
          <p:cNvGrpSpPr/>
          <p:nvPr/>
        </p:nvGrpSpPr>
        <p:grpSpPr>
          <a:xfrm>
            <a:off x="8563603" y="2078182"/>
            <a:ext cx="14961902" cy="9559637"/>
            <a:chOff x="0" y="0"/>
            <a:chExt cx="14961900" cy="9559636"/>
          </a:xfrm>
        </p:grpSpPr>
        <p:sp>
          <p:nvSpPr>
            <p:cNvPr id="2803" name="Shape 2803"/>
            <p:cNvSpPr/>
            <p:nvPr/>
          </p:nvSpPr>
          <p:spPr>
            <a:xfrm>
              <a:off x="11241216" y="5858100"/>
              <a:ext cx="317144" cy="375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0" y="0"/>
                  </a:moveTo>
                  <a:lnTo>
                    <a:pt x="6191" y="508"/>
                  </a:lnTo>
                  <a:lnTo>
                    <a:pt x="6468" y="461"/>
                  </a:lnTo>
                  <a:lnTo>
                    <a:pt x="8034" y="2223"/>
                  </a:lnTo>
                  <a:lnTo>
                    <a:pt x="9012" y="4110"/>
                  </a:lnTo>
                  <a:lnTo>
                    <a:pt x="11827" y="4110"/>
                  </a:lnTo>
                  <a:lnTo>
                    <a:pt x="12052" y="4572"/>
                  </a:lnTo>
                  <a:lnTo>
                    <a:pt x="12556" y="4572"/>
                  </a:lnTo>
                  <a:lnTo>
                    <a:pt x="13773" y="7067"/>
                  </a:lnTo>
                  <a:lnTo>
                    <a:pt x="11860" y="7361"/>
                  </a:lnTo>
                  <a:lnTo>
                    <a:pt x="11402" y="8391"/>
                  </a:lnTo>
                  <a:lnTo>
                    <a:pt x="13914" y="9395"/>
                  </a:lnTo>
                  <a:lnTo>
                    <a:pt x="14142" y="9656"/>
                  </a:lnTo>
                  <a:lnTo>
                    <a:pt x="14643" y="9856"/>
                  </a:lnTo>
                  <a:lnTo>
                    <a:pt x="17078" y="12645"/>
                  </a:lnTo>
                  <a:lnTo>
                    <a:pt x="18817" y="15141"/>
                  </a:lnTo>
                  <a:lnTo>
                    <a:pt x="20904" y="16756"/>
                  </a:lnTo>
                  <a:lnTo>
                    <a:pt x="21600" y="18517"/>
                  </a:lnTo>
                  <a:lnTo>
                    <a:pt x="21252" y="21013"/>
                  </a:lnTo>
                  <a:lnTo>
                    <a:pt x="18295" y="19985"/>
                  </a:lnTo>
                  <a:lnTo>
                    <a:pt x="17078" y="21600"/>
                  </a:lnTo>
                  <a:lnTo>
                    <a:pt x="14991" y="20572"/>
                  </a:lnTo>
                  <a:lnTo>
                    <a:pt x="15052" y="20500"/>
                  </a:lnTo>
                  <a:lnTo>
                    <a:pt x="14262" y="20111"/>
                  </a:lnTo>
                  <a:lnTo>
                    <a:pt x="15132" y="19083"/>
                  </a:lnTo>
                  <a:lnTo>
                    <a:pt x="15132" y="17028"/>
                  </a:lnTo>
                  <a:lnTo>
                    <a:pt x="13044" y="14973"/>
                  </a:lnTo>
                  <a:lnTo>
                    <a:pt x="12697" y="12478"/>
                  </a:lnTo>
                  <a:lnTo>
                    <a:pt x="11078" y="10884"/>
                  </a:lnTo>
                  <a:lnTo>
                    <a:pt x="9251" y="10884"/>
                  </a:lnTo>
                  <a:lnTo>
                    <a:pt x="8903" y="11618"/>
                  </a:lnTo>
                  <a:lnTo>
                    <a:pt x="6816" y="11912"/>
                  </a:lnTo>
                  <a:lnTo>
                    <a:pt x="6566" y="11383"/>
                  </a:lnTo>
                  <a:lnTo>
                    <a:pt x="6087" y="11450"/>
                  </a:lnTo>
                  <a:lnTo>
                    <a:pt x="6047" y="11365"/>
                  </a:lnTo>
                  <a:lnTo>
                    <a:pt x="3164" y="12645"/>
                  </a:lnTo>
                  <a:lnTo>
                    <a:pt x="3164" y="11860"/>
                  </a:lnTo>
                  <a:lnTo>
                    <a:pt x="2435" y="12184"/>
                  </a:lnTo>
                  <a:lnTo>
                    <a:pt x="2435" y="10129"/>
                  </a:lnTo>
                  <a:lnTo>
                    <a:pt x="3185" y="7976"/>
                  </a:lnTo>
                  <a:lnTo>
                    <a:pt x="1946" y="7801"/>
                  </a:lnTo>
                  <a:lnTo>
                    <a:pt x="1946" y="7442"/>
                  </a:lnTo>
                  <a:lnTo>
                    <a:pt x="1217" y="7340"/>
                  </a:lnTo>
                  <a:lnTo>
                    <a:pt x="1217" y="5982"/>
                  </a:lnTo>
                  <a:lnTo>
                    <a:pt x="729" y="5746"/>
                  </a:lnTo>
                  <a:lnTo>
                    <a:pt x="757" y="5650"/>
                  </a:lnTo>
                  <a:lnTo>
                    <a:pt x="0" y="5285"/>
                  </a:lnTo>
                  <a:lnTo>
                    <a:pt x="348" y="4110"/>
                  </a:lnTo>
                  <a:lnTo>
                    <a:pt x="2783" y="2496"/>
                  </a:lnTo>
                  <a:lnTo>
                    <a:pt x="3305" y="3083"/>
                  </a:lnTo>
                  <a:lnTo>
                    <a:pt x="3322" y="3083"/>
                  </a:lnTo>
                  <a:lnTo>
                    <a:pt x="3512" y="2957"/>
                  </a:lnTo>
                  <a:lnTo>
                    <a:pt x="3623" y="3083"/>
                  </a:lnTo>
                  <a:lnTo>
                    <a:pt x="4522" y="3083"/>
                  </a:lnTo>
                  <a:lnTo>
                    <a:pt x="4000" y="29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04" name="Shape 2804"/>
            <p:cNvSpPr/>
            <p:nvPr/>
          </p:nvSpPr>
          <p:spPr>
            <a:xfrm>
              <a:off x="11123624" y="5937020"/>
              <a:ext cx="339760" cy="63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06" y="0"/>
                  </a:moveTo>
                  <a:lnTo>
                    <a:pt x="8442" y="604"/>
                  </a:lnTo>
                  <a:lnTo>
                    <a:pt x="8442" y="876"/>
                  </a:lnTo>
                  <a:lnTo>
                    <a:pt x="8612" y="966"/>
                  </a:lnTo>
                  <a:lnTo>
                    <a:pt x="8612" y="1483"/>
                  </a:lnTo>
                  <a:lnTo>
                    <a:pt x="10390" y="1640"/>
                  </a:lnTo>
                  <a:lnTo>
                    <a:pt x="10207" y="1971"/>
                  </a:lnTo>
                  <a:lnTo>
                    <a:pt x="10560" y="2002"/>
                  </a:lnTo>
                  <a:lnTo>
                    <a:pt x="9749" y="3470"/>
                  </a:lnTo>
                  <a:lnTo>
                    <a:pt x="9970" y="4296"/>
                  </a:lnTo>
                  <a:lnTo>
                    <a:pt x="12663" y="3453"/>
                  </a:lnTo>
                  <a:lnTo>
                    <a:pt x="13475" y="3712"/>
                  </a:lnTo>
                  <a:lnTo>
                    <a:pt x="14936" y="3712"/>
                  </a:lnTo>
                  <a:lnTo>
                    <a:pt x="15261" y="3281"/>
                  </a:lnTo>
                  <a:lnTo>
                    <a:pt x="17209" y="3281"/>
                  </a:lnTo>
                  <a:lnTo>
                    <a:pt x="19482" y="4489"/>
                  </a:lnTo>
                  <a:lnTo>
                    <a:pt x="19482" y="4761"/>
                  </a:lnTo>
                  <a:lnTo>
                    <a:pt x="19652" y="4851"/>
                  </a:lnTo>
                  <a:lnTo>
                    <a:pt x="19652" y="6063"/>
                  </a:lnTo>
                  <a:lnTo>
                    <a:pt x="21430" y="7166"/>
                  </a:lnTo>
                  <a:lnTo>
                    <a:pt x="21430" y="7422"/>
                  </a:lnTo>
                  <a:lnTo>
                    <a:pt x="21600" y="7528"/>
                  </a:lnTo>
                  <a:lnTo>
                    <a:pt x="21600" y="8736"/>
                  </a:lnTo>
                  <a:lnTo>
                    <a:pt x="20788" y="9341"/>
                  </a:lnTo>
                  <a:lnTo>
                    <a:pt x="18515" y="9168"/>
                  </a:lnTo>
                  <a:lnTo>
                    <a:pt x="15106" y="9600"/>
                  </a:lnTo>
                  <a:lnTo>
                    <a:pt x="13158" y="10636"/>
                  </a:lnTo>
                  <a:lnTo>
                    <a:pt x="13970" y="12449"/>
                  </a:lnTo>
                  <a:lnTo>
                    <a:pt x="11697" y="11844"/>
                  </a:lnTo>
                  <a:lnTo>
                    <a:pt x="9262" y="11844"/>
                  </a:lnTo>
                  <a:lnTo>
                    <a:pt x="9407" y="11482"/>
                  </a:lnTo>
                  <a:lnTo>
                    <a:pt x="9091" y="11482"/>
                  </a:lnTo>
                  <a:lnTo>
                    <a:pt x="9433" y="10636"/>
                  </a:lnTo>
                  <a:lnTo>
                    <a:pt x="7476" y="10636"/>
                  </a:lnTo>
                  <a:lnTo>
                    <a:pt x="6989" y="12276"/>
                  </a:lnTo>
                  <a:lnTo>
                    <a:pt x="5852" y="14262"/>
                  </a:lnTo>
                  <a:lnTo>
                    <a:pt x="4716" y="15470"/>
                  </a:lnTo>
                  <a:lnTo>
                    <a:pt x="4927" y="16144"/>
                  </a:lnTo>
                  <a:lnTo>
                    <a:pt x="6494" y="16144"/>
                  </a:lnTo>
                  <a:lnTo>
                    <a:pt x="7630" y="17612"/>
                  </a:lnTo>
                  <a:lnTo>
                    <a:pt x="7705" y="17851"/>
                  </a:lnTo>
                  <a:lnTo>
                    <a:pt x="7800" y="17974"/>
                  </a:lnTo>
                  <a:lnTo>
                    <a:pt x="8025" y="18689"/>
                  </a:lnTo>
                  <a:lnTo>
                    <a:pt x="9578" y="19598"/>
                  </a:lnTo>
                  <a:lnTo>
                    <a:pt x="11040" y="19598"/>
                  </a:lnTo>
                  <a:lnTo>
                    <a:pt x="12663" y="20461"/>
                  </a:lnTo>
                  <a:lnTo>
                    <a:pt x="12451" y="20619"/>
                  </a:lnTo>
                  <a:lnTo>
                    <a:pt x="12833" y="20823"/>
                  </a:lnTo>
                  <a:lnTo>
                    <a:pt x="12022" y="21427"/>
                  </a:lnTo>
                  <a:lnTo>
                    <a:pt x="10073" y="21600"/>
                  </a:lnTo>
                  <a:lnTo>
                    <a:pt x="10073" y="21223"/>
                  </a:lnTo>
                  <a:lnTo>
                    <a:pt x="9903" y="21238"/>
                  </a:lnTo>
                  <a:lnTo>
                    <a:pt x="9903" y="20778"/>
                  </a:lnTo>
                  <a:lnTo>
                    <a:pt x="7800" y="20219"/>
                  </a:lnTo>
                  <a:lnTo>
                    <a:pt x="7476" y="20391"/>
                  </a:lnTo>
                  <a:lnTo>
                    <a:pt x="6339" y="19960"/>
                  </a:lnTo>
                  <a:lnTo>
                    <a:pt x="5852" y="19183"/>
                  </a:lnTo>
                  <a:lnTo>
                    <a:pt x="4391" y="18406"/>
                  </a:lnTo>
                  <a:lnTo>
                    <a:pt x="3255" y="17715"/>
                  </a:lnTo>
                  <a:lnTo>
                    <a:pt x="2768" y="18578"/>
                  </a:lnTo>
                  <a:lnTo>
                    <a:pt x="2118" y="17715"/>
                  </a:lnTo>
                  <a:lnTo>
                    <a:pt x="2155" y="17628"/>
                  </a:lnTo>
                  <a:lnTo>
                    <a:pt x="1948" y="17353"/>
                  </a:lnTo>
                  <a:lnTo>
                    <a:pt x="2273" y="16576"/>
                  </a:lnTo>
                  <a:lnTo>
                    <a:pt x="3085" y="15108"/>
                  </a:lnTo>
                  <a:lnTo>
                    <a:pt x="4546" y="13727"/>
                  </a:lnTo>
                  <a:lnTo>
                    <a:pt x="5663" y="12539"/>
                  </a:lnTo>
                  <a:lnTo>
                    <a:pt x="5041" y="11413"/>
                  </a:lnTo>
                  <a:lnTo>
                    <a:pt x="5041" y="11358"/>
                  </a:lnTo>
                  <a:lnTo>
                    <a:pt x="4870" y="11051"/>
                  </a:lnTo>
                  <a:lnTo>
                    <a:pt x="4870" y="10446"/>
                  </a:lnTo>
                  <a:lnTo>
                    <a:pt x="4674" y="9925"/>
                  </a:lnTo>
                  <a:lnTo>
                    <a:pt x="2768" y="8995"/>
                  </a:lnTo>
                  <a:lnTo>
                    <a:pt x="2639" y="8654"/>
                  </a:lnTo>
                  <a:lnTo>
                    <a:pt x="2598" y="8633"/>
                  </a:lnTo>
                  <a:lnTo>
                    <a:pt x="2273" y="7770"/>
                  </a:lnTo>
                  <a:lnTo>
                    <a:pt x="3085" y="7597"/>
                  </a:lnTo>
                  <a:lnTo>
                    <a:pt x="4116" y="6500"/>
                  </a:lnTo>
                  <a:lnTo>
                    <a:pt x="3255" y="5715"/>
                  </a:lnTo>
                  <a:lnTo>
                    <a:pt x="1631" y="4679"/>
                  </a:lnTo>
                  <a:lnTo>
                    <a:pt x="170" y="3470"/>
                  </a:lnTo>
                  <a:lnTo>
                    <a:pt x="353" y="3400"/>
                  </a:lnTo>
                  <a:lnTo>
                    <a:pt x="0" y="3108"/>
                  </a:lnTo>
                  <a:lnTo>
                    <a:pt x="1136" y="2676"/>
                  </a:lnTo>
                  <a:lnTo>
                    <a:pt x="2273" y="1209"/>
                  </a:lnTo>
                  <a:lnTo>
                    <a:pt x="4221" y="1036"/>
                  </a:lnTo>
                  <a:lnTo>
                    <a:pt x="5682" y="43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05" name="Shape 2805"/>
            <p:cNvSpPr/>
            <p:nvPr/>
          </p:nvSpPr>
          <p:spPr>
            <a:xfrm>
              <a:off x="10776450" y="5589843"/>
              <a:ext cx="132792" cy="7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77" y="0"/>
                  </a:moveTo>
                  <a:lnTo>
                    <a:pt x="12462" y="1387"/>
                  </a:lnTo>
                  <a:lnTo>
                    <a:pt x="15369" y="3468"/>
                  </a:lnTo>
                  <a:lnTo>
                    <a:pt x="18277" y="6242"/>
                  </a:lnTo>
                  <a:lnTo>
                    <a:pt x="21600" y="9710"/>
                  </a:lnTo>
                  <a:lnTo>
                    <a:pt x="21600" y="20213"/>
                  </a:lnTo>
                  <a:lnTo>
                    <a:pt x="9554" y="20213"/>
                  </a:lnTo>
                  <a:lnTo>
                    <a:pt x="5815" y="21600"/>
                  </a:lnTo>
                  <a:lnTo>
                    <a:pt x="0" y="16745"/>
                  </a:lnTo>
                  <a:lnTo>
                    <a:pt x="0" y="11791"/>
                  </a:lnTo>
                  <a:lnTo>
                    <a:pt x="3738" y="346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06" name="Shape 2806"/>
            <p:cNvSpPr/>
            <p:nvPr/>
          </p:nvSpPr>
          <p:spPr>
            <a:xfrm>
              <a:off x="10735470" y="5671439"/>
              <a:ext cx="199430" cy="26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5" y="0"/>
                  </a:moveTo>
                  <a:lnTo>
                    <a:pt x="6664" y="1438"/>
                  </a:lnTo>
                  <a:lnTo>
                    <a:pt x="8600" y="1438"/>
                  </a:lnTo>
                  <a:lnTo>
                    <a:pt x="9154" y="4314"/>
                  </a:lnTo>
                  <a:lnTo>
                    <a:pt x="13026" y="4930"/>
                  </a:lnTo>
                  <a:lnTo>
                    <a:pt x="17728" y="4930"/>
                  </a:lnTo>
                  <a:lnTo>
                    <a:pt x="20217" y="5341"/>
                  </a:lnTo>
                  <a:lnTo>
                    <a:pt x="18281" y="8217"/>
                  </a:lnTo>
                  <a:lnTo>
                    <a:pt x="18097" y="8276"/>
                  </a:lnTo>
                  <a:lnTo>
                    <a:pt x="17701" y="8863"/>
                  </a:lnTo>
                  <a:lnTo>
                    <a:pt x="15765" y="9479"/>
                  </a:lnTo>
                  <a:lnTo>
                    <a:pt x="14461" y="10725"/>
                  </a:lnTo>
                  <a:lnTo>
                    <a:pt x="16615" y="12503"/>
                  </a:lnTo>
                  <a:lnTo>
                    <a:pt x="17148" y="10917"/>
                  </a:lnTo>
                  <a:lnTo>
                    <a:pt x="17510" y="10917"/>
                  </a:lnTo>
                  <a:lnTo>
                    <a:pt x="17728" y="10272"/>
                  </a:lnTo>
                  <a:lnTo>
                    <a:pt x="19111" y="10272"/>
                  </a:lnTo>
                  <a:lnTo>
                    <a:pt x="21600" y="16024"/>
                  </a:lnTo>
                  <a:lnTo>
                    <a:pt x="21600" y="18489"/>
                  </a:lnTo>
                  <a:lnTo>
                    <a:pt x="21020" y="18366"/>
                  </a:lnTo>
                  <a:lnTo>
                    <a:pt x="21020" y="19135"/>
                  </a:lnTo>
                  <a:lnTo>
                    <a:pt x="19818" y="18880"/>
                  </a:lnTo>
                  <a:lnTo>
                    <a:pt x="20217" y="20954"/>
                  </a:lnTo>
                  <a:lnTo>
                    <a:pt x="19122" y="18921"/>
                  </a:lnTo>
                  <a:lnTo>
                    <a:pt x="19638" y="21600"/>
                  </a:lnTo>
                  <a:lnTo>
                    <a:pt x="18531" y="19546"/>
                  </a:lnTo>
                  <a:lnTo>
                    <a:pt x="17701" y="17697"/>
                  </a:lnTo>
                  <a:lnTo>
                    <a:pt x="17148" y="16259"/>
                  </a:lnTo>
                  <a:lnTo>
                    <a:pt x="15212" y="13794"/>
                  </a:lnTo>
                  <a:lnTo>
                    <a:pt x="12168" y="13794"/>
                  </a:lnTo>
                  <a:lnTo>
                    <a:pt x="12473" y="14586"/>
                  </a:lnTo>
                  <a:lnTo>
                    <a:pt x="11885" y="15210"/>
                  </a:lnTo>
                  <a:lnTo>
                    <a:pt x="11893" y="15232"/>
                  </a:lnTo>
                  <a:lnTo>
                    <a:pt x="9957" y="17286"/>
                  </a:lnTo>
                  <a:lnTo>
                    <a:pt x="8574" y="16670"/>
                  </a:lnTo>
                  <a:lnTo>
                    <a:pt x="8021" y="17286"/>
                  </a:lnTo>
                  <a:lnTo>
                    <a:pt x="6085" y="16670"/>
                  </a:lnTo>
                  <a:lnTo>
                    <a:pt x="4702" y="16259"/>
                  </a:lnTo>
                  <a:lnTo>
                    <a:pt x="4149" y="13794"/>
                  </a:lnTo>
                  <a:lnTo>
                    <a:pt x="2766" y="10917"/>
                  </a:lnTo>
                  <a:lnTo>
                    <a:pt x="3319" y="8863"/>
                  </a:lnTo>
                  <a:lnTo>
                    <a:pt x="0" y="7425"/>
                  </a:lnTo>
                  <a:lnTo>
                    <a:pt x="763" y="6859"/>
                  </a:lnTo>
                  <a:lnTo>
                    <a:pt x="580" y="6779"/>
                  </a:lnTo>
                  <a:lnTo>
                    <a:pt x="1962" y="5752"/>
                  </a:lnTo>
                  <a:lnTo>
                    <a:pt x="3829" y="4782"/>
                  </a:lnTo>
                  <a:lnTo>
                    <a:pt x="830" y="3111"/>
                  </a:lnTo>
                  <a:lnTo>
                    <a:pt x="2766" y="646"/>
                  </a:lnTo>
                  <a:lnTo>
                    <a:pt x="2820" y="669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07" name="Shape 2807"/>
            <p:cNvSpPr/>
            <p:nvPr/>
          </p:nvSpPr>
          <p:spPr>
            <a:xfrm>
              <a:off x="10148249" y="4195667"/>
              <a:ext cx="2535788" cy="184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99" y="21331"/>
                  </a:moveTo>
                  <a:lnTo>
                    <a:pt x="12595" y="21600"/>
                  </a:lnTo>
                  <a:lnTo>
                    <a:pt x="12290" y="21481"/>
                  </a:lnTo>
                  <a:lnTo>
                    <a:pt x="12290" y="20973"/>
                  </a:lnTo>
                  <a:lnTo>
                    <a:pt x="12486" y="20765"/>
                  </a:lnTo>
                  <a:lnTo>
                    <a:pt x="12856" y="20615"/>
                  </a:lnTo>
                  <a:lnTo>
                    <a:pt x="13051" y="20615"/>
                  </a:lnTo>
                  <a:lnTo>
                    <a:pt x="13117" y="20824"/>
                  </a:lnTo>
                  <a:lnTo>
                    <a:pt x="12964" y="21063"/>
                  </a:lnTo>
                  <a:lnTo>
                    <a:pt x="12899" y="21331"/>
                  </a:lnTo>
                  <a:moveTo>
                    <a:pt x="18968" y="2894"/>
                  </a:moveTo>
                  <a:lnTo>
                    <a:pt x="19599" y="3103"/>
                  </a:lnTo>
                  <a:lnTo>
                    <a:pt x="20012" y="3610"/>
                  </a:lnTo>
                  <a:lnTo>
                    <a:pt x="20164" y="4326"/>
                  </a:lnTo>
                  <a:lnTo>
                    <a:pt x="20665" y="4326"/>
                  </a:lnTo>
                  <a:lnTo>
                    <a:pt x="20991" y="4028"/>
                  </a:lnTo>
                  <a:lnTo>
                    <a:pt x="21600" y="3819"/>
                  </a:lnTo>
                  <a:lnTo>
                    <a:pt x="21404" y="4445"/>
                  </a:lnTo>
                  <a:lnTo>
                    <a:pt x="21230" y="4744"/>
                  </a:lnTo>
                  <a:lnTo>
                    <a:pt x="21143" y="5519"/>
                  </a:lnTo>
                  <a:lnTo>
                    <a:pt x="20882" y="6146"/>
                  </a:lnTo>
                  <a:lnTo>
                    <a:pt x="20469" y="5997"/>
                  </a:lnTo>
                  <a:lnTo>
                    <a:pt x="20164" y="6295"/>
                  </a:lnTo>
                  <a:lnTo>
                    <a:pt x="20251" y="6862"/>
                  </a:lnTo>
                  <a:lnTo>
                    <a:pt x="20208" y="7638"/>
                  </a:lnTo>
                  <a:lnTo>
                    <a:pt x="20056" y="7638"/>
                  </a:lnTo>
                  <a:lnTo>
                    <a:pt x="20056" y="7996"/>
                  </a:lnTo>
                  <a:lnTo>
                    <a:pt x="19795" y="7548"/>
                  </a:lnTo>
                  <a:lnTo>
                    <a:pt x="19686" y="7996"/>
                  </a:lnTo>
                  <a:lnTo>
                    <a:pt x="19120" y="8204"/>
                  </a:lnTo>
                  <a:lnTo>
                    <a:pt x="19185" y="8562"/>
                  </a:lnTo>
                  <a:lnTo>
                    <a:pt x="18881" y="8562"/>
                  </a:lnTo>
                  <a:lnTo>
                    <a:pt x="18729" y="8324"/>
                  </a:lnTo>
                  <a:lnTo>
                    <a:pt x="18468" y="8771"/>
                  </a:lnTo>
                  <a:lnTo>
                    <a:pt x="18098" y="9189"/>
                  </a:lnTo>
                  <a:lnTo>
                    <a:pt x="17793" y="9547"/>
                  </a:lnTo>
                  <a:lnTo>
                    <a:pt x="17337" y="9756"/>
                  </a:lnTo>
                  <a:lnTo>
                    <a:pt x="17076" y="9965"/>
                  </a:lnTo>
                  <a:lnTo>
                    <a:pt x="16662" y="10173"/>
                  </a:lnTo>
                  <a:lnTo>
                    <a:pt x="16858" y="9905"/>
                  </a:lnTo>
                  <a:lnTo>
                    <a:pt x="16771" y="9666"/>
                  </a:lnTo>
                  <a:lnTo>
                    <a:pt x="17076" y="9249"/>
                  </a:lnTo>
                  <a:lnTo>
                    <a:pt x="16858" y="8891"/>
                  </a:lnTo>
                  <a:lnTo>
                    <a:pt x="16553" y="9129"/>
                  </a:lnTo>
                  <a:lnTo>
                    <a:pt x="16140" y="9547"/>
                  </a:lnTo>
                  <a:lnTo>
                    <a:pt x="15944" y="9965"/>
                  </a:lnTo>
                  <a:lnTo>
                    <a:pt x="15640" y="9965"/>
                  </a:lnTo>
                  <a:lnTo>
                    <a:pt x="15422" y="10323"/>
                  </a:lnTo>
                  <a:lnTo>
                    <a:pt x="15640" y="10681"/>
                  </a:lnTo>
                  <a:lnTo>
                    <a:pt x="15879" y="10800"/>
                  </a:lnTo>
                  <a:lnTo>
                    <a:pt x="15944" y="11098"/>
                  </a:lnTo>
                  <a:lnTo>
                    <a:pt x="16205" y="11248"/>
                  </a:lnTo>
                  <a:lnTo>
                    <a:pt x="16553" y="10800"/>
                  </a:lnTo>
                  <a:lnTo>
                    <a:pt x="16923" y="11009"/>
                  </a:lnTo>
                  <a:lnTo>
                    <a:pt x="17119" y="11098"/>
                  </a:lnTo>
                  <a:lnTo>
                    <a:pt x="17184" y="11367"/>
                  </a:lnTo>
                  <a:lnTo>
                    <a:pt x="16662" y="11516"/>
                  </a:lnTo>
                  <a:lnTo>
                    <a:pt x="16510" y="11874"/>
                  </a:lnTo>
                  <a:lnTo>
                    <a:pt x="16205" y="12143"/>
                  </a:lnTo>
                  <a:lnTo>
                    <a:pt x="15988" y="12560"/>
                  </a:lnTo>
                  <a:lnTo>
                    <a:pt x="16358" y="12918"/>
                  </a:lnTo>
                  <a:lnTo>
                    <a:pt x="16510" y="13485"/>
                  </a:lnTo>
                  <a:lnTo>
                    <a:pt x="16706" y="13992"/>
                  </a:lnTo>
                  <a:lnTo>
                    <a:pt x="16967" y="14410"/>
                  </a:lnTo>
                  <a:lnTo>
                    <a:pt x="16967" y="14828"/>
                  </a:lnTo>
                  <a:lnTo>
                    <a:pt x="16706" y="14977"/>
                  </a:lnTo>
                  <a:lnTo>
                    <a:pt x="16815" y="15245"/>
                  </a:lnTo>
                  <a:lnTo>
                    <a:pt x="17010" y="15484"/>
                  </a:lnTo>
                  <a:lnTo>
                    <a:pt x="16967" y="15902"/>
                  </a:lnTo>
                  <a:lnTo>
                    <a:pt x="16858" y="16379"/>
                  </a:lnTo>
                  <a:lnTo>
                    <a:pt x="16662" y="16379"/>
                  </a:lnTo>
                  <a:lnTo>
                    <a:pt x="16445" y="17035"/>
                  </a:lnTo>
                  <a:lnTo>
                    <a:pt x="15836" y="18288"/>
                  </a:lnTo>
                  <a:lnTo>
                    <a:pt x="15314" y="18796"/>
                  </a:lnTo>
                  <a:lnTo>
                    <a:pt x="14857" y="19213"/>
                  </a:lnTo>
                  <a:lnTo>
                    <a:pt x="14444" y="19273"/>
                  </a:lnTo>
                  <a:lnTo>
                    <a:pt x="14248" y="19571"/>
                  </a:lnTo>
                  <a:lnTo>
                    <a:pt x="14139" y="19362"/>
                  </a:lnTo>
                  <a:lnTo>
                    <a:pt x="13943" y="19631"/>
                  </a:lnTo>
                  <a:lnTo>
                    <a:pt x="13421" y="19840"/>
                  </a:lnTo>
                  <a:lnTo>
                    <a:pt x="13051" y="19989"/>
                  </a:lnTo>
                  <a:lnTo>
                    <a:pt x="12964" y="20496"/>
                  </a:lnTo>
                  <a:lnTo>
                    <a:pt x="12747" y="20556"/>
                  </a:lnTo>
                  <a:lnTo>
                    <a:pt x="12638" y="20198"/>
                  </a:lnTo>
                  <a:lnTo>
                    <a:pt x="12747" y="19989"/>
                  </a:lnTo>
                  <a:lnTo>
                    <a:pt x="12225" y="19780"/>
                  </a:lnTo>
                  <a:lnTo>
                    <a:pt x="12073" y="19840"/>
                  </a:lnTo>
                  <a:lnTo>
                    <a:pt x="11724" y="19720"/>
                  </a:lnTo>
                  <a:lnTo>
                    <a:pt x="11572" y="19571"/>
                  </a:lnTo>
                  <a:lnTo>
                    <a:pt x="11616" y="19213"/>
                  </a:lnTo>
                  <a:lnTo>
                    <a:pt x="11311" y="19154"/>
                  </a:lnTo>
                  <a:lnTo>
                    <a:pt x="11094" y="18945"/>
                  </a:lnTo>
                  <a:lnTo>
                    <a:pt x="10854" y="19213"/>
                  </a:lnTo>
                  <a:lnTo>
                    <a:pt x="10485" y="19273"/>
                  </a:lnTo>
                  <a:lnTo>
                    <a:pt x="10180" y="19273"/>
                  </a:lnTo>
                  <a:lnTo>
                    <a:pt x="10028" y="19422"/>
                  </a:lnTo>
                  <a:lnTo>
                    <a:pt x="9810" y="19482"/>
                  </a:lnTo>
                  <a:lnTo>
                    <a:pt x="9876" y="20049"/>
                  </a:lnTo>
                  <a:lnTo>
                    <a:pt x="9723" y="20049"/>
                  </a:lnTo>
                  <a:lnTo>
                    <a:pt x="9658" y="19929"/>
                  </a:lnTo>
                  <a:lnTo>
                    <a:pt x="9658" y="19720"/>
                  </a:lnTo>
                  <a:lnTo>
                    <a:pt x="9397" y="19840"/>
                  </a:lnTo>
                  <a:lnTo>
                    <a:pt x="9245" y="19780"/>
                  </a:lnTo>
                  <a:lnTo>
                    <a:pt x="8984" y="19571"/>
                  </a:lnTo>
                  <a:lnTo>
                    <a:pt x="9092" y="19154"/>
                  </a:lnTo>
                  <a:lnTo>
                    <a:pt x="8897" y="19064"/>
                  </a:lnTo>
                  <a:lnTo>
                    <a:pt x="8788" y="18587"/>
                  </a:lnTo>
                  <a:lnTo>
                    <a:pt x="8418" y="18646"/>
                  </a:lnTo>
                  <a:lnTo>
                    <a:pt x="8483" y="18020"/>
                  </a:lnTo>
                  <a:lnTo>
                    <a:pt x="8788" y="17602"/>
                  </a:lnTo>
                  <a:lnTo>
                    <a:pt x="8788" y="16737"/>
                  </a:lnTo>
                  <a:lnTo>
                    <a:pt x="8636" y="16588"/>
                  </a:lnTo>
                  <a:lnTo>
                    <a:pt x="8527" y="16319"/>
                  </a:lnTo>
                  <a:lnTo>
                    <a:pt x="8331" y="16319"/>
                  </a:lnTo>
                  <a:lnTo>
                    <a:pt x="7918" y="16260"/>
                  </a:lnTo>
                  <a:lnTo>
                    <a:pt x="8070" y="16021"/>
                  </a:lnTo>
                  <a:lnTo>
                    <a:pt x="7853" y="15693"/>
                  </a:lnTo>
                  <a:lnTo>
                    <a:pt x="7657" y="15902"/>
                  </a:lnTo>
                  <a:lnTo>
                    <a:pt x="7352" y="15752"/>
                  </a:lnTo>
                  <a:lnTo>
                    <a:pt x="6939" y="16110"/>
                  </a:lnTo>
                  <a:lnTo>
                    <a:pt x="6634" y="16528"/>
                  </a:lnTo>
                  <a:lnTo>
                    <a:pt x="6308" y="16588"/>
                  </a:lnTo>
                  <a:lnTo>
                    <a:pt x="6156" y="16469"/>
                  </a:lnTo>
                  <a:lnTo>
                    <a:pt x="6004" y="16379"/>
                  </a:lnTo>
                  <a:lnTo>
                    <a:pt x="5743" y="16319"/>
                  </a:lnTo>
                  <a:lnTo>
                    <a:pt x="5547" y="16469"/>
                  </a:lnTo>
                  <a:lnTo>
                    <a:pt x="5351" y="16886"/>
                  </a:lnTo>
                  <a:lnTo>
                    <a:pt x="5286" y="16379"/>
                  </a:lnTo>
                  <a:lnTo>
                    <a:pt x="5090" y="16528"/>
                  </a:lnTo>
                  <a:lnTo>
                    <a:pt x="4677" y="16469"/>
                  </a:lnTo>
                  <a:lnTo>
                    <a:pt x="4263" y="16379"/>
                  </a:lnTo>
                  <a:lnTo>
                    <a:pt x="4002" y="16110"/>
                  </a:lnTo>
                  <a:lnTo>
                    <a:pt x="3698" y="16021"/>
                  </a:lnTo>
                  <a:lnTo>
                    <a:pt x="3589" y="15752"/>
                  </a:lnTo>
                  <a:lnTo>
                    <a:pt x="3393" y="15693"/>
                  </a:lnTo>
                  <a:lnTo>
                    <a:pt x="3024" y="15335"/>
                  </a:lnTo>
                  <a:lnTo>
                    <a:pt x="2763" y="15126"/>
                  </a:lnTo>
                  <a:lnTo>
                    <a:pt x="2610" y="15245"/>
                  </a:lnTo>
                  <a:lnTo>
                    <a:pt x="2110" y="14917"/>
                  </a:lnTo>
                  <a:lnTo>
                    <a:pt x="1784" y="14559"/>
                  </a:lnTo>
                  <a:lnTo>
                    <a:pt x="1697" y="13903"/>
                  </a:lnTo>
                  <a:lnTo>
                    <a:pt x="1936" y="13992"/>
                  </a:lnTo>
                  <a:lnTo>
                    <a:pt x="1936" y="13694"/>
                  </a:lnTo>
                  <a:lnTo>
                    <a:pt x="1784" y="13366"/>
                  </a:lnTo>
                  <a:lnTo>
                    <a:pt x="1849" y="12918"/>
                  </a:lnTo>
                  <a:lnTo>
                    <a:pt x="1479" y="12232"/>
                  </a:lnTo>
                  <a:lnTo>
                    <a:pt x="870" y="12023"/>
                  </a:lnTo>
                  <a:lnTo>
                    <a:pt x="761" y="11516"/>
                  </a:lnTo>
                  <a:lnTo>
                    <a:pt x="500" y="11248"/>
                  </a:lnTo>
                  <a:lnTo>
                    <a:pt x="457" y="11098"/>
                  </a:lnTo>
                  <a:lnTo>
                    <a:pt x="392" y="10740"/>
                  </a:lnTo>
                  <a:lnTo>
                    <a:pt x="392" y="10531"/>
                  </a:lnTo>
                  <a:lnTo>
                    <a:pt x="196" y="10382"/>
                  </a:lnTo>
                  <a:lnTo>
                    <a:pt x="87" y="10442"/>
                  </a:lnTo>
                  <a:lnTo>
                    <a:pt x="0" y="9905"/>
                  </a:lnTo>
                  <a:lnTo>
                    <a:pt x="87" y="9666"/>
                  </a:lnTo>
                  <a:lnTo>
                    <a:pt x="44" y="9547"/>
                  </a:lnTo>
                  <a:lnTo>
                    <a:pt x="392" y="9249"/>
                  </a:lnTo>
                  <a:lnTo>
                    <a:pt x="609" y="9189"/>
                  </a:lnTo>
                  <a:lnTo>
                    <a:pt x="957" y="9249"/>
                  </a:lnTo>
                  <a:lnTo>
                    <a:pt x="1131" y="8831"/>
                  </a:lnTo>
                  <a:lnTo>
                    <a:pt x="1588" y="8771"/>
                  </a:lnTo>
                  <a:lnTo>
                    <a:pt x="1697" y="8473"/>
                  </a:lnTo>
                  <a:lnTo>
                    <a:pt x="2262" y="8115"/>
                  </a:lnTo>
                  <a:lnTo>
                    <a:pt x="2306" y="7996"/>
                  </a:lnTo>
                  <a:lnTo>
                    <a:pt x="2262" y="7638"/>
                  </a:lnTo>
                  <a:lnTo>
                    <a:pt x="2502" y="7429"/>
                  </a:lnTo>
                  <a:lnTo>
                    <a:pt x="2197" y="6295"/>
                  </a:lnTo>
                  <a:lnTo>
                    <a:pt x="2915" y="5997"/>
                  </a:lnTo>
                  <a:lnTo>
                    <a:pt x="3067" y="5877"/>
                  </a:lnTo>
                  <a:lnTo>
                    <a:pt x="3328" y="4594"/>
                  </a:lnTo>
                  <a:lnTo>
                    <a:pt x="4002" y="4863"/>
                  </a:lnTo>
                  <a:lnTo>
                    <a:pt x="4198" y="4535"/>
                  </a:lnTo>
                  <a:lnTo>
                    <a:pt x="4263" y="3819"/>
                  </a:lnTo>
                  <a:lnTo>
                    <a:pt x="4524" y="3759"/>
                  </a:lnTo>
                  <a:lnTo>
                    <a:pt x="4829" y="3252"/>
                  </a:lnTo>
                  <a:lnTo>
                    <a:pt x="4938" y="3192"/>
                  </a:lnTo>
                  <a:lnTo>
                    <a:pt x="5025" y="3670"/>
                  </a:lnTo>
                  <a:lnTo>
                    <a:pt x="5351" y="4087"/>
                  </a:lnTo>
                  <a:lnTo>
                    <a:pt x="5808" y="4386"/>
                  </a:lnTo>
                  <a:lnTo>
                    <a:pt x="6069" y="4952"/>
                  </a:lnTo>
                  <a:lnTo>
                    <a:pt x="5960" y="5728"/>
                  </a:lnTo>
                  <a:lnTo>
                    <a:pt x="6069" y="6086"/>
                  </a:lnTo>
                  <a:lnTo>
                    <a:pt x="6482" y="6146"/>
                  </a:lnTo>
                  <a:lnTo>
                    <a:pt x="6939" y="6295"/>
                  </a:lnTo>
                  <a:lnTo>
                    <a:pt x="7396" y="6713"/>
                  </a:lnTo>
                  <a:lnTo>
                    <a:pt x="7613" y="6772"/>
                  </a:lnTo>
                  <a:lnTo>
                    <a:pt x="7766" y="7339"/>
                  </a:lnTo>
                  <a:lnTo>
                    <a:pt x="7961" y="7787"/>
                  </a:lnTo>
                  <a:lnTo>
                    <a:pt x="8375" y="7787"/>
                  </a:lnTo>
                  <a:lnTo>
                    <a:pt x="9092" y="7906"/>
                  </a:lnTo>
                  <a:lnTo>
                    <a:pt x="9549" y="7787"/>
                  </a:lnTo>
                  <a:lnTo>
                    <a:pt x="9919" y="7906"/>
                  </a:lnTo>
                  <a:lnTo>
                    <a:pt x="10441" y="8264"/>
                  </a:lnTo>
                  <a:lnTo>
                    <a:pt x="10854" y="8264"/>
                  </a:lnTo>
                  <a:lnTo>
                    <a:pt x="11007" y="8473"/>
                  </a:lnTo>
                  <a:lnTo>
                    <a:pt x="11420" y="8115"/>
                  </a:lnTo>
                  <a:lnTo>
                    <a:pt x="11985" y="7906"/>
                  </a:lnTo>
                  <a:lnTo>
                    <a:pt x="12486" y="7906"/>
                  </a:lnTo>
                  <a:lnTo>
                    <a:pt x="12899" y="7638"/>
                  </a:lnTo>
                  <a:lnTo>
                    <a:pt x="13160" y="7339"/>
                  </a:lnTo>
                  <a:lnTo>
                    <a:pt x="13421" y="7071"/>
                  </a:lnTo>
                  <a:lnTo>
                    <a:pt x="13378" y="6862"/>
                  </a:lnTo>
                  <a:lnTo>
                    <a:pt x="13269" y="6653"/>
                  </a:lnTo>
                  <a:lnTo>
                    <a:pt x="13421" y="6146"/>
                  </a:lnTo>
                  <a:lnTo>
                    <a:pt x="13617" y="6206"/>
                  </a:lnTo>
                  <a:lnTo>
                    <a:pt x="13987" y="6355"/>
                  </a:lnTo>
                  <a:lnTo>
                    <a:pt x="14335" y="5997"/>
                  </a:lnTo>
                  <a:lnTo>
                    <a:pt x="14857" y="5728"/>
                  </a:lnTo>
                  <a:lnTo>
                    <a:pt x="15118" y="5310"/>
                  </a:lnTo>
                  <a:lnTo>
                    <a:pt x="15379" y="5102"/>
                  </a:lnTo>
                  <a:lnTo>
                    <a:pt x="15879" y="4952"/>
                  </a:lnTo>
                  <a:lnTo>
                    <a:pt x="16205" y="5102"/>
                  </a:lnTo>
                  <a:lnTo>
                    <a:pt x="16205" y="4803"/>
                  </a:lnTo>
                  <a:lnTo>
                    <a:pt x="15879" y="4326"/>
                  </a:lnTo>
                  <a:lnTo>
                    <a:pt x="15640" y="4087"/>
                  </a:lnTo>
                  <a:lnTo>
                    <a:pt x="15314" y="4386"/>
                  </a:lnTo>
                  <a:lnTo>
                    <a:pt x="15009" y="4236"/>
                  </a:lnTo>
                  <a:lnTo>
                    <a:pt x="14813" y="4326"/>
                  </a:lnTo>
                  <a:lnTo>
                    <a:pt x="14705" y="4028"/>
                  </a:lnTo>
                  <a:lnTo>
                    <a:pt x="14966" y="3312"/>
                  </a:lnTo>
                  <a:lnTo>
                    <a:pt x="15118" y="2745"/>
                  </a:lnTo>
                  <a:lnTo>
                    <a:pt x="15531" y="3043"/>
                  </a:lnTo>
                  <a:lnTo>
                    <a:pt x="16053" y="2536"/>
                  </a:lnTo>
                  <a:lnTo>
                    <a:pt x="16053" y="2267"/>
                  </a:lnTo>
                  <a:lnTo>
                    <a:pt x="16358" y="1432"/>
                  </a:lnTo>
                  <a:lnTo>
                    <a:pt x="16553" y="1193"/>
                  </a:lnTo>
                  <a:lnTo>
                    <a:pt x="16553" y="776"/>
                  </a:lnTo>
                  <a:lnTo>
                    <a:pt x="16358" y="567"/>
                  </a:lnTo>
                  <a:lnTo>
                    <a:pt x="16662" y="149"/>
                  </a:lnTo>
                  <a:lnTo>
                    <a:pt x="17076" y="0"/>
                  </a:lnTo>
                  <a:lnTo>
                    <a:pt x="17532" y="0"/>
                  </a:lnTo>
                  <a:lnTo>
                    <a:pt x="18098" y="209"/>
                  </a:lnTo>
                  <a:lnTo>
                    <a:pt x="18402" y="507"/>
                  </a:lnTo>
                  <a:lnTo>
                    <a:pt x="18620" y="1343"/>
                  </a:lnTo>
                  <a:lnTo>
                    <a:pt x="18772" y="1641"/>
                  </a:lnTo>
                  <a:lnTo>
                    <a:pt x="18881" y="2118"/>
                  </a:lnTo>
                  <a:lnTo>
                    <a:pt x="18968" y="2894"/>
                  </a:lnTo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08" name="Shape 2808"/>
            <p:cNvSpPr/>
            <p:nvPr/>
          </p:nvSpPr>
          <p:spPr>
            <a:xfrm>
              <a:off x="11320135" y="5811892"/>
              <a:ext cx="304253" cy="644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53" y="0"/>
                  </a:moveTo>
                  <a:lnTo>
                    <a:pt x="11266" y="600"/>
                  </a:lnTo>
                  <a:lnTo>
                    <a:pt x="13804" y="942"/>
                  </a:lnTo>
                  <a:lnTo>
                    <a:pt x="13442" y="1799"/>
                  </a:lnTo>
                  <a:lnTo>
                    <a:pt x="14711" y="2398"/>
                  </a:lnTo>
                  <a:lnTo>
                    <a:pt x="17612" y="2826"/>
                  </a:lnTo>
                  <a:lnTo>
                    <a:pt x="16654" y="3128"/>
                  </a:lnTo>
                  <a:lnTo>
                    <a:pt x="17042" y="3185"/>
                  </a:lnTo>
                  <a:lnTo>
                    <a:pt x="13234" y="4384"/>
                  </a:lnTo>
                  <a:lnTo>
                    <a:pt x="11238" y="5462"/>
                  </a:lnTo>
                  <a:lnTo>
                    <a:pt x="10904" y="6252"/>
                  </a:lnTo>
                  <a:lnTo>
                    <a:pt x="12898" y="7880"/>
                  </a:lnTo>
                  <a:lnTo>
                    <a:pt x="15617" y="9678"/>
                  </a:lnTo>
                  <a:lnTo>
                    <a:pt x="18518" y="10706"/>
                  </a:lnTo>
                  <a:lnTo>
                    <a:pt x="20331" y="11734"/>
                  </a:lnTo>
                  <a:lnTo>
                    <a:pt x="21600" y="14389"/>
                  </a:lnTo>
                  <a:lnTo>
                    <a:pt x="21056" y="16959"/>
                  </a:lnTo>
                  <a:lnTo>
                    <a:pt x="20524" y="17138"/>
                  </a:lnTo>
                  <a:lnTo>
                    <a:pt x="20486" y="17318"/>
                  </a:lnTo>
                  <a:lnTo>
                    <a:pt x="17948" y="18174"/>
                  </a:lnTo>
                  <a:lnTo>
                    <a:pt x="15047" y="19202"/>
                  </a:lnTo>
                  <a:lnTo>
                    <a:pt x="12328" y="20401"/>
                  </a:lnTo>
                  <a:lnTo>
                    <a:pt x="8521" y="21600"/>
                  </a:lnTo>
                  <a:lnTo>
                    <a:pt x="7614" y="20572"/>
                  </a:lnTo>
                  <a:lnTo>
                    <a:pt x="8521" y="19801"/>
                  </a:lnTo>
                  <a:lnTo>
                    <a:pt x="6345" y="18945"/>
                  </a:lnTo>
                  <a:lnTo>
                    <a:pt x="7271" y="18726"/>
                  </a:lnTo>
                  <a:lnTo>
                    <a:pt x="6915" y="18586"/>
                  </a:lnTo>
                  <a:lnTo>
                    <a:pt x="9453" y="17986"/>
                  </a:lnTo>
                  <a:lnTo>
                    <a:pt x="11522" y="17986"/>
                  </a:lnTo>
                  <a:lnTo>
                    <a:pt x="10696" y="17318"/>
                  </a:lnTo>
                  <a:lnTo>
                    <a:pt x="11509" y="17155"/>
                  </a:lnTo>
                  <a:lnTo>
                    <a:pt x="11266" y="16959"/>
                  </a:lnTo>
                  <a:lnTo>
                    <a:pt x="15467" y="16119"/>
                  </a:lnTo>
                  <a:lnTo>
                    <a:pt x="15773" y="14748"/>
                  </a:lnTo>
                  <a:lnTo>
                    <a:pt x="15410" y="13720"/>
                  </a:lnTo>
                  <a:lnTo>
                    <a:pt x="15773" y="12264"/>
                  </a:lnTo>
                  <a:lnTo>
                    <a:pt x="15047" y="11236"/>
                  </a:lnTo>
                  <a:lnTo>
                    <a:pt x="12872" y="10294"/>
                  </a:lnTo>
                  <a:lnTo>
                    <a:pt x="11059" y="9010"/>
                  </a:lnTo>
                  <a:lnTo>
                    <a:pt x="8521" y="7211"/>
                  </a:lnTo>
                  <a:lnTo>
                    <a:pt x="5076" y="6440"/>
                  </a:lnTo>
                  <a:lnTo>
                    <a:pt x="5775" y="6110"/>
                  </a:lnTo>
                  <a:lnTo>
                    <a:pt x="5646" y="6081"/>
                  </a:lnTo>
                  <a:lnTo>
                    <a:pt x="6553" y="5653"/>
                  </a:lnTo>
                  <a:lnTo>
                    <a:pt x="7466" y="5413"/>
                  </a:lnTo>
                  <a:lnTo>
                    <a:pt x="6345" y="4128"/>
                  </a:lnTo>
                  <a:lnTo>
                    <a:pt x="2901" y="4128"/>
                  </a:lnTo>
                  <a:lnTo>
                    <a:pt x="1632" y="2928"/>
                  </a:lnTo>
                  <a:lnTo>
                    <a:pt x="0" y="1729"/>
                  </a:lnTo>
                  <a:lnTo>
                    <a:pt x="780" y="1525"/>
                  </a:lnTo>
                  <a:lnTo>
                    <a:pt x="570" y="1370"/>
                  </a:lnTo>
                  <a:lnTo>
                    <a:pt x="2201" y="942"/>
                  </a:lnTo>
                  <a:lnTo>
                    <a:pt x="7459" y="94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09" name="Shape 2809"/>
            <p:cNvSpPr/>
            <p:nvPr/>
          </p:nvSpPr>
          <p:spPr>
            <a:xfrm>
              <a:off x="8544426" y="5385673"/>
              <a:ext cx="25661" cy="6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99" y="0"/>
                  </a:moveTo>
                  <a:lnTo>
                    <a:pt x="6356" y="615"/>
                  </a:lnTo>
                  <a:lnTo>
                    <a:pt x="6552" y="0"/>
                  </a:lnTo>
                  <a:lnTo>
                    <a:pt x="21600" y="4500"/>
                  </a:lnTo>
                  <a:lnTo>
                    <a:pt x="21600" y="15300"/>
                  </a:lnTo>
                  <a:lnTo>
                    <a:pt x="17301" y="19800"/>
                  </a:lnTo>
                  <a:lnTo>
                    <a:pt x="2252" y="21600"/>
                  </a:lnTo>
                  <a:lnTo>
                    <a:pt x="2252" y="21331"/>
                  </a:lnTo>
                  <a:lnTo>
                    <a:pt x="0" y="21600"/>
                  </a:lnTo>
                  <a:lnTo>
                    <a:pt x="0" y="17100"/>
                  </a:lnTo>
                  <a:lnTo>
                    <a:pt x="8599" y="15300"/>
                  </a:lnTo>
                  <a:lnTo>
                    <a:pt x="0" y="135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10" name="Shape 2810"/>
            <p:cNvSpPr/>
            <p:nvPr/>
          </p:nvSpPr>
          <p:spPr>
            <a:xfrm>
              <a:off x="8541751" y="5347247"/>
              <a:ext cx="181677" cy="207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20" y="0"/>
                  </a:moveTo>
                  <a:lnTo>
                    <a:pt x="18901" y="1145"/>
                  </a:lnTo>
                  <a:lnTo>
                    <a:pt x="19475" y="837"/>
                  </a:lnTo>
                  <a:lnTo>
                    <a:pt x="21600" y="7225"/>
                  </a:lnTo>
                  <a:lnTo>
                    <a:pt x="20993" y="7758"/>
                  </a:lnTo>
                  <a:lnTo>
                    <a:pt x="10974" y="10420"/>
                  </a:lnTo>
                  <a:lnTo>
                    <a:pt x="15831" y="14679"/>
                  </a:lnTo>
                  <a:lnTo>
                    <a:pt x="13706" y="16010"/>
                  </a:lnTo>
                  <a:lnTo>
                    <a:pt x="13099" y="17873"/>
                  </a:lnTo>
                  <a:lnTo>
                    <a:pt x="9455" y="18672"/>
                  </a:lnTo>
                  <a:lnTo>
                    <a:pt x="7937" y="19737"/>
                  </a:lnTo>
                  <a:lnTo>
                    <a:pt x="5812" y="21600"/>
                  </a:lnTo>
                  <a:lnTo>
                    <a:pt x="954" y="20535"/>
                  </a:lnTo>
                  <a:lnTo>
                    <a:pt x="954" y="19908"/>
                  </a:lnTo>
                  <a:lnTo>
                    <a:pt x="0" y="19698"/>
                  </a:lnTo>
                  <a:lnTo>
                    <a:pt x="0" y="18900"/>
                  </a:lnTo>
                  <a:lnTo>
                    <a:pt x="2125" y="11446"/>
                  </a:lnTo>
                  <a:lnTo>
                    <a:pt x="2125" y="9583"/>
                  </a:lnTo>
                  <a:lnTo>
                    <a:pt x="2732" y="7720"/>
                  </a:lnTo>
                  <a:lnTo>
                    <a:pt x="2732" y="5058"/>
                  </a:lnTo>
                  <a:lnTo>
                    <a:pt x="3643" y="3194"/>
                  </a:lnTo>
                  <a:lnTo>
                    <a:pt x="9108" y="505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11" name="Shape 2811"/>
            <p:cNvSpPr/>
            <p:nvPr/>
          </p:nvSpPr>
          <p:spPr>
            <a:xfrm>
              <a:off x="8552209" y="5291187"/>
              <a:ext cx="63965" cy="76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73" y="0"/>
                  </a:moveTo>
                  <a:lnTo>
                    <a:pt x="18110" y="0"/>
                  </a:lnTo>
                  <a:lnTo>
                    <a:pt x="18884" y="1504"/>
                  </a:lnTo>
                  <a:lnTo>
                    <a:pt x="19013" y="1504"/>
                  </a:lnTo>
                  <a:lnTo>
                    <a:pt x="21600" y="6528"/>
                  </a:lnTo>
                  <a:lnTo>
                    <a:pt x="15564" y="11552"/>
                  </a:lnTo>
                  <a:lnTo>
                    <a:pt x="11252" y="18012"/>
                  </a:lnTo>
                  <a:lnTo>
                    <a:pt x="6940" y="20165"/>
                  </a:lnTo>
                  <a:lnTo>
                    <a:pt x="5216" y="21600"/>
                  </a:lnTo>
                  <a:lnTo>
                    <a:pt x="904" y="21600"/>
                  </a:lnTo>
                  <a:lnTo>
                    <a:pt x="1549" y="20096"/>
                  </a:lnTo>
                  <a:lnTo>
                    <a:pt x="0" y="20096"/>
                  </a:lnTo>
                  <a:lnTo>
                    <a:pt x="4312" y="1004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12" name="Shape 2812"/>
            <p:cNvSpPr/>
            <p:nvPr/>
          </p:nvSpPr>
          <p:spPr>
            <a:xfrm>
              <a:off x="8577747" y="5148060"/>
              <a:ext cx="270690" cy="25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104" y="816"/>
                  </a:lnTo>
                  <a:lnTo>
                    <a:pt x="21600" y="678"/>
                  </a:lnTo>
                  <a:lnTo>
                    <a:pt x="19766" y="3698"/>
                  </a:lnTo>
                  <a:lnTo>
                    <a:pt x="18257" y="4696"/>
                  </a:lnTo>
                  <a:lnTo>
                    <a:pt x="18747" y="7118"/>
                  </a:lnTo>
                  <a:lnTo>
                    <a:pt x="18668" y="7405"/>
                  </a:lnTo>
                  <a:lnTo>
                    <a:pt x="18747" y="7796"/>
                  </a:lnTo>
                  <a:lnTo>
                    <a:pt x="17321" y="12972"/>
                  </a:lnTo>
                  <a:lnTo>
                    <a:pt x="9985" y="17502"/>
                  </a:lnTo>
                  <a:lnTo>
                    <a:pt x="3668" y="21600"/>
                  </a:lnTo>
                  <a:lnTo>
                    <a:pt x="0" y="20090"/>
                  </a:lnTo>
                  <a:lnTo>
                    <a:pt x="408" y="19659"/>
                  </a:lnTo>
                  <a:lnTo>
                    <a:pt x="408" y="19580"/>
                  </a:lnTo>
                  <a:lnTo>
                    <a:pt x="0" y="19412"/>
                  </a:lnTo>
                  <a:lnTo>
                    <a:pt x="408" y="18981"/>
                  </a:lnTo>
                  <a:lnTo>
                    <a:pt x="408" y="16824"/>
                  </a:lnTo>
                  <a:lnTo>
                    <a:pt x="815" y="14883"/>
                  </a:lnTo>
                  <a:lnTo>
                    <a:pt x="2642" y="13529"/>
                  </a:lnTo>
                  <a:lnTo>
                    <a:pt x="2242" y="12541"/>
                  </a:lnTo>
                  <a:lnTo>
                    <a:pt x="815" y="11894"/>
                  </a:lnTo>
                  <a:lnTo>
                    <a:pt x="815" y="8196"/>
                  </a:lnTo>
                  <a:lnTo>
                    <a:pt x="1426" y="6255"/>
                  </a:lnTo>
                  <a:lnTo>
                    <a:pt x="2242" y="5177"/>
                  </a:lnTo>
                  <a:lnTo>
                    <a:pt x="3260" y="4530"/>
                  </a:lnTo>
                  <a:lnTo>
                    <a:pt x="3260" y="2157"/>
                  </a:lnTo>
                  <a:lnTo>
                    <a:pt x="4279" y="3020"/>
                  </a:lnTo>
                  <a:lnTo>
                    <a:pt x="8151" y="1510"/>
                  </a:lnTo>
                  <a:lnTo>
                    <a:pt x="9985" y="2588"/>
                  </a:lnTo>
                  <a:lnTo>
                    <a:pt x="12430" y="2588"/>
                  </a:lnTo>
                  <a:lnTo>
                    <a:pt x="16302" y="1078"/>
                  </a:lnTo>
                  <a:lnTo>
                    <a:pt x="17728" y="107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13" name="Shape 2813"/>
            <p:cNvSpPr/>
            <p:nvPr/>
          </p:nvSpPr>
          <p:spPr>
            <a:xfrm>
              <a:off x="8694850" y="5142954"/>
              <a:ext cx="419411" cy="413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17" y="0"/>
                  </a:moveTo>
                  <a:lnTo>
                    <a:pt x="10916" y="267"/>
                  </a:lnTo>
                  <a:lnTo>
                    <a:pt x="10989" y="341"/>
                  </a:lnTo>
                  <a:lnTo>
                    <a:pt x="11605" y="406"/>
                  </a:lnTo>
                  <a:lnTo>
                    <a:pt x="12187" y="997"/>
                  </a:lnTo>
                  <a:lnTo>
                    <a:pt x="12757" y="666"/>
                  </a:lnTo>
                  <a:lnTo>
                    <a:pt x="12942" y="1098"/>
                  </a:lnTo>
                  <a:lnTo>
                    <a:pt x="13446" y="806"/>
                  </a:lnTo>
                  <a:lnTo>
                    <a:pt x="14761" y="3872"/>
                  </a:lnTo>
                  <a:lnTo>
                    <a:pt x="16208" y="4805"/>
                  </a:lnTo>
                  <a:lnTo>
                    <a:pt x="16208" y="6404"/>
                  </a:lnTo>
                  <a:lnTo>
                    <a:pt x="15287" y="7338"/>
                  </a:lnTo>
                  <a:lnTo>
                    <a:pt x="14761" y="9204"/>
                  </a:lnTo>
                  <a:lnTo>
                    <a:pt x="16208" y="11736"/>
                  </a:lnTo>
                  <a:lnTo>
                    <a:pt x="18707" y="13069"/>
                  </a:lnTo>
                  <a:lnTo>
                    <a:pt x="20022" y="14935"/>
                  </a:lnTo>
                  <a:lnTo>
                    <a:pt x="19759" y="16801"/>
                  </a:lnTo>
                  <a:lnTo>
                    <a:pt x="20285" y="16801"/>
                  </a:lnTo>
                  <a:lnTo>
                    <a:pt x="20285" y="18134"/>
                  </a:lnTo>
                  <a:lnTo>
                    <a:pt x="21600" y="19334"/>
                  </a:lnTo>
                  <a:lnTo>
                    <a:pt x="20285" y="19334"/>
                  </a:lnTo>
                  <a:lnTo>
                    <a:pt x="18707" y="19067"/>
                  </a:lnTo>
                  <a:lnTo>
                    <a:pt x="17260" y="21600"/>
                  </a:lnTo>
                  <a:lnTo>
                    <a:pt x="13446" y="21200"/>
                  </a:lnTo>
                  <a:lnTo>
                    <a:pt x="13349" y="21122"/>
                  </a:lnTo>
                  <a:lnTo>
                    <a:pt x="12757" y="21060"/>
                  </a:lnTo>
                  <a:lnTo>
                    <a:pt x="6576" y="16129"/>
                  </a:lnTo>
                  <a:lnTo>
                    <a:pt x="3419" y="14529"/>
                  </a:lnTo>
                  <a:lnTo>
                    <a:pt x="921" y="13863"/>
                  </a:lnTo>
                  <a:lnTo>
                    <a:pt x="0" y="10664"/>
                  </a:lnTo>
                  <a:lnTo>
                    <a:pt x="4735" y="7864"/>
                  </a:lnTo>
                  <a:lnTo>
                    <a:pt x="5655" y="4665"/>
                  </a:lnTo>
                  <a:lnTo>
                    <a:pt x="5261" y="2799"/>
                  </a:lnTo>
                  <a:lnTo>
                    <a:pt x="6576" y="2133"/>
                  </a:lnTo>
                  <a:lnTo>
                    <a:pt x="7496" y="666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14" name="Shape 2814"/>
            <p:cNvSpPr/>
            <p:nvPr/>
          </p:nvSpPr>
          <p:spPr>
            <a:xfrm>
              <a:off x="8919573" y="5015027"/>
              <a:ext cx="807691" cy="725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5" y="0"/>
                  </a:moveTo>
                  <a:lnTo>
                    <a:pt x="777" y="483"/>
                  </a:lnTo>
                  <a:lnTo>
                    <a:pt x="1044" y="319"/>
                  </a:lnTo>
                  <a:lnTo>
                    <a:pt x="1249" y="927"/>
                  </a:lnTo>
                  <a:lnTo>
                    <a:pt x="1618" y="1338"/>
                  </a:lnTo>
                  <a:lnTo>
                    <a:pt x="2049" y="1444"/>
                  </a:lnTo>
                  <a:lnTo>
                    <a:pt x="2595" y="1444"/>
                  </a:lnTo>
                  <a:lnTo>
                    <a:pt x="3893" y="380"/>
                  </a:lnTo>
                  <a:lnTo>
                    <a:pt x="4166" y="228"/>
                  </a:lnTo>
                  <a:lnTo>
                    <a:pt x="4429" y="639"/>
                  </a:lnTo>
                  <a:lnTo>
                    <a:pt x="4595" y="547"/>
                  </a:lnTo>
                  <a:lnTo>
                    <a:pt x="4937" y="1079"/>
                  </a:lnTo>
                  <a:lnTo>
                    <a:pt x="4595" y="1763"/>
                  </a:lnTo>
                  <a:lnTo>
                    <a:pt x="4992" y="2204"/>
                  </a:lnTo>
                  <a:lnTo>
                    <a:pt x="5122" y="2204"/>
                  </a:lnTo>
                  <a:lnTo>
                    <a:pt x="5194" y="2429"/>
                  </a:lnTo>
                  <a:lnTo>
                    <a:pt x="5278" y="2523"/>
                  </a:lnTo>
                  <a:lnTo>
                    <a:pt x="5551" y="2523"/>
                  </a:lnTo>
                  <a:lnTo>
                    <a:pt x="5829" y="3388"/>
                  </a:lnTo>
                  <a:lnTo>
                    <a:pt x="6624" y="3648"/>
                  </a:lnTo>
                  <a:lnTo>
                    <a:pt x="6975" y="3941"/>
                  </a:lnTo>
                  <a:lnTo>
                    <a:pt x="7054" y="3967"/>
                  </a:lnTo>
                  <a:lnTo>
                    <a:pt x="7514" y="4351"/>
                  </a:lnTo>
                  <a:lnTo>
                    <a:pt x="8878" y="4712"/>
                  </a:lnTo>
                  <a:lnTo>
                    <a:pt x="10654" y="4332"/>
                  </a:lnTo>
                  <a:lnTo>
                    <a:pt x="10790" y="4028"/>
                  </a:lnTo>
                  <a:lnTo>
                    <a:pt x="11746" y="3648"/>
                  </a:lnTo>
                  <a:lnTo>
                    <a:pt x="12566" y="2736"/>
                  </a:lnTo>
                  <a:lnTo>
                    <a:pt x="13249" y="2736"/>
                  </a:lnTo>
                  <a:lnTo>
                    <a:pt x="13727" y="2584"/>
                  </a:lnTo>
                  <a:lnTo>
                    <a:pt x="14546" y="2736"/>
                  </a:lnTo>
                  <a:lnTo>
                    <a:pt x="15639" y="3420"/>
                  </a:lnTo>
                  <a:lnTo>
                    <a:pt x="16595" y="3648"/>
                  </a:lnTo>
                  <a:lnTo>
                    <a:pt x="16904" y="3938"/>
                  </a:lnTo>
                  <a:lnTo>
                    <a:pt x="17024" y="3967"/>
                  </a:lnTo>
                  <a:lnTo>
                    <a:pt x="18020" y="4900"/>
                  </a:lnTo>
                  <a:lnTo>
                    <a:pt x="18712" y="5092"/>
                  </a:lnTo>
                  <a:lnTo>
                    <a:pt x="18712" y="5291"/>
                  </a:lnTo>
                  <a:lnTo>
                    <a:pt x="19141" y="5411"/>
                  </a:lnTo>
                  <a:lnTo>
                    <a:pt x="19141" y="6627"/>
                  </a:lnTo>
                  <a:lnTo>
                    <a:pt x="18800" y="8451"/>
                  </a:lnTo>
                  <a:lnTo>
                    <a:pt x="18553" y="9414"/>
                  </a:lnTo>
                  <a:lnTo>
                    <a:pt x="18576" y="9425"/>
                  </a:lnTo>
                  <a:lnTo>
                    <a:pt x="18529" y="9506"/>
                  </a:lnTo>
                  <a:lnTo>
                    <a:pt x="18527" y="9515"/>
                  </a:lnTo>
                  <a:lnTo>
                    <a:pt x="19005" y="9743"/>
                  </a:lnTo>
                  <a:lnTo>
                    <a:pt x="18527" y="10579"/>
                  </a:lnTo>
                  <a:lnTo>
                    <a:pt x="18800" y="11719"/>
                  </a:lnTo>
                  <a:lnTo>
                    <a:pt x="18953" y="12342"/>
                  </a:lnTo>
                  <a:lnTo>
                    <a:pt x="19395" y="12465"/>
                  </a:lnTo>
                  <a:lnTo>
                    <a:pt x="19395" y="12664"/>
                  </a:lnTo>
                  <a:lnTo>
                    <a:pt x="19824" y="12783"/>
                  </a:lnTo>
                  <a:lnTo>
                    <a:pt x="19824" y="13847"/>
                  </a:lnTo>
                  <a:lnTo>
                    <a:pt x="18800" y="15140"/>
                  </a:lnTo>
                  <a:lnTo>
                    <a:pt x="19278" y="15824"/>
                  </a:lnTo>
                  <a:lnTo>
                    <a:pt x="19732" y="16581"/>
                  </a:lnTo>
                  <a:lnTo>
                    <a:pt x="20488" y="16949"/>
                  </a:lnTo>
                  <a:lnTo>
                    <a:pt x="20488" y="17059"/>
                  </a:lnTo>
                  <a:lnTo>
                    <a:pt x="20917" y="17268"/>
                  </a:lnTo>
                  <a:lnTo>
                    <a:pt x="20917" y="18378"/>
                  </a:lnTo>
                  <a:lnTo>
                    <a:pt x="20966" y="18393"/>
                  </a:lnTo>
                  <a:lnTo>
                    <a:pt x="21026" y="18594"/>
                  </a:lnTo>
                  <a:lnTo>
                    <a:pt x="21395" y="18712"/>
                  </a:lnTo>
                  <a:lnTo>
                    <a:pt x="21600" y="19396"/>
                  </a:lnTo>
                  <a:lnTo>
                    <a:pt x="19961" y="20156"/>
                  </a:lnTo>
                  <a:lnTo>
                    <a:pt x="19483" y="21600"/>
                  </a:lnTo>
                  <a:lnTo>
                    <a:pt x="17502" y="21220"/>
                  </a:lnTo>
                  <a:lnTo>
                    <a:pt x="16273" y="21068"/>
                  </a:lnTo>
                  <a:lnTo>
                    <a:pt x="14976" y="20840"/>
                  </a:lnTo>
                  <a:lnTo>
                    <a:pt x="14926" y="20588"/>
                  </a:lnTo>
                  <a:lnTo>
                    <a:pt x="14546" y="20521"/>
                  </a:lnTo>
                  <a:lnTo>
                    <a:pt x="14241" y="18961"/>
                  </a:lnTo>
                  <a:lnTo>
                    <a:pt x="13951" y="18864"/>
                  </a:lnTo>
                  <a:lnTo>
                    <a:pt x="13200" y="19092"/>
                  </a:lnTo>
                  <a:lnTo>
                    <a:pt x="12039" y="19776"/>
                  </a:lnTo>
                  <a:lnTo>
                    <a:pt x="10741" y="19244"/>
                  </a:lnTo>
                  <a:lnTo>
                    <a:pt x="10489" y="18998"/>
                  </a:lnTo>
                  <a:lnTo>
                    <a:pt x="10312" y="18925"/>
                  </a:lnTo>
                  <a:lnTo>
                    <a:pt x="9495" y="18129"/>
                  </a:lnTo>
                  <a:lnTo>
                    <a:pt x="8488" y="17800"/>
                  </a:lnTo>
                  <a:lnTo>
                    <a:pt x="8388" y="17589"/>
                  </a:lnTo>
                  <a:lnTo>
                    <a:pt x="8059" y="17481"/>
                  </a:lnTo>
                  <a:lnTo>
                    <a:pt x="7444" y="16189"/>
                  </a:lnTo>
                  <a:lnTo>
                    <a:pt x="6812" y="14666"/>
                  </a:lnTo>
                  <a:lnTo>
                    <a:pt x="6371" y="14912"/>
                  </a:lnTo>
                  <a:lnTo>
                    <a:pt x="5979" y="14572"/>
                  </a:lnTo>
                  <a:lnTo>
                    <a:pt x="5941" y="14593"/>
                  </a:lnTo>
                  <a:lnTo>
                    <a:pt x="5729" y="14409"/>
                  </a:lnTo>
                  <a:lnTo>
                    <a:pt x="5278" y="14912"/>
                  </a:lnTo>
                  <a:lnTo>
                    <a:pt x="4902" y="14534"/>
                  </a:lnTo>
                  <a:lnTo>
                    <a:pt x="4849" y="14593"/>
                  </a:lnTo>
                  <a:lnTo>
                    <a:pt x="4166" y="13909"/>
                  </a:lnTo>
                  <a:lnTo>
                    <a:pt x="4166" y="13149"/>
                  </a:lnTo>
                  <a:lnTo>
                    <a:pt x="3893" y="13149"/>
                  </a:lnTo>
                  <a:lnTo>
                    <a:pt x="4029" y="12085"/>
                  </a:lnTo>
                  <a:lnTo>
                    <a:pt x="3610" y="11152"/>
                  </a:lnTo>
                  <a:lnTo>
                    <a:pt x="2478" y="10579"/>
                  </a:lnTo>
                  <a:lnTo>
                    <a:pt x="2407" y="10442"/>
                  </a:lnTo>
                  <a:lnTo>
                    <a:pt x="2049" y="10261"/>
                  </a:lnTo>
                  <a:lnTo>
                    <a:pt x="1298" y="8817"/>
                  </a:lnTo>
                  <a:lnTo>
                    <a:pt x="1571" y="7601"/>
                  </a:lnTo>
                  <a:lnTo>
                    <a:pt x="2049" y="7068"/>
                  </a:lnTo>
                  <a:lnTo>
                    <a:pt x="2049" y="6323"/>
                  </a:lnTo>
                  <a:lnTo>
                    <a:pt x="1727" y="6095"/>
                  </a:lnTo>
                  <a:lnTo>
                    <a:pt x="1719" y="6075"/>
                  </a:lnTo>
                  <a:lnTo>
                    <a:pt x="1298" y="5776"/>
                  </a:lnTo>
                  <a:lnTo>
                    <a:pt x="615" y="4028"/>
                  </a:lnTo>
                  <a:lnTo>
                    <a:pt x="0" y="2736"/>
                  </a:lnTo>
                  <a:lnTo>
                    <a:pt x="137" y="2204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15" name="Shape 2815"/>
            <p:cNvSpPr/>
            <p:nvPr/>
          </p:nvSpPr>
          <p:spPr>
            <a:xfrm>
              <a:off x="8950582" y="4908138"/>
              <a:ext cx="229831" cy="19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" y="12789"/>
                  </a:moveTo>
                  <a:lnTo>
                    <a:pt x="1680" y="14211"/>
                  </a:lnTo>
                  <a:lnTo>
                    <a:pt x="4080" y="14211"/>
                  </a:lnTo>
                  <a:lnTo>
                    <a:pt x="3360" y="15632"/>
                  </a:lnTo>
                  <a:lnTo>
                    <a:pt x="5040" y="19042"/>
                  </a:lnTo>
                  <a:lnTo>
                    <a:pt x="2400" y="18189"/>
                  </a:lnTo>
                  <a:lnTo>
                    <a:pt x="720" y="15063"/>
                  </a:lnTo>
                  <a:lnTo>
                    <a:pt x="0" y="12789"/>
                  </a:lnTo>
                  <a:lnTo>
                    <a:pt x="720" y="12789"/>
                  </a:lnTo>
                  <a:close/>
                  <a:moveTo>
                    <a:pt x="10320" y="3411"/>
                  </a:moveTo>
                  <a:lnTo>
                    <a:pt x="12000" y="4263"/>
                  </a:lnTo>
                  <a:lnTo>
                    <a:pt x="12480" y="2842"/>
                  </a:lnTo>
                  <a:lnTo>
                    <a:pt x="14880" y="0"/>
                  </a:lnTo>
                  <a:lnTo>
                    <a:pt x="16560" y="3411"/>
                  </a:lnTo>
                  <a:lnTo>
                    <a:pt x="18720" y="8242"/>
                  </a:lnTo>
                  <a:lnTo>
                    <a:pt x="20400" y="8242"/>
                  </a:lnTo>
                  <a:lnTo>
                    <a:pt x="21600" y="9663"/>
                  </a:lnTo>
                  <a:lnTo>
                    <a:pt x="18720" y="10232"/>
                  </a:lnTo>
                  <a:lnTo>
                    <a:pt x="17760" y="15063"/>
                  </a:lnTo>
                  <a:lnTo>
                    <a:pt x="17040" y="17053"/>
                  </a:lnTo>
                  <a:lnTo>
                    <a:pt x="15840" y="18189"/>
                  </a:lnTo>
                  <a:lnTo>
                    <a:pt x="15840" y="21032"/>
                  </a:lnTo>
                  <a:lnTo>
                    <a:pt x="14880" y="21600"/>
                  </a:lnTo>
                  <a:lnTo>
                    <a:pt x="12480" y="18189"/>
                  </a:lnTo>
                  <a:lnTo>
                    <a:pt x="13680" y="15632"/>
                  </a:lnTo>
                  <a:lnTo>
                    <a:pt x="12480" y="13642"/>
                  </a:lnTo>
                  <a:lnTo>
                    <a:pt x="11520" y="14211"/>
                  </a:lnTo>
                  <a:lnTo>
                    <a:pt x="6960" y="18189"/>
                  </a:lnTo>
                  <a:lnTo>
                    <a:pt x="6960" y="14211"/>
                  </a:lnTo>
                  <a:lnTo>
                    <a:pt x="4560" y="13642"/>
                  </a:lnTo>
                  <a:lnTo>
                    <a:pt x="3360" y="11653"/>
                  </a:lnTo>
                  <a:lnTo>
                    <a:pt x="4560" y="10232"/>
                  </a:lnTo>
                  <a:lnTo>
                    <a:pt x="2400" y="8242"/>
                  </a:lnTo>
                  <a:lnTo>
                    <a:pt x="2880" y="6253"/>
                  </a:lnTo>
                  <a:lnTo>
                    <a:pt x="1200" y="5400"/>
                  </a:lnTo>
                  <a:lnTo>
                    <a:pt x="720" y="3411"/>
                  </a:lnTo>
                  <a:lnTo>
                    <a:pt x="1680" y="2842"/>
                  </a:lnTo>
                  <a:lnTo>
                    <a:pt x="4560" y="4263"/>
                  </a:lnTo>
                  <a:lnTo>
                    <a:pt x="6960" y="4832"/>
                  </a:lnTo>
                  <a:lnTo>
                    <a:pt x="7440" y="4263"/>
                  </a:lnTo>
                  <a:lnTo>
                    <a:pt x="5040" y="853"/>
                  </a:lnTo>
                  <a:lnTo>
                    <a:pt x="6240" y="0"/>
                  </a:lnTo>
                  <a:lnTo>
                    <a:pt x="7440" y="0"/>
                  </a:lnTo>
                  <a:lnTo>
                    <a:pt x="10320" y="341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16" name="Shape 2816"/>
            <p:cNvSpPr/>
            <p:nvPr/>
          </p:nvSpPr>
          <p:spPr>
            <a:xfrm>
              <a:off x="8896711" y="4936106"/>
              <a:ext cx="135955" cy="14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6" y="14885"/>
                  </a:moveTo>
                  <a:lnTo>
                    <a:pt x="15417" y="15333"/>
                  </a:lnTo>
                  <a:lnTo>
                    <a:pt x="16342" y="15511"/>
                  </a:lnTo>
                  <a:lnTo>
                    <a:pt x="16731" y="14885"/>
                  </a:lnTo>
                  <a:close/>
                  <a:moveTo>
                    <a:pt x="11051" y="0"/>
                  </a:moveTo>
                  <a:lnTo>
                    <a:pt x="12674" y="2742"/>
                  </a:lnTo>
                  <a:lnTo>
                    <a:pt x="14703" y="3917"/>
                  </a:lnTo>
                  <a:lnTo>
                    <a:pt x="13891" y="6659"/>
                  </a:lnTo>
                  <a:lnTo>
                    <a:pt x="17543" y="8618"/>
                  </a:lnTo>
                  <a:lnTo>
                    <a:pt x="15514" y="11360"/>
                  </a:lnTo>
                  <a:lnTo>
                    <a:pt x="17543" y="14102"/>
                  </a:lnTo>
                  <a:lnTo>
                    <a:pt x="21600" y="14885"/>
                  </a:lnTo>
                  <a:lnTo>
                    <a:pt x="21600" y="20369"/>
                  </a:lnTo>
                  <a:lnTo>
                    <a:pt x="19475" y="20369"/>
                  </a:lnTo>
                  <a:lnTo>
                    <a:pt x="19475" y="21600"/>
                  </a:lnTo>
                  <a:lnTo>
                    <a:pt x="16229" y="21600"/>
                  </a:lnTo>
                  <a:lnTo>
                    <a:pt x="13389" y="18075"/>
                  </a:lnTo>
                  <a:lnTo>
                    <a:pt x="14606" y="16116"/>
                  </a:lnTo>
                  <a:lnTo>
                    <a:pt x="11766" y="16116"/>
                  </a:lnTo>
                  <a:lnTo>
                    <a:pt x="9737" y="14158"/>
                  </a:lnTo>
                  <a:lnTo>
                    <a:pt x="7709" y="14158"/>
                  </a:lnTo>
                  <a:lnTo>
                    <a:pt x="5680" y="11416"/>
                  </a:lnTo>
                  <a:lnTo>
                    <a:pt x="0" y="9849"/>
                  </a:lnTo>
                  <a:lnTo>
                    <a:pt x="1217" y="5932"/>
                  </a:lnTo>
                  <a:lnTo>
                    <a:pt x="0" y="3190"/>
                  </a:lnTo>
                  <a:lnTo>
                    <a:pt x="2435" y="2656"/>
                  </a:lnTo>
                  <a:lnTo>
                    <a:pt x="2125" y="195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17" name="Shape 2817"/>
            <p:cNvSpPr/>
            <p:nvPr/>
          </p:nvSpPr>
          <p:spPr>
            <a:xfrm>
              <a:off x="8754071" y="4808302"/>
              <a:ext cx="279243" cy="15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3" y="0"/>
                  </a:moveTo>
                  <a:lnTo>
                    <a:pt x="3358" y="1467"/>
                  </a:lnTo>
                  <a:lnTo>
                    <a:pt x="7901" y="2567"/>
                  </a:lnTo>
                  <a:lnTo>
                    <a:pt x="12247" y="6969"/>
                  </a:lnTo>
                  <a:lnTo>
                    <a:pt x="12642" y="8436"/>
                  </a:lnTo>
                  <a:lnTo>
                    <a:pt x="14420" y="6969"/>
                  </a:lnTo>
                  <a:lnTo>
                    <a:pt x="17778" y="8436"/>
                  </a:lnTo>
                  <a:lnTo>
                    <a:pt x="18766" y="12104"/>
                  </a:lnTo>
                  <a:lnTo>
                    <a:pt x="20543" y="13571"/>
                  </a:lnTo>
                  <a:lnTo>
                    <a:pt x="19648" y="14569"/>
                  </a:lnTo>
                  <a:lnTo>
                    <a:pt x="20612" y="15365"/>
                  </a:lnTo>
                  <a:lnTo>
                    <a:pt x="20115" y="15918"/>
                  </a:lnTo>
                  <a:lnTo>
                    <a:pt x="21531" y="19073"/>
                  </a:lnTo>
                  <a:lnTo>
                    <a:pt x="21136" y="19806"/>
                  </a:lnTo>
                  <a:lnTo>
                    <a:pt x="21122" y="19801"/>
                  </a:lnTo>
                  <a:lnTo>
                    <a:pt x="21600" y="20866"/>
                  </a:lnTo>
                  <a:lnTo>
                    <a:pt x="21205" y="21600"/>
                  </a:lnTo>
                  <a:lnTo>
                    <a:pt x="19230" y="20866"/>
                  </a:lnTo>
                  <a:lnTo>
                    <a:pt x="16859" y="19033"/>
                  </a:lnTo>
                  <a:lnTo>
                    <a:pt x="16069" y="20866"/>
                  </a:lnTo>
                  <a:lnTo>
                    <a:pt x="11723" y="21600"/>
                  </a:lnTo>
                  <a:lnTo>
                    <a:pt x="8563" y="18299"/>
                  </a:lnTo>
                  <a:lnTo>
                    <a:pt x="5205" y="18299"/>
                  </a:lnTo>
                  <a:lnTo>
                    <a:pt x="5495" y="16505"/>
                  </a:lnTo>
                  <a:lnTo>
                    <a:pt x="5136" y="16505"/>
                  </a:lnTo>
                  <a:lnTo>
                    <a:pt x="5602" y="13617"/>
                  </a:lnTo>
                  <a:lnTo>
                    <a:pt x="4810" y="9496"/>
                  </a:lnTo>
                  <a:lnTo>
                    <a:pt x="3427" y="5828"/>
                  </a:lnTo>
                  <a:lnTo>
                    <a:pt x="1452" y="5095"/>
                  </a:lnTo>
                  <a:lnTo>
                    <a:pt x="69" y="3261"/>
                  </a:lnTo>
                  <a:lnTo>
                    <a:pt x="517" y="2152"/>
                  </a:lnTo>
                  <a:lnTo>
                    <a:pt x="0" y="146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18" name="Shape 2818"/>
            <p:cNvSpPr/>
            <p:nvPr/>
          </p:nvSpPr>
          <p:spPr>
            <a:xfrm>
              <a:off x="9272344" y="4856821"/>
              <a:ext cx="579683" cy="404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" y="1911"/>
                  </a:moveTo>
                  <a:lnTo>
                    <a:pt x="666" y="2457"/>
                  </a:lnTo>
                  <a:lnTo>
                    <a:pt x="637" y="2668"/>
                  </a:lnTo>
                  <a:lnTo>
                    <a:pt x="666" y="2626"/>
                  </a:lnTo>
                  <a:lnTo>
                    <a:pt x="1776" y="2129"/>
                  </a:lnTo>
                  <a:close/>
                  <a:moveTo>
                    <a:pt x="9420" y="0"/>
                  </a:moveTo>
                  <a:lnTo>
                    <a:pt x="11419" y="1502"/>
                  </a:lnTo>
                  <a:lnTo>
                    <a:pt x="11704" y="3822"/>
                  </a:lnTo>
                  <a:lnTo>
                    <a:pt x="12085" y="4505"/>
                  </a:lnTo>
                  <a:lnTo>
                    <a:pt x="13893" y="4095"/>
                  </a:lnTo>
                  <a:lnTo>
                    <a:pt x="14368" y="4778"/>
                  </a:lnTo>
                  <a:lnTo>
                    <a:pt x="15225" y="7644"/>
                  </a:lnTo>
                  <a:lnTo>
                    <a:pt x="16842" y="9692"/>
                  </a:lnTo>
                  <a:lnTo>
                    <a:pt x="17984" y="10920"/>
                  </a:lnTo>
                  <a:lnTo>
                    <a:pt x="19507" y="12558"/>
                  </a:lnTo>
                  <a:lnTo>
                    <a:pt x="21600" y="13514"/>
                  </a:lnTo>
                  <a:lnTo>
                    <a:pt x="21600" y="15867"/>
                  </a:lnTo>
                  <a:lnTo>
                    <a:pt x="21124" y="15867"/>
                  </a:lnTo>
                  <a:lnTo>
                    <a:pt x="20458" y="15184"/>
                  </a:lnTo>
                  <a:lnTo>
                    <a:pt x="20173" y="16140"/>
                  </a:lnTo>
                  <a:lnTo>
                    <a:pt x="18841" y="16549"/>
                  </a:lnTo>
                  <a:lnTo>
                    <a:pt x="18460" y="18733"/>
                  </a:lnTo>
                  <a:lnTo>
                    <a:pt x="17699" y="19689"/>
                  </a:lnTo>
                  <a:lnTo>
                    <a:pt x="16367" y="20098"/>
                  </a:lnTo>
                  <a:lnTo>
                    <a:pt x="16176" y="21327"/>
                  </a:lnTo>
                  <a:lnTo>
                    <a:pt x="14844" y="21600"/>
                  </a:lnTo>
                  <a:lnTo>
                    <a:pt x="13226" y="20645"/>
                  </a:lnTo>
                  <a:lnTo>
                    <a:pt x="13226" y="18460"/>
                  </a:lnTo>
                  <a:lnTo>
                    <a:pt x="12085" y="18051"/>
                  </a:lnTo>
                  <a:lnTo>
                    <a:pt x="10277" y="15867"/>
                  </a:lnTo>
                  <a:lnTo>
                    <a:pt x="8944" y="15457"/>
                  </a:lnTo>
                  <a:lnTo>
                    <a:pt x="7422" y="14229"/>
                  </a:lnTo>
                  <a:lnTo>
                    <a:pt x="6280" y="13956"/>
                  </a:lnTo>
                  <a:lnTo>
                    <a:pt x="5614" y="14229"/>
                  </a:lnTo>
                  <a:lnTo>
                    <a:pt x="4663" y="14229"/>
                  </a:lnTo>
                  <a:lnTo>
                    <a:pt x="3521" y="15867"/>
                  </a:lnTo>
                  <a:lnTo>
                    <a:pt x="2189" y="16549"/>
                  </a:lnTo>
                  <a:lnTo>
                    <a:pt x="1713" y="14502"/>
                  </a:lnTo>
                  <a:lnTo>
                    <a:pt x="1763" y="14001"/>
                  </a:lnTo>
                  <a:lnTo>
                    <a:pt x="1713" y="13787"/>
                  </a:lnTo>
                  <a:lnTo>
                    <a:pt x="1933" y="11580"/>
                  </a:lnTo>
                  <a:lnTo>
                    <a:pt x="856" y="10680"/>
                  </a:lnTo>
                  <a:lnTo>
                    <a:pt x="1004" y="10088"/>
                  </a:lnTo>
                  <a:lnTo>
                    <a:pt x="856" y="9965"/>
                  </a:lnTo>
                  <a:lnTo>
                    <a:pt x="1169" y="8710"/>
                  </a:lnTo>
                  <a:lnTo>
                    <a:pt x="190" y="8359"/>
                  </a:lnTo>
                  <a:lnTo>
                    <a:pt x="335" y="7696"/>
                  </a:lnTo>
                  <a:lnTo>
                    <a:pt x="190" y="7644"/>
                  </a:lnTo>
                  <a:lnTo>
                    <a:pt x="666" y="5460"/>
                  </a:lnTo>
                  <a:lnTo>
                    <a:pt x="1998" y="6143"/>
                  </a:lnTo>
                  <a:lnTo>
                    <a:pt x="2995" y="5325"/>
                  </a:lnTo>
                  <a:lnTo>
                    <a:pt x="2189" y="4264"/>
                  </a:lnTo>
                  <a:lnTo>
                    <a:pt x="1713" y="2626"/>
                  </a:lnTo>
                  <a:lnTo>
                    <a:pt x="666" y="3172"/>
                  </a:lnTo>
                  <a:lnTo>
                    <a:pt x="381" y="5220"/>
                  </a:lnTo>
                  <a:lnTo>
                    <a:pt x="0" y="3582"/>
                  </a:lnTo>
                  <a:lnTo>
                    <a:pt x="125" y="3403"/>
                  </a:lnTo>
                  <a:lnTo>
                    <a:pt x="0" y="2867"/>
                  </a:lnTo>
                  <a:lnTo>
                    <a:pt x="666" y="1911"/>
                  </a:lnTo>
                  <a:lnTo>
                    <a:pt x="2189" y="1229"/>
                  </a:lnTo>
                  <a:lnTo>
                    <a:pt x="3330" y="1911"/>
                  </a:lnTo>
                  <a:lnTo>
                    <a:pt x="4472" y="4095"/>
                  </a:lnTo>
                  <a:lnTo>
                    <a:pt x="6970" y="4095"/>
                  </a:lnTo>
                  <a:lnTo>
                    <a:pt x="6756" y="3172"/>
                  </a:lnTo>
                  <a:lnTo>
                    <a:pt x="6898" y="3070"/>
                  </a:lnTo>
                  <a:lnTo>
                    <a:pt x="6756" y="2457"/>
                  </a:lnTo>
                  <a:lnTo>
                    <a:pt x="8088" y="150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19" name="Shape 2819"/>
            <p:cNvSpPr/>
            <p:nvPr/>
          </p:nvSpPr>
          <p:spPr>
            <a:xfrm>
              <a:off x="9604319" y="5081422"/>
              <a:ext cx="602665" cy="470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9" y="4718"/>
                  </a:moveTo>
                  <a:lnTo>
                    <a:pt x="16658" y="4806"/>
                  </a:lnTo>
                  <a:lnTo>
                    <a:pt x="16614" y="4878"/>
                  </a:lnTo>
                  <a:lnTo>
                    <a:pt x="16658" y="4956"/>
                  </a:lnTo>
                  <a:close/>
                  <a:moveTo>
                    <a:pt x="15102" y="0"/>
                  </a:moveTo>
                  <a:lnTo>
                    <a:pt x="16017" y="586"/>
                  </a:lnTo>
                  <a:lnTo>
                    <a:pt x="15814" y="1193"/>
                  </a:lnTo>
                  <a:lnTo>
                    <a:pt x="16017" y="1323"/>
                  </a:lnTo>
                  <a:lnTo>
                    <a:pt x="15989" y="1407"/>
                  </a:lnTo>
                  <a:lnTo>
                    <a:pt x="16200" y="1407"/>
                  </a:lnTo>
                  <a:lnTo>
                    <a:pt x="16200" y="3399"/>
                  </a:lnTo>
                  <a:lnTo>
                    <a:pt x="16658" y="4220"/>
                  </a:lnTo>
                  <a:lnTo>
                    <a:pt x="17298" y="3633"/>
                  </a:lnTo>
                  <a:lnTo>
                    <a:pt x="17939" y="3399"/>
                  </a:lnTo>
                  <a:lnTo>
                    <a:pt x="18763" y="2579"/>
                  </a:lnTo>
                  <a:lnTo>
                    <a:pt x="21417" y="2579"/>
                  </a:lnTo>
                  <a:lnTo>
                    <a:pt x="21600" y="3399"/>
                  </a:lnTo>
                  <a:lnTo>
                    <a:pt x="21445" y="3443"/>
                  </a:lnTo>
                  <a:lnTo>
                    <a:pt x="21600" y="4136"/>
                  </a:lnTo>
                  <a:lnTo>
                    <a:pt x="20776" y="4370"/>
                  </a:lnTo>
                  <a:lnTo>
                    <a:pt x="20136" y="4722"/>
                  </a:lnTo>
                  <a:lnTo>
                    <a:pt x="18397" y="4956"/>
                  </a:lnTo>
                  <a:lnTo>
                    <a:pt x="16658" y="5542"/>
                  </a:lnTo>
                  <a:lnTo>
                    <a:pt x="16137" y="6399"/>
                  </a:lnTo>
                  <a:lnTo>
                    <a:pt x="16200" y="6681"/>
                  </a:lnTo>
                  <a:lnTo>
                    <a:pt x="16383" y="7853"/>
                  </a:lnTo>
                  <a:lnTo>
                    <a:pt x="16292" y="8004"/>
                  </a:lnTo>
                  <a:lnTo>
                    <a:pt x="16383" y="8590"/>
                  </a:lnTo>
                  <a:lnTo>
                    <a:pt x="15742" y="9645"/>
                  </a:lnTo>
                  <a:lnTo>
                    <a:pt x="15742" y="10465"/>
                  </a:lnTo>
                  <a:lnTo>
                    <a:pt x="15376" y="11286"/>
                  </a:lnTo>
                  <a:lnTo>
                    <a:pt x="14126" y="11097"/>
                  </a:lnTo>
                  <a:lnTo>
                    <a:pt x="14461" y="11955"/>
                  </a:lnTo>
                  <a:lnTo>
                    <a:pt x="14236" y="12115"/>
                  </a:lnTo>
                  <a:lnTo>
                    <a:pt x="14461" y="12692"/>
                  </a:lnTo>
                  <a:lnTo>
                    <a:pt x="13637" y="13278"/>
                  </a:lnTo>
                  <a:lnTo>
                    <a:pt x="12997" y="14685"/>
                  </a:lnTo>
                  <a:lnTo>
                    <a:pt x="12997" y="16091"/>
                  </a:lnTo>
                  <a:lnTo>
                    <a:pt x="12264" y="16560"/>
                  </a:lnTo>
                  <a:lnTo>
                    <a:pt x="11898" y="16326"/>
                  </a:lnTo>
                  <a:lnTo>
                    <a:pt x="10800" y="16560"/>
                  </a:lnTo>
                  <a:lnTo>
                    <a:pt x="10617" y="17498"/>
                  </a:lnTo>
                  <a:lnTo>
                    <a:pt x="9519" y="17498"/>
                  </a:lnTo>
                  <a:lnTo>
                    <a:pt x="8603" y="18553"/>
                  </a:lnTo>
                  <a:lnTo>
                    <a:pt x="8603" y="20545"/>
                  </a:lnTo>
                  <a:lnTo>
                    <a:pt x="6681" y="21366"/>
                  </a:lnTo>
                  <a:lnTo>
                    <a:pt x="5583" y="21014"/>
                  </a:lnTo>
                  <a:lnTo>
                    <a:pt x="5125" y="21600"/>
                  </a:lnTo>
                  <a:lnTo>
                    <a:pt x="4485" y="21366"/>
                  </a:lnTo>
                  <a:lnTo>
                    <a:pt x="3020" y="21600"/>
                  </a:lnTo>
                  <a:lnTo>
                    <a:pt x="366" y="20545"/>
                  </a:lnTo>
                  <a:lnTo>
                    <a:pt x="765" y="19967"/>
                  </a:lnTo>
                  <a:lnTo>
                    <a:pt x="366" y="19808"/>
                  </a:lnTo>
                  <a:lnTo>
                    <a:pt x="1739" y="17816"/>
                  </a:lnTo>
                  <a:lnTo>
                    <a:pt x="1739" y="17146"/>
                  </a:lnTo>
                  <a:lnTo>
                    <a:pt x="641" y="16912"/>
                  </a:lnTo>
                  <a:lnTo>
                    <a:pt x="366" y="15271"/>
                  </a:lnTo>
                  <a:lnTo>
                    <a:pt x="0" y="13513"/>
                  </a:lnTo>
                  <a:lnTo>
                    <a:pt x="114" y="13324"/>
                  </a:lnTo>
                  <a:lnTo>
                    <a:pt x="0" y="12776"/>
                  </a:lnTo>
                  <a:lnTo>
                    <a:pt x="353" y="12195"/>
                  </a:lnTo>
                  <a:lnTo>
                    <a:pt x="0" y="11872"/>
                  </a:lnTo>
                  <a:lnTo>
                    <a:pt x="137" y="11260"/>
                  </a:lnTo>
                  <a:lnTo>
                    <a:pt x="0" y="11135"/>
                  </a:lnTo>
                  <a:lnTo>
                    <a:pt x="366" y="9494"/>
                  </a:lnTo>
                  <a:lnTo>
                    <a:pt x="824" y="6681"/>
                  </a:lnTo>
                  <a:lnTo>
                    <a:pt x="2380" y="7501"/>
                  </a:lnTo>
                  <a:lnTo>
                    <a:pt x="3661" y="7267"/>
                  </a:lnTo>
                  <a:lnTo>
                    <a:pt x="3844" y="6212"/>
                  </a:lnTo>
                  <a:lnTo>
                    <a:pt x="5125" y="5860"/>
                  </a:lnTo>
                  <a:lnTo>
                    <a:pt x="5858" y="5040"/>
                  </a:lnTo>
                  <a:lnTo>
                    <a:pt x="6224" y="3399"/>
                  </a:lnTo>
                  <a:lnTo>
                    <a:pt x="7505" y="2813"/>
                  </a:lnTo>
                  <a:lnTo>
                    <a:pt x="7780" y="1993"/>
                  </a:lnTo>
                  <a:lnTo>
                    <a:pt x="8420" y="2579"/>
                  </a:lnTo>
                  <a:lnTo>
                    <a:pt x="9702" y="2579"/>
                  </a:lnTo>
                  <a:lnTo>
                    <a:pt x="10800" y="3165"/>
                  </a:lnTo>
                  <a:lnTo>
                    <a:pt x="11258" y="3633"/>
                  </a:lnTo>
                  <a:lnTo>
                    <a:pt x="12264" y="2813"/>
                  </a:lnTo>
                  <a:lnTo>
                    <a:pt x="12722" y="3165"/>
                  </a:lnTo>
                  <a:lnTo>
                    <a:pt x="13363" y="2227"/>
                  </a:lnTo>
                  <a:lnTo>
                    <a:pt x="14278" y="2227"/>
                  </a:lnTo>
                  <a:lnTo>
                    <a:pt x="14278" y="1993"/>
                  </a:lnTo>
                  <a:lnTo>
                    <a:pt x="14461" y="93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20" name="Shape 2820"/>
            <p:cNvSpPr/>
            <p:nvPr/>
          </p:nvSpPr>
          <p:spPr>
            <a:xfrm>
              <a:off x="9887777" y="4951306"/>
              <a:ext cx="314103" cy="24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32" y="0"/>
                  </a:moveTo>
                  <a:lnTo>
                    <a:pt x="8900" y="1512"/>
                  </a:lnTo>
                  <a:lnTo>
                    <a:pt x="9132" y="1440"/>
                  </a:lnTo>
                  <a:lnTo>
                    <a:pt x="8910" y="2884"/>
                  </a:lnTo>
                  <a:lnTo>
                    <a:pt x="9132" y="3895"/>
                  </a:lnTo>
                  <a:lnTo>
                    <a:pt x="10361" y="3436"/>
                  </a:lnTo>
                  <a:lnTo>
                    <a:pt x="9132" y="5040"/>
                  </a:lnTo>
                  <a:lnTo>
                    <a:pt x="9064" y="5024"/>
                  </a:lnTo>
                  <a:lnTo>
                    <a:pt x="9132" y="5335"/>
                  </a:lnTo>
                  <a:lnTo>
                    <a:pt x="10361" y="4877"/>
                  </a:lnTo>
                  <a:lnTo>
                    <a:pt x="9132" y="6480"/>
                  </a:lnTo>
                  <a:lnTo>
                    <a:pt x="6146" y="5793"/>
                  </a:lnTo>
                  <a:lnTo>
                    <a:pt x="5983" y="7073"/>
                  </a:lnTo>
                  <a:lnTo>
                    <a:pt x="8781" y="6644"/>
                  </a:lnTo>
                  <a:lnTo>
                    <a:pt x="12468" y="8247"/>
                  </a:lnTo>
                  <a:lnTo>
                    <a:pt x="17912" y="7789"/>
                  </a:lnTo>
                  <a:lnTo>
                    <a:pt x="18615" y="11913"/>
                  </a:lnTo>
                  <a:lnTo>
                    <a:pt x="19493" y="11454"/>
                  </a:lnTo>
                  <a:lnTo>
                    <a:pt x="21073" y="12600"/>
                  </a:lnTo>
                  <a:lnTo>
                    <a:pt x="21073" y="14204"/>
                  </a:lnTo>
                  <a:lnTo>
                    <a:pt x="21600" y="16953"/>
                  </a:lnTo>
                  <a:lnTo>
                    <a:pt x="21324" y="16953"/>
                  </a:lnTo>
                  <a:lnTo>
                    <a:pt x="21600" y="18393"/>
                  </a:lnTo>
                  <a:lnTo>
                    <a:pt x="18615" y="18393"/>
                  </a:lnTo>
                  <a:lnTo>
                    <a:pt x="16507" y="17705"/>
                  </a:lnTo>
                  <a:lnTo>
                    <a:pt x="14927" y="19996"/>
                  </a:lnTo>
                  <a:lnTo>
                    <a:pt x="13698" y="20455"/>
                  </a:lnTo>
                  <a:lnTo>
                    <a:pt x="12468" y="21600"/>
                  </a:lnTo>
                  <a:lnTo>
                    <a:pt x="11590" y="19996"/>
                  </a:lnTo>
                  <a:lnTo>
                    <a:pt x="11590" y="16102"/>
                  </a:lnTo>
                  <a:lnTo>
                    <a:pt x="10712" y="16102"/>
                  </a:lnTo>
                  <a:lnTo>
                    <a:pt x="11185" y="14662"/>
                  </a:lnTo>
                  <a:lnTo>
                    <a:pt x="10712" y="14662"/>
                  </a:lnTo>
                  <a:lnTo>
                    <a:pt x="10849" y="14244"/>
                  </a:lnTo>
                  <a:lnTo>
                    <a:pt x="9483" y="13353"/>
                  </a:lnTo>
                  <a:lnTo>
                    <a:pt x="8254" y="15186"/>
                  </a:lnTo>
                  <a:lnTo>
                    <a:pt x="7902" y="16789"/>
                  </a:lnTo>
                  <a:lnTo>
                    <a:pt x="7902" y="17247"/>
                  </a:lnTo>
                  <a:lnTo>
                    <a:pt x="6146" y="17247"/>
                  </a:lnTo>
                  <a:lnTo>
                    <a:pt x="4917" y="19538"/>
                  </a:lnTo>
                  <a:lnTo>
                    <a:pt x="4039" y="18851"/>
                  </a:lnTo>
                  <a:lnTo>
                    <a:pt x="2107" y="20455"/>
                  </a:lnTo>
                  <a:lnTo>
                    <a:pt x="1229" y="19538"/>
                  </a:lnTo>
                  <a:lnTo>
                    <a:pt x="1609" y="18494"/>
                  </a:lnTo>
                  <a:lnTo>
                    <a:pt x="1229" y="18098"/>
                  </a:lnTo>
                  <a:lnTo>
                    <a:pt x="2706" y="14032"/>
                  </a:lnTo>
                  <a:lnTo>
                    <a:pt x="2459" y="11291"/>
                  </a:lnTo>
                  <a:lnTo>
                    <a:pt x="0" y="10146"/>
                  </a:lnTo>
                  <a:lnTo>
                    <a:pt x="512" y="8944"/>
                  </a:lnTo>
                  <a:lnTo>
                    <a:pt x="0" y="8705"/>
                  </a:lnTo>
                  <a:lnTo>
                    <a:pt x="878" y="6644"/>
                  </a:lnTo>
                  <a:lnTo>
                    <a:pt x="3337" y="7102"/>
                  </a:lnTo>
                  <a:lnTo>
                    <a:pt x="4566" y="4353"/>
                  </a:lnTo>
                  <a:lnTo>
                    <a:pt x="5444" y="114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21" name="Shape 2821"/>
            <p:cNvSpPr/>
            <p:nvPr/>
          </p:nvSpPr>
          <p:spPr>
            <a:xfrm>
              <a:off x="9969370" y="4821192"/>
              <a:ext cx="457596" cy="24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02" y="0"/>
                  </a:moveTo>
                  <a:lnTo>
                    <a:pt x="11934" y="2291"/>
                  </a:lnTo>
                  <a:lnTo>
                    <a:pt x="12777" y="1604"/>
                  </a:lnTo>
                  <a:lnTo>
                    <a:pt x="15912" y="2291"/>
                  </a:lnTo>
                  <a:lnTo>
                    <a:pt x="19046" y="2749"/>
                  </a:lnTo>
                  <a:lnTo>
                    <a:pt x="20010" y="4353"/>
                  </a:lnTo>
                  <a:lnTo>
                    <a:pt x="21095" y="5040"/>
                  </a:lnTo>
                  <a:lnTo>
                    <a:pt x="20854" y="5956"/>
                  </a:lnTo>
                  <a:lnTo>
                    <a:pt x="20820" y="5986"/>
                  </a:lnTo>
                  <a:lnTo>
                    <a:pt x="21600" y="6480"/>
                  </a:lnTo>
                  <a:lnTo>
                    <a:pt x="21359" y="7396"/>
                  </a:lnTo>
                  <a:lnTo>
                    <a:pt x="18225" y="10146"/>
                  </a:lnTo>
                  <a:lnTo>
                    <a:pt x="17622" y="12436"/>
                  </a:lnTo>
                  <a:lnTo>
                    <a:pt x="15091" y="12895"/>
                  </a:lnTo>
                  <a:lnTo>
                    <a:pt x="14488" y="15644"/>
                  </a:lnTo>
                  <a:lnTo>
                    <a:pt x="12198" y="15186"/>
                  </a:lnTo>
                  <a:lnTo>
                    <a:pt x="10992" y="16102"/>
                  </a:lnTo>
                  <a:lnTo>
                    <a:pt x="9064" y="18393"/>
                  </a:lnTo>
                  <a:lnTo>
                    <a:pt x="9305" y="19309"/>
                  </a:lnTo>
                  <a:lnTo>
                    <a:pt x="8823" y="20455"/>
                  </a:lnTo>
                  <a:lnTo>
                    <a:pt x="5086" y="21600"/>
                  </a:lnTo>
                  <a:lnTo>
                    <a:pt x="2554" y="19996"/>
                  </a:lnTo>
                  <a:lnTo>
                    <a:pt x="505" y="19996"/>
                  </a:lnTo>
                  <a:lnTo>
                    <a:pt x="631" y="18556"/>
                  </a:lnTo>
                  <a:lnTo>
                    <a:pt x="0" y="18556"/>
                  </a:lnTo>
                  <a:lnTo>
                    <a:pt x="241" y="15807"/>
                  </a:lnTo>
                  <a:lnTo>
                    <a:pt x="2290" y="16953"/>
                  </a:lnTo>
                  <a:lnTo>
                    <a:pt x="3134" y="15349"/>
                  </a:lnTo>
                  <a:lnTo>
                    <a:pt x="4581" y="15807"/>
                  </a:lnTo>
                  <a:lnTo>
                    <a:pt x="6774" y="13028"/>
                  </a:lnTo>
                  <a:lnTo>
                    <a:pt x="5327" y="11291"/>
                  </a:lnTo>
                  <a:lnTo>
                    <a:pt x="3880" y="12436"/>
                  </a:lnTo>
                  <a:lnTo>
                    <a:pt x="2554" y="10833"/>
                  </a:lnTo>
                  <a:lnTo>
                    <a:pt x="2810" y="10313"/>
                  </a:lnTo>
                  <a:lnTo>
                    <a:pt x="2049" y="9393"/>
                  </a:lnTo>
                  <a:lnTo>
                    <a:pt x="3529" y="6380"/>
                  </a:lnTo>
                  <a:lnTo>
                    <a:pt x="3640" y="5904"/>
                  </a:lnTo>
                  <a:lnTo>
                    <a:pt x="2893" y="5498"/>
                  </a:lnTo>
                  <a:lnTo>
                    <a:pt x="3375" y="3436"/>
                  </a:lnTo>
                  <a:lnTo>
                    <a:pt x="4581" y="2749"/>
                  </a:lnTo>
                  <a:lnTo>
                    <a:pt x="7956" y="4353"/>
                  </a:lnTo>
                  <a:lnTo>
                    <a:pt x="8317" y="114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22" name="Shape 2822"/>
            <p:cNvSpPr/>
            <p:nvPr/>
          </p:nvSpPr>
          <p:spPr>
            <a:xfrm>
              <a:off x="9412673" y="4698739"/>
              <a:ext cx="718069" cy="46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1" y="0"/>
                  </a:moveTo>
                  <a:lnTo>
                    <a:pt x="3625" y="237"/>
                  </a:lnTo>
                  <a:lnTo>
                    <a:pt x="5622" y="1898"/>
                  </a:lnTo>
                  <a:lnTo>
                    <a:pt x="6698" y="3084"/>
                  </a:lnTo>
                  <a:lnTo>
                    <a:pt x="7773" y="5575"/>
                  </a:lnTo>
                  <a:lnTo>
                    <a:pt x="9233" y="4982"/>
                  </a:lnTo>
                  <a:lnTo>
                    <a:pt x="11460" y="4745"/>
                  </a:lnTo>
                  <a:lnTo>
                    <a:pt x="12920" y="6643"/>
                  </a:lnTo>
                  <a:lnTo>
                    <a:pt x="12920" y="9252"/>
                  </a:lnTo>
                  <a:lnTo>
                    <a:pt x="13458" y="9252"/>
                  </a:lnTo>
                  <a:lnTo>
                    <a:pt x="13611" y="11506"/>
                  </a:lnTo>
                  <a:lnTo>
                    <a:pt x="15224" y="11506"/>
                  </a:lnTo>
                  <a:lnTo>
                    <a:pt x="15608" y="12929"/>
                  </a:lnTo>
                  <a:lnTo>
                    <a:pt x="15756" y="12929"/>
                  </a:lnTo>
                  <a:lnTo>
                    <a:pt x="16362" y="11162"/>
                  </a:lnTo>
                  <a:lnTo>
                    <a:pt x="17821" y="9501"/>
                  </a:lnTo>
                  <a:lnTo>
                    <a:pt x="18143" y="9252"/>
                  </a:lnTo>
                  <a:lnTo>
                    <a:pt x="18407" y="9049"/>
                  </a:lnTo>
                  <a:lnTo>
                    <a:pt x="18911" y="8659"/>
                  </a:lnTo>
                  <a:lnTo>
                    <a:pt x="19219" y="8896"/>
                  </a:lnTo>
                  <a:lnTo>
                    <a:pt x="18374" y="10676"/>
                  </a:lnTo>
                  <a:lnTo>
                    <a:pt x="19065" y="11506"/>
                  </a:lnTo>
                  <a:lnTo>
                    <a:pt x="20140" y="10913"/>
                  </a:lnTo>
                  <a:lnTo>
                    <a:pt x="21600" y="12336"/>
                  </a:lnTo>
                  <a:lnTo>
                    <a:pt x="19987" y="13997"/>
                  </a:lnTo>
                  <a:lnTo>
                    <a:pt x="19922" y="13980"/>
                  </a:lnTo>
                  <a:lnTo>
                    <a:pt x="19665" y="14246"/>
                  </a:lnTo>
                  <a:lnTo>
                    <a:pt x="18743" y="14008"/>
                  </a:lnTo>
                  <a:lnTo>
                    <a:pt x="18205" y="14246"/>
                  </a:lnTo>
                  <a:lnTo>
                    <a:pt x="18052" y="13415"/>
                  </a:lnTo>
                  <a:lnTo>
                    <a:pt x="18205" y="12229"/>
                  </a:lnTo>
                  <a:lnTo>
                    <a:pt x="16881" y="12716"/>
                  </a:lnTo>
                  <a:lnTo>
                    <a:pt x="16530" y="14234"/>
                  </a:lnTo>
                  <a:lnTo>
                    <a:pt x="15992" y="15658"/>
                  </a:lnTo>
                  <a:lnTo>
                    <a:pt x="15782" y="15611"/>
                  </a:lnTo>
                  <a:lnTo>
                    <a:pt x="15670" y="15906"/>
                  </a:lnTo>
                  <a:lnTo>
                    <a:pt x="14810" y="15717"/>
                  </a:lnTo>
                  <a:lnTo>
                    <a:pt x="14533" y="16488"/>
                  </a:lnTo>
                  <a:lnTo>
                    <a:pt x="15455" y="17081"/>
                  </a:lnTo>
                  <a:lnTo>
                    <a:pt x="15762" y="19098"/>
                  </a:lnTo>
                  <a:lnTo>
                    <a:pt x="15071" y="21351"/>
                  </a:lnTo>
                  <a:lnTo>
                    <a:pt x="14865" y="21219"/>
                  </a:lnTo>
                  <a:lnTo>
                    <a:pt x="14749" y="21600"/>
                  </a:lnTo>
                  <a:lnTo>
                    <a:pt x="13827" y="21007"/>
                  </a:lnTo>
                  <a:lnTo>
                    <a:pt x="13136" y="21007"/>
                  </a:lnTo>
                  <a:lnTo>
                    <a:pt x="13136" y="19583"/>
                  </a:lnTo>
                  <a:lnTo>
                    <a:pt x="11446" y="18753"/>
                  </a:lnTo>
                  <a:lnTo>
                    <a:pt x="10217" y="17330"/>
                  </a:lnTo>
                  <a:lnTo>
                    <a:pt x="9295" y="16262"/>
                  </a:lnTo>
                  <a:lnTo>
                    <a:pt x="7989" y="14483"/>
                  </a:lnTo>
                  <a:lnTo>
                    <a:pt x="7298" y="11992"/>
                  </a:lnTo>
                  <a:lnTo>
                    <a:pt x="6913" y="11399"/>
                  </a:lnTo>
                  <a:lnTo>
                    <a:pt x="5454" y="11755"/>
                  </a:lnTo>
                  <a:lnTo>
                    <a:pt x="5147" y="11162"/>
                  </a:lnTo>
                  <a:lnTo>
                    <a:pt x="4916" y="9145"/>
                  </a:lnTo>
                  <a:lnTo>
                    <a:pt x="3373" y="7897"/>
                  </a:lnTo>
                  <a:lnTo>
                    <a:pt x="2550" y="8896"/>
                  </a:lnTo>
                  <a:lnTo>
                    <a:pt x="2004" y="9317"/>
                  </a:lnTo>
                  <a:lnTo>
                    <a:pt x="1474" y="9727"/>
                  </a:lnTo>
                  <a:lnTo>
                    <a:pt x="1781" y="11150"/>
                  </a:lnTo>
                  <a:lnTo>
                    <a:pt x="1406" y="11150"/>
                  </a:lnTo>
                  <a:lnTo>
                    <a:pt x="1460" y="11399"/>
                  </a:lnTo>
                  <a:lnTo>
                    <a:pt x="0" y="11399"/>
                  </a:lnTo>
                  <a:lnTo>
                    <a:pt x="0" y="1553"/>
                  </a:lnTo>
                  <a:lnTo>
                    <a:pt x="322" y="1420"/>
                  </a:lnTo>
                  <a:lnTo>
                    <a:pt x="322" y="130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23" name="Shape 2823"/>
            <p:cNvSpPr/>
            <p:nvPr/>
          </p:nvSpPr>
          <p:spPr>
            <a:xfrm>
              <a:off x="9013934" y="4055094"/>
              <a:ext cx="1703903" cy="930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8" y="0"/>
                  </a:moveTo>
                  <a:lnTo>
                    <a:pt x="12787" y="415"/>
                  </a:lnTo>
                  <a:lnTo>
                    <a:pt x="12801" y="595"/>
                  </a:lnTo>
                  <a:lnTo>
                    <a:pt x="12957" y="664"/>
                  </a:lnTo>
                  <a:lnTo>
                    <a:pt x="13058" y="1969"/>
                  </a:lnTo>
                  <a:lnTo>
                    <a:pt x="13467" y="1661"/>
                  </a:lnTo>
                  <a:lnTo>
                    <a:pt x="14147" y="2372"/>
                  </a:lnTo>
                  <a:lnTo>
                    <a:pt x="14141" y="2437"/>
                  </a:lnTo>
                  <a:lnTo>
                    <a:pt x="14316" y="2621"/>
                  </a:lnTo>
                  <a:lnTo>
                    <a:pt x="14274" y="3084"/>
                  </a:lnTo>
                  <a:lnTo>
                    <a:pt x="14600" y="3084"/>
                  </a:lnTo>
                  <a:lnTo>
                    <a:pt x="15927" y="1542"/>
                  </a:lnTo>
                  <a:lnTo>
                    <a:pt x="15668" y="2076"/>
                  </a:lnTo>
                  <a:lnTo>
                    <a:pt x="15739" y="2206"/>
                  </a:lnTo>
                  <a:lnTo>
                    <a:pt x="16097" y="1791"/>
                  </a:lnTo>
                  <a:lnTo>
                    <a:pt x="15838" y="2324"/>
                  </a:lnTo>
                  <a:lnTo>
                    <a:pt x="16550" y="3629"/>
                  </a:lnTo>
                  <a:lnTo>
                    <a:pt x="17569" y="7151"/>
                  </a:lnTo>
                  <a:lnTo>
                    <a:pt x="17837" y="6465"/>
                  </a:lnTo>
                  <a:lnTo>
                    <a:pt x="18582" y="7295"/>
                  </a:lnTo>
                  <a:lnTo>
                    <a:pt x="19294" y="6880"/>
                  </a:lnTo>
                  <a:lnTo>
                    <a:pt x="19585" y="7117"/>
                  </a:lnTo>
                  <a:lnTo>
                    <a:pt x="19616" y="7252"/>
                  </a:lnTo>
                  <a:lnTo>
                    <a:pt x="19755" y="7366"/>
                  </a:lnTo>
                  <a:lnTo>
                    <a:pt x="19949" y="8230"/>
                  </a:lnTo>
                  <a:lnTo>
                    <a:pt x="20200" y="8422"/>
                  </a:lnTo>
                  <a:lnTo>
                    <a:pt x="20275" y="8598"/>
                  </a:lnTo>
                  <a:lnTo>
                    <a:pt x="20370" y="8671"/>
                  </a:lnTo>
                  <a:lnTo>
                    <a:pt x="20487" y="8945"/>
                  </a:lnTo>
                  <a:lnTo>
                    <a:pt x="21107" y="8837"/>
                  </a:lnTo>
                  <a:lnTo>
                    <a:pt x="21208" y="9098"/>
                  </a:lnTo>
                  <a:lnTo>
                    <a:pt x="21276" y="9086"/>
                  </a:lnTo>
                  <a:lnTo>
                    <a:pt x="21600" y="9916"/>
                  </a:lnTo>
                  <a:lnTo>
                    <a:pt x="21147" y="10924"/>
                  </a:lnTo>
                  <a:lnTo>
                    <a:pt x="20758" y="11043"/>
                  </a:lnTo>
                  <a:lnTo>
                    <a:pt x="20661" y="12466"/>
                  </a:lnTo>
                  <a:lnTo>
                    <a:pt x="20370" y="13119"/>
                  </a:lnTo>
                  <a:lnTo>
                    <a:pt x="19366" y="12585"/>
                  </a:lnTo>
                  <a:lnTo>
                    <a:pt x="18978" y="15135"/>
                  </a:lnTo>
                  <a:lnTo>
                    <a:pt x="18751" y="15372"/>
                  </a:lnTo>
                  <a:lnTo>
                    <a:pt x="17683" y="15966"/>
                  </a:lnTo>
                  <a:lnTo>
                    <a:pt x="18136" y="18219"/>
                  </a:lnTo>
                  <a:lnTo>
                    <a:pt x="17780" y="18635"/>
                  </a:lnTo>
                  <a:lnTo>
                    <a:pt x="17845" y="19346"/>
                  </a:lnTo>
                  <a:lnTo>
                    <a:pt x="17553" y="19168"/>
                  </a:lnTo>
                  <a:lnTo>
                    <a:pt x="17407" y="18934"/>
                  </a:lnTo>
                  <a:lnTo>
                    <a:pt x="17384" y="18920"/>
                  </a:lnTo>
                  <a:lnTo>
                    <a:pt x="17279" y="18751"/>
                  </a:lnTo>
                  <a:lnTo>
                    <a:pt x="16453" y="18635"/>
                  </a:lnTo>
                  <a:lnTo>
                    <a:pt x="15611" y="18457"/>
                  </a:lnTo>
                  <a:lnTo>
                    <a:pt x="15385" y="18635"/>
                  </a:lnTo>
                  <a:lnTo>
                    <a:pt x="14705" y="18041"/>
                  </a:lnTo>
                  <a:lnTo>
                    <a:pt x="14413" y="18338"/>
                  </a:lnTo>
                  <a:lnTo>
                    <a:pt x="14316" y="19168"/>
                  </a:lnTo>
                  <a:lnTo>
                    <a:pt x="13410" y="18753"/>
                  </a:lnTo>
                  <a:lnTo>
                    <a:pt x="13086" y="18931"/>
                  </a:lnTo>
                  <a:lnTo>
                    <a:pt x="12957" y="19465"/>
                  </a:lnTo>
                  <a:lnTo>
                    <a:pt x="12633" y="19761"/>
                  </a:lnTo>
                  <a:lnTo>
                    <a:pt x="12018" y="20592"/>
                  </a:lnTo>
                  <a:lnTo>
                    <a:pt x="11726" y="21600"/>
                  </a:lnTo>
                  <a:lnTo>
                    <a:pt x="11565" y="21600"/>
                  </a:lnTo>
                  <a:lnTo>
                    <a:pt x="11508" y="21351"/>
                  </a:lnTo>
                  <a:lnTo>
                    <a:pt x="11395" y="21351"/>
                  </a:lnTo>
                  <a:lnTo>
                    <a:pt x="11290" y="20888"/>
                  </a:lnTo>
                  <a:lnTo>
                    <a:pt x="10723" y="20888"/>
                  </a:lnTo>
                  <a:lnTo>
                    <a:pt x="10709" y="20640"/>
                  </a:lnTo>
                  <a:lnTo>
                    <a:pt x="10553" y="20640"/>
                  </a:lnTo>
                  <a:lnTo>
                    <a:pt x="10503" y="19761"/>
                  </a:lnTo>
                  <a:lnTo>
                    <a:pt x="10432" y="19761"/>
                  </a:lnTo>
                  <a:lnTo>
                    <a:pt x="10432" y="19513"/>
                  </a:lnTo>
                  <a:lnTo>
                    <a:pt x="10262" y="19513"/>
                  </a:lnTo>
                  <a:lnTo>
                    <a:pt x="10262" y="18208"/>
                  </a:lnTo>
                  <a:lnTo>
                    <a:pt x="9809" y="17509"/>
                  </a:lnTo>
                  <a:lnTo>
                    <a:pt x="8878" y="17626"/>
                  </a:lnTo>
                  <a:lnTo>
                    <a:pt x="8263" y="17923"/>
                  </a:lnTo>
                  <a:lnTo>
                    <a:pt x="8160" y="17642"/>
                  </a:lnTo>
                  <a:lnTo>
                    <a:pt x="8093" y="17674"/>
                  </a:lnTo>
                  <a:lnTo>
                    <a:pt x="7658" y="16480"/>
                  </a:lnTo>
                  <a:lnTo>
                    <a:pt x="7356" y="16084"/>
                  </a:lnTo>
                  <a:lnTo>
                    <a:pt x="6515" y="15254"/>
                  </a:lnTo>
                  <a:lnTo>
                    <a:pt x="6450" y="15135"/>
                  </a:lnTo>
                  <a:lnTo>
                    <a:pt x="5123" y="15788"/>
                  </a:lnTo>
                  <a:lnTo>
                    <a:pt x="5123" y="20710"/>
                  </a:lnTo>
                  <a:lnTo>
                    <a:pt x="4831" y="20710"/>
                  </a:lnTo>
                  <a:lnTo>
                    <a:pt x="4746" y="20462"/>
                  </a:lnTo>
                  <a:lnTo>
                    <a:pt x="4662" y="20462"/>
                  </a:lnTo>
                  <a:lnTo>
                    <a:pt x="4389" y="19663"/>
                  </a:lnTo>
                  <a:lnTo>
                    <a:pt x="4151" y="19465"/>
                  </a:lnTo>
                  <a:lnTo>
                    <a:pt x="3536" y="19583"/>
                  </a:lnTo>
                  <a:lnTo>
                    <a:pt x="3310" y="19999"/>
                  </a:lnTo>
                  <a:lnTo>
                    <a:pt x="3310" y="19761"/>
                  </a:lnTo>
                  <a:lnTo>
                    <a:pt x="3354" y="19359"/>
                  </a:lnTo>
                  <a:lnTo>
                    <a:pt x="3140" y="19750"/>
                  </a:lnTo>
                  <a:lnTo>
                    <a:pt x="3140" y="19513"/>
                  </a:lnTo>
                  <a:lnTo>
                    <a:pt x="3205" y="18920"/>
                  </a:lnTo>
                  <a:lnTo>
                    <a:pt x="3163" y="18654"/>
                  </a:lnTo>
                  <a:lnTo>
                    <a:pt x="2695" y="18338"/>
                  </a:lnTo>
                  <a:lnTo>
                    <a:pt x="2667" y="18185"/>
                  </a:lnTo>
                  <a:lnTo>
                    <a:pt x="2525" y="18089"/>
                  </a:lnTo>
                  <a:lnTo>
                    <a:pt x="2319" y="16956"/>
                  </a:lnTo>
                  <a:lnTo>
                    <a:pt x="2144" y="16796"/>
                  </a:lnTo>
                  <a:lnTo>
                    <a:pt x="2144" y="16703"/>
                  </a:lnTo>
                  <a:lnTo>
                    <a:pt x="1975" y="16547"/>
                  </a:lnTo>
                  <a:lnTo>
                    <a:pt x="1975" y="16132"/>
                  </a:lnTo>
                  <a:lnTo>
                    <a:pt x="2525" y="16251"/>
                  </a:lnTo>
                  <a:lnTo>
                    <a:pt x="2525" y="15302"/>
                  </a:lnTo>
                  <a:lnTo>
                    <a:pt x="2978" y="15124"/>
                  </a:lnTo>
                  <a:lnTo>
                    <a:pt x="3431" y="15302"/>
                  </a:lnTo>
                  <a:lnTo>
                    <a:pt x="3496" y="13878"/>
                  </a:lnTo>
                  <a:lnTo>
                    <a:pt x="3451" y="13297"/>
                  </a:lnTo>
                  <a:lnTo>
                    <a:pt x="3051" y="13297"/>
                  </a:lnTo>
                  <a:lnTo>
                    <a:pt x="2598" y="13000"/>
                  </a:lnTo>
                  <a:lnTo>
                    <a:pt x="1982" y="13712"/>
                  </a:lnTo>
                  <a:lnTo>
                    <a:pt x="1529" y="14008"/>
                  </a:lnTo>
                  <a:lnTo>
                    <a:pt x="1238" y="13712"/>
                  </a:lnTo>
                  <a:lnTo>
                    <a:pt x="1244" y="13642"/>
                  </a:lnTo>
                  <a:lnTo>
                    <a:pt x="1068" y="13463"/>
                  </a:lnTo>
                  <a:lnTo>
                    <a:pt x="1133" y="12752"/>
                  </a:lnTo>
                  <a:lnTo>
                    <a:pt x="918" y="12051"/>
                  </a:lnTo>
                  <a:lnTo>
                    <a:pt x="526" y="12051"/>
                  </a:lnTo>
                  <a:lnTo>
                    <a:pt x="426" y="11803"/>
                  </a:lnTo>
                  <a:lnTo>
                    <a:pt x="356" y="11803"/>
                  </a:lnTo>
                  <a:lnTo>
                    <a:pt x="0" y="10913"/>
                  </a:lnTo>
                  <a:lnTo>
                    <a:pt x="291" y="9786"/>
                  </a:lnTo>
                  <a:lnTo>
                    <a:pt x="129" y="9549"/>
                  </a:lnTo>
                  <a:lnTo>
                    <a:pt x="518" y="7829"/>
                  </a:lnTo>
                  <a:lnTo>
                    <a:pt x="686" y="8083"/>
                  </a:lnTo>
                  <a:lnTo>
                    <a:pt x="688" y="8077"/>
                  </a:lnTo>
                  <a:lnTo>
                    <a:pt x="1069" y="8653"/>
                  </a:lnTo>
                  <a:lnTo>
                    <a:pt x="1133" y="7710"/>
                  </a:lnTo>
                  <a:lnTo>
                    <a:pt x="2201" y="6050"/>
                  </a:lnTo>
                  <a:lnTo>
                    <a:pt x="3043" y="5872"/>
                  </a:lnTo>
                  <a:lnTo>
                    <a:pt x="4208" y="6999"/>
                  </a:lnTo>
                  <a:lnTo>
                    <a:pt x="4823" y="7710"/>
                  </a:lnTo>
                  <a:lnTo>
                    <a:pt x="5341" y="6999"/>
                  </a:lnTo>
                  <a:lnTo>
                    <a:pt x="6183" y="6880"/>
                  </a:lnTo>
                  <a:lnTo>
                    <a:pt x="6863" y="7710"/>
                  </a:lnTo>
                  <a:lnTo>
                    <a:pt x="7025" y="7295"/>
                  </a:lnTo>
                  <a:lnTo>
                    <a:pt x="7802" y="7414"/>
                  </a:lnTo>
                  <a:lnTo>
                    <a:pt x="7863" y="6625"/>
                  </a:lnTo>
                  <a:lnTo>
                    <a:pt x="7194" y="5824"/>
                  </a:lnTo>
                  <a:lnTo>
                    <a:pt x="7213" y="5801"/>
                  </a:lnTo>
                  <a:lnTo>
                    <a:pt x="7025" y="5575"/>
                  </a:lnTo>
                  <a:lnTo>
                    <a:pt x="7575" y="4923"/>
                  </a:lnTo>
                  <a:lnTo>
                    <a:pt x="7413" y="4330"/>
                  </a:lnTo>
                  <a:lnTo>
                    <a:pt x="7964" y="3914"/>
                  </a:lnTo>
                  <a:lnTo>
                    <a:pt x="7575" y="2906"/>
                  </a:lnTo>
                  <a:lnTo>
                    <a:pt x="7802" y="2372"/>
                  </a:lnTo>
                  <a:lnTo>
                    <a:pt x="9776" y="1839"/>
                  </a:lnTo>
                  <a:lnTo>
                    <a:pt x="10003" y="1364"/>
                  </a:lnTo>
                  <a:lnTo>
                    <a:pt x="11330" y="71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24" name="Shape 2824"/>
            <p:cNvSpPr/>
            <p:nvPr/>
          </p:nvSpPr>
          <p:spPr>
            <a:xfrm>
              <a:off x="10725254" y="4284678"/>
              <a:ext cx="1330824" cy="64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19" y="0"/>
                  </a:moveTo>
                  <a:lnTo>
                    <a:pt x="8207" y="1023"/>
                  </a:lnTo>
                  <a:lnTo>
                    <a:pt x="8787" y="1194"/>
                  </a:lnTo>
                  <a:lnTo>
                    <a:pt x="9574" y="1791"/>
                  </a:lnTo>
                  <a:lnTo>
                    <a:pt x="9617" y="2350"/>
                  </a:lnTo>
                  <a:lnTo>
                    <a:pt x="9705" y="2416"/>
                  </a:lnTo>
                  <a:lnTo>
                    <a:pt x="9787" y="3490"/>
                  </a:lnTo>
                  <a:lnTo>
                    <a:pt x="10652" y="4263"/>
                  </a:lnTo>
                  <a:lnTo>
                    <a:pt x="11357" y="3837"/>
                  </a:lnTo>
                  <a:lnTo>
                    <a:pt x="12144" y="3666"/>
                  </a:lnTo>
                  <a:lnTo>
                    <a:pt x="12807" y="3837"/>
                  </a:lnTo>
                  <a:lnTo>
                    <a:pt x="13512" y="4860"/>
                  </a:lnTo>
                  <a:lnTo>
                    <a:pt x="13885" y="6054"/>
                  </a:lnTo>
                  <a:lnTo>
                    <a:pt x="14507" y="6054"/>
                  </a:lnTo>
                  <a:lnTo>
                    <a:pt x="15377" y="6224"/>
                  </a:lnTo>
                  <a:lnTo>
                    <a:pt x="15957" y="5883"/>
                  </a:lnTo>
                  <a:lnTo>
                    <a:pt x="16828" y="5457"/>
                  </a:lnTo>
                  <a:lnTo>
                    <a:pt x="17822" y="4007"/>
                  </a:lnTo>
                  <a:lnTo>
                    <a:pt x="18320" y="4263"/>
                  </a:lnTo>
                  <a:lnTo>
                    <a:pt x="18610" y="4860"/>
                  </a:lnTo>
                  <a:lnTo>
                    <a:pt x="19397" y="4604"/>
                  </a:lnTo>
                  <a:lnTo>
                    <a:pt x="19270" y="5313"/>
                  </a:lnTo>
                  <a:lnTo>
                    <a:pt x="19528" y="5230"/>
                  </a:lnTo>
                  <a:lnTo>
                    <a:pt x="19238" y="6850"/>
                  </a:lnTo>
                  <a:lnTo>
                    <a:pt x="18740" y="8896"/>
                  </a:lnTo>
                  <a:lnTo>
                    <a:pt x="18820" y="9290"/>
                  </a:lnTo>
                  <a:lnTo>
                    <a:pt x="19190" y="8867"/>
                  </a:lnTo>
                  <a:lnTo>
                    <a:pt x="19770" y="9294"/>
                  </a:lnTo>
                  <a:lnTo>
                    <a:pt x="20392" y="8441"/>
                  </a:lnTo>
                  <a:lnTo>
                    <a:pt x="20848" y="9123"/>
                  </a:lnTo>
                  <a:lnTo>
                    <a:pt x="21470" y="10487"/>
                  </a:lnTo>
                  <a:lnTo>
                    <a:pt x="21470" y="10827"/>
                  </a:lnTo>
                  <a:lnTo>
                    <a:pt x="21600" y="11113"/>
                  </a:lnTo>
                  <a:lnTo>
                    <a:pt x="21600" y="11965"/>
                  </a:lnTo>
                  <a:lnTo>
                    <a:pt x="20978" y="11710"/>
                  </a:lnTo>
                  <a:lnTo>
                    <a:pt x="20025" y="11965"/>
                  </a:lnTo>
                  <a:lnTo>
                    <a:pt x="19528" y="12562"/>
                  </a:lnTo>
                  <a:lnTo>
                    <a:pt x="19113" y="13926"/>
                  </a:lnTo>
                  <a:lnTo>
                    <a:pt x="18036" y="14523"/>
                  </a:lnTo>
                  <a:lnTo>
                    <a:pt x="17372" y="15546"/>
                  </a:lnTo>
                  <a:lnTo>
                    <a:pt x="16668" y="15120"/>
                  </a:lnTo>
                  <a:lnTo>
                    <a:pt x="16295" y="14950"/>
                  </a:lnTo>
                  <a:lnTo>
                    <a:pt x="16036" y="16240"/>
                  </a:lnTo>
                  <a:lnTo>
                    <a:pt x="16082" y="16370"/>
                  </a:lnTo>
                  <a:lnTo>
                    <a:pt x="16139" y="16787"/>
                  </a:lnTo>
                  <a:lnTo>
                    <a:pt x="16212" y="16996"/>
                  </a:lnTo>
                  <a:lnTo>
                    <a:pt x="16295" y="17593"/>
                  </a:lnTo>
                  <a:lnTo>
                    <a:pt x="15797" y="18360"/>
                  </a:lnTo>
                  <a:lnTo>
                    <a:pt x="15300" y="19213"/>
                  </a:lnTo>
                  <a:lnTo>
                    <a:pt x="14513" y="19980"/>
                  </a:lnTo>
                  <a:lnTo>
                    <a:pt x="13559" y="19980"/>
                  </a:lnTo>
                  <a:lnTo>
                    <a:pt x="12482" y="20577"/>
                  </a:lnTo>
                  <a:lnTo>
                    <a:pt x="11694" y="21600"/>
                  </a:lnTo>
                  <a:lnTo>
                    <a:pt x="11404" y="21003"/>
                  </a:lnTo>
                  <a:lnTo>
                    <a:pt x="10616" y="21003"/>
                  </a:lnTo>
                  <a:lnTo>
                    <a:pt x="9622" y="19980"/>
                  </a:lnTo>
                  <a:lnTo>
                    <a:pt x="8917" y="19639"/>
                  </a:lnTo>
                  <a:lnTo>
                    <a:pt x="8047" y="19980"/>
                  </a:lnTo>
                  <a:lnTo>
                    <a:pt x="6596" y="19639"/>
                  </a:lnTo>
                  <a:lnTo>
                    <a:pt x="5891" y="19639"/>
                  </a:lnTo>
                  <a:lnTo>
                    <a:pt x="5518" y="18360"/>
                  </a:lnTo>
                  <a:lnTo>
                    <a:pt x="5436" y="17897"/>
                  </a:lnTo>
                  <a:lnTo>
                    <a:pt x="5388" y="17735"/>
                  </a:lnTo>
                  <a:lnTo>
                    <a:pt x="5209" y="16732"/>
                  </a:lnTo>
                  <a:lnTo>
                    <a:pt x="4814" y="16570"/>
                  </a:lnTo>
                  <a:lnTo>
                    <a:pt x="3943" y="15376"/>
                  </a:lnTo>
                  <a:lnTo>
                    <a:pt x="3073" y="14950"/>
                  </a:lnTo>
                  <a:lnTo>
                    <a:pt x="2286" y="14779"/>
                  </a:lnTo>
                  <a:lnTo>
                    <a:pt x="2078" y="13926"/>
                  </a:lnTo>
                  <a:lnTo>
                    <a:pt x="2084" y="13861"/>
                  </a:lnTo>
                  <a:lnTo>
                    <a:pt x="1948" y="13301"/>
                  </a:lnTo>
                  <a:lnTo>
                    <a:pt x="2142" y="11070"/>
                  </a:lnTo>
                  <a:lnTo>
                    <a:pt x="1788" y="9919"/>
                  </a:lnTo>
                  <a:lnTo>
                    <a:pt x="918" y="9066"/>
                  </a:lnTo>
                  <a:lnTo>
                    <a:pt x="296" y="8128"/>
                  </a:lnTo>
                  <a:lnTo>
                    <a:pt x="237" y="7610"/>
                  </a:lnTo>
                  <a:lnTo>
                    <a:pt x="166" y="7503"/>
                  </a:lnTo>
                  <a:lnTo>
                    <a:pt x="0" y="6054"/>
                  </a:lnTo>
                  <a:lnTo>
                    <a:pt x="788" y="5627"/>
                  </a:lnTo>
                  <a:lnTo>
                    <a:pt x="1948" y="3837"/>
                  </a:lnTo>
                  <a:lnTo>
                    <a:pt x="3026" y="2814"/>
                  </a:lnTo>
                  <a:lnTo>
                    <a:pt x="3606" y="3411"/>
                  </a:lnTo>
                  <a:lnTo>
                    <a:pt x="4311" y="3411"/>
                  </a:lnTo>
                  <a:lnTo>
                    <a:pt x="4808" y="4434"/>
                  </a:lnTo>
                  <a:lnTo>
                    <a:pt x="5388" y="4434"/>
                  </a:lnTo>
                  <a:lnTo>
                    <a:pt x="6341" y="5030"/>
                  </a:lnTo>
                  <a:lnTo>
                    <a:pt x="7038" y="3682"/>
                  </a:lnTo>
                  <a:lnTo>
                    <a:pt x="6886" y="3013"/>
                  </a:lnTo>
                  <a:lnTo>
                    <a:pt x="6893" y="2990"/>
                  </a:lnTo>
                  <a:lnTo>
                    <a:pt x="6756" y="238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25" name="Shape 2825"/>
            <p:cNvSpPr/>
            <p:nvPr/>
          </p:nvSpPr>
          <p:spPr>
            <a:xfrm>
              <a:off x="10411155" y="5487454"/>
              <a:ext cx="342679" cy="18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77" y="0"/>
                  </a:moveTo>
                  <a:lnTo>
                    <a:pt x="6308" y="1457"/>
                  </a:lnTo>
                  <a:lnTo>
                    <a:pt x="9045" y="4953"/>
                  </a:lnTo>
                  <a:lnTo>
                    <a:pt x="10493" y="5535"/>
                  </a:lnTo>
                  <a:lnTo>
                    <a:pt x="11298" y="8157"/>
                  </a:lnTo>
                  <a:lnTo>
                    <a:pt x="13552" y="9031"/>
                  </a:lnTo>
                  <a:lnTo>
                    <a:pt x="15483" y="11653"/>
                  </a:lnTo>
                  <a:lnTo>
                    <a:pt x="18542" y="12527"/>
                  </a:lnTo>
                  <a:lnTo>
                    <a:pt x="21600" y="13110"/>
                  </a:lnTo>
                  <a:lnTo>
                    <a:pt x="21117" y="15149"/>
                  </a:lnTo>
                  <a:lnTo>
                    <a:pt x="21600" y="18645"/>
                  </a:lnTo>
                  <a:lnTo>
                    <a:pt x="21117" y="20684"/>
                  </a:lnTo>
                  <a:lnTo>
                    <a:pt x="20659" y="20684"/>
                  </a:lnTo>
                  <a:lnTo>
                    <a:pt x="20443" y="21600"/>
                  </a:lnTo>
                  <a:lnTo>
                    <a:pt x="18189" y="21600"/>
                  </a:lnTo>
                  <a:lnTo>
                    <a:pt x="15131" y="21017"/>
                  </a:lnTo>
                  <a:lnTo>
                    <a:pt x="13199" y="20143"/>
                  </a:lnTo>
                  <a:lnTo>
                    <a:pt x="11750" y="17521"/>
                  </a:lnTo>
                  <a:lnTo>
                    <a:pt x="8370" y="16939"/>
                  </a:lnTo>
                  <a:lnTo>
                    <a:pt x="4829" y="14026"/>
                  </a:lnTo>
                  <a:lnTo>
                    <a:pt x="2575" y="11403"/>
                  </a:lnTo>
                  <a:lnTo>
                    <a:pt x="0" y="9073"/>
                  </a:lnTo>
                  <a:lnTo>
                    <a:pt x="644" y="4412"/>
                  </a:lnTo>
                  <a:lnTo>
                    <a:pt x="2575" y="1498"/>
                  </a:lnTo>
                  <a:lnTo>
                    <a:pt x="2678" y="1445"/>
                  </a:lnTo>
                  <a:lnTo>
                    <a:pt x="3250" y="58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26" name="Shape 2826"/>
            <p:cNvSpPr/>
            <p:nvPr/>
          </p:nvSpPr>
          <p:spPr>
            <a:xfrm>
              <a:off x="9918420" y="5232858"/>
              <a:ext cx="1218587" cy="124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1" y="0"/>
                  </a:moveTo>
                  <a:lnTo>
                    <a:pt x="7975" y="1023"/>
                  </a:lnTo>
                  <a:lnTo>
                    <a:pt x="7975" y="1690"/>
                  </a:lnTo>
                  <a:lnTo>
                    <a:pt x="8202" y="2179"/>
                  </a:lnTo>
                  <a:lnTo>
                    <a:pt x="8202" y="2623"/>
                  </a:lnTo>
                  <a:lnTo>
                    <a:pt x="8012" y="2561"/>
                  </a:lnTo>
                  <a:lnTo>
                    <a:pt x="8012" y="2748"/>
                  </a:lnTo>
                  <a:lnTo>
                    <a:pt x="7812" y="2682"/>
                  </a:lnTo>
                  <a:lnTo>
                    <a:pt x="7885" y="3468"/>
                  </a:lnTo>
                  <a:lnTo>
                    <a:pt x="8654" y="4002"/>
                  </a:lnTo>
                  <a:lnTo>
                    <a:pt x="9695" y="4491"/>
                  </a:lnTo>
                  <a:lnTo>
                    <a:pt x="9152" y="4935"/>
                  </a:lnTo>
                  <a:lnTo>
                    <a:pt x="8971" y="5647"/>
                  </a:lnTo>
                  <a:lnTo>
                    <a:pt x="9605" y="6003"/>
                  </a:lnTo>
                  <a:lnTo>
                    <a:pt x="10329" y="6403"/>
                  </a:lnTo>
                  <a:lnTo>
                    <a:pt x="11325" y="6847"/>
                  </a:lnTo>
                  <a:lnTo>
                    <a:pt x="12275" y="6936"/>
                  </a:lnTo>
                  <a:lnTo>
                    <a:pt x="12683" y="7336"/>
                  </a:lnTo>
                  <a:lnTo>
                    <a:pt x="13226" y="7470"/>
                  </a:lnTo>
                  <a:lnTo>
                    <a:pt x="14222" y="7559"/>
                  </a:lnTo>
                  <a:lnTo>
                    <a:pt x="14584" y="7559"/>
                  </a:lnTo>
                  <a:lnTo>
                    <a:pt x="14666" y="7372"/>
                  </a:lnTo>
                  <a:lnTo>
                    <a:pt x="14530" y="6838"/>
                  </a:lnTo>
                  <a:lnTo>
                    <a:pt x="14666" y="6527"/>
                  </a:lnTo>
                  <a:lnTo>
                    <a:pt x="14844" y="6430"/>
                  </a:lnTo>
                  <a:lnTo>
                    <a:pt x="14856" y="6403"/>
                  </a:lnTo>
                  <a:lnTo>
                    <a:pt x="15263" y="6180"/>
                  </a:lnTo>
                  <a:lnTo>
                    <a:pt x="15399" y="6847"/>
                  </a:lnTo>
                  <a:lnTo>
                    <a:pt x="15399" y="7025"/>
                  </a:lnTo>
                  <a:lnTo>
                    <a:pt x="16032" y="7336"/>
                  </a:lnTo>
                  <a:lnTo>
                    <a:pt x="16440" y="7248"/>
                  </a:lnTo>
                  <a:lnTo>
                    <a:pt x="17563" y="7248"/>
                  </a:lnTo>
                  <a:lnTo>
                    <a:pt x="17563" y="6838"/>
                  </a:lnTo>
                  <a:lnTo>
                    <a:pt x="17201" y="6616"/>
                  </a:lnTo>
                  <a:lnTo>
                    <a:pt x="17524" y="6574"/>
                  </a:lnTo>
                  <a:lnTo>
                    <a:pt x="17390" y="6492"/>
                  </a:lnTo>
                  <a:lnTo>
                    <a:pt x="17996" y="6412"/>
                  </a:lnTo>
                  <a:lnTo>
                    <a:pt x="18513" y="5904"/>
                  </a:lnTo>
                  <a:lnTo>
                    <a:pt x="18685" y="5798"/>
                  </a:lnTo>
                  <a:lnTo>
                    <a:pt x="18703" y="5780"/>
                  </a:lnTo>
                  <a:lnTo>
                    <a:pt x="19563" y="5247"/>
                  </a:lnTo>
                  <a:lnTo>
                    <a:pt x="20197" y="5469"/>
                  </a:lnTo>
                  <a:lnTo>
                    <a:pt x="20740" y="5158"/>
                  </a:lnTo>
                  <a:lnTo>
                    <a:pt x="21057" y="5647"/>
                  </a:lnTo>
                  <a:lnTo>
                    <a:pt x="20830" y="6003"/>
                  </a:lnTo>
                  <a:lnTo>
                    <a:pt x="21600" y="6091"/>
                  </a:lnTo>
                  <a:lnTo>
                    <a:pt x="21600" y="6403"/>
                  </a:lnTo>
                  <a:lnTo>
                    <a:pt x="21410" y="6477"/>
                  </a:lnTo>
                  <a:lnTo>
                    <a:pt x="21410" y="6527"/>
                  </a:lnTo>
                  <a:lnTo>
                    <a:pt x="21382" y="6538"/>
                  </a:lnTo>
                  <a:lnTo>
                    <a:pt x="21464" y="7025"/>
                  </a:lnTo>
                  <a:lnTo>
                    <a:pt x="21243" y="6963"/>
                  </a:lnTo>
                  <a:lnTo>
                    <a:pt x="21274" y="7149"/>
                  </a:lnTo>
                  <a:lnTo>
                    <a:pt x="20654" y="6975"/>
                  </a:lnTo>
                  <a:lnTo>
                    <a:pt x="19970" y="7470"/>
                  </a:lnTo>
                  <a:lnTo>
                    <a:pt x="19970" y="7870"/>
                  </a:lnTo>
                  <a:lnTo>
                    <a:pt x="19563" y="8626"/>
                  </a:lnTo>
                  <a:lnTo>
                    <a:pt x="19563" y="8937"/>
                  </a:lnTo>
                  <a:lnTo>
                    <a:pt x="19246" y="9560"/>
                  </a:lnTo>
                  <a:lnTo>
                    <a:pt x="19128" y="9544"/>
                  </a:lnTo>
                  <a:lnTo>
                    <a:pt x="19057" y="9684"/>
                  </a:lnTo>
                  <a:lnTo>
                    <a:pt x="18567" y="9620"/>
                  </a:lnTo>
                  <a:lnTo>
                    <a:pt x="18567" y="10182"/>
                  </a:lnTo>
                  <a:lnTo>
                    <a:pt x="18386" y="10493"/>
                  </a:lnTo>
                  <a:lnTo>
                    <a:pt x="18477" y="10805"/>
                  </a:lnTo>
                  <a:lnTo>
                    <a:pt x="18160" y="11027"/>
                  </a:lnTo>
                  <a:lnTo>
                    <a:pt x="18158" y="11020"/>
                  </a:lnTo>
                  <a:lnTo>
                    <a:pt x="17970" y="11151"/>
                  </a:lnTo>
                  <a:lnTo>
                    <a:pt x="17563" y="9906"/>
                  </a:lnTo>
                  <a:lnTo>
                    <a:pt x="17495" y="9906"/>
                  </a:lnTo>
                  <a:lnTo>
                    <a:pt x="17390" y="10315"/>
                  </a:lnTo>
                  <a:lnTo>
                    <a:pt x="17267" y="10180"/>
                  </a:lnTo>
                  <a:lnTo>
                    <a:pt x="17201" y="10440"/>
                  </a:lnTo>
                  <a:lnTo>
                    <a:pt x="16793" y="9995"/>
                  </a:lnTo>
                  <a:lnTo>
                    <a:pt x="17110" y="9595"/>
                  </a:lnTo>
                  <a:lnTo>
                    <a:pt x="17247" y="9537"/>
                  </a:lnTo>
                  <a:lnTo>
                    <a:pt x="17300" y="9471"/>
                  </a:lnTo>
                  <a:lnTo>
                    <a:pt x="17456" y="9405"/>
                  </a:lnTo>
                  <a:lnTo>
                    <a:pt x="17744" y="8839"/>
                  </a:lnTo>
                  <a:lnTo>
                    <a:pt x="17336" y="8750"/>
                  </a:lnTo>
                  <a:lnTo>
                    <a:pt x="16703" y="8750"/>
                  </a:lnTo>
                  <a:lnTo>
                    <a:pt x="15933" y="8617"/>
                  </a:lnTo>
                  <a:lnTo>
                    <a:pt x="15843" y="7994"/>
                  </a:lnTo>
                  <a:lnTo>
                    <a:pt x="15526" y="7994"/>
                  </a:lnTo>
                  <a:lnTo>
                    <a:pt x="15069" y="7733"/>
                  </a:lnTo>
                  <a:lnTo>
                    <a:pt x="14856" y="8092"/>
                  </a:lnTo>
                  <a:lnTo>
                    <a:pt x="15399" y="8492"/>
                  </a:lnTo>
                  <a:lnTo>
                    <a:pt x="14946" y="8804"/>
                  </a:lnTo>
                  <a:lnTo>
                    <a:pt x="14720" y="9026"/>
                  </a:lnTo>
                  <a:lnTo>
                    <a:pt x="15263" y="9337"/>
                  </a:lnTo>
                  <a:lnTo>
                    <a:pt x="15172" y="9782"/>
                  </a:lnTo>
                  <a:lnTo>
                    <a:pt x="15399" y="10404"/>
                  </a:lnTo>
                  <a:lnTo>
                    <a:pt x="15489" y="10938"/>
                  </a:lnTo>
                  <a:lnTo>
                    <a:pt x="15399" y="11249"/>
                  </a:lnTo>
                  <a:lnTo>
                    <a:pt x="15245" y="11249"/>
                  </a:lnTo>
                  <a:lnTo>
                    <a:pt x="15209" y="11373"/>
                  </a:lnTo>
                  <a:lnTo>
                    <a:pt x="14666" y="11373"/>
                  </a:lnTo>
                  <a:lnTo>
                    <a:pt x="13996" y="11547"/>
                  </a:lnTo>
                  <a:lnTo>
                    <a:pt x="13996" y="11961"/>
                  </a:lnTo>
                  <a:lnTo>
                    <a:pt x="13679" y="12405"/>
                  </a:lnTo>
                  <a:lnTo>
                    <a:pt x="13523" y="12482"/>
                  </a:lnTo>
                  <a:lnTo>
                    <a:pt x="13489" y="12529"/>
                  </a:lnTo>
                  <a:lnTo>
                    <a:pt x="12540" y="12996"/>
                  </a:lnTo>
                  <a:lnTo>
                    <a:pt x="11732" y="13873"/>
                  </a:lnTo>
                  <a:lnTo>
                    <a:pt x="11189" y="14317"/>
                  </a:lnTo>
                  <a:lnTo>
                    <a:pt x="10465" y="14806"/>
                  </a:lnTo>
                  <a:lnTo>
                    <a:pt x="10465" y="15162"/>
                  </a:lnTo>
                  <a:lnTo>
                    <a:pt x="10275" y="15268"/>
                  </a:lnTo>
                  <a:lnTo>
                    <a:pt x="10275" y="15286"/>
                  </a:lnTo>
                  <a:lnTo>
                    <a:pt x="9958" y="15464"/>
                  </a:lnTo>
                  <a:lnTo>
                    <a:pt x="9189" y="15775"/>
                  </a:lnTo>
                  <a:lnTo>
                    <a:pt x="9009" y="15775"/>
                  </a:lnTo>
                  <a:lnTo>
                    <a:pt x="8835" y="16185"/>
                  </a:lnTo>
                  <a:lnTo>
                    <a:pt x="9062" y="17118"/>
                  </a:lnTo>
                  <a:lnTo>
                    <a:pt x="9062" y="17785"/>
                  </a:lnTo>
                  <a:lnTo>
                    <a:pt x="8745" y="18497"/>
                  </a:lnTo>
                  <a:lnTo>
                    <a:pt x="8745" y="19653"/>
                  </a:lnTo>
                  <a:lnTo>
                    <a:pt x="8555" y="19709"/>
                  </a:lnTo>
                  <a:lnTo>
                    <a:pt x="8555" y="19777"/>
                  </a:lnTo>
                  <a:lnTo>
                    <a:pt x="8237" y="19871"/>
                  </a:lnTo>
                  <a:lnTo>
                    <a:pt x="7975" y="20275"/>
                  </a:lnTo>
                  <a:lnTo>
                    <a:pt x="8202" y="20498"/>
                  </a:lnTo>
                  <a:lnTo>
                    <a:pt x="7969" y="20579"/>
                  </a:lnTo>
                  <a:lnTo>
                    <a:pt x="8012" y="20622"/>
                  </a:lnTo>
                  <a:lnTo>
                    <a:pt x="7539" y="20788"/>
                  </a:lnTo>
                  <a:lnTo>
                    <a:pt x="7342" y="21253"/>
                  </a:lnTo>
                  <a:lnTo>
                    <a:pt x="7025" y="21476"/>
                  </a:lnTo>
                  <a:lnTo>
                    <a:pt x="7020" y="21470"/>
                  </a:lnTo>
                  <a:lnTo>
                    <a:pt x="6835" y="21600"/>
                  </a:lnTo>
                  <a:lnTo>
                    <a:pt x="6201" y="20844"/>
                  </a:lnTo>
                  <a:lnTo>
                    <a:pt x="5749" y="19910"/>
                  </a:lnTo>
                  <a:lnTo>
                    <a:pt x="5568" y="19155"/>
                  </a:lnTo>
                  <a:lnTo>
                    <a:pt x="5251" y="18754"/>
                  </a:lnTo>
                  <a:lnTo>
                    <a:pt x="4889" y="18087"/>
                  </a:lnTo>
                  <a:lnTo>
                    <a:pt x="4708" y="17154"/>
                  </a:lnTo>
                  <a:lnTo>
                    <a:pt x="4572" y="16753"/>
                  </a:lnTo>
                  <a:lnTo>
                    <a:pt x="3938" y="15686"/>
                  </a:lnTo>
                  <a:lnTo>
                    <a:pt x="3621" y="14219"/>
                  </a:lnTo>
                  <a:lnTo>
                    <a:pt x="3395" y="13285"/>
                  </a:lnTo>
                  <a:lnTo>
                    <a:pt x="3395" y="12441"/>
                  </a:lnTo>
                  <a:lnTo>
                    <a:pt x="3304" y="11685"/>
                  </a:lnTo>
                  <a:lnTo>
                    <a:pt x="2218" y="12085"/>
                  </a:lnTo>
                  <a:lnTo>
                    <a:pt x="1720" y="11996"/>
                  </a:lnTo>
                  <a:lnTo>
                    <a:pt x="724" y="11062"/>
                  </a:lnTo>
                  <a:lnTo>
                    <a:pt x="1041" y="10840"/>
                  </a:lnTo>
                  <a:lnTo>
                    <a:pt x="860" y="10529"/>
                  </a:lnTo>
                  <a:lnTo>
                    <a:pt x="0" y="9773"/>
                  </a:lnTo>
                  <a:lnTo>
                    <a:pt x="498" y="9373"/>
                  </a:lnTo>
                  <a:lnTo>
                    <a:pt x="533" y="9373"/>
                  </a:lnTo>
                  <a:lnTo>
                    <a:pt x="688" y="9248"/>
                  </a:lnTo>
                  <a:lnTo>
                    <a:pt x="2090" y="9248"/>
                  </a:lnTo>
                  <a:lnTo>
                    <a:pt x="1901" y="8617"/>
                  </a:lnTo>
                  <a:lnTo>
                    <a:pt x="1494" y="8217"/>
                  </a:lnTo>
                  <a:lnTo>
                    <a:pt x="1358" y="7683"/>
                  </a:lnTo>
                  <a:lnTo>
                    <a:pt x="951" y="7283"/>
                  </a:lnTo>
                  <a:lnTo>
                    <a:pt x="1811" y="6438"/>
                  </a:lnTo>
                  <a:lnTo>
                    <a:pt x="1868" y="6444"/>
                  </a:lnTo>
                  <a:lnTo>
                    <a:pt x="2000" y="6314"/>
                  </a:lnTo>
                  <a:lnTo>
                    <a:pt x="2784" y="6395"/>
                  </a:lnTo>
                  <a:lnTo>
                    <a:pt x="3395" y="5682"/>
                  </a:lnTo>
                  <a:lnTo>
                    <a:pt x="3848" y="4837"/>
                  </a:lnTo>
                  <a:lnTo>
                    <a:pt x="4572" y="3993"/>
                  </a:lnTo>
                  <a:lnTo>
                    <a:pt x="4572" y="3370"/>
                  </a:lnTo>
                  <a:lnTo>
                    <a:pt x="5115" y="2970"/>
                  </a:lnTo>
                  <a:lnTo>
                    <a:pt x="4572" y="2436"/>
                  </a:lnTo>
                  <a:lnTo>
                    <a:pt x="4391" y="1903"/>
                  </a:lnTo>
                  <a:lnTo>
                    <a:pt x="4074" y="1147"/>
                  </a:lnTo>
                  <a:lnTo>
                    <a:pt x="4391" y="747"/>
                  </a:lnTo>
                  <a:lnTo>
                    <a:pt x="4470" y="762"/>
                  </a:lnTo>
                  <a:lnTo>
                    <a:pt x="4580" y="622"/>
                  </a:lnTo>
                  <a:lnTo>
                    <a:pt x="5757" y="845"/>
                  </a:lnTo>
                  <a:lnTo>
                    <a:pt x="6526" y="726"/>
                  </a:lnTo>
                  <a:lnTo>
                    <a:pt x="7061" y="124"/>
                  </a:lnTo>
                  <a:lnTo>
                    <a:pt x="7096" y="17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27" name="Shape 2827"/>
            <p:cNvSpPr/>
            <p:nvPr/>
          </p:nvSpPr>
          <p:spPr>
            <a:xfrm>
              <a:off x="9234039" y="5694667"/>
              <a:ext cx="204538" cy="168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56" y="0"/>
                  </a:moveTo>
                  <a:lnTo>
                    <a:pt x="20267" y="942"/>
                  </a:lnTo>
                  <a:lnTo>
                    <a:pt x="20521" y="685"/>
                  </a:lnTo>
                  <a:lnTo>
                    <a:pt x="21061" y="2319"/>
                  </a:lnTo>
                  <a:lnTo>
                    <a:pt x="21600" y="6894"/>
                  </a:lnTo>
                  <a:lnTo>
                    <a:pt x="19173" y="6894"/>
                  </a:lnTo>
                  <a:lnTo>
                    <a:pt x="19173" y="10816"/>
                  </a:lnTo>
                  <a:lnTo>
                    <a:pt x="19712" y="11469"/>
                  </a:lnTo>
                  <a:lnTo>
                    <a:pt x="17825" y="13103"/>
                  </a:lnTo>
                  <a:lnTo>
                    <a:pt x="17825" y="15391"/>
                  </a:lnTo>
                  <a:lnTo>
                    <a:pt x="16746" y="17678"/>
                  </a:lnTo>
                  <a:lnTo>
                    <a:pt x="15937" y="19966"/>
                  </a:lnTo>
                  <a:lnTo>
                    <a:pt x="15397" y="21600"/>
                  </a:lnTo>
                  <a:lnTo>
                    <a:pt x="2453" y="18659"/>
                  </a:lnTo>
                  <a:lnTo>
                    <a:pt x="2271" y="18061"/>
                  </a:lnTo>
                  <a:lnTo>
                    <a:pt x="1888" y="17974"/>
                  </a:lnTo>
                  <a:lnTo>
                    <a:pt x="0" y="11765"/>
                  </a:lnTo>
                  <a:lnTo>
                    <a:pt x="0" y="10131"/>
                  </a:lnTo>
                  <a:lnTo>
                    <a:pt x="809" y="10131"/>
                  </a:lnTo>
                  <a:lnTo>
                    <a:pt x="809" y="10816"/>
                  </a:lnTo>
                  <a:lnTo>
                    <a:pt x="1374" y="10816"/>
                  </a:lnTo>
                  <a:lnTo>
                    <a:pt x="1374" y="11618"/>
                  </a:lnTo>
                  <a:lnTo>
                    <a:pt x="4585" y="10784"/>
                  </a:lnTo>
                  <a:lnTo>
                    <a:pt x="10248" y="10784"/>
                  </a:lnTo>
                  <a:lnTo>
                    <a:pt x="13484" y="6863"/>
                  </a:lnTo>
                  <a:lnTo>
                    <a:pt x="16720" y="326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28" name="Shape 2828"/>
            <p:cNvSpPr/>
            <p:nvPr/>
          </p:nvSpPr>
          <p:spPr>
            <a:xfrm>
              <a:off x="9251914" y="5676791"/>
              <a:ext cx="321762" cy="43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86" y="12000"/>
                  </a:moveTo>
                  <a:lnTo>
                    <a:pt x="18000" y="13516"/>
                  </a:lnTo>
                  <a:lnTo>
                    <a:pt x="16629" y="13137"/>
                  </a:lnTo>
                  <a:lnTo>
                    <a:pt x="15943" y="13768"/>
                  </a:lnTo>
                  <a:lnTo>
                    <a:pt x="15429" y="14905"/>
                  </a:lnTo>
                  <a:lnTo>
                    <a:pt x="15943" y="16168"/>
                  </a:lnTo>
                  <a:lnTo>
                    <a:pt x="15429" y="16421"/>
                  </a:lnTo>
                  <a:lnTo>
                    <a:pt x="14229" y="16421"/>
                  </a:lnTo>
                  <a:lnTo>
                    <a:pt x="12686" y="17305"/>
                  </a:lnTo>
                  <a:lnTo>
                    <a:pt x="12171" y="18568"/>
                  </a:lnTo>
                  <a:lnTo>
                    <a:pt x="11829" y="18821"/>
                  </a:lnTo>
                  <a:lnTo>
                    <a:pt x="10286" y="18821"/>
                  </a:lnTo>
                  <a:lnTo>
                    <a:pt x="9086" y="19453"/>
                  </a:lnTo>
                  <a:lnTo>
                    <a:pt x="9086" y="20337"/>
                  </a:lnTo>
                  <a:lnTo>
                    <a:pt x="7714" y="20968"/>
                  </a:lnTo>
                  <a:lnTo>
                    <a:pt x="6171" y="20589"/>
                  </a:lnTo>
                  <a:lnTo>
                    <a:pt x="4114" y="21221"/>
                  </a:lnTo>
                  <a:lnTo>
                    <a:pt x="2914" y="21600"/>
                  </a:lnTo>
                  <a:lnTo>
                    <a:pt x="2057" y="20084"/>
                  </a:lnTo>
                  <a:lnTo>
                    <a:pt x="0" y="16421"/>
                  </a:lnTo>
                  <a:lnTo>
                    <a:pt x="8229" y="14400"/>
                  </a:lnTo>
                  <a:lnTo>
                    <a:pt x="10286" y="9853"/>
                  </a:lnTo>
                  <a:lnTo>
                    <a:pt x="8571" y="8337"/>
                  </a:lnTo>
                  <a:lnTo>
                    <a:pt x="9086" y="7453"/>
                  </a:lnTo>
                  <a:lnTo>
                    <a:pt x="9771" y="6568"/>
                  </a:lnTo>
                  <a:lnTo>
                    <a:pt x="9771" y="5684"/>
                  </a:lnTo>
                  <a:lnTo>
                    <a:pt x="10629" y="5053"/>
                  </a:lnTo>
                  <a:lnTo>
                    <a:pt x="10286" y="4800"/>
                  </a:lnTo>
                  <a:lnTo>
                    <a:pt x="10629" y="3537"/>
                  </a:lnTo>
                  <a:lnTo>
                    <a:pt x="11829" y="3537"/>
                  </a:lnTo>
                  <a:lnTo>
                    <a:pt x="13543" y="5053"/>
                  </a:lnTo>
                  <a:lnTo>
                    <a:pt x="14743" y="5684"/>
                  </a:lnTo>
                  <a:lnTo>
                    <a:pt x="16629" y="5937"/>
                  </a:lnTo>
                  <a:lnTo>
                    <a:pt x="18343" y="6568"/>
                  </a:lnTo>
                  <a:lnTo>
                    <a:pt x="19543" y="7832"/>
                  </a:lnTo>
                  <a:lnTo>
                    <a:pt x="20400" y="8337"/>
                  </a:lnTo>
                  <a:lnTo>
                    <a:pt x="21600" y="8716"/>
                  </a:lnTo>
                  <a:lnTo>
                    <a:pt x="21600" y="9221"/>
                  </a:lnTo>
                  <a:lnTo>
                    <a:pt x="20400" y="10484"/>
                  </a:lnTo>
                  <a:lnTo>
                    <a:pt x="19886" y="11116"/>
                  </a:lnTo>
                  <a:lnTo>
                    <a:pt x="18686" y="12000"/>
                  </a:lnTo>
                  <a:moveTo>
                    <a:pt x="11829" y="1263"/>
                  </a:moveTo>
                  <a:lnTo>
                    <a:pt x="11486" y="1516"/>
                  </a:lnTo>
                  <a:lnTo>
                    <a:pt x="10971" y="884"/>
                  </a:lnTo>
                  <a:lnTo>
                    <a:pt x="11829" y="0"/>
                  </a:lnTo>
                  <a:lnTo>
                    <a:pt x="12171" y="253"/>
                  </a:lnTo>
                  <a:lnTo>
                    <a:pt x="11829" y="1263"/>
                  </a:lnTo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29" name="Shape 2829"/>
            <p:cNvSpPr/>
            <p:nvPr/>
          </p:nvSpPr>
          <p:spPr>
            <a:xfrm>
              <a:off x="8861204" y="6006091"/>
              <a:ext cx="442152" cy="275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0" y="0"/>
                  </a:moveTo>
                  <a:lnTo>
                    <a:pt x="20976" y="5797"/>
                  </a:lnTo>
                  <a:lnTo>
                    <a:pt x="21600" y="8196"/>
                  </a:lnTo>
                  <a:lnTo>
                    <a:pt x="20103" y="8996"/>
                  </a:lnTo>
                  <a:lnTo>
                    <a:pt x="19479" y="10395"/>
                  </a:lnTo>
                  <a:lnTo>
                    <a:pt x="19479" y="11395"/>
                  </a:lnTo>
                  <a:lnTo>
                    <a:pt x="17733" y="12794"/>
                  </a:lnTo>
                  <a:lnTo>
                    <a:pt x="17449" y="12917"/>
                  </a:lnTo>
                  <a:lnTo>
                    <a:pt x="17341" y="13004"/>
                  </a:lnTo>
                  <a:lnTo>
                    <a:pt x="14446" y="14252"/>
                  </a:lnTo>
                  <a:lnTo>
                    <a:pt x="12743" y="16593"/>
                  </a:lnTo>
                  <a:lnTo>
                    <a:pt x="12383" y="16757"/>
                  </a:lnTo>
                  <a:lnTo>
                    <a:pt x="12350" y="16802"/>
                  </a:lnTo>
                  <a:lnTo>
                    <a:pt x="11477" y="17202"/>
                  </a:lnTo>
                  <a:lnTo>
                    <a:pt x="10953" y="16866"/>
                  </a:lnTo>
                  <a:lnTo>
                    <a:pt x="9749" y="17992"/>
                  </a:lnTo>
                  <a:lnTo>
                    <a:pt x="9356" y="18201"/>
                  </a:lnTo>
                  <a:lnTo>
                    <a:pt x="8234" y="18801"/>
                  </a:lnTo>
                  <a:lnTo>
                    <a:pt x="6737" y="19201"/>
                  </a:lnTo>
                  <a:lnTo>
                    <a:pt x="6400" y="19201"/>
                  </a:lnTo>
                  <a:lnTo>
                    <a:pt x="6006" y="19991"/>
                  </a:lnTo>
                  <a:lnTo>
                    <a:pt x="5382" y="20391"/>
                  </a:lnTo>
                  <a:lnTo>
                    <a:pt x="5133" y="20791"/>
                  </a:lnTo>
                  <a:lnTo>
                    <a:pt x="4871" y="20791"/>
                  </a:lnTo>
                  <a:lnTo>
                    <a:pt x="4741" y="21000"/>
                  </a:lnTo>
                  <a:lnTo>
                    <a:pt x="3960" y="21000"/>
                  </a:lnTo>
                  <a:lnTo>
                    <a:pt x="3636" y="21391"/>
                  </a:lnTo>
                  <a:lnTo>
                    <a:pt x="3418" y="21391"/>
                  </a:lnTo>
                  <a:lnTo>
                    <a:pt x="3244" y="21600"/>
                  </a:lnTo>
                  <a:lnTo>
                    <a:pt x="1747" y="21600"/>
                  </a:lnTo>
                  <a:lnTo>
                    <a:pt x="1123" y="19601"/>
                  </a:lnTo>
                  <a:lnTo>
                    <a:pt x="1123" y="17802"/>
                  </a:lnTo>
                  <a:lnTo>
                    <a:pt x="873" y="16802"/>
                  </a:lnTo>
                  <a:lnTo>
                    <a:pt x="499" y="14003"/>
                  </a:lnTo>
                  <a:lnTo>
                    <a:pt x="0" y="13004"/>
                  </a:lnTo>
                  <a:lnTo>
                    <a:pt x="250" y="12604"/>
                  </a:lnTo>
                  <a:lnTo>
                    <a:pt x="250" y="11205"/>
                  </a:lnTo>
                  <a:lnTo>
                    <a:pt x="499" y="10605"/>
                  </a:lnTo>
                  <a:lnTo>
                    <a:pt x="250" y="9205"/>
                  </a:lnTo>
                  <a:lnTo>
                    <a:pt x="1123" y="8406"/>
                  </a:lnTo>
                  <a:lnTo>
                    <a:pt x="873" y="6407"/>
                  </a:lnTo>
                  <a:lnTo>
                    <a:pt x="1497" y="5007"/>
                  </a:lnTo>
                  <a:lnTo>
                    <a:pt x="1695" y="5234"/>
                  </a:lnTo>
                  <a:lnTo>
                    <a:pt x="1889" y="4798"/>
                  </a:lnTo>
                  <a:lnTo>
                    <a:pt x="2762" y="5797"/>
                  </a:lnTo>
                  <a:lnTo>
                    <a:pt x="3261" y="5797"/>
                  </a:lnTo>
                  <a:lnTo>
                    <a:pt x="5632" y="5198"/>
                  </a:lnTo>
                  <a:lnTo>
                    <a:pt x="6006" y="5797"/>
                  </a:lnTo>
                  <a:lnTo>
                    <a:pt x="7952" y="6187"/>
                  </a:lnTo>
                  <a:lnTo>
                    <a:pt x="8234" y="6007"/>
                  </a:lnTo>
                  <a:lnTo>
                    <a:pt x="8255" y="6035"/>
                  </a:lnTo>
                  <a:lnTo>
                    <a:pt x="8626" y="5797"/>
                  </a:lnTo>
                  <a:lnTo>
                    <a:pt x="9250" y="6597"/>
                  </a:lnTo>
                  <a:lnTo>
                    <a:pt x="9747" y="6369"/>
                  </a:lnTo>
                  <a:lnTo>
                    <a:pt x="11228" y="3008"/>
                  </a:lnTo>
                  <a:lnTo>
                    <a:pt x="12974" y="1609"/>
                  </a:lnTo>
                  <a:lnTo>
                    <a:pt x="13160" y="1564"/>
                  </a:lnTo>
                  <a:lnTo>
                    <a:pt x="13366" y="1399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30" name="Shape 2830"/>
            <p:cNvSpPr/>
            <p:nvPr/>
          </p:nvSpPr>
          <p:spPr>
            <a:xfrm>
              <a:off x="8528983" y="5405857"/>
              <a:ext cx="878828" cy="72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82" y="0"/>
                  </a:moveTo>
                  <a:lnTo>
                    <a:pt x="5774" y="381"/>
                  </a:lnTo>
                  <a:lnTo>
                    <a:pt x="7281" y="1297"/>
                  </a:lnTo>
                  <a:lnTo>
                    <a:pt x="10231" y="4119"/>
                  </a:lnTo>
                  <a:lnTo>
                    <a:pt x="12051" y="4348"/>
                  </a:lnTo>
                  <a:lnTo>
                    <a:pt x="12929" y="4348"/>
                  </a:lnTo>
                  <a:lnTo>
                    <a:pt x="13076" y="4667"/>
                  </a:lnTo>
                  <a:lnTo>
                    <a:pt x="13127" y="4667"/>
                  </a:lnTo>
                  <a:lnTo>
                    <a:pt x="13294" y="5034"/>
                  </a:lnTo>
                  <a:lnTo>
                    <a:pt x="13934" y="5034"/>
                  </a:lnTo>
                  <a:lnTo>
                    <a:pt x="14065" y="5354"/>
                  </a:lnTo>
                  <a:lnTo>
                    <a:pt x="14131" y="5354"/>
                  </a:lnTo>
                  <a:lnTo>
                    <a:pt x="14469" y="6175"/>
                  </a:lnTo>
                  <a:lnTo>
                    <a:pt x="14875" y="6483"/>
                  </a:lnTo>
                  <a:lnTo>
                    <a:pt x="14924" y="6690"/>
                  </a:lnTo>
                  <a:lnTo>
                    <a:pt x="15073" y="6803"/>
                  </a:lnTo>
                  <a:lnTo>
                    <a:pt x="15147" y="7121"/>
                  </a:lnTo>
                  <a:lnTo>
                    <a:pt x="15754" y="7551"/>
                  </a:lnTo>
                  <a:lnTo>
                    <a:pt x="15754" y="7731"/>
                  </a:lnTo>
                  <a:lnTo>
                    <a:pt x="15951" y="7871"/>
                  </a:lnTo>
                  <a:lnTo>
                    <a:pt x="15951" y="9300"/>
                  </a:lnTo>
                  <a:lnTo>
                    <a:pt x="16005" y="9382"/>
                  </a:lnTo>
                  <a:lnTo>
                    <a:pt x="16020" y="9425"/>
                  </a:lnTo>
                  <a:lnTo>
                    <a:pt x="16202" y="9701"/>
                  </a:lnTo>
                  <a:lnTo>
                    <a:pt x="16337" y="10084"/>
                  </a:lnTo>
                  <a:lnTo>
                    <a:pt x="16758" y="10449"/>
                  </a:lnTo>
                  <a:lnTo>
                    <a:pt x="16946" y="10297"/>
                  </a:lnTo>
                  <a:lnTo>
                    <a:pt x="17110" y="10644"/>
                  </a:lnTo>
                  <a:lnTo>
                    <a:pt x="17144" y="10617"/>
                  </a:lnTo>
                  <a:lnTo>
                    <a:pt x="17395" y="11151"/>
                  </a:lnTo>
                  <a:lnTo>
                    <a:pt x="17395" y="11532"/>
                  </a:lnTo>
                  <a:lnTo>
                    <a:pt x="17743" y="12680"/>
                  </a:lnTo>
                  <a:lnTo>
                    <a:pt x="20650" y="13195"/>
                  </a:lnTo>
                  <a:lnTo>
                    <a:pt x="20775" y="12967"/>
                  </a:lnTo>
                  <a:lnTo>
                    <a:pt x="21403" y="13882"/>
                  </a:lnTo>
                  <a:lnTo>
                    <a:pt x="21396" y="13904"/>
                  </a:lnTo>
                  <a:lnTo>
                    <a:pt x="21600" y="14201"/>
                  </a:lnTo>
                  <a:lnTo>
                    <a:pt x="20847" y="16718"/>
                  </a:lnTo>
                  <a:lnTo>
                    <a:pt x="17834" y="18168"/>
                  </a:lnTo>
                  <a:lnTo>
                    <a:pt x="14884" y="18702"/>
                  </a:lnTo>
                  <a:lnTo>
                    <a:pt x="13880" y="19236"/>
                  </a:lnTo>
                  <a:lnTo>
                    <a:pt x="13252" y="20532"/>
                  </a:lnTo>
                  <a:lnTo>
                    <a:pt x="12687" y="20685"/>
                  </a:lnTo>
                  <a:lnTo>
                    <a:pt x="12499" y="20380"/>
                  </a:lnTo>
                  <a:lnTo>
                    <a:pt x="11056" y="20380"/>
                  </a:lnTo>
                  <a:lnTo>
                    <a:pt x="10867" y="20151"/>
                  </a:lnTo>
                  <a:lnTo>
                    <a:pt x="9675" y="20151"/>
                  </a:lnTo>
                  <a:lnTo>
                    <a:pt x="9424" y="20380"/>
                  </a:lnTo>
                  <a:lnTo>
                    <a:pt x="8984" y="19998"/>
                  </a:lnTo>
                  <a:lnTo>
                    <a:pt x="8671" y="20532"/>
                  </a:lnTo>
                  <a:lnTo>
                    <a:pt x="8796" y="21066"/>
                  </a:lnTo>
                  <a:lnTo>
                    <a:pt x="8357" y="21600"/>
                  </a:lnTo>
                  <a:lnTo>
                    <a:pt x="8357" y="21066"/>
                  </a:lnTo>
                  <a:lnTo>
                    <a:pt x="8344" y="21055"/>
                  </a:lnTo>
                  <a:lnTo>
                    <a:pt x="8159" y="21280"/>
                  </a:lnTo>
                  <a:lnTo>
                    <a:pt x="8159" y="20895"/>
                  </a:lnTo>
                  <a:lnTo>
                    <a:pt x="7917" y="20685"/>
                  </a:lnTo>
                  <a:lnTo>
                    <a:pt x="7917" y="20536"/>
                  </a:lnTo>
                  <a:lnTo>
                    <a:pt x="7720" y="20365"/>
                  </a:lnTo>
                  <a:lnTo>
                    <a:pt x="7720" y="19964"/>
                  </a:lnTo>
                  <a:lnTo>
                    <a:pt x="7352" y="19617"/>
                  </a:lnTo>
                  <a:lnTo>
                    <a:pt x="7240" y="19377"/>
                  </a:lnTo>
                  <a:lnTo>
                    <a:pt x="7155" y="19297"/>
                  </a:lnTo>
                  <a:lnTo>
                    <a:pt x="6653" y="18229"/>
                  </a:lnTo>
                  <a:lnTo>
                    <a:pt x="6428" y="17273"/>
                  </a:lnTo>
                  <a:lnTo>
                    <a:pt x="5846" y="16566"/>
                  </a:lnTo>
                  <a:lnTo>
                    <a:pt x="5407" y="16413"/>
                  </a:lnTo>
                  <a:lnTo>
                    <a:pt x="5261" y="16112"/>
                  </a:lnTo>
                  <a:lnTo>
                    <a:pt x="5209" y="16094"/>
                  </a:lnTo>
                  <a:lnTo>
                    <a:pt x="4582" y="14797"/>
                  </a:lnTo>
                  <a:lnTo>
                    <a:pt x="4456" y="13882"/>
                  </a:lnTo>
                  <a:lnTo>
                    <a:pt x="4456" y="13195"/>
                  </a:lnTo>
                  <a:lnTo>
                    <a:pt x="3921" y="11764"/>
                  </a:lnTo>
                  <a:lnTo>
                    <a:pt x="3587" y="11532"/>
                  </a:lnTo>
                  <a:lnTo>
                    <a:pt x="3022" y="11151"/>
                  </a:lnTo>
                  <a:lnTo>
                    <a:pt x="2915" y="10892"/>
                  </a:lnTo>
                  <a:lnTo>
                    <a:pt x="2824" y="10831"/>
                  </a:lnTo>
                  <a:lnTo>
                    <a:pt x="2511" y="10068"/>
                  </a:lnTo>
                  <a:lnTo>
                    <a:pt x="2511" y="9763"/>
                  </a:lnTo>
                  <a:lnTo>
                    <a:pt x="2306" y="9267"/>
                  </a:lnTo>
                  <a:lnTo>
                    <a:pt x="2143" y="9167"/>
                  </a:lnTo>
                  <a:lnTo>
                    <a:pt x="2033" y="8901"/>
                  </a:lnTo>
                  <a:lnTo>
                    <a:pt x="1946" y="8848"/>
                  </a:lnTo>
                  <a:lnTo>
                    <a:pt x="1506" y="7780"/>
                  </a:lnTo>
                  <a:lnTo>
                    <a:pt x="1067" y="6712"/>
                  </a:lnTo>
                  <a:lnTo>
                    <a:pt x="615" y="5888"/>
                  </a:lnTo>
                  <a:lnTo>
                    <a:pt x="197" y="5888"/>
                  </a:lnTo>
                  <a:lnTo>
                    <a:pt x="256" y="5568"/>
                  </a:lnTo>
                  <a:lnTo>
                    <a:pt x="0" y="5568"/>
                  </a:lnTo>
                  <a:lnTo>
                    <a:pt x="126" y="4882"/>
                  </a:lnTo>
                  <a:lnTo>
                    <a:pt x="126" y="4500"/>
                  </a:lnTo>
                  <a:lnTo>
                    <a:pt x="314" y="3814"/>
                  </a:lnTo>
                  <a:lnTo>
                    <a:pt x="1318" y="4119"/>
                  </a:lnTo>
                  <a:lnTo>
                    <a:pt x="1757" y="3585"/>
                  </a:lnTo>
                  <a:lnTo>
                    <a:pt x="2071" y="3280"/>
                  </a:lnTo>
                  <a:lnTo>
                    <a:pt x="2824" y="3051"/>
                  </a:lnTo>
                  <a:lnTo>
                    <a:pt x="2950" y="2517"/>
                  </a:lnTo>
                  <a:lnTo>
                    <a:pt x="3351" y="2169"/>
                  </a:lnTo>
                  <a:lnTo>
                    <a:pt x="2582" y="1235"/>
                  </a:lnTo>
                  <a:lnTo>
                    <a:pt x="2633" y="1216"/>
                  </a:lnTo>
                  <a:lnTo>
                    <a:pt x="2385" y="915"/>
                  </a:lnTo>
                  <a:lnTo>
                    <a:pt x="4456" y="15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31" name="Shape 2831"/>
            <p:cNvSpPr/>
            <p:nvPr/>
          </p:nvSpPr>
          <p:spPr>
            <a:xfrm>
              <a:off x="8825452" y="6274347"/>
              <a:ext cx="69072" cy="8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70" y="0"/>
                  </a:moveTo>
                  <a:lnTo>
                    <a:pt x="17607" y="706"/>
                  </a:lnTo>
                  <a:lnTo>
                    <a:pt x="21600" y="4076"/>
                  </a:lnTo>
                  <a:lnTo>
                    <a:pt x="19204" y="8794"/>
                  </a:lnTo>
                  <a:lnTo>
                    <a:pt x="13614" y="12164"/>
                  </a:lnTo>
                  <a:lnTo>
                    <a:pt x="17607" y="15534"/>
                  </a:lnTo>
                  <a:lnTo>
                    <a:pt x="13614" y="21600"/>
                  </a:lnTo>
                  <a:lnTo>
                    <a:pt x="12017" y="20252"/>
                  </a:lnTo>
                  <a:lnTo>
                    <a:pt x="837" y="20252"/>
                  </a:lnTo>
                  <a:lnTo>
                    <a:pt x="837" y="19546"/>
                  </a:lnTo>
                  <a:lnTo>
                    <a:pt x="0" y="19546"/>
                  </a:lnTo>
                  <a:lnTo>
                    <a:pt x="0" y="12806"/>
                  </a:lnTo>
                  <a:lnTo>
                    <a:pt x="3194" y="6740"/>
                  </a:lnTo>
                  <a:lnTo>
                    <a:pt x="7187" y="2022"/>
                  </a:lnTo>
                  <a:lnTo>
                    <a:pt x="12778" y="337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32" name="Shape 2832"/>
            <p:cNvSpPr/>
            <p:nvPr/>
          </p:nvSpPr>
          <p:spPr>
            <a:xfrm>
              <a:off x="8855854" y="6330528"/>
              <a:ext cx="276284" cy="150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7" y="0"/>
                  </a:moveTo>
                  <a:lnTo>
                    <a:pt x="2795" y="731"/>
                  </a:lnTo>
                  <a:lnTo>
                    <a:pt x="2822" y="904"/>
                  </a:lnTo>
                  <a:lnTo>
                    <a:pt x="3632" y="1497"/>
                  </a:lnTo>
                  <a:lnTo>
                    <a:pt x="4031" y="4056"/>
                  </a:lnTo>
                  <a:lnTo>
                    <a:pt x="5430" y="5848"/>
                  </a:lnTo>
                  <a:lnTo>
                    <a:pt x="6588" y="5848"/>
                  </a:lnTo>
                  <a:lnTo>
                    <a:pt x="9383" y="4386"/>
                  </a:lnTo>
                  <a:lnTo>
                    <a:pt x="13177" y="3290"/>
                  </a:lnTo>
                  <a:lnTo>
                    <a:pt x="15972" y="1462"/>
                  </a:lnTo>
                  <a:lnTo>
                    <a:pt x="17369" y="1462"/>
                  </a:lnTo>
                  <a:lnTo>
                    <a:pt x="18767" y="0"/>
                  </a:lnTo>
                  <a:lnTo>
                    <a:pt x="20763" y="0"/>
                  </a:lnTo>
                  <a:lnTo>
                    <a:pt x="20763" y="766"/>
                  </a:lnTo>
                  <a:lnTo>
                    <a:pt x="21600" y="766"/>
                  </a:lnTo>
                  <a:lnTo>
                    <a:pt x="21600" y="12828"/>
                  </a:lnTo>
                  <a:lnTo>
                    <a:pt x="19604" y="16117"/>
                  </a:lnTo>
                  <a:lnTo>
                    <a:pt x="17807" y="21600"/>
                  </a:lnTo>
                  <a:lnTo>
                    <a:pt x="15012" y="21600"/>
                  </a:lnTo>
                  <a:lnTo>
                    <a:pt x="4630" y="14655"/>
                  </a:lnTo>
                  <a:lnTo>
                    <a:pt x="4485" y="14352"/>
                  </a:lnTo>
                  <a:lnTo>
                    <a:pt x="3793" y="13889"/>
                  </a:lnTo>
                  <a:lnTo>
                    <a:pt x="2396" y="10965"/>
                  </a:lnTo>
                  <a:lnTo>
                    <a:pt x="1398" y="8407"/>
                  </a:lnTo>
                  <a:lnTo>
                    <a:pt x="0" y="5117"/>
                  </a:lnTo>
                  <a:lnTo>
                    <a:pt x="799" y="2559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33" name="Shape 2833"/>
            <p:cNvSpPr/>
            <p:nvPr/>
          </p:nvSpPr>
          <p:spPr>
            <a:xfrm>
              <a:off x="8598055" y="6052179"/>
              <a:ext cx="281027" cy="242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83" y="0"/>
                  </a:moveTo>
                  <a:lnTo>
                    <a:pt x="8646" y="4768"/>
                  </a:lnTo>
                  <a:lnTo>
                    <a:pt x="9431" y="7946"/>
                  </a:lnTo>
                  <a:lnTo>
                    <a:pt x="11394" y="10216"/>
                  </a:lnTo>
                  <a:lnTo>
                    <a:pt x="15515" y="13395"/>
                  </a:lnTo>
                  <a:lnTo>
                    <a:pt x="17478" y="15438"/>
                  </a:lnTo>
                  <a:lnTo>
                    <a:pt x="19245" y="17708"/>
                  </a:lnTo>
                  <a:lnTo>
                    <a:pt x="20226" y="19297"/>
                  </a:lnTo>
                  <a:lnTo>
                    <a:pt x="21600" y="19751"/>
                  </a:lnTo>
                  <a:lnTo>
                    <a:pt x="21074" y="20359"/>
                  </a:lnTo>
                  <a:lnTo>
                    <a:pt x="21394" y="20465"/>
                  </a:lnTo>
                  <a:lnTo>
                    <a:pt x="20413" y="21600"/>
                  </a:lnTo>
                  <a:lnTo>
                    <a:pt x="19039" y="21600"/>
                  </a:lnTo>
                  <a:lnTo>
                    <a:pt x="18058" y="20465"/>
                  </a:lnTo>
                  <a:lnTo>
                    <a:pt x="16684" y="17968"/>
                  </a:lnTo>
                  <a:lnTo>
                    <a:pt x="15310" y="16832"/>
                  </a:lnTo>
                  <a:lnTo>
                    <a:pt x="14328" y="15697"/>
                  </a:lnTo>
                  <a:lnTo>
                    <a:pt x="12169" y="14108"/>
                  </a:lnTo>
                  <a:lnTo>
                    <a:pt x="9814" y="14108"/>
                  </a:lnTo>
                  <a:lnTo>
                    <a:pt x="8833" y="12973"/>
                  </a:lnTo>
                  <a:lnTo>
                    <a:pt x="6870" y="14108"/>
                  </a:lnTo>
                  <a:lnTo>
                    <a:pt x="5103" y="12519"/>
                  </a:lnTo>
                  <a:lnTo>
                    <a:pt x="4122" y="15243"/>
                  </a:lnTo>
                  <a:lnTo>
                    <a:pt x="393" y="14562"/>
                  </a:lnTo>
                  <a:lnTo>
                    <a:pt x="0" y="12973"/>
                  </a:lnTo>
                  <a:lnTo>
                    <a:pt x="1374" y="7070"/>
                  </a:lnTo>
                  <a:lnTo>
                    <a:pt x="1374" y="5027"/>
                  </a:lnTo>
                  <a:lnTo>
                    <a:pt x="1580" y="4789"/>
                  </a:lnTo>
                  <a:lnTo>
                    <a:pt x="1580" y="4314"/>
                  </a:lnTo>
                  <a:lnTo>
                    <a:pt x="2954" y="2724"/>
                  </a:lnTo>
                  <a:lnTo>
                    <a:pt x="5309" y="204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34" name="Shape 2834"/>
            <p:cNvSpPr/>
            <p:nvPr/>
          </p:nvSpPr>
          <p:spPr>
            <a:xfrm>
              <a:off x="8457482" y="6179863"/>
              <a:ext cx="620786" cy="49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95" y="0"/>
                  </a:moveTo>
                  <a:lnTo>
                    <a:pt x="8094" y="1006"/>
                  </a:lnTo>
                  <a:lnTo>
                    <a:pt x="8983" y="447"/>
                  </a:lnTo>
                  <a:lnTo>
                    <a:pt x="9427" y="783"/>
                  </a:lnTo>
                  <a:lnTo>
                    <a:pt x="10493" y="1006"/>
                  </a:lnTo>
                  <a:lnTo>
                    <a:pt x="11737" y="1565"/>
                  </a:lnTo>
                  <a:lnTo>
                    <a:pt x="12093" y="2348"/>
                  </a:lnTo>
                  <a:lnTo>
                    <a:pt x="12537" y="2907"/>
                  </a:lnTo>
                  <a:lnTo>
                    <a:pt x="13159" y="3913"/>
                  </a:lnTo>
                  <a:lnTo>
                    <a:pt x="13603" y="4472"/>
                  </a:lnTo>
                  <a:lnTo>
                    <a:pt x="13370" y="4882"/>
                  </a:lnTo>
                  <a:lnTo>
                    <a:pt x="13417" y="4941"/>
                  </a:lnTo>
                  <a:lnTo>
                    <a:pt x="13027" y="5627"/>
                  </a:lnTo>
                  <a:lnTo>
                    <a:pt x="12803" y="6261"/>
                  </a:lnTo>
                  <a:lnTo>
                    <a:pt x="12803" y="7379"/>
                  </a:lnTo>
                  <a:lnTo>
                    <a:pt x="13603" y="7379"/>
                  </a:lnTo>
                  <a:lnTo>
                    <a:pt x="14047" y="7044"/>
                  </a:lnTo>
                  <a:lnTo>
                    <a:pt x="14403" y="7379"/>
                  </a:lnTo>
                  <a:lnTo>
                    <a:pt x="14198" y="7830"/>
                  </a:lnTo>
                  <a:lnTo>
                    <a:pt x="14217" y="7848"/>
                  </a:lnTo>
                  <a:lnTo>
                    <a:pt x="14063" y="8187"/>
                  </a:lnTo>
                  <a:lnTo>
                    <a:pt x="14669" y="9168"/>
                  </a:lnTo>
                  <a:lnTo>
                    <a:pt x="15114" y="9951"/>
                  </a:lnTo>
                  <a:lnTo>
                    <a:pt x="15736" y="10845"/>
                  </a:lnTo>
                  <a:lnTo>
                    <a:pt x="20356" y="12970"/>
                  </a:lnTo>
                  <a:lnTo>
                    <a:pt x="21600" y="12970"/>
                  </a:lnTo>
                  <a:lnTo>
                    <a:pt x="21228" y="13438"/>
                  </a:lnTo>
                  <a:lnTo>
                    <a:pt x="21414" y="13438"/>
                  </a:lnTo>
                  <a:lnTo>
                    <a:pt x="17238" y="18693"/>
                  </a:lnTo>
                  <a:lnTo>
                    <a:pt x="15283" y="18693"/>
                  </a:lnTo>
                  <a:lnTo>
                    <a:pt x="14039" y="20035"/>
                  </a:lnTo>
                  <a:lnTo>
                    <a:pt x="13239" y="20035"/>
                  </a:lnTo>
                  <a:lnTo>
                    <a:pt x="12795" y="20482"/>
                  </a:lnTo>
                  <a:lnTo>
                    <a:pt x="11906" y="20482"/>
                  </a:lnTo>
                  <a:lnTo>
                    <a:pt x="11284" y="20035"/>
                  </a:lnTo>
                  <a:lnTo>
                    <a:pt x="9863" y="20817"/>
                  </a:lnTo>
                  <a:lnTo>
                    <a:pt x="9419" y="21600"/>
                  </a:lnTo>
                  <a:lnTo>
                    <a:pt x="8619" y="21376"/>
                  </a:lnTo>
                  <a:lnTo>
                    <a:pt x="8175" y="21041"/>
                  </a:lnTo>
                  <a:lnTo>
                    <a:pt x="7908" y="21376"/>
                  </a:lnTo>
                  <a:lnTo>
                    <a:pt x="7553" y="21376"/>
                  </a:lnTo>
                  <a:lnTo>
                    <a:pt x="5598" y="19699"/>
                  </a:lnTo>
                  <a:lnTo>
                    <a:pt x="4620" y="19699"/>
                  </a:lnTo>
                  <a:lnTo>
                    <a:pt x="4176" y="19252"/>
                  </a:lnTo>
                  <a:lnTo>
                    <a:pt x="4176" y="18134"/>
                  </a:lnTo>
                  <a:lnTo>
                    <a:pt x="3288" y="17910"/>
                  </a:lnTo>
                  <a:lnTo>
                    <a:pt x="2488" y="15786"/>
                  </a:lnTo>
                  <a:lnTo>
                    <a:pt x="1866" y="15451"/>
                  </a:lnTo>
                  <a:lnTo>
                    <a:pt x="1688" y="14668"/>
                  </a:lnTo>
                  <a:lnTo>
                    <a:pt x="800" y="13885"/>
                  </a:lnTo>
                  <a:lnTo>
                    <a:pt x="0" y="13662"/>
                  </a:lnTo>
                  <a:lnTo>
                    <a:pt x="355" y="12544"/>
                  </a:lnTo>
                  <a:lnTo>
                    <a:pt x="393" y="12544"/>
                  </a:lnTo>
                  <a:lnTo>
                    <a:pt x="542" y="12075"/>
                  </a:lnTo>
                  <a:lnTo>
                    <a:pt x="1422" y="12075"/>
                  </a:lnTo>
                  <a:lnTo>
                    <a:pt x="1422" y="10419"/>
                  </a:lnTo>
                  <a:lnTo>
                    <a:pt x="1866" y="8630"/>
                  </a:lnTo>
                  <a:lnTo>
                    <a:pt x="1956" y="8550"/>
                  </a:lnTo>
                  <a:lnTo>
                    <a:pt x="2052" y="8162"/>
                  </a:lnTo>
                  <a:lnTo>
                    <a:pt x="2574" y="7693"/>
                  </a:lnTo>
                  <a:lnTo>
                    <a:pt x="2666" y="7289"/>
                  </a:lnTo>
                  <a:lnTo>
                    <a:pt x="3288" y="5723"/>
                  </a:lnTo>
                  <a:lnTo>
                    <a:pt x="3474" y="5255"/>
                  </a:lnTo>
                  <a:lnTo>
                    <a:pt x="4316" y="4513"/>
                  </a:lnTo>
                  <a:lnTo>
                    <a:pt x="4798" y="3040"/>
                  </a:lnTo>
                  <a:lnTo>
                    <a:pt x="4976" y="1475"/>
                  </a:lnTo>
                  <a:lnTo>
                    <a:pt x="5104" y="1517"/>
                  </a:lnTo>
                  <a:lnTo>
                    <a:pt x="5162" y="1006"/>
                  </a:lnTo>
                  <a:lnTo>
                    <a:pt x="6802" y="1549"/>
                  </a:lnTo>
                  <a:lnTo>
                    <a:pt x="7108" y="469"/>
                  </a:lnTo>
                  <a:lnTo>
                    <a:pt x="7148" y="51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35" name="Shape 2835"/>
            <p:cNvSpPr/>
            <p:nvPr/>
          </p:nvSpPr>
          <p:spPr>
            <a:xfrm>
              <a:off x="8003174" y="5875976"/>
              <a:ext cx="681829" cy="79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5" y="0"/>
                  </a:moveTo>
                  <a:lnTo>
                    <a:pt x="19497" y="0"/>
                  </a:lnTo>
                  <a:lnTo>
                    <a:pt x="20063" y="1184"/>
                  </a:lnTo>
                  <a:lnTo>
                    <a:pt x="20003" y="1205"/>
                  </a:lnTo>
                  <a:lnTo>
                    <a:pt x="20063" y="1330"/>
                  </a:lnTo>
                  <a:lnTo>
                    <a:pt x="19684" y="1461"/>
                  </a:lnTo>
                  <a:lnTo>
                    <a:pt x="19901" y="2647"/>
                  </a:lnTo>
                  <a:lnTo>
                    <a:pt x="20467" y="4110"/>
                  </a:lnTo>
                  <a:lnTo>
                    <a:pt x="21034" y="4319"/>
                  </a:lnTo>
                  <a:lnTo>
                    <a:pt x="21600" y="4806"/>
                  </a:lnTo>
                  <a:lnTo>
                    <a:pt x="21526" y="4888"/>
                  </a:lnTo>
                  <a:lnTo>
                    <a:pt x="21600" y="4952"/>
                  </a:lnTo>
                  <a:lnTo>
                    <a:pt x="21034" y="5579"/>
                  </a:lnTo>
                  <a:lnTo>
                    <a:pt x="20063" y="5788"/>
                  </a:lnTo>
                  <a:lnTo>
                    <a:pt x="19497" y="6067"/>
                  </a:lnTo>
                  <a:lnTo>
                    <a:pt x="19497" y="6903"/>
                  </a:lnTo>
                  <a:lnTo>
                    <a:pt x="18955" y="8502"/>
                  </a:lnTo>
                  <a:lnTo>
                    <a:pt x="19092" y="8916"/>
                  </a:lnTo>
                  <a:lnTo>
                    <a:pt x="19076" y="9013"/>
                  </a:lnTo>
                  <a:lnTo>
                    <a:pt x="19092" y="9062"/>
                  </a:lnTo>
                  <a:lnTo>
                    <a:pt x="18930" y="10037"/>
                  </a:lnTo>
                  <a:lnTo>
                    <a:pt x="18364" y="11221"/>
                  </a:lnTo>
                  <a:lnTo>
                    <a:pt x="17555" y="11709"/>
                  </a:lnTo>
                  <a:lnTo>
                    <a:pt x="16989" y="12684"/>
                  </a:lnTo>
                  <a:lnTo>
                    <a:pt x="16827" y="13172"/>
                  </a:lnTo>
                  <a:lnTo>
                    <a:pt x="16261" y="13520"/>
                  </a:lnTo>
                  <a:lnTo>
                    <a:pt x="15856" y="14634"/>
                  </a:lnTo>
                  <a:lnTo>
                    <a:pt x="15856" y="15679"/>
                  </a:lnTo>
                  <a:lnTo>
                    <a:pt x="15694" y="15958"/>
                  </a:lnTo>
                  <a:lnTo>
                    <a:pt x="14885" y="15958"/>
                  </a:lnTo>
                  <a:lnTo>
                    <a:pt x="14624" y="16520"/>
                  </a:lnTo>
                  <a:lnTo>
                    <a:pt x="15290" y="16648"/>
                  </a:lnTo>
                  <a:lnTo>
                    <a:pt x="15856" y="17135"/>
                  </a:lnTo>
                  <a:lnTo>
                    <a:pt x="16261" y="17623"/>
                  </a:lnTo>
                  <a:lnTo>
                    <a:pt x="16827" y="17832"/>
                  </a:lnTo>
                  <a:lnTo>
                    <a:pt x="17555" y="19155"/>
                  </a:lnTo>
                  <a:lnTo>
                    <a:pt x="17497" y="19196"/>
                  </a:lnTo>
                  <a:lnTo>
                    <a:pt x="17555" y="19301"/>
                  </a:lnTo>
                  <a:lnTo>
                    <a:pt x="16665" y="19928"/>
                  </a:lnTo>
                  <a:lnTo>
                    <a:pt x="15128" y="21252"/>
                  </a:lnTo>
                  <a:lnTo>
                    <a:pt x="14157" y="21252"/>
                  </a:lnTo>
                  <a:lnTo>
                    <a:pt x="13025" y="21461"/>
                  </a:lnTo>
                  <a:lnTo>
                    <a:pt x="12216" y="21252"/>
                  </a:lnTo>
                  <a:lnTo>
                    <a:pt x="11892" y="21600"/>
                  </a:lnTo>
                  <a:lnTo>
                    <a:pt x="10517" y="20764"/>
                  </a:lnTo>
                  <a:lnTo>
                    <a:pt x="10355" y="20277"/>
                  </a:lnTo>
                  <a:lnTo>
                    <a:pt x="9546" y="20416"/>
                  </a:lnTo>
                  <a:lnTo>
                    <a:pt x="8980" y="20416"/>
                  </a:lnTo>
                  <a:lnTo>
                    <a:pt x="8575" y="20625"/>
                  </a:lnTo>
                  <a:lnTo>
                    <a:pt x="8009" y="20416"/>
                  </a:lnTo>
                  <a:lnTo>
                    <a:pt x="7281" y="19580"/>
                  </a:lnTo>
                  <a:lnTo>
                    <a:pt x="7038" y="19301"/>
                  </a:lnTo>
                  <a:lnTo>
                    <a:pt x="5906" y="18814"/>
                  </a:lnTo>
                  <a:lnTo>
                    <a:pt x="5744" y="18117"/>
                  </a:lnTo>
                  <a:lnTo>
                    <a:pt x="5178" y="17630"/>
                  </a:lnTo>
                  <a:lnTo>
                    <a:pt x="4207" y="17003"/>
                  </a:lnTo>
                  <a:lnTo>
                    <a:pt x="4207" y="16654"/>
                  </a:lnTo>
                  <a:lnTo>
                    <a:pt x="3398" y="16167"/>
                  </a:lnTo>
                  <a:lnTo>
                    <a:pt x="2508" y="15679"/>
                  </a:lnTo>
                  <a:lnTo>
                    <a:pt x="2103" y="15331"/>
                  </a:lnTo>
                  <a:lnTo>
                    <a:pt x="1942" y="14983"/>
                  </a:lnTo>
                  <a:lnTo>
                    <a:pt x="1981" y="14923"/>
                  </a:lnTo>
                  <a:lnTo>
                    <a:pt x="1942" y="14837"/>
                  </a:lnTo>
                  <a:lnTo>
                    <a:pt x="2265" y="14349"/>
                  </a:lnTo>
                  <a:lnTo>
                    <a:pt x="2265" y="14147"/>
                  </a:lnTo>
                  <a:lnTo>
                    <a:pt x="1294" y="13381"/>
                  </a:lnTo>
                  <a:lnTo>
                    <a:pt x="1294" y="12684"/>
                  </a:lnTo>
                  <a:lnTo>
                    <a:pt x="728" y="12196"/>
                  </a:lnTo>
                  <a:lnTo>
                    <a:pt x="728" y="11570"/>
                  </a:lnTo>
                  <a:lnTo>
                    <a:pt x="566" y="11221"/>
                  </a:lnTo>
                  <a:lnTo>
                    <a:pt x="0" y="11221"/>
                  </a:lnTo>
                  <a:lnTo>
                    <a:pt x="68" y="11075"/>
                  </a:lnTo>
                  <a:lnTo>
                    <a:pt x="0" y="11075"/>
                  </a:lnTo>
                  <a:lnTo>
                    <a:pt x="162" y="10727"/>
                  </a:lnTo>
                  <a:lnTo>
                    <a:pt x="532" y="10281"/>
                  </a:lnTo>
                  <a:lnTo>
                    <a:pt x="405" y="9898"/>
                  </a:lnTo>
                  <a:lnTo>
                    <a:pt x="440" y="9859"/>
                  </a:lnTo>
                  <a:lnTo>
                    <a:pt x="405" y="9752"/>
                  </a:lnTo>
                  <a:lnTo>
                    <a:pt x="683" y="9452"/>
                  </a:lnTo>
                  <a:lnTo>
                    <a:pt x="566" y="9201"/>
                  </a:lnTo>
                  <a:lnTo>
                    <a:pt x="602" y="9133"/>
                  </a:lnTo>
                  <a:lnTo>
                    <a:pt x="566" y="9055"/>
                  </a:lnTo>
                  <a:lnTo>
                    <a:pt x="971" y="8289"/>
                  </a:lnTo>
                  <a:lnTo>
                    <a:pt x="1537" y="7453"/>
                  </a:lnTo>
                  <a:lnTo>
                    <a:pt x="2670" y="7593"/>
                  </a:lnTo>
                  <a:lnTo>
                    <a:pt x="2670" y="2299"/>
                  </a:lnTo>
                  <a:lnTo>
                    <a:pt x="4045" y="2299"/>
                  </a:lnTo>
                  <a:lnTo>
                    <a:pt x="4045" y="146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36" name="Shape 2836"/>
            <p:cNvSpPr/>
            <p:nvPr/>
          </p:nvSpPr>
          <p:spPr>
            <a:xfrm>
              <a:off x="8322379" y="6621401"/>
              <a:ext cx="227400" cy="240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76" y="0"/>
                  </a:moveTo>
                  <a:lnTo>
                    <a:pt x="19174" y="2755"/>
                  </a:lnTo>
                  <a:lnTo>
                    <a:pt x="19902" y="4362"/>
                  </a:lnTo>
                  <a:lnTo>
                    <a:pt x="21600" y="8723"/>
                  </a:lnTo>
                  <a:lnTo>
                    <a:pt x="20387" y="11248"/>
                  </a:lnTo>
                  <a:lnTo>
                    <a:pt x="20328" y="11322"/>
                  </a:lnTo>
                  <a:lnTo>
                    <a:pt x="20133" y="11729"/>
                  </a:lnTo>
                  <a:lnTo>
                    <a:pt x="17950" y="14484"/>
                  </a:lnTo>
                  <a:lnTo>
                    <a:pt x="16991" y="15754"/>
                  </a:lnTo>
                  <a:lnTo>
                    <a:pt x="16991" y="19512"/>
                  </a:lnTo>
                  <a:lnTo>
                    <a:pt x="16737" y="19512"/>
                  </a:lnTo>
                  <a:lnTo>
                    <a:pt x="16737" y="19993"/>
                  </a:lnTo>
                  <a:lnTo>
                    <a:pt x="4609" y="19993"/>
                  </a:lnTo>
                  <a:lnTo>
                    <a:pt x="3396" y="20452"/>
                  </a:lnTo>
                  <a:lnTo>
                    <a:pt x="1213" y="21600"/>
                  </a:lnTo>
                  <a:lnTo>
                    <a:pt x="0" y="21141"/>
                  </a:lnTo>
                  <a:lnTo>
                    <a:pt x="0" y="18386"/>
                  </a:lnTo>
                  <a:lnTo>
                    <a:pt x="254" y="18050"/>
                  </a:lnTo>
                  <a:lnTo>
                    <a:pt x="254" y="17905"/>
                  </a:lnTo>
                  <a:lnTo>
                    <a:pt x="1213" y="16635"/>
                  </a:lnTo>
                  <a:lnTo>
                    <a:pt x="1213" y="14025"/>
                  </a:lnTo>
                  <a:lnTo>
                    <a:pt x="1467" y="13688"/>
                  </a:lnTo>
                  <a:lnTo>
                    <a:pt x="1467" y="13544"/>
                  </a:lnTo>
                  <a:lnTo>
                    <a:pt x="2564" y="12090"/>
                  </a:lnTo>
                  <a:lnTo>
                    <a:pt x="3396" y="10122"/>
                  </a:lnTo>
                  <a:lnTo>
                    <a:pt x="3452" y="10109"/>
                  </a:lnTo>
                  <a:lnTo>
                    <a:pt x="3650" y="9641"/>
                  </a:lnTo>
                  <a:lnTo>
                    <a:pt x="5591" y="9182"/>
                  </a:lnTo>
                  <a:lnTo>
                    <a:pt x="6278" y="8045"/>
                  </a:lnTo>
                  <a:lnTo>
                    <a:pt x="4609" y="7368"/>
                  </a:lnTo>
                  <a:lnTo>
                    <a:pt x="5336" y="3236"/>
                  </a:lnTo>
                  <a:lnTo>
                    <a:pt x="5550" y="2983"/>
                  </a:lnTo>
                  <a:lnTo>
                    <a:pt x="5591" y="2755"/>
                  </a:lnTo>
                  <a:lnTo>
                    <a:pt x="6561" y="1607"/>
                  </a:lnTo>
                  <a:lnTo>
                    <a:pt x="9472" y="2755"/>
                  </a:lnTo>
                  <a:lnTo>
                    <a:pt x="12383" y="1607"/>
                  </a:lnTo>
                  <a:lnTo>
                    <a:pt x="15293" y="160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37" name="Shape 2837"/>
            <p:cNvSpPr/>
            <p:nvPr/>
          </p:nvSpPr>
          <p:spPr>
            <a:xfrm>
              <a:off x="8493232" y="6564855"/>
              <a:ext cx="340003" cy="432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41" y="0"/>
                  </a:moveTo>
                  <a:lnTo>
                    <a:pt x="5864" y="255"/>
                  </a:lnTo>
                  <a:lnTo>
                    <a:pt x="5864" y="1531"/>
                  </a:lnTo>
                  <a:lnTo>
                    <a:pt x="6675" y="2042"/>
                  </a:lnTo>
                  <a:lnTo>
                    <a:pt x="8459" y="2042"/>
                  </a:lnTo>
                  <a:lnTo>
                    <a:pt x="11542" y="3955"/>
                  </a:lnTo>
                  <a:lnTo>
                    <a:pt x="13975" y="3955"/>
                  </a:lnTo>
                  <a:lnTo>
                    <a:pt x="15435" y="4211"/>
                  </a:lnTo>
                  <a:lnTo>
                    <a:pt x="16246" y="3317"/>
                  </a:lnTo>
                  <a:lnTo>
                    <a:pt x="18842" y="2424"/>
                  </a:lnTo>
                  <a:lnTo>
                    <a:pt x="19978" y="3317"/>
                  </a:lnTo>
                  <a:lnTo>
                    <a:pt x="21600" y="3317"/>
                  </a:lnTo>
                  <a:lnTo>
                    <a:pt x="20708" y="4120"/>
                  </a:lnTo>
                  <a:lnTo>
                    <a:pt x="21090" y="4120"/>
                  </a:lnTo>
                  <a:lnTo>
                    <a:pt x="19329" y="5703"/>
                  </a:lnTo>
                  <a:lnTo>
                    <a:pt x="19329" y="13015"/>
                  </a:lnTo>
                  <a:lnTo>
                    <a:pt x="20789" y="14801"/>
                  </a:lnTo>
                  <a:lnTo>
                    <a:pt x="19882" y="15118"/>
                  </a:lnTo>
                  <a:lnTo>
                    <a:pt x="20279" y="15603"/>
                  </a:lnTo>
                  <a:lnTo>
                    <a:pt x="18819" y="16113"/>
                  </a:lnTo>
                  <a:lnTo>
                    <a:pt x="18008" y="17134"/>
                  </a:lnTo>
                  <a:lnTo>
                    <a:pt x="17229" y="17309"/>
                  </a:lnTo>
                  <a:lnTo>
                    <a:pt x="17058" y="18118"/>
                  </a:lnTo>
                  <a:lnTo>
                    <a:pt x="16650" y="18439"/>
                  </a:lnTo>
                  <a:lnTo>
                    <a:pt x="16548" y="18921"/>
                  </a:lnTo>
                  <a:lnTo>
                    <a:pt x="16055" y="19308"/>
                  </a:lnTo>
                  <a:lnTo>
                    <a:pt x="15760" y="20160"/>
                  </a:lnTo>
                  <a:lnTo>
                    <a:pt x="15472" y="20322"/>
                  </a:lnTo>
                  <a:lnTo>
                    <a:pt x="15250" y="20962"/>
                  </a:lnTo>
                  <a:lnTo>
                    <a:pt x="14114" y="21600"/>
                  </a:lnTo>
                  <a:lnTo>
                    <a:pt x="10383" y="19559"/>
                  </a:lnTo>
                  <a:lnTo>
                    <a:pt x="9896" y="18538"/>
                  </a:lnTo>
                  <a:lnTo>
                    <a:pt x="324" y="14327"/>
                  </a:lnTo>
                  <a:lnTo>
                    <a:pt x="0" y="14072"/>
                  </a:lnTo>
                  <a:lnTo>
                    <a:pt x="0" y="11903"/>
                  </a:lnTo>
                  <a:lnTo>
                    <a:pt x="510" y="11341"/>
                  </a:lnTo>
                  <a:lnTo>
                    <a:pt x="510" y="11101"/>
                  </a:lnTo>
                  <a:lnTo>
                    <a:pt x="1321" y="10208"/>
                  </a:lnTo>
                  <a:lnTo>
                    <a:pt x="2664" y="8800"/>
                  </a:lnTo>
                  <a:lnTo>
                    <a:pt x="3082" y="8075"/>
                  </a:lnTo>
                  <a:lnTo>
                    <a:pt x="1947" y="5651"/>
                  </a:lnTo>
                  <a:lnTo>
                    <a:pt x="1460" y="4758"/>
                  </a:lnTo>
                  <a:lnTo>
                    <a:pt x="324" y="3226"/>
                  </a:lnTo>
                  <a:lnTo>
                    <a:pt x="1022" y="2678"/>
                  </a:lnTo>
                  <a:lnTo>
                    <a:pt x="834" y="2424"/>
                  </a:lnTo>
                  <a:lnTo>
                    <a:pt x="2457" y="114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38" name="Shape 2838"/>
            <p:cNvSpPr/>
            <p:nvPr/>
          </p:nvSpPr>
          <p:spPr>
            <a:xfrm>
              <a:off x="8299399" y="6846246"/>
              <a:ext cx="76855" cy="82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12" y="0"/>
                  </a:moveTo>
                  <a:lnTo>
                    <a:pt x="21600" y="6720"/>
                  </a:lnTo>
                  <a:lnTo>
                    <a:pt x="21600" y="12768"/>
                  </a:lnTo>
                  <a:lnTo>
                    <a:pt x="20096" y="13613"/>
                  </a:lnTo>
                  <a:lnTo>
                    <a:pt x="20096" y="14880"/>
                  </a:lnTo>
                  <a:lnTo>
                    <a:pt x="16508" y="16896"/>
                  </a:lnTo>
                  <a:lnTo>
                    <a:pt x="11484" y="14880"/>
                  </a:lnTo>
                  <a:lnTo>
                    <a:pt x="6459" y="21600"/>
                  </a:lnTo>
                  <a:lnTo>
                    <a:pt x="0" y="21600"/>
                  </a:lnTo>
                  <a:lnTo>
                    <a:pt x="1435" y="14880"/>
                  </a:lnTo>
                  <a:lnTo>
                    <a:pt x="2752" y="13648"/>
                  </a:lnTo>
                  <a:lnTo>
                    <a:pt x="2871" y="13089"/>
                  </a:lnTo>
                  <a:lnTo>
                    <a:pt x="2871" y="6816"/>
                  </a:lnTo>
                  <a:lnTo>
                    <a:pt x="4375" y="5690"/>
                  </a:lnTo>
                  <a:lnTo>
                    <a:pt x="4375" y="4704"/>
                  </a:lnTo>
                  <a:lnTo>
                    <a:pt x="7963" y="2016"/>
                  </a:lnTo>
                  <a:lnTo>
                    <a:pt x="11552" y="336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39" name="Shape 2839"/>
            <p:cNvSpPr/>
            <p:nvPr/>
          </p:nvSpPr>
          <p:spPr>
            <a:xfrm>
              <a:off x="8304262" y="6838463"/>
              <a:ext cx="465256" cy="45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45" y="0"/>
                  </a:moveTo>
                  <a:lnTo>
                    <a:pt x="9010" y="0"/>
                  </a:lnTo>
                  <a:lnTo>
                    <a:pt x="9010" y="244"/>
                  </a:lnTo>
                  <a:lnTo>
                    <a:pt x="9475" y="511"/>
                  </a:lnTo>
                  <a:lnTo>
                    <a:pt x="9507" y="511"/>
                  </a:lnTo>
                  <a:lnTo>
                    <a:pt x="9507" y="530"/>
                  </a:lnTo>
                  <a:lnTo>
                    <a:pt x="16005" y="4267"/>
                  </a:lnTo>
                  <a:lnTo>
                    <a:pt x="16109" y="4552"/>
                  </a:lnTo>
                  <a:lnTo>
                    <a:pt x="16502" y="4778"/>
                  </a:lnTo>
                  <a:lnTo>
                    <a:pt x="16781" y="5542"/>
                  </a:lnTo>
                  <a:lnTo>
                    <a:pt x="19088" y="7192"/>
                  </a:lnTo>
                  <a:lnTo>
                    <a:pt x="19043" y="7316"/>
                  </a:lnTo>
                  <a:lnTo>
                    <a:pt x="19585" y="7703"/>
                  </a:lnTo>
                  <a:lnTo>
                    <a:pt x="18755" y="10019"/>
                  </a:lnTo>
                  <a:lnTo>
                    <a:pt x="18755" y="11014"/>
                  </a:lnTo>
                  <a:lnTo>
                    <a:pt x="19443" y="11581"/>
                  </a:lnTo>
                  <a:lnTo>
                    <a:pt x="19680" y="11825"/>
                  </a:lnTo>
                  <a:lnTo>
                    <a:pt x="19664" y="11865"/>
                  </a:lnTo>
                  <a:lnTo>
                    <a:pt x="19940" y="12092"/>
                  </a:lnTo>
                  <a:lnTo>
                    <a:pt x="20177" y="12335"/>
                  </a:lnTo>
                  <a:lnTo>
                    <a:pt x="19585" y="13798"/>
                  </a:lnTo>
                  <a:lnTo>
                    <a:pt x="19585" y="15261"/>
                  </a:lnTo>
                  <a:lnTo>
                    <a:pt x="20177" y="16358"/>
                  </a:lnTo>
                  <a:lnTo>
                    <a:pt x="20946" y="18278"/>
                  </a:lnTo>
                  <a:lnTo>
                    <a:pt x="21103" y="18407"/>
                  </a:lnTo>
                  <a:lnTo>
                    <a:pt x="21042" y="18459"/>
                  </a:lnTo>
                  <a:lnTo>
                    <a:pt x="21600" y="18918"/>
                  </a:lnTo>
                  <a:lnTo>
                    <a:pt x="20177" y="20137"/>
                  </a:lnTo>
                  <a:lnTo>
                    <a:pt x="18162" y="20747"/>
                  </a:lnTo>
                  <a:lnTo>
                    <a:pt x="16858" y="20747"/>
                  </a:lnTo>
                  <a:lnTo>
                    <a:pt x="16265" y="21234"/>
                  </a:lnTo>
                  <a:lnTo>
                    <a:pt x="14842" y="21234"/>
                  </a:lnTo>
                  <a:lnTo>
                    <a:pt x="14250" y="21600"/>
                  </a:lnTo>
                  <a:lnTo>
                    <a:pt x="11997" y="21234"/>
                  </a:lnTo>
                  <a:lnTo>
                    <a:pt x="10693" y="21234"/>
                  </a:lnTo>
                  <a:lnTo>
                    <a:pt x="10574" y="20723"/>
                  </a:lnTo>
                  <a:lnTo>
                    <a:pt x="10196" y="20723"/>
                  </a:lnTo>
                  <a:lnTo>
                    <a:pt x="9603" y="18163"/>
                  </a:lnTo>
                  <a:lnTo>
                    <a:pt x="9053" y="17146"/>
                  </a:lnTo>
                  <a:lnTo>
                    <a:pt x="7255" y="16602"/>
                  </a:lnTo>
                  <a:lnTo>
                    <a:pt x="6188" y="16114"/>
                  </a:lnTo>
                  <a:lnTo>
                    <a:pt x="4765" y="15749"/>
                  </a:lnTo>
                  <a:lnTo>
                    <a:pt x="4172" y="15505"/>
                  </a:lnTo>
                  <a:lnTo>
                    <a:pt x="3342" y="14895"/>
                  </a:lnTo>
                  <a:lnTo>
                    <a:pt x="3255" y="14685"/>
                  </a:lnTo>
                  <a:lnTo>
                    <a:pt x="2845" y="14384"/>
                  </a:lnTo>
                  <a:lnTo>
                    <a:pt x="1870" y="12043"/>
                  </a:lnTo>
                  <a:lnTo>
                    <a:pt x="1090" y="11482"/>
                  </a:lnTo>
                  <a:lnTo>
                    <a:pt x="1062" y="11309"/>
                  </a:lnTo>
                  <a:lnTo>
                    <a:pt x="593" y="10971"/>
                  </a:lnTo>
                  <a:lnTo>
                    <a:pt x="356" y="9508"/>
                  </a:lnTo>
                  <a:lnTo>
                    <a:pt x="593" y="8655"/>
                  </a:lnTo>
                  <a:lnTo>
                    <a:pt x="0" y="6948"/>
                  </a:lnTo>
                  <a:lnTo>
                    <a:pt x="948" y="6948"/>
                  </a:lnTo>
                  <a:lnTo>
                    <a:pt x="1778" y="6095"/>
                  </a:lnTo>
                  <a:lnTo>
                    <a:pt x="2253" y="4876"/>
                  </a:lnTo>
                  <a:lnTo>
                    <a:pt x="2845" y="4632"/>
                  </a:lnTo>
                  <a:lnTo>
                    <a:pt x="2845" y="4023"/>
                  </a:lnTo>
                  <a:lnTo>
                    <a:pt x="2608" y="3413"/>
                  </a:lnTo>
                  <a:lnTo>
                    <a:pt x="2253" y="2926"/>
                  </a:lnTo>
                  <a:lnTo>
                    <a:pt x="2845" y="2560"/>
                  </a:lnTo>
                  <a:lnTo>
                    <a:pt x="3201" y="1463"/>
                  </a:lnTo>
                  <a:lnTo>
                    <a:pt x="2253" y="24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40" name="Shape 2840"/>
            <p:cNvSpPr/>
            <p:nvPr/>
          </p:nvSpPr>
          <p:spPr>
            <a:xfrm>
              <a:off x="8450063" y="7172872"/>
              <a:ext cx="133035" cy="32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8" y="0"/>
                  </a:moveTo>
                  <a:lnTo>
                    <a:pt x="8747" y="836"/>
                  </a:lnTo>
                  <a:lnTo>
                    <a:pt x="9576" y="1673"/>
                  </a:lnTo>
                  <a:lnTo>
                    <a:pt x="11649" y="2843"/>
                  </a:lnTo>
                  <a:lnTo>
                    <a:pt x="13722" y="6356"/>
                  </a:lnTo>
                  <a:lnTo>
                    <a:pt x="11649" y="8865"/>
                  </a:lnTo>
                  <a:lnTo>
                    <a:pt x="13722" y="11875"/>
                  </a:lnTo>
                  <a:lnTo>
                    <a:pt x="16625" y="11875"/>
                  </a:lnTo>
                  <a:lnTo>
                    <a:pt x="18283" y="13213"/>
                  </a:lnTo>
                  <a:lnTo>
                    <a:pt x="21600" y="15053"/>
                  </a:lnTo>
                  <a:lnTo>
                    <a:pt x="21600" y="18733"/>
                  </a:lnTo>
                  <a:lnTo>
                    <a:pt x="20731" y="18820"/>
                  </a:lnTo>
                  <a:lnTo>
                    <a:pt x="20731" y="19258"/>
                  </a:lnTo>
                  <a:lnTo>
                    <a:pt x="17888" y="19545"/>
                  </a:lnTo>
                  <a:lnTo>
                    <a:pt x="16625" y="21074"/>
                  </a:lnTo>
                  <a:lnTo>
                    <a:pt x="16299" y="20943"/>
                  </a:lnTo>
                  <a:lnTo>
                    <a:pt x="15756" y="21600"/>
                  </a:lnTo>
                  <a:lnTo>
                    <a:pt x="11609" y="19927"/>
                  </a:lnTo>
                  <a:lnTo>
                    <a:pt x="10780" y="18088"/>
                  </a:lnTo>
                  <a:lnTo>
                    <a:pt x="12853" y="16750"/>
                  </a:lnTo>
                  <a:lnTo>
                    <a:pt x="11609" y="15579"/>
                  </a:lnTo>
                  <a:lnTo>
                    <a:pt x="9951" y="14910"/>
                  </a:lnTo>
                  <a:lnTo>
                    <a:pt x="7878" y="14910"/>
                  </a:lnTo>
                  <a:lnTo>
                    <a:pt x="3732" y="13739"/>
                  </a:lnTo>
                  <a:lnTo>
                    <a:pt x="0" y="12903"/>
                  </a:lnTo>
                  <a:lnTo>
                    <a:pt x="2902" y="10561"/>
                  </a:lnTo>
                  <a:lnTo>
                    <a:pt x="3732" y="9725"/>
                  </a:lnTo>
                  <a:lnTo>
                    <a:pt x="2902" y="7383"/>
                  </a:lnTo>
                  <a:lnTo>
                    <a:pt x="3732" y="4874"/>
                  </a:lnTo>
                  <a:lnTo>
                    <a:pt x="4510" y="4623"/>
                  </a:lnTo>
                  <a:lnTo>
                    <a:pt x="4600" y="4349"/>
                  </a:lnTo>
                  <a:lnTo>
                    <a:pt x="5615" y="4021"/>
                  </a:lnTo>
                  <a:lnTo>
                    <a:pt x="3732" y="2198"/>
                  </a:lnTo>
                  <a:lnTo>
                    <a:pt x="829" y="526"/>
                  </a:lnTo>
                  <a:lnTo>
                    <a:pt x="3072" y="79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41" name="Shape 2841"/>
            <p:cNvSpPr/>
            <p:nvPr/>
          </p:nvSpPr>
          <p:spPr>
            <a:xfrm>
              <a:off x="8339891" y="7226741"/>
              <a:ext cx="449934" cy="725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97" y="0"/>
                  </a:moveTo>
                  <a:lnTo>
                    <a:pt x="21110" y="532"/>
                  </a:lnTo>
                  <a:lnTo>
                    <a:pt x="20742" y="1824"/>
                  </a:lnTo>
                  <a:lnTo>
                    <a:pt x="21110" y="2888"/>
                  </a:lnTo>
                  <a:lnTo>
                    <a:pt x="21355" y="4864"/>
                  </a:lnTo>
                  <a:lnTo>
                    <a:pt x="21600" y="5396"/>
                  </a:lnTo>
                  <a:lnTo>
                    <a:pt x="21110" y="6308"/>
                  </a:lnTo>
                  <a:lnTo>
                    <a:pt x="20251" y="7220"/>
                  </a:lnTo>
                  <a:lnTo>
                    <a:pt x="19026" y="8133"/>
                  </a:lnTo>
                  <a:lnTo>
                    <a:pt x="18969" y="8143"/>
                  </a:lnTo>
                  <a:lnTo>
                    <a:pt x="18769" y="8292"/>
                  </a:lnTo>
                  <a:lnTo>
                    <a:pt x="18712" y="8302"/>
                  </a:lnTo>
                  <a:lnTo>
                    <a:pt x="18512" y="8451"/>
                  </a:lnTo>
                  <a:lnTo>
                    <a:pt x="16428" y="8831"/>
                  </a:lnTo>
                  <a:lnTo>
                    <a:pt x="14466" y="9515"/>
                  </a:lnTo>
                  <a:lnTo>
                    <a:pt x="12137" y="10807"/>
                  </a:lnTo>
                  <a:lnTo>
                    <a:pt x="11376" y="10942"/>
                  </a:lnTo>
                  <a:lnTo>
                    <a:pt x="10321" y="11705"/>
                  </a:lnTo>
                  <a:lnTo>
                    <a:pt x="10246" y="11733"/>
                  </a:lnTo>
                  <a:lnTo>
                    <a:pt x="10064" y="11864"/>
                  </a:lnTo>
                  <a:lnTo>
                    <a:pt x="9989" y="11892"/>
                  </a:lnTo>
                  <a:lnTo>
                    <a:pt x="9808" y="12023"/>
                  </a:lnTo>
                  <a:lnTo>
                    <a:pt x="9666" y="12076"/>
                  </a:lnTo>
                  <a:lnTo>
                    <a:pt x="9463" y="12769"/>
                  </a:lnTo>
                  <a:lnTo>
                    <a:pt x="10321" y="13909"/>
                  </a:lnTo>
                  <a:lnTo>
                    <a:pt x="10934" y="14593"/>
                  </a:lnTo>
                  <a:lnTo>
                    <a:pt x="10934" y="14973"/>
                  </a:lnTo>
                  <a:lnTo>
                    <a:pt x="11180" y="14973"/>
                  </a:lnTo>
                  <a:lnTo>
                    <a:pt x="11180" y="16189"/>
                  </a:lnTo>
                  <a:lnTo>
                    <a:pt x="10934" y="16949"/>
                  </a:lnTo>
                  <a:lnTo>
                    <a:pt x="11180" y="17101"/>
                  </a:lnTo>
                  <a:lnTo>
                    <a:pt x="10934" y="17633"/>
                  </a:lnTo>
                  <a:lnTo>
                    <a:pt x="10677" y="17792"/>
                  </a:lnTo>
                  <a:lnTo>
                    <a:pt x="9819" y="18325"/>
                  </a:lnTo>
                  <a:lnTo>
                    <a:pt x="9819" y="18325"/>
                  </a:lnTo>
                  <a:lnTo>
                    <a:pt x="9562" y="18484"/>
                  </a:lnTo>
                  <a:lnTo>
                    <a:pt x="8091" y="18864"/>
                  </a:lnTo>
                  <a:lnTo>
                    <a:pt x="5762" y="19624"/>
                  </a:lnTo>
                  <a:lnTo>
                    <a:pt x="5418" y="19837"/>
                  </a:lnTo>
                  <a:lnTo>
                    <a:pt x="5418" y="20369"/>
                  </a:lnTo>
                  <a:lnTo>
                    <a:pt x="6031" y="20521"/>
                  </a:lnTo>
                  <a:lnTo>
                    <a:pt x="5663" y="21281"/>
                  </a:lnTo>
                  <a:lnTo>
                    <a:pt x="5496" y="21256"/>
                  </a:lnTo>
                  <a:lnTo>
                    <a:pt x="5406" y="21441"/>
                  </a:lnTo>
                  <a:lnTo>
                    <a:pt x="5239" y="21415"/>
                  </a:lnTo>
                  <a:lnTo>
                    <a:pt x="5149" y="21600"/>
                  </a:lnTo>
                  <a:lnTo>
                    <a:pt x="3678" y="21372"/>
                  </a:lnTo>
                  <a:lnTo>
                    <a:pt x="3678" y="20840"/>
                  </a:lnTo>
                  <a:lnTo>
                    <a:pt x="3433" y="20308"/>
                  </a:lnTo>
                  <a:lnTo>
                    <a:pt x="3187" y="19776"/>
                  </a:lnTo>
                  <a:lnTo>
                    <a:pt x="3433" y="18332"/>
                  </a:lnTo>
                  <a:lnTo>
                    <a:pt x="2820" y="17420"/>
                  </a:lnTo>
                  <a:lnTo>
                    <a:pt x="1962" y="15444"/>
                  </a:lnTo>
                  <a:lnTo>
                    <a:pt x="4046" y="14000"/>
                  </a:lnTo>
                  <a:lnTo>
                    <a:pt x="4659" y="13087"/>
                  </a:lnTo>
                  <a:lnTo>
                    <a:pt x="4904" y="12935"/>
                  </a:lnTo>
                  <a:lnTo>
                    <a:pt x="5149" y="12251"/>
                  </a:lnTo>
                  <a:lnTo>
                    <a:pt x="4904" y="11871"/>
                  </a:lnTo>
                  <a:lnTo>
                    <a:pt x="4904" y="10807"/>
                  </a:lnTo>
                  <a:lnTo>
                    <a:pt x="5517" y="10047"/>
                  </a:lnTo>
                  <a:lnTo>
                    <a:pt x="5517" y="8299"/>
                  </a:lnTo>
                  <a:lnTo>
                    <a:pt x="4291" y="7919"/>
                  </a:lnTo>
                  <a:lnTo>
                    <a:pt x="3433" y="7691"/>
                  </a:lnTo>
                  <a:lnTo>
                    <a:pt x="2820" y="7539"/>
                  </a:lnTo>
                  <a:lnTo>
                    <a:pt x="1962" y="7159"/>
                  </a:lnTo>
                  <a:lnTo>
                    <a:pt x="245" y="7159"/>
                  </a:lnTo>
                  <a:lnTo>
                    <a:pt x="245" y="6855"/>
                  </a:lnTo>
                  <a:lnTo>
                    <a:pt x="0" y="5943"/>
                  </a:lnTo>
                  <a:lnTo>
                    <a:pt x="286" y="5892"/>
                  </a:lnTo>
                  <a:lnTo>
                    <a:pt x="257" y="5784"/>
                  </a:lnTo>
                  <a:lnTo>
                    <a:pt x="257" y="5784"/>
                  </a:lnTo>
                  <a:lnTo>
                    <a:pt x="543" y="5733"/>
                  </a:lnTo>
                  <a:lnTo>
                    <a:pt x="514" y="5624"/>
                  </a:lnTo>
                  <a:lnTo>
                    <a:pt x="6521" y="4560"/>
                  </a:lnTo>
                  <a:lnTo>
                    <a:pt x="7747" y="5092"/>
                  </a:lnTo>
                  <a:lnTo>
                    <a:pt x="8360" y="5092"/>
                  </a:lnTo>
                  <a:lnTo>
                    <a:pt x="9218" y="5244"/>
                  </a:lnTo>
                  <a:lnTo>
                    <a:pt x="9218" y="5776"/>
                  </a:lnTo>
                  <a:lnTo>
                    <a:pt x="8605" y="6536"/>
                  </a:lnTo>
                  <a:lnTo>
                    <a:pt x="8850" y="7220"/>
                  </a:lnTo>
                  <a:lnTo>
                    <a:pt x="9832" y="7951"/>
                  </a:lnTo>
                  <a:lnTo>
                    <a:pt x="10053" y="7539"/>
                  </a:lnTo>
                  <a:lnTo>
                    <a:pt x="10236" y="7516"/>
                  </a:lnTo>
                  <a:lnTo>
                    <a:pt x="10310" y="7380"/>
                  </a:lnTo>
                  <a:lnTo>
                    <a:pt x="10493" y="7357"/>
                  </a:lnTo>
                  <a:lnTo>
                    <a:pt x="10567" y="7220"/>
                  </a:lnTo>
                  <a:lnTo>
                    <a:pt x="11245" y="7136"/>
                  </a:lnTo>
                  <a:lnTo>
                    <a:pt x="11033" y="5563"/>
                  </a:lnTo>
                  <a:lnTo>
                    <a:pt x="10053" y="4651"/>
                  </a:lnTo>
                  <a:lnTo>
                    <a:pt x="9562" y="4271"/>
                  </a:lnTo>
                  <a:lnTo>
                    <a:pt x="8704" y="4271"/>
                  </a:lnTo>
                  <a:lnTo>
                    <a:pt x="8091" y="2675"/>
                  </a:lnTo>
                  <a:lnTo>
                    <a:pt x="8704" y="1763"/>
                  </a:lnTo>
                  <a:lnTo>
                    <a:pt x="8854" y="1763"/>
                  </a:lnTo>
                  <a:lnTo>
                    <a:pt x="8961" y="1603"/>
                  </a:lnTo>
                  <a:lnTo>
                    <a:pt x="9111" y="1603"/>
                  </a:lnTo>
                  <a:lnTo>
                    <a:pt x="9218" y="1444"/>
                  </a:lnTo>
                  <a:lnTo>
                    <a:pt x="10567" y="1444"/>
                  </a:lnTo>
                  <a:lnTo>
                    <a:pt x="12896" y="1672"/>
                  </a:lnTo>
                  <a:lnTo>
                    <a:pt x="13509" y="1444"/>
                  </a:lnTo>
                  <a:lnTo>
                    <a:pt x="14980" y="1444"/>
                  </a:lnTo>
                  <a:lnTo>
                    <a:pt x="15838" y="1140"/>
                  </a:lnTo>
                  <a:lnTo>
                    <a:pt x="16941" y="1140"/>
                  </a:lnTo>
                  <a:lnTo>
                    <a:pt x="19026" y="76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42" name="Shape 2842"/>
            <p:cNvSpPr/>
            <p:nvPr/>
          </p:nvSpPr>
          <p:spPr>
            <a:xfrm>
              <a:off x="8296722" y="6897442"/>
              <a:ext cx="74180" cy="11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77" y="0"/>
                  </a:moveTo>
                  <a:lnTo>
                    <a:pt x="17882" y="1430"/>
                  </a:lnTo>
                  <a:lnTo>
                    <a:pt x="20113" y="3337"/>
                  </a:lnTo>
                  <a:lnTo>
                    <a:pt x="21600" y="5721"/>
                  </a:lnTo>
                  <a:lnTo>
                    <a:pt x="21600" y="8104"/>
                  </a:lnTo>
                  <a:lnTo>
                    <a:pt x="20821" y="8304"/>
                  </a:lnTo>
                  <a:lnTo>
                    <a:pt x="20821" y="10464"/>
                  </a:lnTo>
                  <a:lnTo>
                    <a:pt x="17103" y="11636"/>
                  </a:lnTo>
                  <a:lnTo>
                    <a:pt x="14129" y="17497"/>
                  </a:lnTo>
                  <a:lnTo>
                    <a:pt x="8923" y="19842"/>
                  </a:lnTo>
                  <a:lnTo>
                    <a:pt x="2974" y="21600"/>
                  </a:lnTo>
                  <a:lnTo>
                    <a:pt x="2974" y="10464"/>
                  </a:lnTo>
                  <a:lnTo>
                    <a:pt x="0" y="6361"/>
                  </a:lnTo>
                  <a:lnTo>
                    <a:pt x="2200" y="6361"/>
                  </a:lnTo>
                  <a:lnTo>
                    <a:pt x="779" y="4767"/>
                  </a:lnTo>
                  <a:lnTo>
                    <a:pt x="7471" y="4767"/>
                  </a:lnTo>
                  <a:lnTo>
                    <a:pt x="10879" y="1647"/>
                  </a:lnTo>
                  <a:lnTo>
                    <a:pt x="11898" y="499"/>
                  </a:lnTo>
                  <a:lnTo>
                    <a:pt x="12069" y="55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43" name="Shape 2843"/>
            <p:cNvSpPr/>
            <p:nvPr/>
          </p:nvSpPr>
          <p:spPr>
            <a:xfrm>
              <a:off x="8000499" y="7142471"/>
              <a:ext cx="487995" cy="41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22" y="0"/>
                  </a:moveTo>
                  <a:lnTo>
                    <a:pt x="16514" y="0"/>
                  </a:lnTo>
                  <a:lnTo>
                    <a:pt x="17305" y="666"/>
                  </a:lnTo>
                  <a:lnTo>
                    <a:pt x="17870" y="933"/>
                  </a:lnTo>
                  <a:lnTo>
                    <a:pt x="19226" y="1599"/>
                  </a:lnTo>
                  <a:lnTo>
                    <a:pt x="20244" y="1865"/>
                  </a:lnTo>
                  <a:lnTo>
                    <a:pt x="21035" y="3197"/>
                  </a:lnTo>
                  <a:lnTo>
                    <a:pt x="21600" y="4796"/>
                  </a:lnTo>
                  <a:lnTo>
                    <a:pt x="21311" y="5068"/>
                  </a:lnTo>
                  <a:lnTo>
                    <a:pt x="21363" y="5215"/>
                  </a:lnTo>
                  <a:lnTo>
                    <a:pt x="21010" y="5547"/>
                  </a:lnTo>
                  <a:lnTo>
                    <a:pt x="20809" y="7327"/>
                  </a:lnTo>
                  <a:lnTo>
                    <a:pt x="21035" y="9192"/>
                  </a:lnTo>
                  <a:lnTo>
                    <a:pt x="20791" y="9551"/>
                  </a:lnTo>
                  <a:lnTo>
                    <a:pt x="20798" y="9611"/>
                  </a:lnTo>
                  <a:lnTo>
                    <a:pt x="20545" y="9984"/>
                  </a:lnTo>
                  <a:lnTo>
                    <a:pt x="20018" y="11723"/>
                  </a:lnTo>
                  <a:lnTo>
                    <a:pt x="21035" y="12389"/>
                  </a:lnTo>
                  <a:lnTo>
                    <a:pt x="20456" y="12584"/>
                  </a:lnTo>
                  <a:lnTo>
                    <a:pt x="20798" y="12808"/>
                  </a:lnTo>
                  <a:lnTo>
                    <a:pt x="15542" y="14578"/>
                  </a:lnTo>
                  <a:lnTo>
                    <a:pt x="15722" y="15853"/>
                  </a:lnTo>
                  <a:lnTo>
                    <a:pt x="15433" y="15901"/>
                  </a:lnTo>
                  <a:lnTo>
                    <a:pt x="15485" y="16271"/>
                  </a:lnTo>
                  <a:lnTo>
                    <a:pt x="13903" y="16538"/>
                  </a:lnTo>
                  <a:lnTo>
                    <a:pt x="13171" y="17401"/>
                  </a:lnTo>
                  <a:lnTo>
                    <a:pt x="13010" y="17718"/>
                  </a:lnTo>
                  <a:lnTo>
                    <a:pt x="12981" y="17727"/>
                  </a:lnTo>
                  <a:lnTo>
                    <a:pt x="12773" y="18136"/>
                  </a:lnTo>
                  <a:lnTo>
                    <a:pt x="11981" y="18403"/>
                  </a:lnTo>
                  <a:lnTo>
                    <a:pt x="10399" y="20268"/>
                  </a:lnTo>
                  <a:lnTo>
                    <a:pt x="9608" y="21600"/>
                  </a:lnTo>
                  <a:lnTo>
                    <a:pt x="8251" y="21600"/>
                  </a:lnTo>
                  <a:lnTo>
                    <a:pt x="6104" y="21200"/>
                  </a:lnTo>
                  <a:lnTo>
                    <a:pt x="5878" y="20934"/>
                  </a:lnTo>
                  <a:lnTo>
                    <a:pt x="5086" y="20268"/>
                  </a:lnTo>
                  <a:lnTo>
                    <a:pt x="3956" y="20268"/>
                  </a:lnTo>
                  <a:lnTo>
                    <a:pt x="2374" y="20668"/>
                  </a:lnTo>
                  <a:lnTo>
                    <a:pt x="1356" y="19335"/>
                  </a:lnTo>
                  <a:lnTo>
                    <a:pt x="0" y="17470"/>
                  </a:lnTo>
                  <a:lnTo>
                    <a:pt x="226" y="10543"/>
                  </a:lnTo>
                  <a:lnTo>
                    <a:pt x="449" y="10543"/>
                  </a:lnTo>
                  <a:lnTo>
                    <a:pt x="463" y="10124"/>
                  </a:lnTo>
                  <a:lnTo>
                    <a:pt x="3956" y="10124"/>
                  </a:lnTo>
                  <a:lnTo>
                    <a:pt x="3956" y="9877"/>
                  </a:lnTo>
                  <a:lnTo>
                    <a:pt x="4295" y="8945"/>
                  </a:lnTo>
                  <a:lnTo>
                    <a:pt x="3730" y="7746"/>
                  </a:lnTo>
                  <a:lnTo>
                    <a:pt x="3956" y="6813"/>
                  </a:lnTo>
                  <a:lnTo>
                    <a:pt x="3730" y="6147"/>
                  </a:lnTo>
                  <a:lnTo>
                    <a:pt x="4109" y="6147"/>
                  </a:lnTo>
                  <a:lnTo>
                    <a:pt x="3967" y="5728"/>
                  </a:lnTo>
                  <a:lnTo>
                    <a:pt x="4758" y="5728"/>
                  </a:lnTo>
                  <a:lnTo>
                    <a:pt x="4758" y="6661"/>
                  </a:lnTo>
                  <a:lnTo>
                    <a:pt x="5549" y="6394"/>
                  </a:lnTo>
                  <a:lnTo>
                    <a:pt x="6906" y="6661"/>
                  </a:lnTo>
                  <a:lnTo>
                    <a:pt x="7471" y="7593"/>
                  </a:lnTo>
                  <a:lnTo>
                    <a:pt x="8827" y="7860"/>
                  </a:lnTo>
                  <a:lnTo>
                    <a:pt x="10071" y="7327"/>
                  </a:lnTo>
                  <a:lnTo>
                    <a:pt x="10410" y="8259"/>
                  </a:lnTo>
                  <a:lnTo>
                    <a:pt x="11766" y="8526"/>
                  </a:lnTo>
                  <a:lnTo>
                    <a:pt x="12557" y="9458"/>
                  </a:lnTo>
                  <a:lnTo>
                    <a:pt x="13349" y="10790"/>
                  </a:lnTo>
                  <a:lnTo>
                    <a:pt x="14405" y="10790"/>
                  </a:lnTo>
                  <a:lnTo>
                    <a:pt x="14129" y="8945"/>
                  </a:lnTo>
                  <a:lnTo>
                    <a:pt x="13564" y="9344"/>
                  </a:lnTo>
                  <a:lnTo>
                    <a:pt x="12547" y="8278"/>
                  </a:lnTo>
                  <a:lnTo>
                    <a:pt x="11981" y="8012"/>
                  </a:lnTo>
                  <a:lnTo>
                    <a:pt x="12321" y="5747"/>
                  </a:lnTo>
                  <a:lnTo>
                    <a:pt x="12547" y="3349"/>
                  </a:lnTo>
                  <a:lnTo>
                    <a:pt x="11981" y="2284"/>
                  </a:lnTo>
                  <a:lnTo>
                    <a:pt x="12547" y="1085"/>
                  </a:lnTo>
                  <a:lnTo>
                    <a:pt x="12597" y="1061"/>
                  </a:lnTo>
                  <a:lnTo>
                    <a:pt x="12783" y="666"/>
                  </a:lnTo>
                  <a:lnTo>
                    <a:pt x="13349" y="4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44" name="Shape 2844"/>
            <p:cNvSpPr/>
            <p:nvPr/>
          </p:nvSpPr>
          <p:spPr>
            <a:xfrm>
              <a:off x="7910872" y="7525031"/>
              <a:ext cx="422456" cy="437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30" y="0"/>
                  </a:moveTo>
                  <a:lnTo>
                    <a:pt x="12591" y="252"/>
                  </a:lnTo>
                  <a:lnTo>
                    <a:pt x="13505" y="1764"/>
                  </a:lnTo>
                  <a:lnTo>
                    <a:pt x="13897" y="2393"/>
                  </a:lnTo>
                  <a:lnTo>
                    <a:pt x="14419" y="3653"/>
                  </a:lnTo>
                  <a:lnTo>
                    <a:pt x="16900" y="5920"/>
                  </a:lnTo>
                  <a:lnTo>
                    <a:pt x="17814" y="6298"/>
                  </a:lnTo>
                  <a:lnTo>
                    <a:pt x="17814" y="6928"/>
                  </a:lnTo>
                  <a:lnTo>
                    <a:pt x="18466" y="8314"/>
                  </a:lnTo>
                  <a:lnTo>
                    <a:pt x="20294" y="8692"/>
                  </a:lnTo>
                  <a:lnTo>
                    <a:pt x="21600" y="9573"/>
                  </a:lnTo>
                  <a:lnTo>
                    <a:pt x="21163" y="9819"/>
                  </a:lnTo>
                  <a:lnTo>
                    <a:pt x="21189" y="9837"/>
                  </a:lnTo>
                  <a:lnTo>
                    <a:pt x="21019" y="9933"/>
                  </a:lnTo>
                  <a:lnTo>
                    <a:pt x="21463" y="10233"/>
                  </a:lnTo>
                  <a:lnTo>
                    <a:pt x="21026" y="10479"/>
                  </a:lnTo>
                  <a:lnTo>
                    <a:pt x="21053" y="10497"/>
                  </a:lnTo>
                  <a:lnTo>
                    <a:pt x="20360" y="10887"/>
                  </a:lnTo>
                  <a:lnTo>
                    <a:pt x="20369" y="10893"/>
                  </a:lnTo>
                  <a:lnTo>
                    <a:pt x="18163" y="12134"/>
                  </a:lnTo>
                  <a:lnTo>
                    <a:pt x="16502" y="13508"/>
                  </a:lnTo>
                  <a:lnTo>
                    <a:pt x="15849" y="15020"/>
                  </a:lnTo>
                  <a:lnTo>
                    <a:pt x="15327" y="15902"/>
                  </a:lnTo>
                  <a:lnTo>
                    <a:pt x="15040" y="15957"/>
                  </a:lnTo>
                  <a:lnTo>
                    <a:pt x="14916" y="16166"/>
                  </a:lnTo>
                  <a:lnTo>
                    <a:pt x="14695" y="16208"/>
                  </a:lnTo>
                  <a:lnTo>
                    <a:pt x="14642" y="16298"/>
                  </a:lnTo>
                  <a:lnTo>
                    <a:pt x="14355" y="16353"/>
                  </a:lnTo>
                  <a:lnTo>
                    <a:pt x="14232" y="16561"/>
                  </a:lnTo>
                  <a:lnTo>
                    <a:pt x="13880" y="16629"/>
                  </a:lnTo>
                  <a:lnTo>
                    <a:pt x="13760" y="17035"/>
                  </a:lnTo>
                  <a:lnTo>
                    <a:pt x="13368" y="17665"/>
                  </a:lnTo>
                  <a:lnTo>
                    <a:pt x="12999" y="17863"/>
                  </a:lnTo>
                  <a:lnTo>
                    <a:pt x="12957" y="17929"/>
                  </a:lnTo>
                  <a:lnTo>
                    <a:pt x="12301" y="18281"/>
                  </a:lnTo>
                  <a:lnTo>
                    <a:pt x="12273" y="18325"/>
                  </a:lnTo>
                  <a:lnTo>
                    <a:pt x="11098" y="18955"/>
                  </a:lnTo>
                  <a:lnTo>
                    <a:pt x="9270" y="18955"/>
                  </a:lnTo>
                  <a:lnTo>
                    <a:pt x="8356" y="18325"/>
                  </a:lnTo>
                  <a:lnTo>
                    <a:pt x="7442" y="18073"/>
                  </a:lnTo>
                  <a:lnTo>
                    <a:pt x="7383" y="18102"/>
                  </a:lnTo>
                  <a:lnTo>
                    <a:pt x="6970" y="18799"/>
                  </a:lnTo>
                  <a:lnTo>
                    <a:pt x="6056" y="19429"/>
                  </a:lnTo>
                  <a:lnTo>
                    <a:pt x="4751" y="20688"/>
                  </a:lnTo>
                  <a:lnTo>
                    <a:pt x="4586" y="20715"/>
                  </a:lnTo>
                  <a:lnTo>
                    <a:pt x="4340" y="20952"/>
                  </a:lnTo>
                  <a:lnTo>
                    <a:pt x="4176" y="20979"/>
                  </a:lnTo>
                  <a:lnTo>
                    <a:pt x="4066" y="21084"/>
                  </a:lnTo>
                  <a:lnTo>
                    <a:pt x="3902" y="21111"/>
                  </a:lnTo>
                  <a:lnTo>
                    <a:pt x="3656" y="21348"/>
                  </a:lnTo>
                  <a:lnTo>
                    <a:pt x="2089" y="21600"/>
                  </a:lnTo>
                  <a:lnTo>
                    <a:pt x="1828" y="20718"/>
                  </a:lnTo>
                  <a:lnTo>
                    <a:pt x="2089" y="19207"/>
                  </a:lnTo>
                  <a:lnTo>
                    <a:pt x="522" y="17191"/>
                  </a:lnTo>
                  <a:lnTo>
                    <a:pt x="0" y="16813"/>
                  </a:lnTo>
                  <a:lnTo>
                    <a:pt x="0" y="10263"/>
                  </a:lnTo>
                  <a:lnTo>
                    <a:pt x="137" y="10263"/>
                  </a:lnTo>
                  <a:lnTo>
                    <a:pt x="137" y="9603"/>
                  </a:lnTo>
                  <a:lnTo>
                    <a:pt x="547" y="9603"/>
                  </a:lnTo>
                  <a:lnTo>
                    <a:pt x="547" y="9339"/>
                  </a:lnTo>
                  <a:lnTo>
                    <a:pt x="821" y="9339"/>
                  </a:lnTo>
                  <a:lnTo>
                    <a:pt x="821" y="9207"/>
                  </a:lnTo>
                  <a:lnTo>
                    <a:pt x="1231" y="9207"/>
                  </a:lnTo>
                  <a:lnTo>
                    <a:pt x="1231" y="8943"/>
                  </a:lnTo>
                  <a:lnTo>
                    <a:pt x="2156" y="8943"/>
                  </a:lnTo>
                  <a:lnTo>
                    <a:pt x="2481" y="2579"/>
                  </a:lnTo>
                  <a:lnTo>
                    <a:pt x="2584" y="2579"/>
                  </a:lnTo>
                  <a:lnTo>
                    <a:pt x="2618" y="1920"/>
                  </a:lnTo>
                  <a:lnTo>
                    <a:pt x="3015" y="1920"/>
                  </a:lnTo>
                  <a:lnTo>
                    <a:pt x="3028" y="1656"/>
                  </a:lnTo>
                  <a:lnTo>
                    <a:pt x="3295" y="1656"/>
                  </a:lnTo>
                  <a:lnTo>
                    <a:pt x="3302" y="1524"/>
                  </a:lnTo>
                  <a:lnTo>
                    <a:pt x="3699" y="1524"/>
                  </a:lnTo>
                  <a:lnTo>
                    <a:pt x="3712" y="1260"/>
                  </a:lnTo>
                  <a:lnTo>
                    <a:pt x="5148" y="1260"/>
                  </a:lnTo>
                  <a:lnTo>
                    <a:pt x="8282" y="630"/>
                  </a:lnTo>
                  <a:lnTo>
                    <a:pt x="9196" y="1260"/>
                  </a:lnTo>
                  <a:lnTo>
                    <a:pt x="10502" y="630"/>
                  </a:lnTo>
                  <a:lnTo>
                    <a:pt x="11024" y="63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45" name="Shape 2845"/>
            <p:cNvSpPr/>
            <p:nvPr/>
          </p:nvSpPr>
          <p:spPr>
            <a:xfrm>
              <a:off x="8141072" y="7434760"/>
              <a:ext cx="321238" cy="32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32" y="0"/>
                  </a:moveTo>
                  <a:lnTo>
                    <a:pt x="14732" y="1202"/>
                  </a:lnTo>
                  <a:lnTo>
                    <a:pt x="17136" y="1202"/>
                  </a:lnTo>
                  <a:lnTo>
                    <a:pt x="18338" y="1546"/>
                  </a:lnTo>
                  <a:lnTo>
                    <a:pt x="18853" y="2404"/>
                  </a:lnTo>
                  <a:lnTo>
                    <a:pt x="20398" y="2404"/>
                  </a:lnTo>
                  <a:lnTo>
                    <a:pt x="21600" y="3263"/>
                  </a:lnTo>
                  <a:lnTo>
                    <a:pt x="21600" y="7213"/>
                  </a:lnTo>
                  <a:lnTo>
                    <a:pt x="21257" y="9273"/>
                  </a:lnTo>
                  <a:lnTo>
                    <a:pt x="21257" y="11334"/>
                  </a:lnTo>
                  <a:lnTo>
                    <a:pt x="21600" y="12193"/>
                  </a:lnTo>
                  <a:lnTo>
                    <a:pt x="21257" y="13738"/>
                  </a:lnTo>
                  <a:lnTo>
                    <a:pt x="21120" y="13875"/>
                  </a:lnTo>
                  <a:lnTo>
                    <a:pt x="20777" y="15418"/>
                  </a:lnTo>
                  <a:lnTo>
                    <a:pt x="20433" y="15761"/>
                  </a:lnTo>
                  <a:lnTo>
                    <a:pt x="19575" y="17822"/>
                  </a:lnTo>
                  <a:lnTo>
                    <a:pt x="16656" y="21600"/>
                  </a:lnTo>
                  <a:lnTo>
                    <a:pt x="15110" y="21085"/>
                  </a:lnTo>
                  <a:lnTo>
                    <a:pt x="14252" y="21600"/>
                  </a:lnTo>
                  <a:lnTo>
                    <a:pt x="13050" y="20741"/>
                  </a:lnTo>
                  <a:lnTo>
                    <a:pt x="11848" y="20741"/>
                  </a:lnTo>
                  <a:lnTo>
                    <a:pt x="10131" y="19539"/>
                  </a:lnTo>
                  <a:lnTo>
                    <a:pt x="7727" y="19024"/>
                  </a:lnTo>
                  <a:lnTo>
                    <a:pt x="6868" y="17135"/>
                  </a:lnTo>
                  <a:lnTo>
                    <a:pt x="6868" y="16276"/>
                  </a:lnTo>
                  <a:lnTo>
                    <a:pt x="5666" y="15761"/>
                  </a:lnTo>
                  <a:lnTo>
                    <a:pt x="2404" y="12670"/>
                  </a:lnTo>
                  <a:lnTo>
                    <a:pt x="2061" y="10953"/>
                  </a:lnTo>
                  <a:lnTo>
                    <a:pt x="1202" y="10609"/>
                  </a:lnTo>
                  <a:lnTo>
                    <a:pt x="0" y="8033"/>
                  </a:lnTo>
                  <a:lnTo>
                    <a:pt x="1364" y="8249"/>
                  </a:lnTo>
                  <a:lnTo>
                    <a:pt x="480" y="6354"/>
                  </a:lnTo>
                  <a:lnTo>
                    <a:pt x="3742" y="6869"/>
                  </a:lnTo>
                  <a:lnTo>
                    <a:pt x="5803" y="6869"/>
                  </a:lnTo>
                  <a:lnTo>
                    <a:pt x="7005" y="5152"/>
                  </a:lnTo>
                  <a:lnTo>
                    <a:pt x="9409" y="2748"/>
                  </a:lnTo>
                  <a:lnTo>
                    <a:pt x="10611" y="2404"/>
                  </a:lnTo>
                  <a:lnTo>
                    <a:pt x="10611" y="1546"/>
                  </a:lnTo>
                  <a:lnTo>
                    <a:pt x="12328" y="34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46" name="Shape 2846"/>
            <p:cNvSpPr/>
            <p:nvPr/>
          </p:nvSpPr>
          <p:spPr>
            <a:xfrm>
              <a:off x="7773344" y="7737840"/>
              <a:ext cx="681829" cy="597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98" y="0"/>
                  </a:moveTo>
                  <a:lnTo>
                    <a:pt x="18364" y="185"/>
                  </a:lnTo>
                  <a:lnTo>
                    <a:pt x="19497" y="185"/>
                  </a:lnTo>
                  <a:lnTo>
                    <a:pt x="20063" y="2585"/>
                  </a:lnTo>
                  <a:lnTo>
                    <a:pt x="20467" y="3692"/>
                  </a:lnTo>
                  <a:lnTo>
                    <a:pt x="20306" y="5446"/>
                  </a:lnTo>
                  <a:lnTo>
                    <a:pt x="20467" y="6092"/>
                  </a:lnTo>
                  <a:lnTo>
                    <a:pt x="19739" y="5908"/>
                  </a:lnTo>
                  <a:lnTo>
                    <a:pt x="19335" y="5908"/>
                  </a:lnTo>
                  <a:lnTo>
                    <a:pt x="19335" y="6277"/>
                  </a:lnTo>
                  <a:lnTo>
                    <a:pt x="18930" y="7015"/>
                  </a:lnTo>
                  <a:lnTo>
                    <a:pt x="18930" y="7662"/>
                  </a:lnTo>
                  <a:lnTo>
                    <a:pt x="19739" y="8492"/>
                  </a:lnTo>
                  <a:lnTo>
                    <a:pt x="20467" y="8308"/>
                  </a:lnTo>
                  <a:lnTo>
                    <a:pt x="20629" y="7662"/>
                  </a:lnTo>
                  <a:lnTo>
                    <a:pt x="21600" y="7662"/>
                  </a:lnTo>
                  <a:lnTo>
                    <a:pt x="21438" y="8769"/>
                  </a:lnTo>
                  <a:lnTo>
                    <a:pt x="21276" y="10246"/>
                  </a:lnTo>
                  <a:lnTo>
                    <a:pt x="20872" y="10892"/>
                  </a:lnTo>
                  <a:lnTo>
                    <a:pt x="19901" y="11815"/>
                  </a:lnTo>
                  <a:lnTo>
                    <a:pt x="19739" y="12185"/>
                  </a:lnTo>
                  <a:lnTo>
                    <a:pt x="19173" y="12831"/>
                  </a:lnTo>
                  <a:lnTo>
                    <a:pt x="18769" y="13754"/>
                  </a:lnTo>
                  <a:lnTo>
                    <a:pt x="17960" y="15046"/>
                  </a:lnTo>
                  <a:lnTo>
                    <a:pt x="16665" y="16800"/>
                  </a:lnTo>
                  <a:lnTo>
                    <a:pt x="15694" y="17908"/>
                  </a:lnTo>
                  <a:lnTo>
                    <a:pt x="14724" y="18738"/>
                  </a:lnTo>
                  <a:lnTo>
                    <a:pt x="13187" y="19477"/>
                  </a:lnTo>
                  <a:lnTo>
                    <a:pt x="12620" y="19477"/>
                  </a:lnTo>
                  <a:lnTo>
                    <a:pt x="12458" y="20123"/>
                  </a:lnTo>
                  <a:lnTo>
                    <a:pt x="11649" y="19846"/>
                  </a:lnTo>
                  <a:lnTo>
                    <a:pt x="10921" y="20123"/>
                  </a:lnTo>
                  <a:lnTo>
                    <a:pt x="9546" y="19846"/>
                  </a:lnTo>
                  <a:lnTo>
                    <a:pt x="8818" y="20123"/>
                  </a:lnTo>
                  <a:lnTo>
                    <a:pt x="8252" y="19846"/>
                  </a:lnTo>
                  <a:lnTo>
                    <a:pt x="6876" y="20769"/>
                  </a:lnTo>
                  <a:lnTo>
                    <a:pt x="5744" y="20769"/>
                  </a:lnTo>
                  <a:lnTo>
                    <a:pt x="4935" y="21600"/>
                  </a:lnTo>
                  <a:lnTo>
                    <a:pt x="4369" y="21600"/>
                  </a:lnTo>
                  <a:lnTo>
                    <a:pt x="3802" y="20954"/>
                  </a:lnTo>
                  <a:lnTo>
                    <a:pt x="3479" y="20954"/>
                  </a:lnTo>
                  <a:lnTo>
                    <a:pt x="2831" y="20123"/>
                  </a:lnTo>
                  <a:lnTo>
                    <a:pt x="2670" y="20492"/>
                  </a:lnTo>
                  <a:lnTo>
                    <a:pt x="2508" y="19846"/>
                  </a:lnTo>
                  <a:lnTo>
                    <a:pt x="2508" y="18738"/>
                  </a:lnTo>
                  <a:lnTo>
                    <a:pt x="2103" y="17723"/>
                  </a:lnTo>
                  <a:lnTo>
                    <a:pt x="2508" y="17262"/>
                  </a:lnTo>
                  <a:lnTo>
                    <a:pt x="2508" y="15969"/>
                  </a:lnTo>
                  <a:lnTo>
                    <a:pt x="1699" y="14400"/>
                  </a:lnTo>
                  <a:lnTo>
                    <a:pt x="1133" y="12831"/>
                  </a:lnTo>
                  <a:lnTo>
                    <a:pt x="971" y="12831"/>
                  </a:lnTo>
                  <a:lnTo>
                    <a:pt x="0" y="10708"/>
                  </a:lnTo>
                  <a:lnTo>
                    <a:pt x="728" y="9785"/>
                  </a:lnTo>
                  <a:lnTo>
                    <a:pt x="1133" y="10246"/>
                  </a:lnTo>
                  <a:lnTo>
                    <a:pt x="1537" y="11169"/>
                  </a:lnTo>
                  <a:lnTo>
                    <a:pt x="2103" y="11169"/>
                  </a:lnTo>
                  <a:lnTo>
                    <a:pt x="2831" y="11538"/>
                  </a:lnTo>
                  <a:lnTo>
                    <a:pt x="3640" y="11354"/>
                  </a:lnTo>
                  <a:lnTo>
                    <a:pt x="4773" y="10431"/>
                  </a:lnTo>
                  <a:lnTo>
                    <a:pt x="4773" y="4338"/>
                  </a:lnTo>
                  <a:lnTo>
                    <a:pt x="4935" y="4615"/>
                  </a:lnTo>
                  <a:lnTo>
                    <a:pt x="5906" y="6092"/>
                  </a:lnTo>
                  <a:lnTo>
                    <a:pt x="5744" y="7200"/>
                  </a:lnTo>
                  <a:lnTo>
                    <a:pt x="6148" y="7846"/>
                  </a:lnTo>
                  <a:lnTo>
                    <a:pt x="6876" y="7662"/>
                  </a:lnTo>
                  <a:lnTo>
                    <a:pt x="7685" y="6738"/>
                  </a:lnTo>
                  <a:lnTo>
                    <a:pt x="8252" y="6277"/>
                  </a:lnTo>
                  <a:lnTo>
                    <a:pt x="8575" y="5631"/>
                  </a:lnTo>
                  <a:lnTo>
                    <a:pt x="9222" y="5262"/>
                  </a:lnTo>
                  <a:lnTo>
                    <a:pt x="9789" y="5446"/>
                  </a:lnTo>
                  <a:lnTo>
                    <a:pt x="10517" y="5908"/>
                  </a:lnTo>
                  <a:lnTo>
                    <a:pt x="11488" y="5908"/>
                  </a:lnTo>
                  <a:lnTo>
                    <a:pt x="12216" y="5446"/>
                  </a:lnTo>
                  <a:lnTo>
                    <a:pt x="12458" y="4985"/>
                  </a:lnTo>
                  <a:lnTo>
                    <a:pt x="12620" y="4154"/>
                  </a:lnTo>
                  <a:lnTo>
                    <a:pt x="13429" y="4154"/>
                  </a:lnTo>
                  <a:lnTo>
                    <a:pt x="13753" y="3508"/>
                  </a:lnTo>
                  <a:lnTo>
                    <a:pt x="14157" y="2400"/>
                  </a:lnTo>
                  <a:lnTo>
                    <a:pt x="15290" y="1292"/>
                  </a:lnTo>
                  <a:lnTo>
                    <a:pt x="17231" y="0"/>
                  </a:lnTo>
                  <a:lnTo>
                    <a:pt x="17798" y="0"/>
                  </a:lnTo>
                  <a:moveTo>
                    <a:pt x="15533" y="11169"/>
                  </a:moveTo>
                  <a:lnTo>
                    <a:pt x="14724" y="11815"/>
                  </a:lnTo>
                  <a:lnTo>
                    <a:pt x="13996" y="12831"/>
                  </a:lnTo>
                  <a:lnTo>
                    <a:pt x="15128" y="14215"/>
                  </a:lnTo>
                  <a:lnTo>
                    <a:pt x="15533" y="13938"/>
                  </a:lnTo>
                  <a:lnTo>
                    <a:pt x="15694" y="13569"/>
                  </a:lnTo>
                  <a:lnTo>
                    <a:pt x="16422" y="13292"/>
                  </a:lnTo>
                  <a:lnTo>
                    <a:pt x="16665" y="12646"/>
                  </a:lnTo>
                  <a:lnTo>
                    <a:pt x="16989" y="11815"/>
                  </a:lnTo>
                  <a:lnTo>
                    <a:pt x="16665" y="11354"/>
                  </a:lnTo>
                  <a:lnTo>
                    <a:pt x="16099" y="10708"/>
                  </a:lnTo>
                  <a:lnTo>
                    <a:pt x="15533" y="11169"/>
                  </a:lnTo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47" name="Shape 2847"/>
            <p:cNvSpPr/>
            <p:nvPr/>
          </p:nvSpPr>
          <p:spPr>
            <a:xfrm>
              <a:off x="7586926" y="7499739"/>
              <a:ext cx="549039" cy="554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65" y="2045"/>
                  </a:moveTo>
                  <a:lnTo>
                    <a:pt x="16074" y="2187"/>
                  </a:lnTo>
                  <a:lnTo>
                    <a:pt x="14969" y="2187"/>
                  </a:lnTo>
                  <a:lnTo>
                    <a:pt x="14966" y="2262"/>
                  </a:lnTo>
                  <a:lnTo>
                    <a:pt x="15673" y="2315"/>
                  </a:lnTo>
                  <a:close/>
                  <a:moveTo>
                    <a:pt x="1607" y="0"/>
                  </a:moveTo>
                  <a:lnTo>
                    <a:pt x="2612" y="298"/>
                  </a:lnTo>
                  <a:lnTo>
                    <a:pt x="3516" y="994"/>
                  </a:lnTo>
                  <a:lnTo>
                    <a:pt x="4019" y="696"/>
                  </a:lnTo>
                  <a:lnTo>
                    <a:pt x="10448" y="696"/>
                  </a:lnTo>
                  <a:lnTo>
                    <a:pt x="11654" y="1392"/>
                  </a:lnTo>
                  <a:lnTo>
                    <a:pt x="15673" y="1690"/>
                  </a:lnTo>
                  <a:lnTo>
                    <a:pt x="18486" y="994"/>
                  </a:lnTo>
                  <a:lnTo>
                    <a:pt x="19892" y="696"/>
                  </a:lnTo>
                  <a:lnTo>
                    <a:pt x="20897" y="696"/>
                  </a:lnTo>
                  <a:lnTo>
                    <a:pt x="21600" y="1193"/>
                  </a:lnTo>
                  <a:lnTo>
                    <a:pt x="21158" y="1505"/>
                  </a:lnTo>
                  <a:lnTo>
                    <a:pt x="21600" y="1818"/>
                  </a:lnTo>
                  <a:lnTo>
                    <a:pt x="20897" y="2315"/>
                  </a:lnTo>
                  <a:lnTo>
                    <a:pt x="20394" y="2315"/>
                  </a:lnTo>
                  <a:lnTo>
                    <a:pt x="19189" y="3011"/>
                  </a:lnTo>
                  <a:lnTo>
                    <a:pt x="18486" y="2315"/>
                  </a:lnTo>
                  <a:lnTo>
                    <a:pt x="16074" y="2812"/>
                  </a:lnTo>
                  <a:lnTo>
                    <a:pt x="14969" y="2812"/>
                  </a:lnTo>
                  <a:lnTo>
                    <a:pt x="14668" y="8876"/>
                  </a:lnTo>
                  <a:lnTo>
                    <a:pt x="13261" y="8876"/>
                  </a:lnTo>
                  <a:lnTo>
                    <a:pt x="13261" y="20606"/>
                  </a:lnTo>
                  <a:lnTo>
                    <a:pt x="11654" y="21600"/>
                  </a:lnTo>
                  <a:lnTo>
                    <a:pt x="10850" y="21600"/>
                  </a:lnTo>
                  <a:lnTo>
                    <a:pt x="9946" y="21401"/>
                  </a:lnTo>
                  <a:lnTo>
                    <a:pt x="9042" y="21401"/>
                  </a:lnTo>
                  <a:lnTo>
                    <a:pt x="8740" y="20407"/>
                  </a:lnTo>
                  <a:lnTo>
                    <a:pt x="8238" y="19910"/>
                  </a:lnTo>
                  <a:lnTo>
                    <a:pt x="7334" y="20904"/>
                  </a:lnTo>
                  <a:lnTo>
                    <a:pt x="6128" y="19512"/>
                  </a:lnTo>
                  <a:lnTo>
                    <a:pt x="5425" y="18021"/>
                  </a:lnTo>
                  <a:lnTo>
                    <a:pt x="5224" y="16431"/>
                  </a:lnTo>
                  <a:lnTo>
                    <a:pt x="4722" y="15238"/>
                  </a:lnTo>
                  <a:lnTo>
                    <a:pt x="4220" y="12454"/>
                  </a:lnTo>
                  <a:lnTo>
                    <a:pt x="4220" y="10268"/>
                  </a:lnTo>
                  <a:lnTo>
                    <a:pt x="4019" y="9373"/>
                  </a:lnTo>
                  <a:lnTo>
                    <a:pt x="3315" y="8677"/>
                  </a:lnTo>
                  <a:lnTo>
                    <a:pt x="2612" y="7285"/>
                  </a:lnTo>
                  <a:lnTo>
                    <a:pt x="1607" y="5397"/>
                  </a:lnTo>
                  <a:lnTo>
                    <a:pt x="1407" y="4204"/>
                  </a:lnTo>
                  <a:lnTo>
                    <a:pt x="0" y="2812"/>
                  </a:lnTo>
                  <a:lnTo>
                    <a:pt x="0" y="696"/>
                  </a:lnTo>
                  <a:lnTo>
                    <a:pt x="703" y="29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48" name="Shape 2848"/>
            <p:cNvSpPr/>
            <p:nvPr/>
          </p:nvSpPr>
          <p:spPr>
            <a:xfrm>
              <a:off x="7604803" y="6588448"/>
              <a:ext cx="794679" cy="771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62" y="0"/>
                  </a:moveTo>
                  <a:lnTo>
                    <a:pt x="15895" y="214"/>
                  </a:lnTo>
                  <a:lnTo>
                    <a:pt x="16589" y="214"/>
                  </a:lnTo>
                  <a:lnTo>
                    <a:pt x="17075" y="0"/>
                  </a:lnTo>
                  <a:lnTo>
                    <a:pt x="17239" y="281"/>
                  </a:lnTo>
                  <a:lnTo>
                    <a:pt x="17366" y="225"/>
                  </a:lnTo>
                  <a:lnTo>
                    <a:pt x="17893" y="1129"/>
                  </a:lnTo>
                  <a:lnTo>
                    <a:pt x="18186" y="1215"/>
                  </a:lnTo>
                  <a:lnTo>
                    <a:pt x="18533" y="858"/>
                  </a:lnTo>
                  <a:lnTo>
                    <a:pt x="19019" y="1072"/>
                  </a:lnTo>
                  <a:lnTo>
                    <a:pt x="19713" y="715"/>
                  </a:lnTo>
                  <a:lnTo>
                    <a:pt x="19874" y="1006"/>
                  </a:lnTo>
                  <a:lnTo>
                    <a:pt x="20004" y="940"/>
                  </a:lnTo>
                  <a:lnTo>
                    <a:pt x="20281" y="1440"/>
                  </a:lnTo>
                  <a:lnTo>
                    <a:pt x="21322" y="2298"/>
                  </a:lnTo>
                  <a:lnTo>
                    <a:pt x="21130" y="3353"/>
                  </a:lnTo>
                  <a:lnTo>
                    <a:pt x="21309" y="3432"/>
                  </a:lnTo>
                  <a:lnTo>
                    <a:pt x="21266" y="3509"/>
                  </a:lnTo>
                  <a:lnTo>
                    <a:pt x="21600" y="3656"/>
                  </a:lnTo>
                  <a:lnTo>
                    <a:pt x="21322" y="4157"/>
                  </a:lnTo>
                  <a:lnTo>
                    <a:pt x="20767" y="4514"/>
                  </a:lnTo>
                  <a:lnTo>
                    <a:pt x="20489" y="5015"/>
                  </a:lnTo>
                  <a:lnTo>
                    <a:pt x="20142" y="5658"/>
                  </a:lnTo>
                  <a:lnTo>
                    <a:pt x="20142" y="6516"/>
                  </a:lnTo>
                  <a:lnTo>
                    <a:pt x="19795" y="6873"/>
                  </a:lnTo>
                  <a:lnTo>
                    <a:pt x="19795" y="7731"/>
                  </a:lnTo>
                  <a:lnTo>
                    <a:pt x="19448" y="8017"/>
                  </a:lnTo>
                  <a:lnTo>
                    <a:pt x="19448" y="8875"/>
                  </a:lnTo>
                  <a:lnTo>
                    <a:pt x="19309" y="8875"/>
                  </a:lnTo>
                  <a:lnTo>
                    <a:pt x="19171" y="9590"/>
                  </a:lnTo>
                  <a:lnTo>
                    <a:pt x="19448" y="10090"/>
                  </a:lnTo>
                  <a:lnTo>
                    <a:pt x="19448" y="11449"/>
                  </a:lnTo>
                  <a:lnTo>
                    <a:pt x="19657" y="12449"/>
                  </a:lnTo>
                  <a:lnTo>
                    <a:pt x="19657" y="13093"/>
                  </a:lnTo>
                  <a:lnTo>
                    <a:pt x="19795" y="13808"/>
                  </a:lnTo>
                  <a:lnTo>
                    <a:pt x="20489" y="14451"/>
                  </a:lnTo>
                  <a:lnTo>
                    <a:pt x="21114" y="15809"/>
                  </a:lnTo>
                  <a:lnTo>
                    <a:pt x="20628" y="15809"/>
                  </a:lnTo>
                  <a:lnTo>
                    <a:pt x="19171" y="16024"/>
                  </a:lnTo>
                  <a:lnTo>
                    <a:pt x="18824" y="16167"/>
                  </a:lnTo>
                  <a:lnTo>
                    <a:pt x="18477" y="16810"/>
                  </a:lnTo>
                  <a:lnTo>
                    <a:pt x="18824" y="17382"/>
                  </a:lnTo>
                  <a:lnTo>
                    <a:pt x="18685" y="18669"/>
                  </a:lnTo>
                  <a:lnTo>
                    <a:pt x="18493" y="19786"/>
                  </a:lnTo>
                  <a:lnTo>
                    <a:pt x="18533" y="19803"/>
                  </a:lnTo>
                  <a:lnTo>
                    <a:pt x="18741" y="19993"/>
                  </a:lnTo>
                  <a:lnTo>
                    <a:pt x="18824" y="20027"/>
                  </a:lnTo>
                  <a:lnTo>
                    <a:pt x="19184" y="20358"/>
                  </a:lnTo>
                  <a:lnTo>
                    <a:pt x="19504" y="20160"/>
                  </a:lnTo>
                  <a:lnTo>
                    <a:pt x="19567" y="20526"/>
                  </a:lnTo>
                  <a:lnTo>
                    <a:pt x="19795" y="20385"/>
                  </a:lnTo>
                  <a:lnTo>
                    <a:pt x="20004" y="21600"/>
                  </a:lnTo>
                  <a:lnTo>
                    <a:pt x="18962" y="21600"/>
                  </a:lnTo>
                  <a:lnTo>
                    <a:pt x="18875" y="21375"/>
                  </a:lnTo>
                  <a:lnTo>
                    <a:pt x="18671" y="21375"/>
                  </a:lnTo>
                  <a:lnTo>
                    <a:pt x="18394" y="20660"/>
                  </a:lnTo>
                  <a:lnTo>
                    <a:pt x="18112" y="20370"/>
                  </a:lnTo>
                  <a:lnTo>
                    <a:pt x="17366" y="20242"/>
                  </a:lnTo>
                  <a:lnTo>
                    <a:pt x="17228" y="20043"/>
                  </a:lnTo>
                  <a:lnTo>
                    <a:pt x="17075" y="20017"/>
                  </a:lnTo>
                  <a:lnTo>
                    <a:pt x="16916" y="19788"/>
                  </a:lnTo>
                  <a:lnTo>
                    <a:pt x="16394" y="20027"/>
                  </a:lnTo>
                  <a:lnTo>
                    <a:pt x="15561" y="19884"/>
                  </a:lnTo>
                  <a:lnTo>
                    <a:pt x="15358" y="19674"/>
                  </a:lnTo>
                  <a:lnTo>
                    <a:pt x="15270" y="19660"/>
                  </a:lnTo>
                  <a:lnTo>
                    <a:pt x="14984" y="19365"/>
                  </a:lnTo>
                  <a:lnTo>
                    <a:pt x="14381" y="19241"/>
                  </a:lnTo>
                  <a:lnTo>
                    <a:pt x="13895" y="19241"/>
                  </a:lnTo>
                  <a:lnTo>
                    <a:pt x="13808" y="19016"/>
                  </a:lnTo>
                  <a:lnTo>
                    <a:pt x="13605" y="19016"/>
                  </a:lnTo>
                  <a:lnTo>
                    <a:pt x="13553" y="18883"/>
                  </a:lnTo>
                  <a:lnTo>
                    <a:pt x="12924" y="18883"/>
                  </a:lnTo>
                  <a:lnTo>
                    <a:pt x="12230" y="19026"/>
                  </a:lnTo>
                  <a:lnTo>
                    <a:pt x="11466" y="19026"/>
                  </a:lnTo>
                  <a:lnTo>
                    <a:pt x="11466" y="18802"/>
                  </a:lnTo>
                  <a:lnTo>
                    <a:pt x="11175" y="18802"/>
                  </a:lnTo>
                  <a:lnTo>
                    <a:pt x="11175" y="17443"/>
                  </a:lnTo>
                  <a:lnTo>
                    <a:pt x="10828" y="16943"/>
                  </a:lnTo>
                  <a:lnTo>
                    <a:pt x="10620" y="16300"/>
                  </a:lnTo>
                  <a:lnTo>
                    <a:pt x="10828" y="15585"/>
                  </a:lnTo>
                  <a:lnTo>
                    <a:pt x="10620" y="15084"/>
                  </a:lnTo>
                  <a:lnTo>
                    <a:pt x="10620" y="14666"/>
                  </a:lnTo>
                  <a:lnTo>
                    <a:pt x="9661" y="14666"/>
                  </a:lnTo>
                  <a:lnTo>
                    <a:pt x="9661" y="14441"/>
                  </a:lnTo>
                  <a:lnTo>
                    <a:pt x="9370" y="14441"/>
                  </a:lnTo>
                  <a:lnTo>
                    <a:pt x="9370" y="14308"/>
                  </a:lnTo>
                  <a:lnTo>
                    <a:pt x="9106" y="14308"/>
                  </a:lnTo>
                  <a:lnTo>
                    <a:pt x="8967" y="14451"/>
                  </a:lnTo>
                  <a:lnTo>
                    <a:pt x="8343" y="14451"/>
                  </a:lnTo>
                  <a:lnTo>
                    <a:pt x="7996" y="15166"/>
                  </a:lnTo>
                  <a:lnTo>
                    <a:pt x="7857" y="15523"/>
                  </a:lnTo>
                  <a:lnTo>
                    <a:pt x="7301" y="15309"/>
                  </a:lnTo>
                  <a:lnTo>
                    <a:pt x="6816" y="15523"/>
                  </a:lnTo>
                  <a:lnTo>
                    <a:pt x="6191" y="15523"/>
                  </a:lnTo>
                  <a:lnTo>
                    <a:pt x="6000" y="15299"/>
                  </a:lnTo>
                  <a:lnTo>
                    <a:pt x="5900" y="15299"/>
                  </a:lnTo>
                  <a:lnTo>
                    <a:pt x="5414" y="14727"/>
                  </a:lnTo>
                  <a:lnTo>
                    <a:pt x="5206" y="14441"/>
                  </a:lnTo>
                  <a:lnTo>
                    <a:pt x="4928" y="13583"/>
                  </a:lnTo>
                  <a:lnTo>
                    <a:pt x="4686" y="13085"/>
                  </a:lnTo>
                  <a:lnTo>
                    <a:pt x="1610" y="12950"/>
                  </a:lnTo>
                  <a:lnTo>
                    <a:pt x="1124" y="13093"/>
                  </a:lnTo>
                  <a:lnTo>
                    <a:pt x="916" y="13093"/>
                  </a:lnTo>
                  <a:lnTo>
                    <a:pt x="430" y="13307"/>
                  </a:lnTo>
                  <a:lnTo>
                    <a:pt x="313" y="13006"/>
                  </a:lnTo>
                  <a:lnTo>
                    <a:pt x="139" y="13083"/>
                  </a:lnTo>
                  <a:lnTo>
                    <a:pt x="0" y="12725"/>
                  </a:lnTo>
                  <a:lnTo>
                    <a:pt x="139" y="12582"/>
                  </a:lnTo>
                  <a:lnTo>
                    <a:pt x="278" y="12082"/>
                  </a:lnTo>
                  <a:lnTo>
                    <a:pt x="486" y="11724"/>
                  </a:lnTo>
                  <a:lnTo>
                    <a:pt x="833" y="11510"/>
                  </a:lnTo>
                  <a:lnTo>
                    <a:pt x="1111" y="11724"/>
                  </a:lnTo>
                  <a:lnTo>
                    <a:pt x="1458" y="11224"/>
                  </a:lnTo>
                  <a:lnTo>
                    <a:pt x="2082" y="11224"/>
                  </a:lnTo>
                  <a:lnTo>
                    <a:pt x="2246" y="11449"/>
                  </a:lnTo>
                  <a:lnTo>
                    <a:pt x="2373" y="11449"/>
                  </a:lnTo>
                  <a:lnTo>
                    <a:pt x="2522" y="11653"/>
                  </a:lnTo>
                  <a:lnTo>
                    <a:pt x="2638" y="11724"/>
                  </a:lnTo>
                  <a:lnTo>
                    <a:pt x="3262" y="11009"/>
                  </a:lnTo>
                  <a:lnTo>
                    <a:pt x="3956" y="10509"/>
                  </a:lnTo>
                  <a:lnTo>
                    <a:pt x="4234" y="10223"/>
                  </a:lnTo>
                  <a:lnTo>
                    <a:pt x="4234" y="9151"/>
                  </a:lnTo>
                  <a:lnTo>
                    <a:pt x="4581" y="8007"/>
                  </a:lnTo>
                  <a:lnTo>
                    <a:pt x="5206" y="7506"/>
                  </a:lnTo>
                  <a:lnTo>
                    <a:pt x="5900" y="7006"/>
                  </a:lnTo>
                  <a:lnTo>
                    <a:pt x="6039" y="6434"/>
                  </a:lnTo>
                  <a:lnTo>
                    <a:pt x="6039" y="6148"/>
                  </a:lnTo>
                  <a:lnTo>
                    <a:pt x="6386" y="5791"/>
                  </a:lnTo>
                  <a:lnTo>
                    <a:pt x="6247" y="5076"/>
                  </a:lnTo>
                  <a:lnTo>
                    <a:pt x="6386" y="4075"/>
                  </a:lnTo>
                  <a:lnTo>
                    <a:pt x="6525" y="3217"/>
                  </a:lnTo>
                  <a:lnTo>
                    <a:pt x="6872" y="2717"/>
                  </a:lnTo>
                  <a:lnTo>
                    <a:pt x="7010" y="2073"/>
                  </a:lnTo>
                  <a:lnTo>
                    <a:pt x="7010" y="1215"/>
                  </a:lnTo>
                  <a:lnTo>
                    <a:pt x="7566" y="572"/>
                  </a:lnTo>
                  <a:lnTo>
                    <a:pt x="8190" y="214"/>
                  </a:lnTo>
                  <a:lnTo>
                    <a:pt x="9023" y="715"/>
                  </a:lnTo>
                  <a:lnTo>
                    <a:pt x="9856" y="1072"/>
                  </a:lnTo>
                  <a:lnTo>
                    <a:pt x="10620" y="1215"/>
                  </a:lnTo>
                  <a:lnTo>
                    <a:pt x="11453" y="1358"/>
                  </a:lnTo>
                  <a:lnTo>
                    <a:pt x="11800" y="715"/>
                  </a:lnTo>
                  <a:lnTo>
                    <a:pt x="11939" y="572"/>
                  </a:lnTo>
                  <a:lnTo>
                    <a:pt x="12494" y="715"/>
                  </a:lnTo>
                  <a:lnTo>
                    <a:pt x="13605" y="214"/>
                  </a:lnTo>
                  <a:lnTo>
                    <a:pt x="14090" y="357"/>
                  </a:lnTo>
                  <a:lnTo>
                    <a:pt x="14437" y="357"/>
                  </a:lnTo>
                  <a:lnTo>
                    <a:pt x="14576" y="21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49" name="Shape 2849"/>
            <p:cNvSpPr/>
            <p:nvPr/>
          </p:nvSpPr>
          <p:spPr>
            <a:xfrm>
              <a:off x="7579267" y="6981713"/>
              <a:ext cx="520948" cy="569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47" y="2325"/>
                  </a:moveTo>
                  <a:lnTo>
                    <a:pt x="8576" y="3487"/>
                  </a:lnTo>
                  <a:lnTo>
                    <a:pt x="9000" y="4359"/>
                  </a:lnTo>
                  <a:lnTo>
                    <a:pt x="9529" y="5037"/>
                  </a:lnTo>
                  <a:lnTo>
                    <a:pt x="10059" y="5812"/>
                  </a:lnTo>
                  <a:lnTo>
                    <a:pt x="11329" y="5521"/>
                  </a:lnTo>
                  <a:lnTo>
                    <a:pt x="11753" y="5327"/>
                  </a:lnTo>
                  <a:lnTo>
                    <a:pt x="12812" y="5521"/>
                  </a:lnTo>
                  <a:lnTo>
                    <a:pt x="13024" y="5327"/>
                  </a:lnTo>
                  <a:lnTo>
                    <a:pt x="13341" y="4359"/>
                  </a:lnTo>
                  <a:lnTo>
                    <a:pt x="14506" y="4359"/>
                  </a:lnTo>
                  <a:lnTo>
                    <a:pt x="14506" y="3971"/>
                  </a:lnTo>
                  <a:lnTo>
                    <a:pt x="15565" y="3971"/>
                  </a:lnTo>
                  <a:lnTo>
                    <a:pt x="15353" y="4649"/>
                  </a:lnTo>
                  <a:lnTo>
                    <a:pt x="17259" y="4649"/>
                  </a:lnTo>
                  <a:lnTo>
                    <a:pt x="17259" y="5521"/>
                  </a:lnTo>
                  <a:lnTo>
                    <a:pt x="17788" y="6199"/>
                  </a:lnTo>
                  <a:lnTo>
                    <a:pt x="17576" y="7168"/>
                  </a:lnTo>
                  <a:lnTo>
                    <a:pt x="17576" y="8039"/>
                  </a:lnTo>
                  <a:lnTo>
                    <a:pt x="18318" y="8717"/>
                  </a:lnTo>
                  <a:lnTo>
                    <a:pt x="18106" y="10558"/>
                  </a:lnTo>
                  <a:lnTo>
                    <a:pt x="18529" y="10364"/>
                  </a:lnTo>
                  <a:lnTo>
                    <a:pt x="19271" y="10364"/>
                  </a:lnTo>
                  <a:lnTo>
                    <a:pt x="20329" y="10074"/>
                  </a:lnTo>
                  <a:lnTo>
                    <a:pt x="21071" y="10364"/>
                  </a:lnTo>
                  <a:lnTo>
                    <a:pt x="21282" y="10848"/>
                  </a:lnTo>
                  <a:lnTo>
                    <a:pt x="21071" y="11526"/>
                  </a:lnTo>
                  <a:lnTo>
                    <a:pt x="21600" y="12398"/>
                  </a:lnTo>
                  <a:lnTo>
                    <a:pt x="21282" y="12883"/>
                  </a:lnTo>
                  <a:lnTo>
                    <a:pt x="21282" y="13561"/>
                  </a:lnTo>
                  <a:lnTo>
                    <a:pt x="17788" y="13561"/>
                  </a:lnTo>
                  <a:lnTo>
                    <a:pt x="17576" y="18597"/>
                  </a:lnTo>
                  <a:lnTo>
                    <a:pt x="18847" y="19953"/>
                  </a:lnTo>
                  <a:lnTo>
                    <a:pt x="20118" y="20922"/>
                  </a:lnTo>
                  <a:lnTo>
                    <a:pt x="16835" y="21600"/>
                  </a:lnTo>
                  <a:lnTo>
                    <a:pt x="12600" y="21309"/>
                  </a:lnTo>
                  <a:lnTo>
                    <a:pt x="11329" y="20438"/>
                  </a:lnTo>
                  <a:lnTo>
                    <a:pt x="4553" y="20631"/>
                  </a:lnTo>
                  <a:lnTo>
                    <a:pt x="4024" y="20631"/>
                  </a:lnTo>
                  <a:lnTo>
                    <a:pt x="3071" y="19953"/>
                  </a:lnTo>
                  <a:lnTo>
                    <a:pt x="2012" y="19953"/>
                  </a:lnTo>
                  <a:lnTo>
                    <a:pt x="1059" y="20244"/>
                  </a:lnTo>
                  <a:lnTo>
                    <a:pt x="318" y="20438"/>
                  </a:lnTo>
                  <a:lnTo>
                    <a:pt x="0" y="19566"/>
                  </a:lnTo>
                  <a:lnTo>
                    <a:pt x="318" y="18113"/>
                  </a:lnTo>
                  <a:lnTo>
                    <a:pt x="741" y="16563"/>
                  </a:lnTo>
                  <a:lnTo>
                    <a:pt x="1059" y="15885"/>
                  </a:lnTo>
                  <a:lnTo>
                    <a:pt x="1482" y="14432"/>
                  </a:lnTo>
                  <a:lnTo>
                    <a:pt x="2012" y="13754"/>
                  </a:lnTo>
                  <a:lnTo>
                    <a:pt x="2753" y="12883"/>
                  </a:lnTo>
                  <a:lnTo>
                    <a:pt x="3494" y="11914"/>
                  </a:lnTo>
                  <a:lnTo>
                    <a:pt x="3494" y="9880"/>
                  </a:lnTo>
                  <a:lnTo>
                    <a:pt x="3071" y="9396"/>
                  </a:lnTo>
                  <a:lnTo>
                    <a:pt x="2541" y="8524"/>
                  </a:lnTo>
                  <a:lnTo>
                    <a:pt x="2329" y="7555"/>
                  </a:lnTo>
                  <a:lnTo>
                    <a:pt x="2329" y="7168"/>
                  </a:lnTo>
                  <a:lnTo>
                    <a:pt x="2753" y="6683"/>
                  </a:lnTo>
                  <a:lnTo>
                    <a:pt x="2329" y="5037"/>
                  </a:lnTo>
                  <a:lnTo>
                    <a:pt x="2012" y="3971"/>
                  </a:lnTo>
                  <a:lnTo>
                    <a:pt x="1059" y="3003"/>
                  </a:lnTo>
                  <a:lnTo>
                    <a:pt x="1271" y="2809"/>
                  </a:lnTo>
                  <a:lnTo>
                    <a:pt x="2012" y="2518"/>
                  </a:lnTo>
                  <a:lnTo>
                    <a:pt x="2541" y="2518"/>
                  </a:lnTo>
                  <a:lnTo>
                    <a:pt x="3071" y="2325"/>
                  </a:lnTo>
                  <a:lnTo>
                    <a:pt x="8047" y="2325"/>
                  </a:lnTo>
                  <a:close/>
                  <a:moveTo>
                    <a:pt x="1271" y="2131"/>
                  </a:moveTo>
                  <a:lnTo>
                    <a:pt x="1059" y="2131"/>
                  </a:lnTo>
                  <a:lnTo>
                    <a:pt x="529" y="969"/>
                  </a:lnTo>
                  <a:lnTo>
                    <a:pt x="1271" y="484"/>
                  </a:lnTo>
                  <a:lnTo>
                    <a:pt x="1800" y="0"/>
                  </a:lnTo>
                  <a:lnTo>
                    <a:pt x="2541" y="678"/>
                  </a:lnTo>
                  <a:lnTo>
                    <a:pt x="1800" y="969"/>
                  </a:lnTo>
                  <a:lnTo>
                    <a:pt x="1482" y="1453"/>
                  </a:lnTo>
                  <a:lnTo>
                    <a:pt x="1271" y="213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50" name="Shape 2850"/>
            <p:cNvSpPr/>
            <p:nvPr/>
          </p:nvSpPr>
          <p:spPr>
            <a:xfrm>
              <a:off x="7556282" y="6649735"/>
              <a:ext cx="311793" cy="367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14" y="0"/>
                  </a:moveTo>
                  <a:lnTo>
                    <a:pt x="19283" y="450"/>
                  </a:lnTo>
                  <a:lnTo>
                    <a:pt x="21229" y="750"/>
                  </a:lnTo>
                  <a:lnTo>
                    <a:pt x="21165" y="997"/>
                  </a:lnTo>
                  <a:lnTo>
                    <a:pt x="21600" y="1064"/>
                  </a:lnTo>
                  <a:lnTo>
                    <a:pt x="21246" y="2413"/>
                  </a:lnTo>
                  <a:lnTo>
                    <a:pt x="20362" y="3462"/>
                  </a:lnTo>
                  <a:lnTo>
                    <a:pt x="20008" y="5261"/>
                  </a:lnTo>
                  <a:lnTo>
                    <a:pt x="19654" y="7359"/>
                  </a:lnTo>
                  <a:lnTo>
                    <a:pt x="20008" y="8858"/>
                  </a:lnTo>
                  <a:lnTo>
                    <a:pt x="19123" y="9608"/>
                  </a:lnTo>
                  <a:lnTo>
                    <a:pt x="19123" y="10208"/>
                  </a:lnTo>
                  <a:lnTo>
                    <a:pt x="18769" y="11407"/>
                  </a:lnTo>
                  <a:lnTo>
                    <a:pt x="17000" y="12456"/>
                  </a:lnTo>
                  <a:lnTo>
                    <a:pt x="15762" y="13505"/>
                  </a:lnTo>
                  <a:lnTo>
                    <a:pt x="14524" y="15904"/>
                  </a:lnTo>
                  <a:lnTo>
                    <a:pt x="14524" y="18152"/>
                  </a:lnTo>
                  <a:lnTo>
                    <a:pt x="13816" y="18752"/>
                  </a:lnTo>
                  <a:lnTo>
                    <a:pt x="12047" y="19801"/>
                  </a:lnTo>
                  <a:lnTo>
                    <a:pt x="10455" y="21300"/>
                  </a:lnTo>
                  <a:lnTo>
                    <a:pt x="9570" y="20851"/>
                  </a:lnTo>
                  <a:lnTo>
                    <a:pt x="9368" y="20622"/>
                  </a:lnTo>
                  <a:lnTo>
                    <a:pt x="9199" y="20536"/>
                  </a:lnTo>
                  <a:lnTo>
                    <a:pt x="8947" y="20251"/>
                  </a:lnTo>
                  <a:lnTo>
                    <a:pt x="7801" y="20251"/>
                  </a:lnTo>
                  <a:lnTo>
                    <a:pt x="6563" y="21300"/>
                  </a:lnTo>
                  <a:lnTo>
                    <a:pt x="6266" y="20923"/>
                  </a:lnTo>
                  <a:lnTo>
                    <a:pt x="6192" y="20986"/>
                  </a:lnTo>
                  <a:lnTo>
                    <a:pt x="6009" y="20754"/>
                  </a:lnTo>
                  <a:lnTo>
                    <a:pt x="4970" y="20251"/>
                  </a:lnTo>
                  <a:lnTo>
                    <a:pt x="4086" y="20551"/>
                  </a:lnTo>
                  <a:lnTo>
                    <a:pt x="2848" y="21600"/>
                  </a:lnTo>
                  <a:lnTo>
                    <a:pt x="2501" y="21265"/>
                  </a:lnTo>
                  <a:lnTo>
                    <a:pt x="2477" y="21286"/>
                  </a:lnTo>
                  <a:lnTo>
                    <a:pt x="0" y="18888"/>
                  </a:lnTo>
                  <a:lnTo>
                    <a:pt x="2477" y="17388"/>
                  </a:lnTo>
                  <a:lnTo>
                    <a:pt x="1238" y="15590"/>
                  </a:lnTo>
                  <a:lnTo>
                    <a:pt x="2477" y="15290"/>
                  </a:lnTo>
                  <a:lnTo>
                    <a:pt x="4069" y="14990"/>
                  </a:lnTo>
                  <a:lnTo>
                    <a:pt x="4069" y="13791"/>
                  </a:lnTo>
                  <a:lnTo>
                    <a:pt x="5838" y="14990"/>
                  </a:lnTo>
                  <a:lnTo>
                    <a:pt x="8315" y="14990"/>
                  </a:lnTo>
                  <a:lnTo>
                    <a:pt x="9199" y="13791"/>
                  </a:lnTo>
                  <a:lnTo>
                    <a:pt x="9553" y="12442"/>
                  </a:lnTo>
                  <a:lnTo>
                    <a:pt x="9199" y="10343"/>
                  </a:lnTo>
                  <a:lnTo>
                    <a:pt x="7961" y="8844"/>
                  </a:lnTo>
                  <a:lnTo>
                    <a:pt x="9128" y="6160"/>
                  </a:lnTo>
                  <a:lnTo>
                    <a:pt x="8686" y="6010"/>
                  </a:lnTo>
                  <a:lnTo>
                    <a:pt x="6563" y="6310"/>
                  </a:lnTo>
                  <a:lnTo>
                    <a:pt x="6470" y="5957"/>
                  </a:lnTo>
                  <a:lnTo>
                    <a:pt x="6192" y="5996"/>
                  </a:lnTo>
                  <a:lnTo>
                    <a:pt x="5838" y="4647"/>
                  </a:lnTo>
                  <a:lnTo>
                    <a:pt x="5838" y="3598"/>
                  </a:lnTo>
                  <a:lnTo>
                    <a:pt x="9553" y="3598"/>
                  </a:lnTo>
                  <a:lnTo>
                    <a:pt x="11676" y="4347"/>
                  </a:lnTo>
                  <a:lnTo>
                    <a:pt x="13799" y="4947"/>
                  </a:lnTo>
                  <a:lnTo>
                    <a:pt x="14153" y="3598"/>
                  </a:lnTo>
                  <a:lnTo>
                    <a:pt x="15922" y="1499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51" name="Shape 2851"/>
            <p:cNvSpPr/>
            <p:nvPr/>
          </p:nvSpPr>
          <p:spPr>
            <a:xfrm>
              <a:off x="7482228" y="6711024"/>
              <a:ext cx="86826" cy="58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2" y="0"/>
                  </a:moveTo>
                  <a:lnTo>
                    <a:pt x="21600" y="0"/>
                  </a:lnTo>
                  <a:lnTo>
                    <a:pt x="21600" y="19729"/>
                  </a:lnTo>
                  <a:lnTo>
                    <a:pt x="6353" y="19729"/>
                  </a:lnTo>
                  <a:lnTo>
                    <a:pt x="1906" y="21600"/>
                  </a:lnTo>
                  <a:lnTo>
                    <a:pt x="0" y="16924"/>
                  </a:lnTo>
                  <a:lnTo>
                    <a:pt x="363" y="15855"/>
                  </a:lnTo>
                  <a:lnTo>
                    <a:pt x="0" y="1496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52" name="Shape 2852"/>
            <p:cNvSpPr/>
            <p:nvPr/>
          </p:nvSpPr>
          <p:spPr>
            <a:xfrm>
              <a:off x="7464352" y="6711022"/>
              <a:ext cx="229831" cy="260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40" y="0"/>
                  </a:moveTo>
                  <a:lnTo>
                    <a:pt x="16560" y="0"/>
                  </a:lnTo>
                  <a:lnTo>
                    <a:pt x="16560" y="1480"/>
                  </a:lnTo>
                  <a:lnTo>
                    <a:pt x="17040" y="2961"/>
                  </a:lnTo>
                  <a:lnTo>
                    <a:pt x="19920" y="2961"/>
                  </a:lnTo>
                  <a:lnTo>
                    <a:pt x="21120" y="3384"/>
                  </a:lnTo>
                  <a:lnTo>
                    <a:pt x="20878" y="3963"/>
                  </a:lnTo>
                  <a:lnTo>
                    <a:pt x="21120" y="4048"/>
                  </a:lnTo>
                  <a:lnTo>
                    <a:pt x="19622" y="7631"/>
                  </a:lnTo>
                  <a:lnTo>
                    <a:pt x="21120" y="9516"/>
                  </a:lnTo>
                  <a:lnTo>
                    <a:pt x="21600" y="12054"/>
                  </a:lnTo>
                  <a:lnTo>
                    <a:pt x="21534" y="12372"/>
                  </a:lnTo>
                  <a:lnTo>
                    <a:pt x="21600" y="12718"/>
                  </a:lnTo>
                  <a:lnTo>
                    <a:pt x="21120" y="15045"/>
                  </a:lnTo>
                  <a:lnTo>
                    <a:pt x="19920" y="16736"/>
                  </a:lnTo>
                  <a:lnTo>
                    <a:pt x="16560" y="16736"/>
                  </a:lnTo>
                  <a:lnTo>
                    <a:pt x="14160" y="15045"/>
                  </a:lnTo>
                  <a:lnTo>
                    <a:pt x="14160" y="16736"/>
                  </a:lnTo>
                  <a:lnTo>
                    <a:pt x="12000" y="16736"/>
                  </a:lnTo>
                  <a:lnTo>
                    <a:pt x="10650" y="17416"/>
                  </a:lnTo>
                  <a:lnTo>
                    <a:pt x="12000" y="19455"/>
                  </a:lnTo>
                  <a:lnTo>
                    <a:pt x="11659" y="19605"/>
                  </a:lnTo>
                  <a:lnTo>
                    <a:pt x="12000" y="20120"/>
                  </a:lnTo>
                  <a:lnTo>
                    <a:pt x="8640" y="21600"/>
                  </a:lnTo>
                  <a:lnTo>
                    <a:pt x="5280" y="18640"/>
                  </a:lnTo>
                  <a:lnTo>
                    <a:pt x="2400" y="15679"/>
                  </a:lnTo>
                  <a:lnTo>
                    <a:pt x="0" y="12084"/>
                  </a:lnTo>
                  <a:lnTo>
                    <a:pt x="0" y="10573"/>
                  </a:lnTo>
                  <a:lnTo>
                    <a:pt x="1200" y="8882"/>
                  </a:lnTo>
                  <a:lnTo>
                    <a:pt x="1680" y="6978"/>
                  </a:lnTo>
                  <a:lnTo>
                    <a:pt x="2880" y="4441"/>
                  </a:lnTo>
                  <a:lnTo>
                    <a:pt x="4080" y="4018"/>
                  </a:lnTo>
                  <a:lnTo>
                    <a:pt x="9840" y="4018"/>
                  </a:lnTo>
                  <a:lnTo>
                    <a:pt x="9840" y="66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53" name="Shape 2853"/>
            <p:cNvSpPr/>
            <p:nvPr/>
          </p:nvSpPr>
          <p:spPr>
            <a:xfrm>
              <a:off x="7694180" y="6340744"/>
              <a:ext cx="544175" cy="38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87" y="0"/>
                  </a:moveTo>
                  <a:lnTo>
                    <a:pt x="14088" y="762"/>
                  </a:lnTo>
                  <a:lnTo>
                    <a:pt x="14099" y="753"/>
                  </a:lnTo>
                  <a:lnTo>
                    <a:pt x="14215" y="1193"/>
                  </a:lnTo>
                  <a:lnTo>
                    <a:pt x="15103" y="2732"/>
                  </a:lnTo>
                  <a:lnTo>
                    <a:pt x="15103" y="3117"/>
                  </a:lnTo>
                  <a:lnTo>
                    <a:pt x="15315" y="3485"/>
                  </a:lnTo>
                  <a:lnTo>
                    <a:pt x="15315" y="4204"/>
                  </a:lnTo>
                  <a:lnTo>
                    <a:pt x="15113" y="5210"/>
                  </a:lnTo>
                  <a:lnTo>
                    <a:pt x="15113" y="5391"/>
                  </a:lnTo>
                  <a:lnTo>
                    <a:pt x="15610" y="5895"/>
                  </a:lnTo>
                  <a:lnTo>
                    <a:pt x="16826" y="6901"/>
                  </a:lnTo>
                  <a:lnTo>
                    <a:pt x="17536" y="7907"/>
                  </a:lnTo>
                  <a:lnTo>
                    <a:pt x="17536" y="8359"/>
                  </a:lnTo>
                  <a:lnTo>
                    <a:pt x="17748" y="8661"/>
                  </a:lnTo>
                  <a:lnTo>
                    <a:pt x="17748" y="8852"/>
                  </a:lnTo>
                  <a:lnTo>
                    <a:pt x="18752" y="9920"/>
                  </a:lnTo>
                  <a:lnTo>
                    <a:pt x="19462" y="10927"/>
                  </a:lnTo>
                  <a:lnTo>
                    <a:pt x="19969" y="12364"/>
                  </a:lnTo>
                  <a:lnTo>
                    <a:pt x="21084" y="13371"/>
                  </a:lnTo>
                  <a:lnTo>
                    <a:pt x="21388" y="13946"/>
                  </a:lnTo>
                  <a:lnTo>
                    <a:pt x="21099" y="13946"/>
                  </a:lnTo>
                  <a:lnTo>
                    <a:pt x="21296" y="14124"/>
                  </a:lnTo>
                  <a:lnTo>
                    <a:pt x="21600" y="14699"/>
                  </a:lnTo>
                  <a:lnTo>
                    <a:pt x="19877" y="14699"/>
                  </a:lnTo>
                  <a:lnTo>
                    <a:pt x="18660" y="14411"/>
                  </a:lnTo>
                  <a:lnTo>
                    <a:pt x="18255" y="14699"/>
                  </a:lnTo>
                  <a:lnTo>
                    <a:pt x="17748" y="15418"/>
                  </a:lnTo>
                  <a:lnTo>
                    <a:pt x="17241" y="15418"/>
                  </a:lnTo>
                  <a:lnTo>
                    <a:pt x="16532" y="15130"/>
                  </a:lnTo>
                  <a:lnTo>
                    <a:pt x="14910" y="16137"/>
                  </a:lnTo>
                  <a:lnTo>
                    <a:pt x="14099" y="15849"/>
                  </a:lnTo>
                  <a:lnTo>
                    <a:pt x="13896" y="16137"/>
                  </a:lnTo>
                  <a:lnTo>
                    <a:pt x="13390" y="17431"/>
                  </a:lnTo>
                  <a:lnTo>
                    <a:pt x="12173" y="16856"/>
                  </a:lnTo>
                  <a:lnTo>
                    <a:pt x="11058" y="16856"/>
                  </a:lnTo>
                  <a:lnTo>
                    <a:pt x="9842" y="15849"/>
                  </a:lnTo>
                  <a:lnTo>
                    <a:pt x="8626" y="15130"/>
                  </a:lnTo>
                  <a:lnTo>
                    <a:pt x="7713" y="15849"/>
                  </a:lnTo>
                  <a:lnTo>
                    <a:pt x="6902" y="17143"/>
                  </a:lnTo>
                  <a:lnTo>
                    <a:pt x="6902" y="18581"/>
                  </a:lnTo>
                  <a:lnTo>
                    <a:pt x="5787" y="18581"/>
                  </a:lnTo>
                  <a:lnTo>
                    <a:pt x="4774" y="18150"/>
                  </a:lnTo>
                  <a:lnTo>
                    <a:pt x="3861" y="19156"/>
                  </a:lnTo>
                  <a:lnTo>
                    <a:pt x="2848" y="21600"/>
                  </a:lnTo>
                  <a:lnTo>
                    <a:pt x="2645" y="20881"/>
                  </a:lnTo>
                  <a:lnTo>
                    <a:pt x="2645" y="20823"/>
                  </a:lnTo>
                  <a:lnTo>
                    <a:pt x="2635" y="20847"/>
                  </a:lnTo>
                  <a:lnTo>
                    <a:pt x="2433" y="20128"/>
                  </a:lnTo>
                  <a:lnTo>
                    <a:pt x="2433" y="19574"/>
                  </a:lnTo>
                  <a:lnTo>
                    <a:pt x="1936" y="18868"/>
                  </a:lnTo>
                  <a:lnTo>
                    <a:pt x="1429" y="17862"/>
                  </a:lnTo>
                  <a:lnTo>
                    <a:pt x="1226" y="17143"/>
                  </a:lnTo>
                  <a:lnTo>
                    <a:pt x="517" y="15849"/>
                  </a:lnTo>
                  <a:lnTo>
                    <a:pt x="517" y="15483"/>
                  </a:lnTo>
                  <a:lnTo>
                    <a:pt x="304" y="15096"/>
                  </a:lnTo>
                  <a:lnTo>
                    <a:pt x="304" y="14427"/>
                  </a:lnTo>
                  <a:lnTo>
                    <a:pt x="212" y="14124"/>
                  </a:lnTo>
                  <a:lnTo>
                    <a:pt x="218" y="14092"/>
                  </a:lnTo>
                  <a:lnTo>
                    <a:pt x="0" y="13371"/>
                  </a:lnTo>
                  <a:lnTo>
                    <a:pt x="304" y="11645"/>
                  </a:lnTo>
                  <a:lnTo>
                    <a:pt x="710" y="11358"/>
                  </a:lnTo>
                  <a:lnTo>
                    <a:pt x="1419" y="8914"/>
                  </a:lnTo>
                  <a:lnTo>
                    <a:pt x="2940" y="8626"/>
                  </a:lnTo>
                  <a:lnTo>
                    <a:pt x="3142" y="8195"/>
                  </a:lnTo>
                  <a:lnTo>
                    <a:pt x="3345" y="8195"/>
                  </a:lnTo>
                  <a:lnTo>
                    <a:pt x="3852" y="8626"/>
                  </a:lnTo>
                  <a:lnTo>
                    <a:pt x="5980" y="7907"/>
                  </a:lnTo>
                  <a:lnTo>
                    <a:pt x="6487" y="6901"/>
                  </a:lnTo>
                  <a:lnTo>
                    <a:pt x="7488" y="6191"/>
                  </a:lnTo>
                  <a:lnTo>
                    <a:pt x="7409" y="5929"/>
                  </a:lnTo>
                  <a:lnTo>
                    <a:pt x="7422" y="5922"/>
                  </a:lnTo>
                  <a:lnTo>
                    <a:pt x="7197" y="5176"/>
                  </a:lnTo>
                  <a:lnTo>
                    <a:pt x="7704" y="4888"/>
                  </a:lnTo>
                  <a:lnTo>
                    <a:pt x="9325" y="5176"/>
                  </a:lnTo>
                  <a:lnTo>
                    <a:pt x="10846" y="4169"/>
                  </a:lnTo>
                  <a:lnTo>
                    <a:pt x="11961" y="1438"/>
                  </a:lnTo>
                  <a:lnTo>
                    <a:pt x="12974" y="719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54" name="Shape 2854"/>
            <p:cNvSpPr/>
            <p:nvPr/>
          </p:nvSpPr>
          <p:spPr>
            <a:xfrm>
              <a:off x="7454136" y="6269241"/>
              <a:ext cx="311793" cy="47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60" y="0"/>
                  </a:moveTo>
                  <a:lnTo>
                    <a:pt x="17406" y="279"/>
                  </a:lnTo>
                  <a:lnTo>
                    <a:pt x="17531" y="246"/>
                  </a:lnTo>
                  <a:lnTo>
                    <a:pt x="18769" y="1654"/>
                  </a:lnTo>
                  <a:lnTo>
                    <a:pt x="18769" y="4118"/>
                  </a:lnTo>
                  <a:lnTo>
                    <a:pt x="20008" y="5760"/>
                  </a:lnTo>
                  <a:lnTo>
                    <a:pt x="18769" y="5760"/>
                  </a:lnTo>
                  <a:lnTo>
                    <a:pt x="17885" y="6112"/>
                  </a:lnTo>
                  <a:lnTo>
                    <a:pt x="16116" y="5760"/>
                  </a:lnTo>
                  <a:lnTo>
                    <a:pt x="15762" y="6582"/>
                  </a:lnTo>
                  <a:lnTo>
                    <a:pt x="17160" y="7509"/>
                  </a:lnTo>
                  <a:lnTo>
                    <a:pt x="18399" y="7744"/>
                  </a:lnTo>
                  <a:lnTo>
                    <a:pt x="18481" y="7935"/>
                  </a:lnTo>
                  <a:lnTo>
                    <a:pt x="18769" y="7990"/>
                  </a:lnTo>
                  <a:lnTo>
                    <a:pt x="19123" y="8811"/>
                  </a:lnTo>
                  <a:lnTo>
                    <a:pt x="20008" y="10219"/>
                  </a:lnTo>
                  <a:lnTo>
                    <a:pt x="19477" y="10806"/>
                  </a:lnTo>
                  <a:lnTo>
                    <a:pt x="18239" y="12800"/>
                  </a:lnTo>
                  <a:lnTo>
                    <a:pt x="17531" y="13035"/>
                  </a:lnTo>
                  <a:lnTo>
                    <a:pt x="17000" y="14443"/>
                  </a:lnTo>
                  <a:lnTo>
                    <a:pt x="17531" y="15264"/>
                  </a:lnTo>
                  <a:lnTo>
                    <a:pt x="17531" y="15851"/>
                  </a:lnTo>
                  <a:lnTo>
                    <a:pt x="18769" y="16907"/>
                  </a:lnTo>
                  <a:lnTo>
                    <a:pt x="19123" y="17493"/>
                  </a:lnTo>
                  <a:lnTo>
                    <a:pt x="19910" y="18433"/>
                  </a:lnTo>
                  <a:lnTo>
                    <a:pt x="20875" y="18890"/>
                  </a:lnTo>
                  <a:lnTo>
                    <a:pt x="20875" y="18960"/>
                  </a:lnTo>
                  <a:lnTo>
                    <a:pt x="21246" y="19136"/>
                  </a:lnTo>
                  <a:lnTo>
                    <a:pt x="21246" y="19957"/>
                  </a:lnTo>
                  <a:lnTo>
                    <a:pt x="21600" y="20544"/>
                  </a:lnTo>
                  <a:lnTo>
                    <a:pt x="21246" y="21600"/>
                  </a:lnTo>
                  <a:lnTo>
                    <a:pt x="19123" y="21131"/>
                  </a:lnTo>
                  <a:lnTo>
                    <a:pt x="17000" y="20544"/>
                  </a:lnTo>
                  <a:lnTo>
                    <a:pt x="3732" y="20544"/>
                  </a:lnTo>
                  <a:lnTo>
                    <a:pt x="3794" y="20298"/>
                  </a:lnTo>
                  <a:lnTo>
                    <a:pt x="3361" y="20298"/>
                  </a:lnTo>
                  <a:lnTo>
                    <a:pt x="3715" y="18890"/>
                  </a:lnTo>
                  <a:lnTo>
                    <a:pt x="2662" y="17693"/>
                  </a:lnTo>
                  <a:lnTo>
                    <a:pt x="1609" y="17493"/>
                  </a:lnTo>
                  <a:lnTo>
                    <a:pt x="1371" y="17273"/>
                  </a:lnTo>
                  <a:lnTo>
                    <a:pt x="1238" y="17248"/>
                  </a:lnTo>
                  <a:lnTo>
                    <a:pt x="354" y="16426"/>
                  </a:lnTo>
                  <a:lnTo>
                    <a:pt x="0" y="16074"/>
                  </a:lnTo>
                  <a:lnTo>
                    <a:pt x="0" y="15605"/>
                  </a:lnTo>
                  <a:lnTo>
                    <a:pt x="708" y="14197"/>
                  </a:lnTo>
                  <a:lnTo>
                    <a:pt x="1946" y="12554"/>
                  </a:lnTo>
                  <a:lnTo>
                    <a:pt x="2831" y="12554"/>
                  </a:lnTo>
                  <a:lnTo>
                    <a:pt x="4600" y="11146"/>
                  </a:lnTo>
                  <a:lnTo>
                    <a:pt x="5307" y="11146"/>
                  </a:lnTo>
                  <a:lnTo>
                    <a:pt x="7076" y="11968"/>
                  </a:lnTo>
                  <a:lnTo>
                    <a:pt x="9199" y="11381"/>
                  </a:lnTo>
                  <a:lnTo>
                    <a:pt x="9553" y="10560"/>
                  </a:lnTo>
                  <a:lnTo>
                    <a:pt x="9907" y="9738"/>
                  </a:lnTo>
                  <a:lnTo>
                    <a:pt x="10438" y="8565"/>
                  </a:lnTo>
                  <a:lnTo>
                    <a:pt x="12030" y="8096"/>
                  </a:lnTo>
                  <a:lnTo>
                    <a:pt x="12561" y="6688"/>
                  </a:lnTo>
                  <a:lnTo>
                    <a:pt x="13268" y="6101"/>
                  </a:lnTo>
                  <a:lnTo>
                    <a:pt x="13799" y="5280"/>
                  </a:lnTo>
                  <a:lnTo>
                    <a:pt x="14153" y="3872"/>
                  </a:lnTo>
                  <a:lnTo>
                    <a:pt x="16630" y="2464"/>
                  </a:lnTo>
                  <a:lnTo>
                    <a:pt x="16630" y="1995"/>
                  </a:lnTo>
                  <a:lnTo>
                    <a:pt x="17100" y="1475"/>
                  </a:lnTo>
                  <a:lnTo>
                    <a:pt x="16116" y="1067"/>
                  </a:lnTo>
                  <a:lnTo>
                    <a:pt x="16176" y="1000"/>
                  </a:lnTo>
                  <a:lnTo>
                    <a:pt x="15745" y="821"/>
                  </a:lnTo>
                  <a:lnTo>
                    <a:pt x="16276" y="23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55" name="Shape 2855"/>
            <p:cNvSpPr/>
            <p:nvPr/>
          </p:nvSpPr>
          <p:spPr>
            <a:xfrm>
              <a:off x="7211537" y="6225828"/>
              <a:ext cx="498331" cy="411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81" y="0"/>
                  </a:moveTo>
                  <a:lnTo>
                    <a:pt x="6752" y="1072"/>
                  </a:lnTo>
                  <a:lnTo>
                    <a:pt x="7305" y="1608"/>
                  </a:lnTo>
                  <a:lnTo>
                    <a:pt x="8080" y="1608"/>
                  </a:lnTo>
                  <a:lnTo>
                    <a:pt x="9187" y="1340"/>
                  </a:lnTo>
                  <a:lnTo>
                    <a:pt x="11290" y="2278"/>
                  </a:lnTo>
                  <a:lnTo>
                    <a:pt x="12286" y="2278"/>
                  </a:lnTo>
                  <a:lnTo>
                    <a:pt x="13393" y="1340"/>
                  </a:lnTo>
                  <a:lnTo>
                    <a:pt x="14389" y="1608"/>
                  </a:lnTo>
                  <a:lnTo>
                    <a:pt x="14611" y="1072"/>
                  </a:lnTo>
                  <a:lnTo>
                    <a:pt x="15718" y="1340"/>
                  </a:lnTo>
                  <a:lnTo>
                    <a:pt x="17267" y="2010"/>
                  </a:lnTo>
                  <a:lnTo>
                    <a:pt x="18596" y="670"/>
                  </a:lnTo>
                  <a:lnTo>
                    <a:pt x="19149" y="670"/>
                  </a:lnTo>
                  <a:lnTo>
                    <a:pt x="19369" y="1232"/>
                  </a:lnTo>
                  <a:lnTo>
                    <a:pt x="19497" y="1232"/>
                  </a:lnTo>
                  <a:lnTo>
                    <a:pt x="20273" y="3216"/>
                  </a:lnTo>
                  <a:lnTo>
                    <a:pt x="20367" y="3216"/>
                  </a:lnTo>
                  <a:lnTo>
                    <a:pt x="21252" y="3886"/>
                  </a:lnTo>
                  <a:lnTo>
                    <a:pt x="21145" y="4103"/>
                  </a:lnTo>
                  <a:lnTo>
                    <a:pt x="21600" y="4448"/>
                  </a:lnTo>
                  <a:lnTo>
                    <a:pt x="21268" y="5118"/>
                  </a:lnTo>
                  <a:lnTo>
                    <a:pt x="21268" y="5654"/>
                  </a:lnTo>
                  <a:lnTo>
                    <a:pt x="19718" y="7262"/>
                  </a:lnTo>
                  <a:lnTo>
                    <a:pt x="19497" y="8870"/>
                  </a:lnTo>
                  <a:lnTo>
                    <a:pt x="19165" y="9808"/>
                  </a:lnTo>
                  <a:lnTo>
                    <a:pt x="18722" y="10478"/>
                  </a:lnTo>
                  <a:lnTo>
                    <a:pt x="18390" y="12086"/>
                  </a:lnTo>
                  <a:lnTo>
                    <a:pt x="17394" y="12622"/>
                  </a:lnTo>
                  <a:lnTo>
                    <a:pt x="17062" y="13962"/>
                  </a:lnTo>
                  <a:lnTo>
                    <a:pt x="16840" y="14900"/>
                  </a:lnTo>
                  <a:lnTo>
                    <a:pt x="16619" y="15838"/>
                  </a:lnTo>
                  <a:lnTo>
                    <a:pt x="15291" y="16508"/>
                  </a:lnTo>
                  <a:lnTo>
                    <a:pt x="14184" y="15570"/>
                  </a:lnTo>
                  <a:lnTo>
                    <a:pt x="13741" y="15570"/>
                  </a:lnTo>
                  <a:lnTo>
                    <a:pt x="12634" y="16776"/>
                  </a:lnTo>
                  <a:lnTo>
                    <a:pt x="12081" y="16776"/>
                  </a:lnTo>
                  <a:lnTo>
                    <a:pt x="11306" y="19054"/>
                  </a:lnTo>
                  <a:lnTo>
                    <a:pt x="10863" y="20662"/>
                  </a:lnTo>
                  <a:lnTo>
                    <a:pt x="8760" y="21198"/>
                  </a:lnTo>
                  <a:lnTo>
                    <a:pt x="8207" y="21198"/>
                  </a:lnTo>
                  <a:lnTo>
                    <a:pt x="7432" y="21600"/>
                  </a:lnTo>
                  <a:lnTo>
                    <a:pt x="6104" y="21600"/>
                  </a:lnTo>
                  <a:lnTo>
                    <a:pt x="5108" y="20260"/>
                  </a:lnTo>
                  <a:lnTo>
                    <a:pt x="5048" y="20086"/>
                  </a:lnTo>
                  <a:lnTo>
                    <a:pt x="4760" y="19698"/>
                  </a:lnTo>
                  <a:lnTo>
                    <a:pt x="4304" y="18374"/>
                  </a:lnTo>
                  <a:lnTo>
                    <a:pt x="3226" y="17178"/>
                  </a:lnTo>
                  <a:lnTo>
                    <a:pt x="348" y="17178"/>
                  </a:lnTo>
                  <a:lnTo>
                    <a:pt x="348" y="16616"/>
                  </a:lnTo>
                  <a:lnTo>
                    <a:pt x="0" y="16616"/>
                  </a:lnTo>
                  <a:lnTo>
                    <a:pt x="0" y="11792"/>
                  </a:lnTo>
                  <a:lnTo>
                    <a:pt x="221" y="10586"/>
                  </a:lnTo>
                  <a:lnTo>
                    <a:pt x="775" y="9916"/>
                  </a:lnTo>
                  <a:lnTo>
                    <a:pt x="1882" y="8308"/>
                  </a:lnTo>
                  <a:lnTo>
                    <a:pt x="1550" y="7638"/>
                  </a:lnTo>
                  <a:lnTo>
                    <a:pt x="2103" y="7102"/>
                  </a:lnTo>
                  <a:lnTo>
                    <a:pt x="1550" y="5762"/>
                  </a:lnTo>
                  <a:lnTo>
                    <a:pt x="1550" y="4824"/>
                  </a:lnTo>
                  <a:lnTo>
                    <a:pt x="1882" y="2948"/>
                  </a:lnTo>
                  <a:lnTo>
                    <a:pt x="2324" y="2010"/>
                  </a:lnTo>
                  <a:lnTo>
                    <a:pt x="2657" y="670"/>
                  </a:lnTo>
                  <a:lnTo>
                    <a:pt x="2878" y="40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56" name="Shape 2856"/>
            <p:cNvSpPr/>
            <p:nvPr/>
          </p:nvSpPr>
          <p:spPr>
            <a:xfrm>
              <a:off x="7132374" y="6299885"/>
              <a:ext cx="133036" cy="252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lnTo>
                    <a:pt x="14551" y="0"/>
                  </a:lnTo>
                  <a:lnTo>
                    <a:pt x="19527" y="1964"/>
                  </a:lnTo>
                  <a:lnTo>
                    <a:pt x="19527" y="3055"/>
                  </a:lnTo>
                  <a:lnTo>
                    <a:pt x="21600" y="5236"/>
                  </a:lnTo>
                  <a:lnTo>
                    <a:pt x="19527" y="6764"/>
                  </a:lnTo>
                  <a:lnTo>
                    <a:pt x="20771" y="7636"/>
                  </a:lnTo>
                  <a:lnTo>
                    <a:pt x="16625" y="9818"/>
                  </a:lnTo>
                  <a:lnTo>
                    <a:pt x="14551" y="10909"/>
                  </a:lnTo>
                  <a:lnTo>
                    <a:pt x="13722" y="13309"/>
                  </a:lnTo>
                  <a:lnTo>
                    <a:pt x="13722" y="21164"/>
                  </a:lnTo>
                  <a:lnTo>
                    <a:pt x="7917" y="21600"/>
                  </a:lnTo>
                  <a:lnTo>
                    <a:pt x="7888" y="21537"/>
                  </a:lnTo>
                  <a:lnTo>
                    <a:pt x="7049" y="21600"/>
                  </a:lnTo>
                  <a:lnTo>
                    <a:pt x="5805" y="18982"/>
                  </a:lnTo>
                  <a:lnTo>
                    <a:pt x="5805" y="10909"/>
                  </a:lnTo>
                  <a:lnTo>
                    <a:pt x="4146" y="10255"/>
                  </a:lnTo>
                  <a:lnTo>
                    <a:pt x="4146" y="8291"/>
                  </a:lnTo>
                  <a:lnTo>
                    <a:pt x="2073" y="7200"/>
                  </a:lnTo>
                  <a:lnTo>
                    <a:pt x="0" y="6109"/>
                  </a:lnTo>
                  <a:lnTo>
                    <a:pt x="1244" y="4145"/>
                  </a:lnTo>
                  <a:lnTo>
                    <a:pt x="2902" y="4145"/>
                  </a:lnTo>
                  <a:lnTo>
                    <a:pt x="4146" y="2618"/>
                  </a:lnTo>
                  <a:lnTo>
                    <a:pt x="7878" y="1964"/>
                  </a:lnTo>
                  <a:lnTo>
                    <a:pt x="9122" y="109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57" name="Shape 2857"/>
            <p:cNvSpPr/>
            <p:nvPr/>
          </p:nvSpPr>
          <p:spPr>
            <a:xfrm>
              <a:off x="7096623" y="6348403"/>
              <a:ext cx="87193" cy="211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743" y="0"/>
                  </a:lnTo>
                  <a:lnTo>
                    <a:pt x="10845" y="2342"/>
                  </a:lnTo>
                  <a:lnTo>
                    <a:pt x="14008" y="3643"/>
                  </a:lnTo>
                  <a:lnTo>
                    <a:pt x="17172" y="4945"/>
                  </a:lnTo>
                  <a:lnTo>
                    <a:pt x="17172" y="7287"/>
                  </a:lnTo>
                  <a:lnTo>
                    <a:pt x="19702" y="8068"/>
                  </a:lnTo>
                  <a:lnTo>
                    <a:pt x="18437" y="17696"/>
                  </a:lnTo>
                  <a:lnTo>
                    <a:pt x="21600" y="20299"/>
                  </a:lnTo>
                  <a:lnTo>
                    <a:pt x="14008" y="21600"/>
                  </a:lnTo>
                  <a:lnTo>
                    <a:pt x="13424" y="21359"/>
                  </a:lnTo>
                  <a:lnTo>
                    <a:pt x="12020" y="21600"/>
                  </a:lnTo>
                  <a:lnTo>
                    <a:pt x="8857" y="20299"/>
                  </a:lnTo>
                  <a:lnTo>
                    <a:pt x="6326" y="17176"/>
                  </a:lnTo>
                  <a:lnTo>
                    <a:pt x="6326" y="15354"/>
                  </a:lnTo>
                  <a:lnTo>
                    <a:pt x="7592" y="10930"/>
                  </a:lnTo>
                  <a:lnTo>
                    <a:pt x="4429" y="9889"/>
                  </a:lnTo>
                  <a:lnTo>
                    <a:pt x="4429" y="3643"/>
                  </a:lnTo>
                  <a:lnTo>
                    <a:pt x="0" y="130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58" name="Shape 2858"/>
            <p:cNvSpPr/>
            <p:nvPr/>
          </p:nvSpPr>
          <p:spPr>
            <a:xfrm>
              <a:off x="6963833" y="6348403"/>
              <a:ext cx="183987" cy="260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93" y="0"/>
                  </a:moveTo>
                  <a:lnTo>
                    <a:pt x="9956" y="13"/>
                  </a:lnTo>
                  <a:lnTo>
                    <a:pt x="10208" y="0"/>
                  </a:lnTo>
                  <a:lnTo>
                    <a:pt x="12123" y="387"/>
                  </a:lnTo>
                  <a:lnTo>
                    <a:pt x="13491" y="0"/>
                  </a:lnTo>
                  <a:lnTo>
                    <a:pt x="16503" y="0"/>
                  </a:lnTo>
                  <a:lnTo>
                    <a:pt x="15904" y="1059"/>
                  </a:lnTo>
                  <a:lnTo>
                    <a:pt x="18002" y="2965"/>
                  </a:lnTo>
                  <a:lnTo>
                    <a:pt x="18002" y="5506"/>
                  </a:lnTo>
                  <a:lnTo>
                    <a:pt x="18902" y="8047"/>
                  </a:lnTo>
                  <a:lnTo>
                    <a:pt x="19501" y="9529"/>
                  </a:lnTo>
                  <a:lnTo>
                    <a:pt x="18902" y="12494"/>
                  </a:lnTo>
                  <a:lnTo>
                    <a:pt x="19501" y="13977"/>
                  </a:lnTo>
                  <a:lnTo>
                    <a:pt x="20101" y="16518"/>
                  </a:lnTo>
                  <a:lnTo>
                    <a:pt x="21600" y="17576"/>
                  </a:lnTo>
                  <a:lnTo>
                    <a:pt x="13805" y="19482"/>
                  </a:lnTo>
                  <a:lnTo>
                    <a:pt x="11107" y="20541"/>
                  </a:lnTo>
                  <a:lnTo>
                    <a:pt x="6610" y="21600"/>
                  </a:lnTo>
                  <a:lnTo>
                    <a:pt x="6458" y="21562"/>
                  </a:lnTo>
                  <a:lnTo>
                    <a:pt x="6296" y="21600"/>
                  </a:lnTo>
                  <a:lnTo>
                    <a:pt x="2099" y="20541"/>
                  </a:lnTo>
                  <a:lnTo>
                    <a:pt x="2099" y="19482"/>
                  </a:lnTo>
                  <a:lnTo>
                    <a:pt x="0" y="16518"/>
                  </a:lnTo>
                  <a:lnTo>
                    <a:pt x="1499" y="12494"/>
                  </a:lnTo>
                  <a:lnTo>
                    <a:pt x="3598" y="9953"/>
                  </a:lnTo>
                  <a:lnTo>
                    <a:pt x="2099" y="4871"/>
                  </a:lnTo>
                  <a:lnTo>
                    <a:pt x="1499" y="2541"/>
                  </a:lnTo>
                  <a:lnTo>
                    <a:pt x="1499" y="42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59" name="Shape 2859"/>
            <p:cNvSpPr/>
            <p:nvPr/>
          </p:nvSpPr>
          <p:spPr>
            <a:xfrm>
              <a:off x="6874454" y="6172202"/>
              <a:ext cx="322130" cy="250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99" y="0"/>
                  </a:moveTo>
                  <a:lnTo>
                    <a:pt x="14555" y="1099"/>
                  </a:lnTo>
                  <a:lnTo>
                    <a:pt x="16096" y="659"/>
                  </a:lnTo>
                  <a:lnTo>
                    <a:pt x="16096" y="2194"/>
                  </a:lnTo>
                  <a:lnTo>
                    <a:pt x="16634" y="2041"/>
                  </a:lnTo>
                  <a:lnTo>
                    <a:pt x="16634" y="5005"/>
                  </a:lnTo>
                  <a:lnTo>
                    <a:pt x="17808" y="6813"/>
                  </a:lnTo>
                  <a:lnTo>
                    <a:pt x="17808" y="7365"/>
                  </a:lnTo>
                  <a:lnTo>
                    <a:pt x="18347" y="8194"/>
                  </a:lnTo>
                  <a:lnTo>
                    <a:pt x="18347" y="8533"/>
                  </a:lnTo>
                  <a:lnTo>
                    <a:pt x="21062" y="9450"/>
                  </a:lnTo>
                  <a:lnTo>
                    <a:pt x="21062" y="10650"/>
                  </a:lnTo>
                  <a:lnTo>
                    <a:pt x="21600" y="10831"/>
                  </a:lnTo>
                  <a:lnTo>
                    <a:pt x="21600" y="12809"/>
                  </a:lnTo>
                  <a:lnTo>
                    <a:pt x="21086" y="14348"/>
                  </a:lnTo>
                  <a:lnTo>
                    <a:pt x="19545" y="14348"/>
                  </a:lnTo>
                  <a:lnTo>
                    <a:pt x="19031" y="15886"/>
                  </a:lnTo>
                  <a:lnTo>
                    <a:pt x="18347" y="16545"/>
                  </a:lnTo>
                  <a:lnTo>
                    <a:pt x="15778" y="16545"/>
                  </a:lnTo>
                  <a:lnTo>
                    <a:pt x="14237" y="15886"/>
                  </a:lnTo>
                  <a:lnTo>
                    <a:pt x="13381" y="16545"/>
                  </a:lnTo>
                  <a:lnTo>
                    <a:pt x="7730" y="16545"/>
                  </a:lnTo>
                  <a:lnTo>
                    <a:pt x="7388" y="18523"/>
                  </a:lnTo>
                  <a:lnTo>
                    <a:pt x="7730" y="21160"/>
                  </a:lnTo>
                  <a:lnTo>
                    <a:pt x="5675" y="20721"/>
                  </a:lnTo>
                  <a:lnTo>
                    <a:pt x="4477" y="20721"/>
                  </a:lnTo>
                  <a:lnTo>
                    <a:pt x="3620" y="21600"/>
                  </a:lnTo>
                  <a:lnTo>
                    <a:pt x="2422" y="20721"/>
                  </a:lnTo>
                  <a:lnTo>
                    <a:pt x="2079" y="19622"/>
                  </a:lnTo>
                  <a:lnTo>
                    <a:pt x="538" y="19183"/>
                  </a:lnTo>
                  <a:lnTo>
                    <a:pt x="538" y="17955"/>
                  </a:lnTo>
                  <a:lnTo>
                    <a:pt x="0" y="17801"/>
                  </a:lnTo>
                  <a:lnTo>
                    <a:pt x="0" y="15164"/>
                  </a:lnTo>
                  <a:lnTo>
                    <a:pt x="685" y="14065"/>
                  </a:lnTo>
                  <a:lnTo>
                    <a:pt x="685" y="12527"/>
                  </a:lnTo>
                  <a:lnTo>
                    <a:pt x="2740" y="9450"/>
                  </a:lnTo>
                  <a:lnTo>
                    <a:pt x="3082" y="7252"/>
                  </a:lnTo>
                  <a:lnTo>
                    <a:pt x="3938" y="6373"/>
                  </a:lnTo>
                  <a:lnTo>
                    <a:pt x="5137" y="6813"/>
                  </a:lnTo>
                  <a:lnTo>
                    <a:pt x="6336" y="5714"/>
                  </a:lnTo>
                  <a:lnTo>
                    <a:pt x="6849" y="4615"/>
                  </a:lnTo>
                  <a:lnTo>
                    <a:pt x="8904" y="3736"/>
                  </a:lnTo>
                  <a:lnTo>
                    <a:pt x="9589" y="2198"/>
                  </a:lnTo>
                  <a:lnTo>
                    <a:pt x="12158" y="659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60" name="Shape 2860"/>
            <p:cNvSpPr/>
            <p:nvPr/>
          </p:nvSpPr>
          <p:spPr>
            <a:xfrm>
              <a:off x="7862721" y="4813653"/>
              <a:ext cx="89869" cy="94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65" y="0"/>
                  </a:moveTo>
                  <a:lnTo>
                    <a:pt x="8795" y="1088"/>
                  </a:lnTo>
                  <a:lnTo>
                    <a:pt x="9938" y="0"/>
                  </a:lnTo>
                  <a:lnTo>
                    <a:pt x="13007" y="2335"/>
                  </a:lnTo>
                  <a:lnTo>
                    <a:pt x="14235" y="4087"/>
                  </a:lnTo>
                  <a:lnTo>
                    <a:pt x="17304" y="5254"/>
                  </a:lnTo>
                  <a:lnTo>
                    <a:pt x="21600" y="8173"/>
                  </a:lnTo>
                  <a:lnTo>
                    <a:pt x="20372" y="9341"/>
                  </a:lnTo>
                  <a:lnTo>
                    <a:pt x="18531" y="12259"/>
                  </a:lnTo>
                  <a:lnTo>
                    <a:pt x="16076" y="13427"/>
                  </a:lnTo>
                  <a:lnTo>
                    <a:pt x="16076" y="12073"/>
                  </a:lnTo>
                  <a:lnTo>
                    <a:pt x="15959" y="12259"/>
                  </a:lnTo>
                  <a:lnTo>
                    <a:pt x="14128" y="13130"/>
                  </a:lnTo>
                  <a:lnTo>
                    <a:pt x="9938" y="17514"/>
                  </a:lnTo>
                  <a:lnTo>
                    <a:pt x="11780" y="21600"/>
                  </a:lnTo>
                  <a:lnTo>
                    <a:pt x="8711" y="20432"/>
                  </a:lnTo>
                  <a:lnTo>
                    <a:pt x="8636" y="20333"/>
                  </a:lnTo>
                  <a:lnTo>
                    <a:pt x="9207" y="21600"/>
                  </a:lnTo>
                  <a:lnTo>
                    <a:pt x="6138" y="20432"/>
                  </a:lnTo>
                  <a:lnTo>
                    <a:pt x="3069" y="16346"/>
                  </a:lnTo>
                  <a:lnTo>
                    <a:pt x="0" y="13427"/>
                  </a:lnTo>
                  <a:lnTo>
                    <a:pt x="0" y="11092"/>
                  </a:lnTo>
                  <a:lnTo>
                    <a:pt x="1841" y="4087"/>
                  </a:lnTo>
                  <a:lnTo>
                    <a:pt x="6138" y="116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61" name="Shape 2861"/>
            <p:cNvSpPr/>
            <p:nvPr/>
          </p:nvSpPr>
          <p:spPr>
            <a:xfrm>
              <a:off x="7872446" y="4660432"/>
              <a:ext cx="179247" cy="224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85" y="0"/>
                  </a:moveTo>
                  <a:lnTo>
                    <a:pt x="7752" y="0"/>
                  </a:lnTo>
                  <a:lnTo>
                    <a:pt x="10522" y="2455"/>
                  </a:lnTo>
                  <a:lnTo>
                    <a:pt x="10522" y="4173"/>
                  </a:lnTo>
                  <a:lnTo>
                    <a:pt x="14215" y="5891"/>
                  </a:lnTo>
                  <a:lnTo>
                    <a:pt x="14215" y="7609"/>
                  </a:lnTo>
                  <a:lnTo>
                    <a:pt x="16533" y="8904"/>
                  </a:lnTo>
                  <a:lnTo>
                    <a:pt x="17233" y="8345"/>
                  </a:lnTo>
                  <a:lnTo>
                    <a:pt x="18154" y="8639"/>
                  </a:lnTo>
                  <a:lnTo>
                    <a:pt x="18523" y="8345"/>
                  </a:lnTo>
                  <a:lnTo>
                    <a:pt x="20061" y="8836"/>
                  </a:lnTo>
                  <a:lnTo>
                    <a:pt x="18523" y="10064"/>
                  </a:lnTo>
                  <a:lnTo>
                    <a:pt x="20061" y="11045"/>
                  </a:lnTo>
                  <a:lnTo>
                    <a:pt x="18523" y="12273"/>
                  </a:lnTo>
                  <a:lnTo>
                    <a:pt x="18523" y="13991"/>
                  </a:lnTo>
                  <a:lnTo>
                    <a:pt x="21600" y="16445"/>
                  </a:lnTo>
                  <a:lnTo>
                    <a:pt x="19446" y="18164"/>
                  </a:lnTo>
                  <a:lnTo>
                    <a:pt x="18523" y="19882"/>
                  </a:lnTo>
                  <a:lnTo>
                    <a:pt x="19446" y="20373"/>
                  </a:lnTo>
                  <a:lnTo>
                    <a:pt x="18523" y="21600"/>
                  </a:lnTo>
                  <a:lnTo>
                    <a:pt x="12925" y="21600"/>
                  </a:lnTo>
                  <a:lnTo>
                    <a:pt x="13540" y="20373"/>
                  </a:lnTo>
                  <a:lnTo>
                    <a:pt x="14463" y="19391"/>
                  </a:lnTo>
                  <a:lnTo>
                    <a:pt x="13540" y="19391"/>
                  </a:lnTo>
                  <a:lnTo>
                    <a:pt x="12309" y="18655"/>
                  </a:lnTo>
                  <a:lnTo>
                    <a:pt x="11386" y="18164"/>
                  </a:lnTo>
                  <a:lnTo>
                    <a:pt x="10771" y="17427"/>
                  </a:lnTo>
                  <a:lnTo>
                    <a:pt x="10155" y="16936"/>
                  </a:lnTo>
                  <a:lnTo>
                    <a:pt x="9798" y="16747"/>
                  </a:lnTo>
                  <a:lnTo>
                    <a:pt x="9291" y="18164"/>
                  </a:lnTo>
                  <a:lnTo>
                    <a:pt x="7752" y="18655"/>
                  </a:lnTo>
                  <a:lnTo>
                    <a:pt x="8368" y="18164"/>
                  </a:lnTo>
                  <a:lnTo>
                    <a:pt x="8063" y="17990"/>
                  </a:lnTo>
                  <a:lnTo>
                    <a:pt x="8001" y="18164"/>
                  </a:lnTo>
                  <a:lnTo>
                    <a:pt x="6462" y="18655"/>
                  </a:lnTo>
                  <a:lnTo>
                    <a:pt x="7078" y="18164"/>
                  </a:lnTo>
                  <a:lnTo>
                    <a:pt x="4924" y="16936"/>
                  </a:lnTo>
                  <a:lnTo>
                    <a:pt x="3385" y="16445"/>
                  </a:lnTo>
                  <a:lnTo>
                    <a:pt x="2770" y="15709"/>
                  </a:lnTo>
                  <a:lnTo>
                    <a:pt x="1231" y="14727"/>
                  </a:lnTo>
                  <a:lnTo>
                    <a:pt x="2770" y="14727"/>
                  </a:lnTo>
                  <a:lnTo>
                    <a:pt x="3385" y="11782"/>
                  </a:lnTo>
                  <a:lnTo>
                    <a:pt x="1231" y="10064"/>
                  </a:lnTo>
                  <a:lnTo>
                    <a:pt x="2154" y="7609"/>
                  </a:lnTo>
                  <a:lnTo>
                    <a:pt x="615" y="7609"/>
                  </a:lnTo>
                  <a:lnTo>
                    <a:pt x="2154" y="5400"/>
                  </a:lnTo>
                  <a:lnTo>
                    <a:pt x="615" y="3682"/>
                  </a:lnTo>
                  <a:lnTo>
                    <a:pt x="0" y="122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62" name="Shape 2862"/>
            <p:cNvSpPr/>
            <p:nvPr/>
          </p:nvSpPr>
          <p:spPr>
            <a:xfrm>
              <a:off x="8056800" y="4001589"/>
              <a:ext cx="401292" cy="339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4" y="0"/>
                  </a:moveTo>
                  <a:lnTo>
                    <a:pt x="11399" y="139"/>
                  </a:lnTo>
                  <a:lnTo>
                    <a:pt x="11566" y="0"/>
                  </a:lnTo>
                  <a:lnTo>
                    <a:pt x="14041" y="1300"/>
                  </a:lnTo>
                  <a:lnTo>
                    <a:pt x="14385" y="2251"/>
                  </a:lnTo>
                  <a:lnTo>
                    <a:pt x="14983" y="1948"/>
                  </a:lnTo>
                  <a:lnTo>
                    <a:pt x="15239" y="2037"/>
                  </a:lnTo>
                  <a:lnTo>
                    <a:pt x="15415" y="1948"/>
                  </a:lnTo>
                  <a:lnTo>
                    <a:pt x="17752" y="2760"/>
                  </a:lnTo>
                  <a:cubicBezTo>
                    <a:pt x="17843" y="3519"/>
                    <a:pt x="17936" y="4277"/>
                    <a:pt x="18027" y="5035"/>
                  </a:cubicBezTo>
                  <a:lnTo>
                    <a:pt x="17339" y="6171"/>
                  </a:lnTo>
                  <a:lnTo>
                    <a:pt x="18988" y="9258"/>
                  </a:lnTo>
                  <a:lnTo>
                    <a:pt x="19676" y="10070"/>
                  </a:lnTo>
                  <a:lnTo>
                    <a:pt x="19676" y="10882"/>
                  </a:lnTo>
                  <a:lnTo>
                    <a:pt x="20912" y="11530"/>
                  </a:lnTo>
                  <a:lnTo>
                    <a:pt x="21600" y="12830"/>
                  </a:lnTo>
                  <a:lnTo>
                    <a:pt x="20912" y="13967"/>
                  </a:lnTo>
                  <a:lnTo>
                    <a:pt x="20283" y="14502"/>
                  </a:lnTo>
                  <a:lnTo>
                    <a:pt x="19910" y="14452"/>
                  </a:lnTo>
                  <a:lnTo>
                    <a:pt x="19851" y="14502"/>
                  </a:lnTo>
                  <a:lnTo>
                    <a:pt x="18761" y="14357"/>
                  </a:lnTo>
                  <a:lnTo>
                    <a:pt x="19138" y="14861"/>
                  </a:lnTo>
                  <a:cubicBezTo>
                    <a:pt x="19328" y="15050"/>
                    <a:pt x="19518" y="15240"/>
                    <a:pt x="19564" y="15429"/>
                  </a:cubicBezTo>
                  <a:cubicBezTo>
                    <a:pt x="19792" y="16349"/>
                    <a:pt x="19447" y="17269"/>
                    <a:pt x="19676" y="18189"/>
                  </a:cubicBezTo>
                  <a:lnTo>
                    <a:pt x="17752" y="18513"/>
                  </a:lnTo>
                  <a:lnTo>
                    <a:pt x="17064" y="19652"/>
                  </a:lnTo>
                  <a:lnTo>
                    <a:pt x="17064" y="21600"/>
                  </a:lnTo>
                  <a:lnTo>
                    <a:pt x="16632" y="21454"/>
                  </a:lnTo>
                  <a:lnTo>
                    <a:pt x="16632" y="21600"/>
                  </a:lnTo>
                  <a:lnTo>
                    <a:pt x="15671" y="21276"/>
                  </a:lnTo>
                  <a:lnTo>
                    <a:pt x="13609" y="21276"/>
                  </a:lnTo>
                  <a:lnTo>
                    <a:pt x="13216" y="20696"/>
                  </a:lnTo>
                  <a:lnTo>
                    <a:pt x="12527" y="21276"/>
                  </a:lnTo>
                  <a:lnTo>
                    <a:pt x="12348" y="21063"/>
                  </a:lnTo>
                  <a:lnTo>
                    <a:pt x="12095" y="21276"/>
                  </a:lnTo>
                  <a:lnTo>
                    <a:pt x="11409" y="20464"/>
                  </a:lnTo>
                  <a:lnTo>
                    <a:pt x="9758" y="20464"/>
                  </a:lnTo>
                  <a:lnTo>
                    <a:pt x="7148" y="19652"/>
                  </a:lnTo>
                  <a:lnTo>
                    <a:pt x="4949" y="19325"/>
                  </a:lnTo>
                  <a:lnTo>
                    <a:pt x="3730" y="19325"/>
                  </a:lnTo>
                  <a:lnTo>
                    <a:pt x="2356" y="20464"/>
                  </a:lnTo>
                  <a:lnTo>
                    <a:pt x="963" y="20464"/>
                  </a:lnTo>
                  <a:cubicBezTo>
                    <a:pt x="872" y="19814"/>
                    <a:pt x="779" y="19164"/>
                    <a:pt x="688" y="18513"/>
                  </a:cubicBezTo>
                  <a:cubicBezTo>
                    <a:pt x="459" y="17863"/>
                    <a:pt x="229" y="17215"/>
                    <a:pt x="0" y="16565"/>
                  </a:cubicBezTo>
                  <a:lnTo>
                    <a:pt x="1649" y="15753"/>
                  </a:lnTo>
                  <a:lnTo>
                    <a:pt x="1649" y="13967"/>
                  </a:lnTo>
                  <a:lnTo>
                    <a:pt x="963" y="12342"/>
                  </a:lnTo>
                  <a:cubicBezTo>
                    <a:pt x="872" y="11692"/>
                    <a:pt x="779" y="11044"/>
                    <a:pt x="688" y="10394"/>
                  </a:cubicBezTo>
                  <a:lnTo>
                    <a:pt x="2887" y="10394"/>
                  </a:lnTo>
                  <a:lnTo>
                    <a:pt x="5224" y="8932"/>
                  </a:lnTo>
                  <a:lnTo>
                    <a:pt x="5910" y="6171"/>
                  </a:lnTo>
                  <a:lnTo>
                    <a:pt x="7834" y="4709"/>
                  </a:lnTo>
                  <a:cubicBezTo>
                    <a:pt x="7743" y="4059"/>
                    <a:pt x="7650" y="3411"/>
                    <a:pt x="7559" y="2760"/>
                  </a:cubicBezTo>
                  <a:lnTo>
                    <a:pt x="8797" y="194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63" name="Shape 2863"/>
            <p:cNvSpPr/>
            <p:nvPr/>
          </p:nvSpPr>
          <p:spPr>
            <a:xfrm>
              <a:off x="8202359" y="4519860"/>
              <a:ext cx="143249" cy="183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98" y="0"/>
                  </a:moveTo>
                  <a:lnTo>
                    <a:pt x="10818" y="2099"/>
                  </a:lnTo>
                  <a:lnTo>
                    <a:pt x="13514" y="2698"/>
                  </a:lnTo>
                  <a:lnTo>
                    <a:pt x="16209" y="4197"/>
                  </a:lnTo>
                  <a:lnTo>
                    <a:pt x="15439" y="7195"/>
                  </a:lnTo>
                  <a:lnTo>
                    <a:pt x="18135" y="7795"/>
                  </a:lnTo>
                  <a:lnTo>
                    <a:pt x="18905" y="11392"/>
                  </a:lnTo>
                  <a:lnTo>
                    <a:pt x="20830" y="12892"/>
                  </a:lnTo>
                  <a:lnTo>
                    <a:pt x="20830" y="13491"/>
                  </a:lnTo>
                  <a:lnTo>
                    <a:pt x="21600" y="14091"/>
                  </a:lnTo>
                  <a:lnTo>
                    <a:pt x="20060" y="14990"/>
                  </a:lnTo>
                  <a:lnTo>
                    <a:pt x="19791" y="14990"/>
                  </a:lnTo>
                  <a:lnTo>
                    <a:pt x="19253" y="15304"/>
                  </a:lnTo>
                  <a:lnTo>
                    <a:pt x="15402" y="15304"/>
                  </a:lnTo>
                  <a:lnTo>
                    <a:pt x="14632" y="14405"/>
                  </a:lnTo>
                  <a:lnTo>
                    <a:pt x="14526" y="14405"/>
                  </a:lnTo>
                  <a:lnTo>
                    <a:pt x="15439" y="15590"/>
                  </a:lnTo>
                  <a:lnTo>
                    <a:pt x="13514" y="17688"/>
                  </a:lnTo>
                  <a:lnTo>
                    <a:pt x="11589" y="20686"/>
                  </a:lnTo>
                  <a:lnTo>
                    <a:pt x="10818" y="21286"/>
                  </a:lnTo>
                  <a:lnTo>
                    <a:pt x="10700" y="21064"/>
                  </a:lnTo>
                  <a:lnTo>
                    <a:pt x="10011" y="21600"/>
                  </a:lnTo>
                  <a:lnTo>
                    <a:pt x="8086" y="18002"/>
                  </a:lnTo>
                  <a:lnTo>
                    <a:pt x="9241" y="15304"/>
                  </a:lnTo>
                  <a:lnTo>
                    <a:pt x="9241" y="11707"/>
                  </a:lnTo>
                  <a:lnTo>
                    <a:pt x="5391" y="8109"/>
                  </a:lnTo>
                  <a:lnTo>
                    <a:pt x="3465" y="5411"/>
                  </a:lnTo>
                  <a:lnTo>
                    <a:pt x="770" y="3012"/>
                  </a:lnTo>
                  <a:lnTo>
                    <a:pt x="0" y="2413"/>
                  </a:lnTo>
                  <a:lnTo>
                    <a:pt x="770" y="914"/>
                  </a:lnTo>
                  <a:lnTo>
                    <a:pt x="1462" y="824"/>
                  </a:lnTo>
                  <a:lnTo>
                    <a:pt x="1577" y="6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64" name="Shape 2864"/>
            <p:cNvSpPr/>
            <p:nvPr/>
          </p:nvSpPr>
          <p:spPr>
            <a:xfrm>
              <a:off x="7934102" y="4535059"/>
              <a:ext cx="388282" cy="27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80" y="0"/>
                  </a:moveTo>
                  <a:lnTo>
                    <a:pt x="14490" y="0"/>
                  </a:lnTo>
                  <a:lnTo>
                    <a:pt x="15058" y="407"/>
                  </a:lnTo>
                  <a:lnTo>
                    <a:pt x="16053" y="2036"/>
                  </a:lnTo>
                  <a:lnTo>
                    <a:pt x="16763" y="3868"/>
                  </a:lnTo>
                  <a:lnTo>
                    <a:pt x="18184" y="6718"/>
                  </a:lnTo>
                  <a:lnTo>
                    <a:pt x="18184" y="6846"/>
                  </a:lnTo>
                  <a:lnTo>
                    <a:pt x="18333" y="7145"/>
                  </a:lnTo>
                  <a:lnTo>
                    <a:pt x="18333" y="9181"/>
                  </a:lnTo>
                  <a:lnTo>
                    <a:pt x="17906" y="11013"/>
                  </a:lnTo>
                  <a:lnTo>
                    <a:pt x="18263" y="13055"/>
                  </a:lnTo>
                  <a:lnTo>
                    <a:pt x="19462" y="13437"/>
                  </a:lnTo>
                  <a:lnTo>
                    <a:pt x="20457" y="13030"/>
                  </a:lnTo>
                  <a:lnTo>
                    <a:pt x="21451" y="14048"/>
                  </a:lnTo>
                  <a:lnTo>
                    <a:pt x="21451" y="14322"/>
                  </a:lnTo>
                  <a:lnTo>
                    <a:pt x="21600" y="14474"/>
                  </a:lnTo>
                  <a:lnTo>
                    <a:pt x="21600" y="15289"/>
                  </a:lnTo>
                  <a:lnTo>
                    <a:pt x="20606" y="16307"/>
                  </a:lnTo>
                  <a:lnTo>
                    <a:pt x="19895" y="15899"/>
                  </a:lnTo>
                  <a:lnTo>
                    <a:pt x="19327" y="21600"/>
                  </a:lnTo>
                  <a:lnTo>
                    <a:pt x="17906" y="21193"/>
                  </a:lnTo>
                  <a:lnTo>
                    <a:pt x="16202" y="19157"/>
                  </a:lnTo>
                  <a:lnTo>
                    <a:pt x="13503" y="20786"/>
                  </a:lnTo>
                  <a:lnTo>
                    <a:pt x="12224" y="21600"/>
                  </a:lnTo>
                  <a:lnTo>
                    <a:pt x="8815" y="21600"/>
                  </a:lnTo>
                  <a:lnTo>
                    <a:pt x="7252" y="20786"/>
                  </a:lnTo>
                  <a:lnTo>
                    <a:pt x="6542" y="21193"/>
                  </a:lnTo>
                  <a:lnTo>
                    <a:pt x="6393" y="20766"/>
                  </a:lnTo>
                  <a:lnTo>
                    <a:pt x="6393" y="20766"/>
                  </a:lnTo>
                  <a:lnTo>
                    <a:pt x="5831" y="19157"/>
                  </a:lnTo>
                  <a:lnTo>
                    <a:pt x="5121" y="18343"/>
                  </a:lnTo>
                  <a:lnTo>
                    <a:pt x="5249" y="18233"/>
                  </a:lnTo>
                  <a:lnTo>
                    <a:pt x="4972" y="17916"/>
                  </a:lnTo>
                  <a:lnTo>
                    <a:pt x="5444" y="17510"/>
                  </a:lnTo>
                  <a:lnTo>
                    <a:pt x="5121" y="17325"/>
                  </a:lnTo>
                  <a:lnTo>
                    <a:pt x="4553" y="18343"/>
                  </a:lnTo>
                  <a:lnTo>
                    <a:pt x="3132" y="16917"/>
                  </a:lnTo>
                  <a:lnTo>
                    <a:pt x="3132" y="16640"/>
                  </a:lnTo>
                  <a:lnTo>
                    <a:pt x="2983" y="16491"/>
                  </a:lnTo>
                  <a:lnTo>
                    <a:pt x="2983" y="14757"/>
                  </a:lnTo>
                  <a:lnTo>
                    <a:pt x="1427" y="13456"/>
                  </a:lnTo>
                  <a:lnTo>
                    <a:pt x="1427" y="13154"/>
                  </a:lnTo>
                  <a:lnTo>
                    <a:pt x="1279" y="13030"/>
                  </a:lnTo>
                  <a:lnTo>
                    <a:pt x="1279" y="11865"/>
                  </a:lnTo>
                  <a:lnTo>
                    <a:pt x="149" y="10606"/>
                  </a:lnTo>
                  <a:lnTo>
                    <a:pt x="301" y="10515"/>
                  </a:lnTo>
                  <a:lnTo>
                    <a:pt x="0" y="10179"/>
                  </a:lnTo>
                  <a:lnTo>
                    <a:pt x="1705" y="9162"/>
                  </a:lnTo>
                  <a:lnTo>
                    <a:pt x="3267" y="5701"/>
                  </a:lnTo>
                  <a:lnTo>
                    <a:pt x="3978" y="2443"/>
                  </a:lnTo>
                  <a:lnTo>
                    <a:pt x="5682" y="1425"/>
                  </a:lnTo>
                  <a:lnTo>
                    <a:pt x="6677" y="407"/>
                  </a:lnTo>
                  <a:lnTo>
                    <a:pt x="8097" y="1018"/>
                  </a:lnTo>
                  <a:lnTo>
                    <a:pt x="9376" y="1018"/>
                  </a:lnTo>
                  <a:lnTo>
                    <a:pt x="10370" y="2443"/>
                  </a:lnTo>
                  <a:lnTo>
                    <a:pt x="11365" y="1425"/>
                  </a:lnTo>
                  <a:lnTo>
                    <a:pt x="13070" y="101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65" name="Shape 2865"/>
            <p:cNvSpPr/>
            <p:nvPr/>
          </p:nvSpPr>
          <p:spPr>
            <a:xfrm>
              <a:off x="7681414" y="4098625"/>
              <a:ext cx="419168" cy="39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01" y="0"/>
                  </a:moveTo>
                  <a:lnTo>
                    <a:pt x="7756" y="80"/>
                  </a:lnTo>
                  <a:lnTo>
                    <a:pt x="7914" y="0"/>
                  </a:lnTo>
                  <a:lnTo>
                    <a:pt x="10152" y="701"/>
                  </a:lnTo>
                  <a:lnTo>
                    <a:pt x="10152" y="1682"/>
                  </a:lnTo>
                  <a:lnTo>
                    <a:pt x="12257" y="1682"/>
                  </a:lnTo>
                  <a:lnTo>
                    <a:pt x="14757" y="2103"/>
                  </a:lnTo>
                  <a:lnTo>
                    <a:pt x="18837" y="2103"/>
                  </a:lnTo>
                  <a:lnTo>
                    <a:pt x="20152" y="2663"/>
                  </a:lnTo>
                  <a:lnTo>
                    <a:pt x="20416" y="3644"/>
                  </a:lnTo>
                  <a:lnTo>
                    <a:pt x="20416" y="5327"/>
                  </a:lnTo>
                  <a:lnTo>
                    <a:pt x="21074" y="6728"/>
                  </a:lnTo>
                  <a:lnTo>
                    <a:pt x="21074" y="8564"/>
                  </a:lnTo>
                  <a:lnTo>
                    <a:pt x="19853" y="9214"/>
                  </a:lnTo>
                  <a:lnTo>
                    <a:pt x="20416" y="10653"/>
                  </a:lnTo>
                  <a:lnTo>
                    <a:pt x="20416" y="12335"/>
                  </a:lnTo>
                  <a:lnTo>
                    <a:pt x="21600" y="15699"/>
                  </a:lnTo>
                  <a:lnTo>
                    <a:pt x="21555" y="15866"/>
                  </a:lnTo>
                  <a:lnTo>
                    <a:pt x="21600" y="15993"/>
                  </a:lnTo>
                  <a:lnTo>
                    <a:pt x="21337" y="16974"/>
                  </a:lnTo>
                  <a:lnTo>
                    <a:pt x="20416" y="17255"/>
                  </a:lnTo>
                  <a:lnTo>
                    <a:pt x="18616" y="20130"/>
                  </a:lnTo>
                  <a:lnTo>
                    <a:pt x="18837" y="21306"/>
                  </a:lnTo>
                  <a:lnTo>
                    <a:pt x="18781" y="21306"/>
                  </a:lnTo>
                  <a:lnTo>
                    <a:pt x="18837" y="21600"/>
                  </a:lnTo>
                  <a:lnTo>
                    <a:pt x="18573" y="21600"/>
                  </a:lnTo>
                  <a:lnTo>
                    <a:pt x="18403" y="21493"/>
                  </a:lnTo>
                  <a:lnTo>
                    <a:pt x="18423" y="21600"/>
                  </a:lnTo>
                  <a:lnTo>
                    <a:pt x="18160" y="21600"/>
                  </a:lnTo>
                  <a:lnTo>
                    <a:pt x="16046" y="20276"/>
                  </a:lnTo>
                  <a:lnTo>
                    <a:pt x="14757" y="20619"/>
                  </a:lnTo>
                  <a:lnTo>
                    <a:pt x="14605" y="20549"/>
                  </a:lnTo>
                  <a:lnTo>
                    <a:pt x="14344" y="20619"/>
                  </a:lnTo>
                  <a:lnTo>
                    <a:pt x="13656" y="20305"/>
                  </a:lnTo>
                  <a:lnTo>
                    <a:pt x="12652" y="20899"/>
                  </a:lnTo>
                  <a:lnTo>
                    <a:pt x="12504" y="20742"/>
                  </a:lnTo>
                  <a:lnTo>
                    <a:pt x="12238" y="20899"/>
                  </a:lnTo>
                  <a:lnTo>
                    <a:pt x="11409" y="20016"/>
                  </a:lnTo>
                  <a:lnTo>
                    <a:pt x="10809" y="20198"/>
                  </a:lnTo>
                  <a:lnTo>
                    <a:pt x="10685" y="20110"/>
                  </a:lnTo>
                  <a:lnTo>
                    <a:pt x="10396" y="20198"/>
                  </a:lnTo>
                  <a:lnTo>
                    <a:pt x="10001" y="19918"/>
                  </a:lnTo>
                  <a:lnTo>
                    <a:pt x="9080" y="18236"/>
                  </a:lnTo>
                  <a:lnTo>
                    <a:pt x="7501" y="18236"/>
                  </a:lnTo>
                  <a:lnTo>
                    <a:pt x="7501" y="16974"/>
                  </a:lnTo>
                  <a:lnTo>
                    <a:pt x="6308" y="16657"/>
                  </a:lnTo>
                  <a:lnTo>
                    <a:pt x="6072" y="17535"/>
                  </a:lnTo>
                  <a:lnTo>
                    <a:pt x="5705" y="17361"/>
                  </a:lnTo>
                  <a:lnTo>
                    <a:pt x="5658" y="17535"/>
                  </a:lnTo>
                  <a:lnTo>
                    <a:pt x="4474" y="16974"/>
                  </a:lnTo>
                  <a:lnTo>
                    <a:pt x="4544" y="16714"/>
                  </a:lnTo>
                  <a:lnTo>
                    <a:pt x="4474" y="16681"/>
                  </a:lnTo>
                  <a:lnTo>
                    <a:pt x="4663" y="15976"/>
                  </a:lnTo>
                  <a:lnTo>
                    <a:pt x="2895" y="15573"/>
                  </a:lnTo>
                  <a:lnTo>
                    <a:pt x="1974" y="14311"/>
                  </a:lnTo>
                  <a:lnTo>
                    <a:pt x="1053" y="11928"/>
                  </a:lnTo>
                  <a:lnTo>
                    <a:pt x="1099" y="11755"/>
                  </a:lnTo>
                  <a:lnTo>
                    <a:pt x="1053" y="11634"/>
                  </a:lnTo>
                  <a:lnTo>
                    <a:pt x="1272" y="10816"/>
                  </a:lnTo>
                  <a:lnTo>
                    <a:pt x="658" y="8984"/>
                  </a:lnTo>
                  <a:lnTo>
                    <a:pt x="0" y="7583"/>
                  </a:lnTo>
                  <a:lnTo>
                    <a:pt x="73" y="7444"/>
                  </a:lnTo>
                  <a:lnTo>
                    <a:pt x="0" y="7289"/>
                  </a:lnTo>
                  <a:lnTo>
                    <a:pt x="592" y="6153"/>
                  </a:lnTo>
                  <a:lnTo>
                    <a:pt x="0" y="4639"/>
                  </a:lnTo>
                  <a:lnTo>
                    <a:pt x="84" y="4559"/>
                  </a:lnTo>
                  <a:lnTo>
                    <a:pt x="0" y="4345"/>
                  </a:lnTo>
                  <a:lnTo>
                    <a:pt x="1316" y="3084"/>
                  </a:lnTo>
                  <a:lnTo>
                    <a:pt x="4737" y="140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66" name="Shape 2866"/>
            <p:cNvSpPr/>
            <p:nvPr/>
          </p:nvSpPr>
          <p:spPr>
            <a:xfrm>
              <a:off x="6907530" y="4346333"/>
              <a:ext cx="534082" cy="533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80" y="0"/>
                  </a:moveTo>
                  <a:lnTo>
                    <a:pt x="12004" y="141"/>
                  </a:lnTo>
                  <a:lnTo>
                    <a:pt x="12305" y="0"/>
                  </a:lnTo>
                  <a:lnTo>
                    <a:pt x="12512" y="1240"/>
                  </a:lnTo>
                  <a:lnTo>
                    <a:pt x="13234" y="1240"/>
                  </a:lnTo>
                  <a:lnTo>
                    <a:pt x="13957" y="2274"/>
                  </a:lnTo>
                  <a:lnTo>
                    <a:pt x="15120" y="3340"/>
                  </a:lnTo>
                  <a:lnTo>
                    <a:pt x="15595" y="3204"/>
                  </a:lnTo>
                  <a:lnTo>
                    <a:pt x="15676" y="3273"/>
                  </a:lnTo>
                  <a:lnTo>
                    <a:pt x="15920" y="3204"/>
                  </a:lnTo>
                  <a:lnTo>
                    <a:pt x="17366" y="4444"/>
                  </a:lnTo>
                  <a:lnTo>
                    <a:pt x="17882" y="4651"/>
                  </a:lnTo>
                  <a:lnTo>
                    <a:pt x="18398" y="4651"/>
                  </a:lnTo>
                  <a:lnTo>
                    <a:pt x="19121" y="5167"/>
                  </a:lnTo>
                  <a:lnTo>
                    <a:pt x="21600" y="5684"/>
                  </a:lnTo>
                  <a:lnTo>
                    <a:pt x="20567" y="7338"/>
                  </a:lnTo>
                  <a:lnTo>
                    <a:pt x="20361" y="9301"/>
                  </a:lnTo>
                  <a:lnTo>
                    <a:pt x="19844" y="9612"/>
                  </a:lnTo>
                  <a:lnTo>
                    <a:pt x="19655" y="9530"/>
                  </a:lnTo>
                  <a:lnTo>
                    <a:pt x="19520" y="9612"/>
                  </a:lnTo>
                  <a:lnTo>
                    <a:pt x="19167" y="9460"/>
                  </a:lnTo>
                  <a:lnTo>
                    <a:pt x="19328" y="10025"/>
                  </a:lnTo>
                  <a:lnTo>
                    <a:pt x="18089" y="11265"/>
                  </a:lnTo>
                  <a:lnTo>
                    <a:pt x="18089" y="12273"/>
                  </a:lnTo>
                  <a:lnTo>
                    <a:pt x="18487" y="11989"/>
                  </a:lnTo>
                  <a:lnTo>
                    <a:pt x="18561" y="12167"/>
                  </a:lnTo>
                  <a:lnTo>
                    <a:pt x="18812" y="11989"/>
                  </a:lnTo>
                  <a:lnTo>
                    <a:pt x="19328" y="13229"/>
                  </a:lnTo>
                  <a:lnTo>
                    <a:pt x="19328" y="13745"/>
                  </a:lnTo>
                  <a:lnTo>
                    <a:pt x="19844" y="14676"/>
                  </a:lnTo>
                  <a:lnTo>
                    <a:pt x="19328" y="15399"/>
                  </a:lnTo>
                  <a:lnTo>
                    <a:pt x="19638" y="17363"/>
                  </a:lnTo>
                  <a:lnTo>
                    <a:pt x="20567" y="17363"/>
                  </a:lnTo>
                  <a:lnTo>
                    <a:pt x="20361" y="18603"/>
                  </a:lnTo>
                  <a:lnTo>
                    <a:pt x="18812" y="19843"/>
                  </a:lnTo>
                  <a:lnTo>
                    <a:pt x="18543" y="19798"/>
                  </a:lnTo>
                  <a:lnTo>
                    <a:pt x="18487" y="19843"/>
                  </a:lnTo>
                  <a:lnTo>
                    <a:pt x="15569" y="19356"/>
                  </a:lnTo>
                  <a:lnTo>
                    <a:pt x="13234" y="19843"/>
                  </a:lnTo>
                  <a:lnTo>
                    <a:pt x="13028" y="21290"/>
                  </a:lnTo>
                  <a:lnTo>
                    <a:pt x="11066" y="21600"/>
                  </a:lnTo>
                  <a:lnTo>
                    <a:pt x="10991" y="21561"/>
                  </a:lnTo>
                  <a:lnTo>
                    <a:pt x="10741" y="21600"/>
                  </a:lnTo>
                  <a:lnTo>
                    <a:pt x="8991" y="20679"/>
                  </a:lnTo>
                  <a:lnTo>
                    <a:pt x="8587" y="21083"/>
                  </a:lnTo>
                  <a:lnTo>
                    <a:pt x="8341" y="21004"/>
                  </a:lnTo>
                  <a:lnTo>
                    <a:pt x="8262" y="21083"/>
                  </a:lnTo>
                  <a:lnTo>
                    <a:pt x="5061" y="20050"/>
                  </a:lnTo>
                  <a:lnTo>
                    <a:pt x="4338" y="19120"/>
                  </a:lnTo>
                  <a:lnTo>
                    <a:pt x="5370" y="17673"/>
                  </a:lnTo>
                  <a:lnTo>
                    <a:pt x="5577" y="13022"/>
                  </a:lnTo>
                  <a:lnTo>
                    <a:pt x="3925" y="10542"/>
                  </a:lnTo>
                  <a:lnTo>
                    <a:pt x="2685" y="9301"/>
                  </a:lnTo>
                  <a:lnTo>
                    <a:pt x="207" y="8371"/>
                  </a:lnTo>
                  <a:lnTo>
                    <a:pt x="0" y="6408"/>
                  </a:lnTo>
                  <a:lnTo>
                    <a:pt x="2169" y="6201"/>
                  </a:lnTo>
                  <a:lnTo>
                    <a:pt x="2293" y="6220"/>
                  </a:lnTo>
                  <a:lnTo>
                    <a:pt x="2494" y="6201"/>
                  </a:lnTo>
                  <a:lnTo>
                    <a:pt x="4845" y="6563"/>
                  </a:lnTo>
                  <a:lnTo>
                    <a:pt x="4338" y="3721"/>
                  </a:lnTo>
                  <a:lnTo>
                    <a:pt x="4716" y="4024"/>
                  </a:lnTo>
                  <a:lnTo>
                    <a:pt x="4662" y="3721"/>
                  </a:lnTo>
                  <a:lnTo>
                    <a:pt x="6091" y="4864"/>
                  </a:lnTo>
                  <a:lnTo>
                    <a:pt x="10018" y="2997"/>
                  </a:lnTo>
                  <a:lnTo>
                    <a:pt x="10431" y="72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67" name="Shape 2867"/>
            <p:cNvSpPr/>
            <p:nvPr/>
          </p:nvSpPr>
          <p:spPr>
            <a:xfrm>
              <a:off x="7234519" y="4195665"/>
              <a:ext cx="166529" cy="183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05" y="0"/>
                  </a:moveTo>
                  <a:lnTo>
                    <a:pt x="18880" y="0"/>
                  </a:lnTo>
                  <a:lnTo>
                    <a:pt x="19361" y="873"/>
                  </a:lnTo>
                  <a:lnTo>
                    <a:pt x="19944" y="873"/>
                  </a:lnTo>
                  <a:lnTo>
                    <a:pt x="21600" y="3877"/>
                  </a:lnTo>
                  <a:lnTo>
                    <a:pt x="19944" y="10786"/>
                  </a:lnTo>
                  <a:lnTo>
                    <a:pt x="18288" y="13790"/>
                  </a:lnTo>
                  <a:lnTo>
                    <a:pt x="15307" y="13790"/>
                  </a:lnTo>
                  <a:lnTo>
                    <a:pt x="15969" y="21600"/>
                  </a:lnTo>
                  <a:lnTo>
                    <a:pt x="13650" y="20098"/>
                  </a:lnTo>
                  <a:lnTo>
                    <a:pt x="12942" y="19455"/>
                  </a:lnTo>
                  <a:lnTo>
                    <a:pt x="12587" y="19225"/>
                  </a:lnTo>
                  <a:lnTo>
                    <a:pt x="9608" y="16524"/>
                  </a:lnTo>
                  <a:lnTo>
                    <a:pt x="5038" y="18596"/>
                  </a:lnTo>
                  <a:lnTo>
                    <a:pt x="1064" y="17995"/>
                  </a:lnTo>
                  <a:lnTo>
                    <a:pt x="1969" y="17420"/>
                  </a:lnTo>
                  <a:lnTo>
                    <a:pt x="0" y="17123"/>
                  </a:lnTo>
                  <a:lnTo>
                    <a:pt x="3312" y="15020"/>
                  </a:lnTo>
                  <a:lnTo>
                    <a:pt x="7950" y="300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68" name="Shape 2868"/>
            <p:cNvSpPr/>
            <p:nvPr/>
          </p:nvSpPr>
          <p:spPr>
            <a:xfrm>
              <a:off x="7349436" y="4565947"/>
              <a:ext cx="181313" cy="130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73" y="0"/>
                  </a:moveTo>
                  <a:lnTo>
                    <a:pt x="17341" y="2954"/>
                  </a:lnTo>
                  <a:lnTo>
                    <a:pt x="17341" y="3798"/>
                  </a:lnTo>
                  <a:lnTo>
                    <a:pt x="17172" y="4619"/>
                  </a:lnTo>
                  <a:lnTo>
                    <a:pt x="17341" y="4722"/>
                  </a:lnTo>
                  <a:lnTo>
                    <a:pt x="17341" y="5566"/>
                  </a:lnTo>
                  <a:lnTo>
                    <a:pt x="17047" y="6993"/>
                  </a:lnTo>
                  <a:lnTo>
                    <a:pt x="19470" y="8861"/>
                  </a:lnTo>
                  <a:lnTo>
                    <a:pt x="21600" y="8861"/>
                  </a:lnTo>
                  <a:lnTo>
                    <a:pt x="21317" y="10629"/>
                  </a:lnTo>
                  <a:lnTo>
                    <a:pt x="21600" y="10629"/>
                  </a:lnTo>
                  <a:lnTo>
                    <a:pt x="20992" y="14427"/>
                  </a:lnTo>
                  <a:lnTo>
                    <a:pt x="19470" y="16537"/>
                  </a:lnTo>
                  <a:lnTo>
                    <a:pt x="15211" y="14427"/>
                  </a:lnTo>
                  <a:lnTo>
                    <a:pt x="14603" y="19490"/>
                  </a:lnTo>
                  <a:lnTo>
                    <a:pt x="12473" y="19490"/>
                  </a:lnTo>
                  <a:lnTo>
                    <a:pt x="10952" y="17381"/>
                  </a:lnTo>
                  <a:lnTo>
                    <a:pt x="8823" y="20756"/>
                  </a:lnTo>
                  <a:lnTo>
                    <a:pt x="5780" y="21600"/>
                  </a:lnTo>
                  <a:lnTo>
                    <a:pt x="3651" y="19490"/>
                  </a:lnTo>
                  <a:lnTo>
                    <a:pt x="2130" y="14427"/>
                  </a:lnTo>
                  <a:lnTo>
                    <a:pt x="0" y="16537"/>
                  </a:lnTo>
                  <a:lnTo>
                    <a:pt x="0" y="9705"/>
                  </a:lnTo>
                  <a:lnTo>
                    <a:pt x="3651" y="4642"/>
                  </a:lnTo>
                  <a:lnTo>
                    <a:pt x="3651" y="1688"/>
                  </a:lnTo>
                  <a:lnTo>
                    <a:pt x="5780" y="2954"/>
                  </a:lnTo>
                  <a:lnTo>
                    <a:pt x="7301" y="1688"/>
                  </a:lnTo>
                  <a:lnTo>
                    <a:pt x="10952" y="168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69" name="Shape 2869"/>
            <p:cNvSpPr/>
            <p:nvPr/>
          </p:nvSpPr>
          <p:spPr>
            <a:xfrm>
              <a:off x="7972531" y="3986023"/>
              <a:ext cx="229832" cy="17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60" y="0"/>
                  </a:moveTo>
                  <a:lnTo>
                    <a:pt x="10800" y="616"/>
                  </a:lnTo>
                  <a:lnTo>
                    <a:pt x="14880" y="0"/>
                  </a:lnTo>
                  <a:lnTo>
                    <a:pt x="15360" y="2157"/>
                  </a:lnTo>
                  <a:lnTo>
                    <a:pt x="17040" y="2157"/>
                  </a:lnTo>
                  <a:lnTo>
                    <a:pt x="21120" y="6471"/>
                  </a:lnTo>
                  <a:lnTo>
                    <a:pt x="21600" y="10169"/>
                  </a:lnTo>
                  <a:lnTo>
                    <a:pt x="21524" y="10231"/>
                  </a:lnTo>
                  <a:lnTo>
                    <a:pt x="21600" y="10815"/>
                  </a:lnTo>
                  <a:lnTo>
                    <a:pt x="18240" y="13588"/>
                  </a:lnTo>
                  <a:lnTo>
                    <a:pt x="17040" y="18827"/>
                  </a:lnTo>
                  <a:lnTo>
                    <a:pt x="12960" y="21600"/>
                  </a:lnTo>
                  <a:lnTo>
                    <a:pt x="9120" y="21600"/>
                  </a:lnTo>
                  <a:lnTo>
                    <a:pt x="8640" y="19443"/>
                  </a:lnTo>
                  <a:lnTo>
                    <a:pt x="6240" y="18210"/>
                  </a:lnTo>
                  <a:lnTo>
                    <a:pt x="6240" y="13588"/>
                  </a:lnTo>
                  <a:lnTo>
                    <a:pt x="4560" y="12355"/>
                  </a:lnTo>
                  <a:lnTo>
                    <a:pt x="480" y="10815"/>
                  </a:lnTo>
                  <a:lnTo>
                    <a:pt x="0" y="3419"/>
                  </a:lnTo>
                  <a:lnTo>
                    <a:pt x="40" y="3395"/>
                  </a:lnTo>
                  <a:lnTo>
                    <a:pt x="0" y="277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70" name="Shape 2870"/>
            <p:cNvSpPr/>
            <p:nvPr/>
          </p:nvSpPr>
          <p:spPr>
            <a:xfrm>
              <a:off x="6741664" y="5158397"/>
              <a:ext cx="855478" cy="858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9" y="0"/>
                  </a:moveTo>
                  <a:lnTo>
                    <a:pt x="16764" y="0"/>
                  </a:lnTo>
                  <a:lnTo>
                    <a:pt x="17022" y="257"/>
                  </a:lnTo>
                  <a:lnTo>
                    <a:pt x="17796" y="257"/>
                  </a:lnTo>
                  <a:lnTo>
                    <a:pt x="17728" y="594"/>
                  </a:lnTo>
                  <a:lnTo>
                    <a:pt x="17796" y="594"/>
                  </a:lnTo>
                  <a:lnTo>
                    <a:pt x="17690" y="1120"/>
                  </a:lnTo>
                  <a:lnTo>
                    <a:pt x="17796" y="2120"/>
                  </a:lnTo>
                  <a:lnTo>
                    <a:pt x="17771" y="2220"/>
                  </a:lnTo>
                  <a:lnTo>
                    <a:pt x="17796" y="2457"/>
                  </a:lnTo>
                  <a:lnTo>
                    <a:pt x="17538" y="3484"/>
                  </a:lnTo>
                  <a:lnTo>
                    <a:pt x="16934" y="4206"/>
                  </a:lnTo>
                  <a:lnTo>
                    <a:pt x="17022" y="4818"/>
                  </a:lnTo>
                  <a:lnTo>
                    <a:pt x="17796" y="5589"/>
                  </a:lnTo>
                  <a:lnTo>
                    <a:pt x="17796" y="5910"/>
                  </a:lnTo>
                  <a:lnTo>
                    <a:pt x="18570" y="6360"/>
                  </a:lnTo>
                  <a:lnTo>
                    <a:pt x="18892" y="8480"/>
                  </a:lnTo>
                  <a:lnTo>
                    <a:pt x="19343" y="9572"/>
                  </a:lnTo>
                  <a:lnTo>
                    <a:pt x="19343" y="10487"/>
                  </a:lnTo>
                  <a:lnTo>
                    <a:pt x="19214" y="11386"/>
                  </a:lnTo>
                  <a:lnTo>
                    <a:pt x="19214" y="11836"/>
                  </a:lnTo>
                  <a:lnTo>
                    <a:pt x="19067" y="12325"/>
                  </a:lnTo>
                  <a:lnTo>
                    <a:pt x="19214" y="12912"/>
                  </a:lnTo>
                  <a:lnTo>
                    <a:pt x="19145" y="12973"/>
                  </a:lnTo>
                  <a:lnTo>
                    <a:pt x="19214" y="13249"/>
                  </a:lnTo>
                  <a:lnTo>
                    <a:pt x="18847" y="13569"/>
                  </a:lnTo>
                  <a:lnTo>
                    <a:pt x="19343" y="14261"/>
                  </a:lnTo>
                  <a:lnTo>
                    <a:pt x="19472" y="14711"/>
                  </a:lnTo>
                  <a:lnTo>
                    <a:pt x="19795" y="15353"/>
                  </a:lnTo>
                  <a:lnTo>
                    <a:pt x="20246" y="15161"/>
                  </a:lnTo>
                  <a:lnTo>
                    <a:pt x="21149" y="15610"/>
                  </a:lnTo>
                  <a:lnTo>
                    <a:pt x="21600" y="16381"/>
                  </a:lnTo>
                  <a:lnTo>
                    <a:pt x="21453" y="16467"/>
                  </a:lnTo>
                  <a:lnTo>
                    <a:pt x="21600" y="16718"/>
                  </a:lnTo>
                  <a:lnTo>
                    <a:pt x="17989" y="18838"/>
                  </a:lnTo>
                  <a:lnTo>
                    <a:pt x="15088" y="21150"/>
                  </a:lnTo>
                  <a:lnTo>
                    <a:pt x="13540" y="21472"/>
                  </a:lnTo>
                  <a:lnTo>
                    <a:pt x="12315" y="21600"/>
                  </a:lnTo>
                  <a:lnTo>
                    <a:pt x="12315" y="20958"/>
                  </a:lnTo>
                  <a:lnTo>
                    <a:pt x="11864" y="20829"/>
                  </a:lnTo>
                  <a:lnTo>
                    <a:pt x="11284" y="20379"/>
                  </a:lnTo>
                  <a:lnTo>
                    <a:pt x="10961" y="19930"/>
                  </a:lnTo>
                  <a:lnTo>
                    <a:pt x="7415" y="17489"/>
                  </a:lnTo>
                  <a:lnTo>
                    <a:pt x="3933" y="15048"/>
                  </a:lnTo>
                  <a:lnTo>
                    <a:pt x="0" y="12157"/>
                  </a:lnTo>
                  <a:lnTo>
                    <a:pt x="0" y="10150"/>
                  </a:lnTo>
                  <a:lnTo>
                    <a:pt x="1676" y="9379"/>
                  </a:lnTo>
                  <a:lnTo>
                    <a:pt x="2708" y="9122"/>
                  </a:lnTo>
                  <a:lnTo>
                    <a:pt x="3611" y="8929"/>
                  </a:lnTo>
                  <a:lnTo>
                    <a:pt x="3933" y="8158"/>
                  </a:lnTo>
                  <a:lnTo>
                    <a:pt x="5158" y="7709"/>
                  </a:lnTo>
                  <a:lnTo>
                    <a:pt x="5158" y="6938"/>
                  </a:lnTo>
                  <a:lnTo>
                    <a:pt x="5932" y="6809"/>
                  </a:lnTo>
                  <a:lnTo>
                    <a:pt x="6383" y="6360"/>
                  </a:lnTo>
                  <a:lnTo>
                    <a:pt x="7737" y="6231"/>
                  </a:lnTo>
                  <a:lnTo>
                    <a:pt x="7840" y="5889"/>
                  </a:lnTo>
                  <a:lnTo>
                    <a:pt x="7608" y="5797"/>
                  </a:lnTo>
                  <a:lnTo>
                    <a:pt x="7286" y="4384"/>
                  </a:lnTo>
                  <a:lnTo>
                    <a:pt x="7157" y="3677"/>
                  </a:lnTo>
                  <a:lnTo>
                    <a:pt x="6835" y="2906"/>
                  </a:lnTo>
                  <a:lnTo>
                    <a:pt x="6938" y="2818"/>
                  </a:lnTo>
                  <a:lnTo>
                    <a:pt x="6835" y="2570"/>
                  </a:lnTo>
                  <a:lnTo>
                    <a:pt x="7737" y="1799"/>
                  </a:lnTo>
                  <a:lnTo>
                    <a:pt x="8962" y="1670"/>
                  </a:lnTo>
                  <a:lnTo>
                    <a:pt x="9607" y="1028"/>
                  </a:lnTo>
                  <a:lnTo>
                    <a:pt x="10639" y="707"/>
                  </a:lnTo>
                  <a:lnTo>
                    <a:pt x="12315" y="450"/>
                  </a:lnTo>
                  <a:lnTo>
                    <a:pt x="14121" y="257"/>
                  </a:lnTo>
                  <a:lnTo>
                    <a:pt x="14636" y="57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71" name="Shape 2871"/>
            <p:cNvSpPr/>
            <p:nvPr/>
          </p:nvSpPr>
          <p:spPr>
            <a:xfrm>
              <a:off x="6552694" y="6384155"/>
              <a:ext cx="133036" cy="13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07" y="0"/>
                  </a:moveTo>
                  <a:lnTo>
                    <a:pt x="14551" y="0"/>
                  </a:lnTo>
                  <a:lnTo>
                    <a:pt x="16625" y="2800"/>
                  </a:lnTo>
                  <a:lnTo>
                    <a:pt x="18698" y="5600"/>
                  </a:lnTo>
                  <a:lnTo>
                    <a:pt x="17454" y="7600"/>
                  </a:lnTo>
                  <a:lnTo>
                    <a:pt x="19527" y="9600"/>
                  </a:lnTo>
                  <a:lnTo>
                    <a:pt x="19527" y="11200"/>
                  </a:lnTo>
                  <a:lnTo>
                    <a:pt x="21600" y="11200"/>
                  </a:lnTo>
                  <a:lnTo>
                    <a:pt x="17454" y="14400"/>
                  </a:lnTo>
                  <a:lnTo>
                    <a:pt x="14551" y="18000"/>
                  </a:lnTo>
                  <a:lnTo>
                    <a:pt x="14551" y="20000"/>
                  </a:lnTo>
                  <a:lnTo>
                    <a:pt x="12893" y="21600"/>
                  </a:lnTo>
                  <a:lnTo>
                    <a:pt x="9951" y="21600"/>
                  </a:lnTo>
                  <a:lnTo>
                    <a:pt x="4976" y="18800"/>
                  </a:lnTo>
                  <a:lnTo>
                    <a:pt x="2073" y="15200"/>
                  </a:lnTo>
                  <a:lnTo>
                    <a:pt x="1244" y="13200"/>
                  </a:lnTo>
                  <a:lnTo>
                    <a:pt x="0" y="7600"/>
                  </a:lnTo>
                  <a:lnTo>
                    <a:pt x="2902" y="5600"/>
                  </a:lnTo>
                  <a:lnTo>
                    <a:pt x="4146" y="3600"/>
                  </a:lnTo>
                  <a:lnTo>
                    <a:pt x="4976" y="2000"/>
                  </a:lnTo>
                  <a:lnTo>
                    <a:pt x="7049" y="20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72" name="Shape 2872"/>
            <p:cNvSpPr/>
            <p:nvPr/>
          </p:nvSpPr>
          <p:spPr>
            <a:xfrm>
              <a:off x="6473531" y="6282008"/>
              <a:ext cx="309239" cy="2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81" y="0"/>
                  </a:moveTo>
                  <a:lnTo>
                    <a:pt x="5530" y="0"/>
                  </a:lnTo>
                  <a:lnTo>
                    <a:pt x="7670" y="1212"/>
                  </a:lnTo>
                  <a:lnTo>
                    <a:pt x="8027" y="1212"/>
                  </a:lnTo>
                  <a:lnTo>
                    <a:pt x="8562" y="485"/>
                  </a:lnTo>
                  <a:lnTo>
                    <a:pt x="10702" y="485"/>
                  </a:lnTo>
                  <a:lnTo>
                    <a:pt x="10702" y="993"/>
                  </a:lnTo>
                  <a:lnTo>
                    <a:pt x="11076" y="993"/>
                  </a:lnTo>
                  <a:lnTo>
                    <a:pt x="11076" y="1697"/>
                  </a:lnTo>
                  <a:lnTo>
                    <a:pt x="12308" y="1697"/>
                  </a:lnTo>
                  <a:lnTo>
                    <a:pt x="13200" y="2909"/>
                  </a:lnTo>
                  <a:lnTo>
                    <a:pt x="14448" y="2909"/>
                  </a:lnTo>
                  <a:lnTo>
                    <a:pt x="15340" y="2182"/>
                  </a:lnTo>
                  <a:lnTo>
                    <a:pt x="16053" y="1697"/>
                  </a:lnTo>
                  <a:lnTo>
                    <a:pt x="16945" y="1212"/>
                  </a:lnTo>
                  <a:lnTo>
                    <a:pt x="17302" y="1212"/>
                  </a:lnTo>
                  <a:lnTo>
                    <a:pt x="17837" y="1697"/>
                  </a:lnTo>
                  <a:lnTo>
                    <a:pt x="17905" y="1928"/>
                  </a:lnTo>
                  <a:lnTo>
                    <a:pt x="18211" y="2205"/>
                  </a:lnTo>
                  <a:lnTo>
                    <a:pt x="18568" y="3417"/>
                  </a:lnTo>
                  <a:lnTo>
                    <a:pt x="19816" y="5599"/>
                  </a:lnTo>
                  <a:lnTo>
                    <a:pt x="19460" y="6084"/>
                  </a:lnTo>
                  <a:lnTo>
                    <a:pt x="19252" y="6788"/>
                  </a:lnTo>
                  <a:lnTo>
                    <a:pt x="19978" y="6788"/>
                  </a:lnTo>
                  <a:lnTo>
                    <a:pt x="19817" y="7296"/>
                  </a:lnTo>
                  <a:lnTo>
                    <a:pt x="20351" y="7296"/>
                  </a:lnTo>
                  <a:lnTo>
                    <a:pt x="19851" y="8882"/>
                  </a:lnTo>
                  <a:lnTo>
                    <a:pt x="20691" y="9697"/>
                  </a:lnTo>
                  <a:lnTo>
                    <a:pt x="20542" y="9697"/>
                  </a:lnTo>
                  <a:lnTo>
                    <a:pt x="21065" y="10206"/>
                  </a:lnTo>
                  <a:lnTo>
                    <a:pt x="20351" y="10206"/>
                  </a:lnTo>
                  <a:lnTo>
                    <a:pt x="20351" y="11903"/>
                  </a:lnTo>
                  <a:lnTo>
                    <a:pt x="20708" y="13115"/>
                  </a:lnTo>
                  <a:lnTo>
                    <a:pt x="21600" y="16509"/>
                  </a:lnTo>
                  <a:lnTo>
                    <a:pt x="20351" y="16994"/>
                  </a:lnTo>
                  <a:lnTo>
                    <a:pt x="20351" y="19903"/>
                  </a:lnTo>
                  <a:lnTo>
                    <a:pt x="19103" y="19903"/>
                  </a:lnTo>
                  <a:lnTo>
                    <a:pt x="18211" y="21600"/>
                  </a:lnTo>
                  <a:lnTo>
                    <a:pt x="17319" y="21600"/>
                  </a:lnTo>
                  <a:lnTo>
                    <a:pt x="17132" y="21092"/>
                  </a:lnTo>
                  <a:lnTo>
                    <a:pt x="16945" y="21092"/>
                  </a:lnTo>
                  <a:lnTo>
                    <a:pt x="16589" y="20122"/>
                  </a:lnTo>
                  <a:lnTo>
                    <a:pt x="16589" y="18425"/>
                  </a:lnTo>
                  <a:lnTo>
                    <a:pt x="15915" y="16594"/>
                  </a:lnTo>
                  <a:lnTo>
                    <a:pt x="15179" y="16994"/>
                  </a:lnTo>
                  <a:lnTo>
                    <a:pt x="14822" y="16994"/>
                  </a:lnTo>
                  <a:lnTo>
                    <a:pt x="13930" y="17721"/>
                  </a:lnTo>
                  <a:lnTo>
                    <a:pt x="13930" y="16908"/>
                  </a:lnTo>
                  <a:lnTo>
                    <a:pt x="13556" y="17213"/>
                  </a:lnTo>
                  <a:lnTo>
                    <a:pt x="13556" y="15516"/>
                  </a:lnTo>
                  <a:lnTo>
                    <a:pt x="12664" y="14304"/>
                  </a:lnTo>
                  <a:lnTo>
                    <a:pt x="13200" y="13092"/>
                  </a:lnTo>
                  <a:lnTo>
                    <a:pt x="12308" y="11395"/>
                  </a:lnTo>
                  <a:lnTo>
                    <a:pt x="11790" y="10690"/>
                  </a:lnTo>
                  <a:lnTo>
                    <a:pt x="9649" y="10690"/>
                  </a:lnTo>
                  <a:lnTo>
                    <a:pt x="8936" y="11418"/>
                  </a:lnTo>
                  <a:lnTo>
                    <a:pt x="8044" y="11418"/>
                  </a:lnTo>
                  <a:lnTo>
                    <a:pt x="7687" y="12387"/>
                  </a:lnTo>
                  <a:lnTo>
                    <a:pt x="7152" y="13600"/>
                  </a:lnTo>
                  <a:lnTo>
                    <a:pt x="5903" y="15297"/>
                  </a:lnTo>
                  <a:lnTo>
                    <a:pt x="5576" y="14725"/>
                  </a:lnTo>
                  <a:lnTo>
                    <a:pt x="5530" y="14789"/>
                  </a:lnTo>
                  <a:lnTo>
                    <a:pt x="4281" y="12607"/>
                  </a:lnTo>
                  <a:lnTo>
                    <a:pt x="3406" y="11418"/>
                  </a:lnTo>
                  <a:lnTo>
                    <a:pt x="2514" y="10690"/>
                  </a:lnTo>
                  <a:lnTo>
                    <a:pt x="1801" y="10206"/>
                  </a:lnTo>
                  <a:lnTo>
                    <a:pt x="1801" y="9951"/>
                  </a:lnTo>
                  <a:lnTo>
                    <a:pt x="1427" y="9697"/>
                  </a:lnTo>
                  <a:lnTo>
                    <a:pt x="1427" y="7516"/>
                  </a:lnTo>
                  <a:lnTo>
                    <a:pt x="1266" y="7296"/>
                  </a:lnTo>
                  <a:lnTo>
                    <a:pt x="374" y="6811"/>
                  </a:lnTo>
                  <a:lnTo>
                    <a:pt x="550" y="6602"/>
                  </a:lnTo>
                  <a:lnTo>
                    <a:pt x="0" y="6303"/>
                  </a:lnTo>
                  <a:lnTo>
                    <a:pt x="1427" y="4606"/>
                  </a:lnTo>
                  <a:lnTo>
                    <a:pt x="2140" y="4606"/>
                  </a:lnTo>
                  <a:lnTo>
                    <a:pt x="3032" y="3394"/>
                  </a:lnTo>
                  <a:lnTo>
                    <a:pt x="3389" y="3394"/>
                  </a:lnTo>
                  <a:lnTo>
                    <a:pt x="3924" y="2909"/>
                  </a:lnTo>
                  <a:lnTo>
                    <a:pt x="3924" y="121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73" name="Shape 2873"/>
            <p:cNvSpPr/>
            <p:nvPr/>
          </p:nvSpPr>
          <p:spPr>
            <a:xfrm>
              <a:off x="6396918" y="5229898"/>
              <a:ext cx="659214" cy="682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78" y="0"/>
                  </a:moveTo>
                  <a:lnTo>
                    <a:pt x="15982" y="0"/>
                  </a:lnTo>
                  <a:lnTo>
                    <a:pt x="16819" y="566"/>
                  </a:lnTo>
                  <a:lnTo>
                    <a:pt x="18157" y="566"/>
                  </a:lnTo>
                  <a:lnTo>
                    <a:pt x="19580" y="970"/>
                  </a:lnTo>
                  <a:lnTo>
                    <a:pt x="20166" y="970"/>
                  </a:lnTo>
                  <a:lnTo>
                    <a:pt x="20312" y="1309"/>
                  </a:lnTo>
                  <a:lnTo>
                    <a:pt x="20429" y="1309"/>
                  </a:lnTo>
                  <a:lnTo>
                    <a:pt x="20847" y="2279"/>
                  </a:lnTo>
                  <a:lnTo>
                    <a:pt x="21014" y="3168"/>
                  </a:lnTo>
                  <a:lnTo>
                    <a:pt x="21433" y="4947"/>
                  </a:lnTo>
                  <a:lnTo>
                    <a:pt x="21600" y="5108"/>
                  </a:lnTo>
                  <a:lnTo>
                    <a:pt x="21433" y="5917"/>
                  </a:lnTo>
                  <a:lnTo>
                    <a:pt x="19592" y="6079"/>
                  </a:lnTo>
                  <a:lnTo>
                    <a:pt x="19006" y="6644"/>
                  </a:lnTo>
                  <a:lnTo>
                    <a:pt x="18253" y="6806"/>
                  </a:lnTo>
                  <a:lnTo>
                    <a:pt x="18253" y="7776"/>
                  </a:lnTo>
                  <a:lnTo>
                    <a:pt x="16663" y="8342"/>
                  </a:lnTo>
                  <a:lnTo>
                    <a:pt x="16245" y="9312"/>
                  </a:lnTo>
                  <a:lnTo>
                    <a:pt x="15073" y="9716"/>
                  </a:lnTo>
                  <a:lnTo>
                    <a:pt x="13735" y="9878"/>
                  </a:lnTo>
                  <a:lnTo>
                    <a:pt x="11559" y="10848"/>
                  </a:lnTo>
                  <a:lnTo>
                    <a:pt x="11559" y="12788"/>
                  </a:lnTo>
                  <a:lnTo>
                    <a:pt x="11308" y="12788"/>
                  </a:lnTo>
                  <a:lnTo>
                    <a:pt x="11308" y="13516"/>
                  </a:lnTo>
                  <a:lnTo>
                    <a:pt x="10555" y="13516"/>
                  </a:lnTo>
                  <a:lnTo>
                    <a:pt x="10137" y="13920"/>
                  </a:lnTo>
                  <a:lnTo>
                    <a:pt x="9551" y="13920"/>
                  </a:lnTo>
                  <a:lnTo>
                    <a:pt x="8965" y="13758"/>
                  </a:lnTo>
                  <a:lnTo>
                    <a:pt x="7794" y="13920"/>
                  </a:lnTo>
                  <a:lnTo>
                    <a:pt x="7375" y="15052"/>
                  </a:lnTo>
                  <a:lnTo>
                    <a:pt x="6957" y="15052"/>
                  </a:lnTo>
                  <a:lnTo>
                    <a:pt x="6371" y="16750"/>
                  </a:lnTo>
                  <a:lnTo>
                    <a:pt x="4363" y="18528"/>
                  </a:lnTo>
                  <a:lnTo>
                    <a:pt x="4028" y="20387"/>
                  </a:lnTo>
                  <a:lnTo>
                    <a:pt x="3443" y="21034"/>
                  </a:lnTo>
                  <a:lnTo>
                    <a:pt x="3192" y="21600"/>
                  </a:lnTo>
                  <a:lnTo>
                    <a:pt x="263" y="21600"/>
                  </a:lnTo>
                  <a:lnTo>
                    <a:pt x="263" y="21261"/>
                  </a:lnTo>
                  <a:lnTo>
                    <a:pt x="0" y="21261"/>
                  </a:lnTo>
                  <a:lnTo>
                    <a:pt x="0" y="20695"/>
                  </a:lnTo>
                  <a:lnTo>
                    <a:pt x="586" y="20291"/>
                  </a:lnTo>
                  <a:lnTo>
                    <a:pt x="1004" y="19483"/>
                  </a:lnTo>
                  <a:lnTo>
                    <a:pt x="1004" y="19159"/>
                  </a:lnTo>
                  <a:lnTo>
                    <a:pt x="1339" y="18189"/>
                  </a:lnTo>
                  <a:lnTo>
                    <a:pt x="2176" y="17219"/>
                  </a:lnTo>
                  <a:lnTo>
                    <a:pt x="2510" y="16815"/>
                  </a:lnTo>
                  <a:lnTo>
                    <a:pt x="2929" y="16087"/>
                  </a:lnTo>
                  <a:lnTo>
                    <a:pt x="2929" y="15279"/>
                  </a:lnTo>
                  <a:lnTo>
                    <a:pt x="3514" y="14309"/>
                  </a:lnTo>
                  <a:lnTo>
                    <a:pt x="4351" y="13985"/>
                  </a:lnTo>
                  <a:lnTo>
                    <a:pt x="5104" y="12449"/>
                  </a:lnTo>
                  <a:lnTo>
                    <a:pt x="5941" y="11884"/>
                  </a:lnTo>
                  <a:lnTo>
                    <a:pt x="7112" y="11641"/>
                  </a:lnTo>
                  <a:lnTo>
                    <a:pt x="8284" y="10671"/>
                  </a:lnTo>
                  <a:lnTo>
                    <a:pt x="8870" y="10348"/>
                  </a:lnTo>
                  <a:lnTo>
                    <a:pt x="10041" y="8973"/>
                  </a:lnTo>
                  <a:lnTo>
                    <a:pt x="9706" y="7114"/>
                  </a:lnTo>
                  <a:lnTo>
                    <a:pt x="10292" y="5740"/>
                  </a:lnTo>
                  <a:lnTo>
                    <a:pt x="10459" y="4931"/>
                  </a:lnTo>
                  <a:lnTo>
                    <a:pt x="11296" y="4042"/>
                  </a:lnTo>
                  <a:lnTo>
                    <a:pt x="12635" y="3234"/>
                  </a:lnTo>
                  <a:lnTo>
                    <a:pt x="13639" y="2506"/>
                  </a:lnTo>
                  <a:lnTo>
                    <a:pt x="14643" y="97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74" name="Shape 2874"/>
            <p:cNvSpPr/>
            <p:nvPr/>
          </p:nvSpPr>
          <p:spPr>
            <a:xfrm>
              <a:off x="6585401" y="5743183"/>
              <a:ext cx="692533" cy="646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2" y="0"/>
                  </a:moveTo>
                  <a:lnTo>
                    <a:pt x="9732" y="0"/>
                  </a:lnTo>
                  <a:lnTo>
                    <a:pt x="14033" y="3243"/>
                  </a:lnTo>
                  <a:lnTo>
                    <a:pt x="18414" y="6486"/>
                  </a:lnTo>
                  <a:lnTo>
                    <a:pt x="18812" y="7083"/>
                  </a:lnTo>
                  <a:lnTo>
                    <a:pt x="19529" y="7681"/>
                  </a:lnTo>
                  <a:lnTo>
                    <a:pt x="20087" y="7852"/>
                  </a:lnTo>
                  <a:lnTo>
                    <a:pt x="20087" y="8705"/>
                  </a:lnTo>
                  <a:lnTo>
                    <a:pt x="21600" y="8705"/>
                  </a:lnTo>
                  <a:lnTo>
                    <a:pt x="21600" y="12127"/>
                  </a:lnTo>
                  <a:lnTo>
                    <a:pt x="20883" y="13151"/>
                  </a:lnTo>
                  <a:lnTo>
                    <a:pt x="20644" y="13919"/>
                  </a:lnTo>
                  <a:lnTo>
                    <a:pt x="19529" y="14090"/>
                  </a:lnTo>
                  <a:lnTo>
                    <a:pt x="17857" y="14346"/>
                  </a:lnTo>
                  <a:lnTo>
                    <a:pt x="17299" y="14773"/>
                  </a:lnTo>
                  <a:lnTo>
                    <a:pt x="16503" y="14773"/>
                  </a:lnTo>
                  <a:lnTo>
                    <a:pt x="15786" y="14943"/>
                  </a:lnTo>
                  <a:lnTo>
                    <a:pt x="15725" y="14878"/>
                  </a:lnTo>
                  <a:lnTo>
                    <a:pt x="15452" y="14943"/>
                  </a:lnTo>
                  <a:lnTo>
                    <a:pt x="15137" y="14606"/>
                  </a:lnTo>
                  <a:lnTo>
                    <a:pt x="14671" y="14773"/>
                  </a:lnTo>
                  <a:lnTo>
                    <a:pt x="13476" y="15370"/>
                  </a:lnTo>
                  <a:lnTo>
                    <a:pt x="13157" y="15967"/>
                  </a:lnTo>
                  <a:lnTo>
                    <a:pt x="12201" y="16309"/>
                  </a:lnTo>
                  <a:lnTo>
                    <a:pt x="11963" y="16735"/>
                  </a:lnTo>
                  <a:lnTo>
                    <a:pt x="11405" y="17162"/>
                  </a:lnTo>
                  <a:lnTo>
                    <a:pt x="11167" y="17089"/>
                  </a:lnTo>
                  <a:lnTo>
                    <a:pt x="11071" y="17162"/>
                  </a:lnTo>
                  <a:lnTo>
                    <a:pt x="10760" y="17067"/>
                  </a:lnTo>
                  <a:lnTo>
                    <a:pt x="10449" y="17333"/>
                  </a:lnTo>
                  <a:lnTo>
                    <a:pt x="10290" y="18186"/>
                  </a:lnTo>
                  <a:lnTo>
                    <a:pt x="9334" y="19381"/>
                  </a:lnTo>
                  <a:lnTo>
                    <a:pt x="9334" y="19808"/>
                  </a:lnTo>
                  <a:lnTo>
                    <a:pt x="9016" y="20405"/>
                  </a:lnTo>
                  <a:lnTo>
                    <a:pt x="9016" y="21173"/>
                  </a:lnTo>
                  <a:lnTo>
                    <a:pt x="8378" y="21429"/>
                  </a:lnTo>
                  <a:lnTo>
                    <a:pt x="8219" y="21600"/>
                  </a:lnTo>
                  <a:lnTo>
                    <a:pt x="8161" y="21382"/>
                  </a:lnTo>
                  <a:lnTo>
                    <a:pt x="8045" y="21429"/>
                  </a:lnTo>
                  <a:lnTo>
                    <a:pt x="7885" y="21600"/>
                  </a:lnTo>
                  <a:lnTo>
                    <a:pt x="7760" y="21131"/>
                  </a:lnTo>
                  <a:lnTo>
                    <a:pt x="7662" y="21173"/>
                  </a:lnTo>
                  <a:lnTo>
                    <a:pt x="7502" y="21173"/>
                  </a:lnTo>
                  <a:lnTo>
                    <a:pt x="7104" y="21600"/>
                  </a:lnTo>
                  <a:lnTo>
                    <a:pt x="5814" y="21600"/>
                  </a:lnTo>
                  <a:lnTo>
                    <a:pt x="5655" y="21429"/>
                  </a:lnTo>
                  <a:lnTo>
                    <a:pt x="5416" y="21429"/>
                  </a:lnTo>
                  <a:lnTo>
                    <a:pt x="4859" y="21173"/>
                  </a:lnTo>
                  <a:lnTo>
                    <a:pt x="4919" y="21022"/>
                  </a:lnTo>
                  <a:lnTo>
                    <a:pt x="4859" y="20994"/>
                  </a:lnTo>
                  <a:lnTo>
                    <a:pt x="5026" y="20576"/>
                  </a:lnTo>
                  <a:lnTo>
                    <a:pt x="4540" y="20576"/>
                  </a:lnTo>
                  <a:lnTo>
                    <a:pt x="4607" y="20397"/>
                  </a:lnTo>
                  <a:lnTo>
                    <a:pt x="4540" y="20397"/>
                  </a:lnTo>
                  <a:lnTo>
                    <a:pt x="4699" y="19970"/>
                  </a:lnTo>
                  <a:lnTo>
                    <a:pt x="4803" y="19748"/>
                  </a:lnTo>
                  <a:lnTo>
                    <a:pt x="4301" y="19210"/>
                  </a:lnTo>
                  <a:lnTo>
                    <a:pt x="4142" y="18784"/>
                  </a:lnTo>
                  <a:lnTo>
                    <a:pt x="3968" y="18660"/>
                  </a:lnTo>
                  <a:lnTo>
                    <a:pt x="3679" y="18784"/>
                  </a:lnTo>
                  <a:lnTo>
                    <a:pt x="3361" y="18954"/>
                  </a:lnTo>
                  <a:lnTo>
                    <a:pt x="2962" y="19210"/>
                  </a:lnTo>
                  <a:lnTo>
                    <a:pt x="2071" y="19210"/>
                  </a:lnTo>
                  <a:lnTo>
                    <a:pt x="1673" y="18784"/>
                  </a:lnTo>
                  <a:lnTo>
                    <a:pt x="956" y="18784"/>
                  </a:lnTo>
                  <a:lnTo>
                    <a:pt x="956" y="17930"/>
                  </a:lnTo>
                  <a:lnTo>
                    <a:pt x="717" y="17333"/>
                  </a:lnTo>
                  <a:lnTo>
                    <a:pt x="319" y="16991"/>
                  </a:lnTo>
                  <a:lnTo>
                    <a:pt x="159" y="16138"/>
                  </a:lnTo>
                  <a:lnTo>
                    <a:pt x="0" y="15370"/>
                  </a:lnTo>
                  <a:lnTo>
                    <a:pt x="29" y="15331"/>
                  </a:lnTo>
                  <a:lnTo>
                    <a:pt x="0" y="15191"/>
                  </a:lnTo>
                  <a:lnTo>
                    <a:pt x="319" y="14764"/>
                  </a:lnTo>
                  <a:lnTo>
                    <a:pt x="717" y="14167"/>
                  </a:lnTo>
                  <a:lnTo>
                    <a:pt x="1115" y="13911"/>
                  </a:lnTo>
                  <a:lnTo>
                    <a:pt x="1288" y="14014"/>
                  </a:lnTo>
                  <a:lnTo>
                    <a:pt x="1449" y="13911"/>
                  </a:lnTo>
                  <a:lnTo>
                    <a:pt x="2089" y="14292"/>
                  </a:lnTo>
                  <a:lnTo>
                    <a:pt x="2788" y="14167"/>
                  </a:lnTo>
                  <a:lnTo>
                    <a:pt x="3121" y="14167"/>
                  </a:lnTo>
                  <a:lnTo>
                    <a:pt x="3122" y="14167"/>
                  </a:lnTo>
                  <a:lnTo>
                    <a:pt x="3186" y="14167"/>
                  </a:lnTo>
                  <a:lnTo>
                    <a:pt x="3345" y="13911"/>
                  </a:lnTo>
                  <a:lnTo>
                    <a:pt x="3679" y="13911"/>
                  </a:lnTo>
                  <a:lnTo>
                    <a:pt x="3679" y="13911"/>
                  </a:lnTo>
                  <a:lnTo>
                    <a:pt x="8682" y="13911"/>
                  </a:lnTo>
                  <a:lnTo>
                    <a:pt x="8817" y="13113"/>
                  </a:lnTo>
                  <a:lnTo>
                    <a:pt x="8682" y="12895"/>
                  </a:lnTo>
                  <a:lnTo>
                    <a:pt x="8045" y="6665"/>
                  </a:lnTo>
                  <a:lnTo>
                    <a:pt x="7328" y="179"/>
                  </a:lnTo>
                  <a:lnTo>
                    <a:pt x="7347" y="179"/>
                  </a:lnTo>
                  <a:lnTo>
                    <a:pt x="7328" y="0"/>
                  </a:lnTo>
                  <a:lnTo>
                    <a:pt x="7662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75" name="Shape 2875"/>
            <p:cNvSpPr/>
            <p:nvPr/>
          </p:nvSpPr>
          <p:spPr>
            <a:xfrm>
              <a:off x="7114499" y="5804229"/>
              <a:ext cx="656782" cy="529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73" y="0"/>
                  </a:moveTo>
                  <a:lnTo>
                    <a:pt x="18057" y="1042"/>
                  </a:lnTo>
                  <a:lnTo>
                    <a:pt x="18306" y="1321"/>
                  </a:lnTo>
                  <a:lnTo>
                    <a:pt x="18409" y="1370"/>
                  </a:lnTo>
                  <a:lnTo>
                    <a:pt x="18928" y="1949"/>
                  </a:lnTo>
                  <a:lnTo>
                    <a:pt x="19652" y="1250"/>
                  </a:lnTo>
                  <a:lnTo>
                    <a:pt x="19742" y="1831"/>
                  </a:lnTo>
                  <a:lnTo>
                    <a:pt x="20004" y="1578"/>
                  </a:lnTo>
                  <a:lnTo>
                    <a:pt x="20424" y="4287"/>
                  </a:lnTo>
                  <a:lnTo>
                    <a:pt x="20844" y="4808"/>
                  </a:lnTo>
                  <a:lnTo>
                    <a:pt x="21008" y="5518"/>
                  </a:lnTo>
                  <a:lnTo>
                    <a:pt x="21248" y="5731"/>
                  </a:lnTo>
                  <a:lnTo>
                    <a:pt x="21243" y="5742"/>
                  </a:lnTo>
                  <a:lnTo>
                    <a:pt x="21600" y="6059"/>
                  </a:lnTo>
                  <a:lnTo>
                    <a:pt x="21493" y="6291"/>
                  </a:lnTo>
                  <a:lnTo>
                    <a:pt x="21600" y="6386"/>
                  </a:lnTo>
                  <a:lnTo>
                    <a:pt x="21264" y="7116"/>
                  </a:lnTo>
                  <a:lnTo>
                    <a:pt x="20592" y="10763"/>
                  </a:lnTo>
                  <a:lnTo>
                    <a:pt x="20592" y="13055"/>
                  </a:lnTo>
                  <a:lnTo>
                    <a:pt x="18829" y="14723"/>
                  </a:lnTo>
                  <a:lnTo>
                    <a:pt x="18315" y="16634"/>
                  </a:lnTo>
                  <a:lnTo>
                    <a:pt x="18477" y="16777"/>
                  </a:lnTo>
                  <a:lnTo>
                    <a:pt x="18477" y="16792"/>
                  </a:lnTo>
                  <a:lnTo>
                    <a:pt x="18829" y="17104"/>
                  </a:lnTo>
                  <a:lnTo>
                    <a:pt x="18829" y="18027"/>
                  </a:lnTo>
                  <a:lnTo>
                    <a:pt x="19316" y="18027"/>
                  </a:lnTo>
                  <a:lnTo>
                    <a:pt x="19316" y="18355"/>
                  </a:lnTo>
                  <a:lnTo>
                    <a:pt x="19668" y="18355"/>
                  </a:lnTo>
                  <a:lnTo>
                    <a:pt x="19668" y="19620"/>
                  </a:lnTo>
                  <a:lnTo>
                    <a:pt x="19248" y="19620"/>
                  </a:lnTo>
                  <a:lnTo>
                    <a:pt x="19248" y="20141"/>
                  </a:lnTo>
                  <a:lnTo>
                    <a:pt x="18997" y="20141"/>
                  </a:lnTo>
                  <a:lnTo>
                    <a:pt x="18844" y="19814"/>
                  </a:lnTo>
                  <a:lnTo>
                    <a:pt x="18644" y="19814"/>
                  </a:lnTo>
                  <a:lnTo>
                    <a:pt x="17873" y="18161"/>
                  </a:lnTo>
                  <a:lnTo>
                    <a:pt x="17653" y="18161"/>
                  </a:lnTo>
                  <a:lnTo>
                    <a:pt x="16645" y="19203"/>
                  </a:lnTo>
                  <a:lnTo>
                    <a:pt x="15469" y="18682"/>
                  </a:lnTo>
                  <a:lnTo>
                    <a:pt x="14629" y="18682"/>
                  </a:lnTo>
                  <a:lnTo>
                    <a:pt x="14461" y="18891"/>
                  </a:lnTo>
                  <a:lnTo>
                    <a:pt x="13705" y="18891"/>
                  </a:lnTo>
                  <a:lnTo>
                    <a:pt x="12866" y="19620"/>
                  </a:lnTo>
                  <a:lnTo>
                    <a:pt x="12110" y="19620"/>
                  </a:lnTo>
                  <a:lnTo>
                    <a:pt x="10514" y="18682"/>
                  </a:lnTo>
                  <a:lnTo>
                    <a:pt x="9926" y="19203"/>
                  </a:lnTo>
                  <a:lnTo>
                    <a:pt x="9086" y="19203"/>
                  </a:lnTo>
                  <a:lnTo>
                    <a:pt x="8898" y="18876"/>
                  </a:lnTo>
                  <a:lnTo>
                    <a:pt x="8734" y="18876"/>
                  </a:lnTo>
                  <a:lnTo>
                    <a:pt x="8412" y="18316"/>
                  </a:lnTo>
                  <a:lnTo>
                    <a:pt x="7323" y="17640"/>
                  </a:lnTo>
                  <a:lnTo>
                    <a:pt x="5727" y="17953"/>
                  </a:lnTo>
                  <a:lnTo>
                    <a:pt x="5307" y="18474"/>
                  </a:lnTo>
                  <a:lnTo>
                    <a:pt x="5139" y="19412"/>
                  </a:lnTo>
                  <a:lnTo>
                    <a:pt x="4971" y="19933"/>
                  </a:lnTo>
                  <a:lnTo>
                    <a:pt x="4719" y="21600"/>
                  </a:lnTo>
                  <a:lnTo>
                    <a:pt x="4367" y="21272"/>
                  </a:lnTo>
                  <a:lnTo>
                    <a:pt x="3711" y="20662"/>
                  </a:lnTo>
                  <a:lnTo>
                    <a:pt x="3124" y="20662"/>
                  </a:lnTo>
                  <a:lnTo>
                    <a:pt x="2788" y="21183"/>
                  </a:lnTo>
                  <a:lnTo>
                    <a:pt x="2788" y="20335"/>
                  </a:lnTo>
                  <a:lnTo>
                    <a:pt x="2771" y="20335"/>
                  </a:lnTo>
                  <a:lnTo>
                    <a:pt x="2436" y="20856"/>
                  </a:lnTo>
                  <a:lnTo>
                    <a:pt x="2436" y="19864"/>
                  </a:lnTo>
                  <a:lnTo>
                    <a:pt x="1192" y="19620"/>
                  </a:lnTo>
                  <a:lnTo>
                    <a:pt x="1192" y="19362"/>
                  </a:lnTo>
                  <a:lnTo>
                    <a:pt x="840" y="19293"/>
                  </a:lnTo>
                  <a:lnTo>
                    <a:pt x="840" y="18355"/>
                  </a:lnTo>
                  <a:lnTo>
                    <a:pt x="0" y="17313"/>
                  </a:lnTo>
                  <a:lnTo>
                    <a:pt x="0" y="15318"/>
                  </a:lnTo>
                  <a:lnTo>
                    <a:pt x="840" y="15318"/>
                  </a:lnTo>
                  <a:lnTo>
                    <a:pt x="1428" y="14589"/>
                  </a:lnTo>
                  <a:lnTo>
                    <a:pt x="3191" y="14589"/>
                  </a:lnTo>
                  <a:lnTo>
                    <a:pt x="4367" y="14276"/>
                  </a:lnTo>
                  <a:lnTo>
                    <a:pt x="4619" y="13130"/>
                  </a:lnTo>
                  <a:lnTo>
                    <a:pt x="5375" y="11879"/>
                  </a:lnTo>
                  <a:lnTo>
                    <a:pt x="5375" y="7919"/>
                  </a:lnTo>
                  <a:lnTo>
                    <a:pt x="7139" y="7190"/>
                  </a:lnTo>
                  <a:lnTo>
                    <a:pt x="11170" y="375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76" name="Shape 2876"/>
            <p:cNvSpPr/>
            <p:nvPr/>
          </p:nvSpPr>
          <p:spPr>
            <a:xfrm>
              <a:off x="4504656" y="7612466"/>
              <a:ext cx="363897" cy="367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18" y="0"/>
                  </a:moveTo>
                  <a:lnTo>
                    <a:pt x="9625" y="0"/>
                  </a:lnTo>
                  <a:lnTo>
                    <a:pt x="11899" y="1350"/>
                  </a:lnTo>
                  <a:lnTo>
                    <a:pt x="11899" y="2100"/>
                  </a:lnTo>
                  <a:lnTo>
                    <a:pt x="12505" y="3450"/>
                  </a:lnTo>
                  <a:lnTo>
                    <a:pt x="12505" y="7050"/>
                  </a:lnTo>
                  <a:lnTo>
                    <a:pt x="14599" y="7659"/>
                  </a:lnTo>
                  <a:lnTo>
                    <a:pt x="15461" y="7050"/>
                  </a:lnTo>
                  <a:lnTo>
                    <a:pt x="15862" y="7249"/>
                  </a:lnTo>
                  <a:lnTo>
                    <a:pt x="16143" y="7050"/>
                  </a:lnTo>
                  <a:lnTo>
                    <a:pt x="17659" y="7800"/>
                  </a:lnTo>
                  <a:lnTo>
                    <a:pt x="18265" y="8400"/>
                  </a:lnTo>
                  <a:lnTo>
                    <a:pt x="18265" y="10950"/>
                  </a:lnTo>
                  <a:lnTo>
                    <a:pt x="18712" y="11981"/>
                  </a:lnTo>
                  <a:lnTo>
                    <a:pt x="19705" y="11700"/>
                  </a:lnTo>
                  <a:lnTo>
                    <a:pt x="20069" y="11790"/>
                  </a:lnTo>
                  <a:lnTo>
                    <a:pt x="20387" y="11700"/>
                  </a:lnTo>
                  <a:lnTo>
                    <a:pt x="21600" y="12000"/>
                  </a:lnTo>
                  <a:lnTo>
                    <a:pt x="21600" y="13800"/>
                  </a:lnTo>
                  <a:lnTo>
                    <a:pt x="21145" y="15150"/>
                  </a:lnTo>
                  <a:lnTo>
                    <a:pt x="20387" y="16650"/>
                  </a:lnTo>
                  <a:lnTo>
                    <a:pt x="20084" y="19050"/>
                  </a:lnTo>
                  <a:lnTo>
                    <a:pt x="17962" y="21300"/>
                  </a:lnTo>
                  <a:lnTo>
                    <a:pt x="16143" y="21600"/>
                  </a:lnTo>
                  <a:lnTo>
                    <a:pt x="15725" y="21556"/>
                  </a:lnTo>
                  <a:lnTo>
                    <a:pt x="15461" y="21600"/>
                  </a:lnTo>
                  <a:lnTo>
                    <a:pt x="12581" y="21300"/>
                  </a:lnTo>
                  <a:lnTo>
                    <a:pt x="10156" y="20550"/>
                  </a:lnTo>
                  <a:lnTo>
                    <a:pt x="12581" y="16200"/>
                  </a:lnTo>
                  <a:lnTo>
                    <a:pt x="12278" y="15150"/>
                  </a:lnTo>
                  <a:lnTo>
                    <a:pt x="9701" y="14100"/>
                  </a:lnTo>
                  <a:lnTo>
                    <a:pt x="6518" y="12300"/>
                  </a:lnTo>
                  <a:lnTo>
                    <a:pt x="4699" y="11700"/>
                  </a:lnTo>
                  <a:lnTo>
                    <a:pt x="0" y="7800"/>
                  </a:lnTo>
                  <a:lnTo>
                    <a:pt x="1061" y="4500"/>
                  </a:lnTo>
                  <a:lnTo>
                    <a:pt x="1061" y="3150"/>
                  </a:lnTo>
                  <a:lnTo>
                    <a:pt x="2274" y="6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77" name="Shape 2877"/>
            <p:cNvSpPr/>
            <p:nvPr/>
          </p:nvSpPr>
          <p:spPr>
            <a:xfrm>
              <a:off x="7911242" y="4075645"/>
              <a:ext cx="132791" cy="6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62" y="4500"/>
                  </a:moveTo>
                  <a:lnTo>
                    <a:pt x="10800" y="0"/>
                  </a:lnTo>
                  <a:lnTo>
                    <a:pt x="2077" y="8100"/>
                  </a:lnTo>
                  <a:lnTo>
                    <a:pt x="0" y="18900"/>
                  </a:lnTo>
                  <a:lnTo>
                    <a:pt x="7892" y="21600"/>
                  </a:lnTo>
                  <a:lnTo>
                    <a:pt x="20769" y="21600"/>
                  </a:lnTo>
                  <a:lnTo>
                    <a:pt x="20769" y="14400"/>
                  </a:lnTo>
                  <a:lnTo>
                    <a:pt x="21600" y="8100"/>
                  </a:lnTo>
                  <a:lnTo>
                    <a:pt x="17862" y="45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78" name="Shape 2878"/>
            <p:cNvSpPr/>
            <p:nvPr/>
          </p:nvSpPr>
          <p:spPr>
            <a:xfrm>
              <a:off x="7901028" y="4862173"/>
              <a:ext cx="71504" cy="168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5400" y="1309"/>
                  </a:lnTo>
                  <a:lnTo>
                    <a:pt x="8486" y="655"/>
                  </a:lnTo>
                  <a:lnTo>
                    <a:pt x="10800" y="2945"/>
                  </a:lnTo>
                  <a:lnTo>
                    <a:pt x="14657" y="2945"/>
                  </a:lnTo>
                  <a:lnTo>
                    <a:pt x="16200" y="5891"/>
                  </a:lnTo>
                  <a:lnTo>
                    <a:pt x="14657" y="8509"/>
                  </a:lnTo>
                  <a:lnTo>
                    <a:pt x="16200" y="11455"/>
                  </a:lnTo>
                  <a:lnTo>
                    <a:pt x="21600" y="13091"/>
                  </a:lnTo>
                  <a:lnTo>
                    <a:pt x="21600" y="14727"/>
                  </a:lnTo>
                  <a:lnTo>
                    <a:pt x="16200" y="16036"/>
                  </a:lnTo>
                  <a:lnTo>
                    <a:pt x="16200" y="18327"/>
                  </a:lnTo>
                  <a:lnTo>
                    <a:pt x="8486" y="21600"/>
                  </a:lnTo>
                  <a:lnTo>
                    <a:pt x="6943" y="20618"/>
                  </a:lnTo>
                  <a:lnTo>
                    <a:pt x="6943" y="19309"/>
                  </a:lnTo>
                  <a:lnTo>
                    <a:pt x="0" y="17018"/>
                  </a:lnTo>
                  <a:lnTo>
                    <a:pt x="0" y="9164"/>
                  </a:lnTo>
                  <a:lnTo>
                    <a:pt x="1543" y="6873"/>
                  </a:lnTo>
                  <a:lnTo>
                    <a:pt x="0" y="5236"/>
                  </a:lnTo>
                  <a:lnTo>
                    <a:pt x="0" y="3600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79" name="Shape 2879"/>
            <p:cNvSpPr/>
            <p:nvPr/>
          </p:nvSpPr>
          <p:spPr>
            <a:xfrm>
              <a:off x="4065429" y="7719721"/>
              <a:ext cx="814621" cy="181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99" y="21600"/>
                  </a:moveTo>
                  <a:lnTo>
                    <a:pt x="7651" y="21600"/>
                  </a:lnTo>
                  <a:lnTo>
                    <a:pt x="7042" y="21326"/>
                  </a:lnTo>
                  <a:lnTo>
                    <a:pt x="5282" y="21326"/>
                  </a:lnTo>
                  <a:lnTo>
                    <a:pt x="5282" y="19440"/>
                  </a:lnTo>
                  <a:lnTo>
                    <a:pt x="5552" y="19805"/>
                  </a:lnTo>
                  <a:lnTo>
                    <a:pt x="6229" y="20444"/>
                  </a:lnTo>
                  <a:lnTo>
                    <a:pt x="7651" y="20961"/>
                  </a:lnTo>
                  <a:lnTo>
                    <a:pt x="9073" y="21113"/>
                  </a:lnTo>
                  <a:lnTo>
                    <a:pt x="8599" y="21600"/>
                  </a:lnTo>
                  <a:close/>
                  <a:moveTo>
                    <a:pt x="9276" y="152"/>
                  </a:moveTo>
                  <a:lnTo>
                    <a:pt x="9886" y="517"/>
                  </a:lnTo>
                  <a:lnTo>
                    <a:pt x="10224" y="152"/>
                  </a:lnTo>
                  <a:lnTo>
                    <a:pt x="11511" y="152"/>
                  </a:lnTo>
                  <a:lnTo>
                    <a:pt x="11646" y="213"/>
                  </a:lnTo>
                  <a:lnTo>
                    <a:pt x="13745" y="1095"/>
                  </a:lnTo>
                  <a:lnTo>
                    <a:pt x="14693" y="1217"/>
                  </a:lnTo>
                  <a:lnTo>
                    <a:pt x="15980" y="1582"/>
                  </a:lnTo>
                  <a:lnTo>
                    <a:pt x="17131" y="1795"/>
                  </a:lnTo>
                  <a:lnTo>
                    <a:pt x="17266" y="2008"/>
                  </a:lnTo>
                  <a:lnTo>
                    <a:pt x="16183" y="2890"/>
                  </a:lnTo>
                  <a:lnTo>
                    <a:pt x="17266" y="3042"/>
                  </a:lnTo>
                  <a:lnTo>
                    <a:pt x="18553" y="3103"/>
                  </a:lnTo>
                  <a:lnTo>
                    <a:pt x="19366" y="3042"/>
                  </a:lnTo>
                  <a:lnTo>
                    <a:pt x="20313" y="2586"/>
                  </a:lnTo>
                  <a:lnTo>
                    <a:pt x="20652" y="2099"/>
                  </a:lnTo>
                  <a:lnTo>
                    <a:pt x="21126" y="2008"/>
                  </a:lnTo>
                  <a:lnTo>
                    <a:pt x="21600" y="2312"/>
                  </a:lnTo>
                  <a:lnTo>
                    <a:pt x="21600" y="2738"/>
                  </a:lnTo>
                  <a:lnTo>
                    <a:pt x="20787" y="3103"/>
                  </a:lnTo>
                  <a:lnTo>
                    <a:pt x="19975" y="3316"/>
                  </a:lnTo>
                  <a:lnTo>
                    <a:pt x="18688" y="3833"/>
                  </a:lnTo>
                  <a:lnTo>
                    <a:pt x="17266" y="4533"/>
                  </a:lnTo>
                  <a:lnTo>
                    <a:pt x="17131" y="5050"/>
                  </a:lnTo>
                  <a:lnTo>
                    <a:pt x="16792" y="5628"/>
                  </a:lnTo>
                  <a:lnTo>
                    <a:pt x="16792" y="6206"/>
                  </a:lnTo>
                  <a:lnTo>
                    <a:pt x="16454" y="6328"/>
                  </a:lnTo>
                  <a:lnTo>
                    <a:pt x="16454" y="6693"/>
                  </a:lnTo>
                  <a:lnTo>
                    <a:pt x="16318" y="7058"/>
                  </a:lnTo>
                  <a:lnTo>
                    <a:pt x="17740" y="7575"/>
                  </a:lnTo>
                  <a:lnTo>
                    <a:pt x="17605" y="7910"/>
                  </a:lnTo>
                  <a:lnTo>
                    <a:pt x="18214" y="8214"/>
                  </a:lnTo>
                  <a:lnTo>
                    <a:pt x="18214" y="8488"/>
                  </a:lnTo>
                  <a:lnTo>
                    <a:pt x="17131" y="9279"/>
                  </a:lnTo>
                  <a:lnTo>
                    <a:pt x="15506" y="9644"/>
                  </a:lnTo>
                  <a:lnTo>
                    <a:pt x="13271" y="9796"/>
                  </a:lnTo>
                  <a:lnTo>
                    <a:pt x="12120" y="9735"/>
                  </a:lnTo>
                  <a:lnTo>
                    <a:pt x="12324" y="10070"/>
                  </a:lnTo>
                  <a:lnTo>
                    <a:pt x="12120" y="10526"/>
                  </a:lnTo>
                  <a:lnTo>
                    <a:pt x="12324" y="10891"/>
                  </a:lnTo>
                  <a:lnTo>
                    <a:pt x="11646" y="11104"/>
                  </a:lnTo>
                  <a:lnTo>
                    <a:pt x="10563" y="11165"/>
                  </a:lnTo>
                  <a:lnTo>
                    <a:pt x="9412" y="10952"/>
                  </a:lnTo>
                  <a:lnTo>
                    <a:pt x="9073" y="11104"/>
                  </a:lnTo>
                  <a:lnTo>
                    <a:pt x="9276" y="11804"/>
                  </a:lnTo>
                  <a:lnTo>
                    <a:pt x="10089" y="11956"/>
                  </a:lnTo>
                  <a:lnTo>
                    <a:pt x="10563" y="11743"/>
                  </a:lnTo>
                  <a:lnTo>
                    <a:pt x="10902" y="12108"/>
                  </a:lnTo>
                  <a:lnTo>
                    <a:pt x="9886" y="12321"/>
                  </a:lnTo>
                  <a:lnTo>
                    <a:pt x="8938" y="12747"/>
                  </a:lnTo>
                  <a:lnTo>
                    <a:pt x="8803" y="13386"/>
                  </a:lnTo>
                  <a:lnTo>
                    <a:pt x="8599" y="13751"/>
                  </a:lnTo>
                  <a:lnTo>
                    <a:pt x="7516" y="13751"/>
                  </a:lnTo>
                  <a:lnTo>
                    <a:pt x="6703" y="14116"/>
                  </a:lnTo>
                  <a:lnTo>
                    <a:pt x="6365" y="14694"/>
                  </a:lnTo>
                  <a:lnTo>
                    <a:pt x="7516" y="15211"/>
                  </a:lnTo>
                  <a:lnTo>
                    <a:pt x="8464" y="15333"/>
                  </a:lnTo>
                  <a:lnTo>
                    <a:pt x="8125" y="16002"/>
                  </a:lnTo>
                  <a:lnTo>
                    <a:pt x="6839" y="16428"/>
                  </a:lnTo>
                  <a:lnTo>
                    <a:pt x="6094" y="17280"/>
                  </a:lnTo>
                  <a:lnTo>
                    <a:pt x="5078" y="17584"/>
                  </a:lnTo>
                  <a:lnTo>
                    <a:pt x="4604" y="17919"/>
                  </a:lnTo>
                  <a:lnTo>
                    <a:pt x="4943" y="18801"/>
                  </a:lnTo>
                  <a:lnTo>
                    <a:pt x="5755" y="19227"/>
                  </a:lnTo>
                  <a:lnTo>
                    <a:pt x="5282" y="19166"/>
                  </a:lnTo>
                  <a:lnTo>
                    <a:pt x="4334" y="19075"/>
                  </a:lnTo>
                  <a:lnTo>
                    <a:pt x="1557" y="18953"/>
                  </a:lnTo>
                  <a:lnTo>
                    <a:pt x="1083" y="18497"/>
                  </a:lnTo>
                  <a:lnTo>
                    <a:pt x="1083" y="17919"/>
                  </a:lnTo>
                  <a:lnTo>
                    <a:pt x="474" y="17919"/>
                  </a:lnTo>
                  <a:lnTo>
                    <a:pt x="135" y="17645"/>
                  </a:lnTo>
                  <a:lnTo>
                    <a:pt x="0" y="16854"/>
                  </a:lnTo>
                  <a:lnTo>
                    <a:pt x="813" y="16580"/>
                  </a:lnTo>
                  <a:lnTo>
                    <a:pt x="1083" y="16063"/>
                  </a:lnTo>
                  <a:lnTo>
                    <a:pt x="1083" y="15698"/>
                  </a:lnTo>
                  <a:lnTo>
                    <a:pt x="1557" y="15120"/>
                  </a:lnTo>
                  <a:lnTo>
                    <a:pt x="2031" y="14116"/>
                  </a:lnTo>
                  <a:lnTo>
                    <a:pt x="1896" y="13751"/>
                  </a:lnTo>
                  <a:lnTo>
                    <a:pt x="2370" y="13599"/>
                  </a:lnTo>
                  <a:lnTo>
                    <a:pt x="2234" y="13325"/>
                  </a:lnTo>
                  <a:lnTo>
                    <a:pt x="1761" y="13264"/>
                  </a:lnTo>
                  <a:lnTo>
                    <a:pt x="2031" y="12899"/>
                  </a:lnTo>
                  <a:lnTo>
                    <a:pt x="1557" y="12686"/>
                  </a:lnTo>
                  <a:lnTo>
                    <a:pt x="1422" y="11895"/>
                  </a:lnTo>
                  <a:lnTo>
                    <a:pt x="1761" y="11804"/>
                  </a:lnTo>
                  <a:lnTo>
                    <a:pt x="1557" y="10952"/>
                  </a:lnTo>
                  <a:lnTo>
                    <a:pt x="1896" y="10313"/>
                  </a:lnTo>
                  <a:lnTo>
                    <a:pt x="2234" y="9735"/>
                  </a:lnTo>
                  <a:lnTo>
                    <a:pt x="2844" y="9583"/>
                  </a:lnTo>
                  <a:lnTo>
                    <a:pt x="2573" y="8944"/>
                  </a:lnTo>
                  <a:lnTo>
                    <a:pt x="2573" y="8366"/>
                  </a:lnTo>
                  <a:lnTo>
                    <a:pt x="3318" y="8001"/>
                  </a:lnTo>
                  <a:lnTo>
                    <a:pt x="3318" y="7484"/>
                  </a:lnTo>
                  <a:lnTo>
                    <a:pt x="3995" y="6906"/>
                  </a:lnTo>
                  <a:lnTo>
                    <a:pt x="3995" y="6328"/>
                  </a:lnTo>
                  <a:lnTo>
                    <a:pt x="3656" y="6267"/>
                  </a:lnTo>
                  <a:lnTo>
                    <a:pt x="3182" y="5263"/>
                  </a:lnTo>
                  <a:lnTo>
                    <a:pt x="3792" y="4624"/>
                  </a:lnTo>
                  <a:lnTo>
                    <a:pt x="3656" y="4107"/>
                  </a:lnTo>
                  <a:lnTo>
                    <a:pt x="4130" y="3590"/>
                  </a:lnTo>
                  <a:lnTo>
                    <a:pt x="4808" y="3103"/>
                  </a:lnTo>
                  <a:lnTo>
                    <a:pt x="5552" y="2738"/>
                  </a:lnTo>
                  <a:lnTo>
                    <a:pt x="5282" y="2525"/>
                  </a:lnTo>
                  <a:lnTo>
                    <a:pt x="5417" y="2373"/>
                  </a:lnTo>
                  <a:lnTo>
                    <a:pt x="5417" y="1430"/>
                  </a:lnTo>
                  <a:lnTo>
                    <a:pt x="6703" y="1217"/>
                  </a:lnTo>
                  <a:lnTo>
                    <a:pt x="7042" y="639"/>
                  </a:lnTo>
                  <a:lnTo>
                    <a:pt x="6839" y="517"/>
                  </a:lnTo>
                  <a:lnTo>
                    <a:pt x="7855" y="0"/>
                  </a:lnTo>
                  <a:lnTo>
                    <a:pt x="9276" y="15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80" name="Shape 2880"/>
            <p:cNvSpPr/>
            <p:nvPr/>
          </p:nvSpPr>
          <p:spPr>
            <a:xfrm>
              <a:off x="11785146" y="7247293"/>
              <a:ext cx="1664989" cy="1547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27" y="19426"/>
                  </a:moveTo>
                  <a:lnTo>
                    <a:pt x="17757" y="19675"/>
                  </a:lnTo>
                  <a:lnTo>
                    <a:pt x="18022" y="19604"/>
                  </a:lnTo>
                  <a:lnTo>
                    <a:pt x="18486" y="19497"/>
                  </a:lnTo>
                  <a:lnTo>
                    <a:pt x="18718" y="19497"/>
                  </a:lnTo>
                  <a:lnTo>
                    <a:pt x="18784" y="20424"/>
                  </a:lnTo>
                  <a:lnTo>
                    <a:pt x="18618" y="20673"/>
                  </a:lnTo>
                  <a:lnTo>
                    <a:pt x="18552" y="21279"/>
                  </a:lnTo>
                  <a:lnTo>
                    <a:pt x="18387" y="21101"/>
                  </a:lnTo>
                  <a:lnTo>
                    <a:pt x="18022" y="21600"/>
                  </a:lnTo>
                  <a:lnTo>
                    <a:pt x="17525" y="21600"/>
                  </a:lnTo>
                  <a:lnTo>
                    <a:pt x="17227" y="20923"/>
                  </a:lnTo>
                  <a:lnTo>
                    <a:pt x="17161" y="20424"/>
                  </a:lnTo>
                  <a:lnTo>
                    <a:pt x="16829" y="19747"/>
                  </a:lnTo>
                  <a:lnTo>
                    <a:pt x="16829" y="19426"/>
                  </a:lnTo>
                  <a:lnTo>
                    <a:pt x="17227" y="19426"/>
                  </a:lnTo>
                  <a:close/>
                  <a:moveTo>
                    <a:pt x="16200" y="1782"/>
                  </a:moveTo>
                  <a:lnTo>
                    <a:pt x="16432" y="2210"/>
                  </a:lnTo>
                  <a:lnTo>
                    <a:pt x="16763" y="2032"/>
                  </a:lnTo>
                  <a:lnTo>
                    <a:pt x="16896" y="2281"/>
                  </a:lnTo>
                  <a:lnTo>
                    <a:pt x="17227" y="2459"/>
                  </a:lnTo>
                  <a:lnTo>
                    <a:pt x="17161" y="2816"/>
                  </a:lnTo>
                  <a:lnTo>
                    <a:pt x="17227" y="3315"/>
                  </a:lnTo>
                  <a:lnTo>
                    <a:pt x="17293" y="3564"/>
                  </a:lnTo>
                  <a:lnTo>
                    <a:pt x="17459" y="3636"/>
                  </a:lnTo>
                  <a:lnTo>
                    <a:pt x="17625" y="4135"/>
                  </a:lnTo>
                  <a:lnTo>
                    <a:pt x="17625" y="4491"/>
                  </a:lnTo>
                  <a:lnTo>
                    <a:pt x="17757" y="4919"/>
                  </a:lnTo>
                  <a:lnTo>
                    <a:pt x="18320" y="5168"/>
                  </a:lnTo>
                  <a:lnTo>
                    <a:pt x="18718" y="5489"/>
                  </a:lnTo>
                  <a:lnTo>
                    <a:pt x="19115" y="5739"/>
                  </a:lnTo>
                  <a:lnTo>
                    <a:pt x="19016" y="5917"/>
                  </a:lnTo>
                  <a:lnTo>
                    <a:pt x="19347" y="6273"/>
                  </a:lnTo>
                  <a:lnTo>
                    <a:pt x="19480" y="6950"/>
                  </a:lnTo>
                  <a:lnTo>
                    <a:pt x="19745" y="6844"/>
                  </a:lnTo>
                  <a:lnTo>
                    <a:pt x="19977" y="7093"/>
                  </a:lnTo>
                  <a:lnTo>
                    <a:pt x="20043" y="7022"/>
                  </a:lnTo>
                  <a:lnTo>
                    <a:pt x="20209" y="7628"/>
                  </a:lnTo>
                  <a:lnTo>
                    <a:pt x="20507" y="8020"/>
                  </a:lnTo>
                  <a:lnTo>
                    <a:pt x="20838" y="8269"/>
                  </a:lnTo>
                  <a:lnTo>
                    <a:pt x="21236" y="8804"/>
                  </a:lnTo>
                  <a:lnTo>
                    <a:pt x="21368" y="9303"/>
                  </a:lnTo>
                  <a:lnTo>
                    <a:pt x="21368" y="10051"/>
                  </a:lnTo>
                  <a:lnTo>
                    <a:pt x="21600" y="10550"/>
                  </a:lnTo>
                  <a:lnTo>
                    <a:pt x="21534" y="11156"/>
                  </a:lnTo>
                  <a:lnTo>
                    <a:pt x="21467" y="11477"/>
                  </a:lnTo>
                  <a:lnTo>
                    <a:pt x="21368" y="12083"/>
                  </a:lnTo>
                  <a:lnTo>
                    <a:pt x="21368" y="12404"/>
                  </a:lnTo>
                  <a:lnTo>
                    <a:pt x="21236" y="12939"/>
                  </a:lnTo>
                  <a:lnTo>
                    <a:pt x="20971" y="13616"/>
                  </a:lnTo>
                  <a:lnTo>
                    <a:pt x="20606" y="13865"/>
                  </a:lnTo>
                  <a:lnTo>
                    <a:pt x="20440" y="14436"/>
                  </a:lnTo>
                  <a:lnTo>
                    <a:pt x="20209" y="14792"/>
                  </a:lnTo>
                  <a:lnTo>
                    <a:pt x="20043" y="15362"/>
                  </a:lnTo>
                  <a:lnTo>
                    <a:pt x="19811" y="15719"/>
                  </a:lnTo>
                  <a:lnTo>
                    <a:pt x="19745" y="16218"/>
                  </a:lnTo>
                  <a:lnTo>
                    <a:pt x="19645" y="16717"/>
                  </a:lnTo>
                  <a:lnTo>
                    <a:pt x="19645" y="16966"/>
                  </a:lnTo>
                  <a:lnTo>
                    <a:pt x="19347" y="17216"/>
                  </a:lnTo>
                  <a:lnTo>
                    <a:pt x="18784" y="17216"/>
                  </a:lnTo>
                  <a:lnTo>
                    <a:pt x="18254" y="17572"/>
                  </a:lnTo>
                  <a:lnTo>
                    <a:pt x="18022" y="17822"/>
                  </a:lnTo>
                  <a:lnTo>
                    <a:pt x="17691" y="18143"/>
                  </a:lnTo>
                  <a:lnTo>
                    <a:pt x="17227" y="17822"/>
                  </a:lnTo>
                  <a:lnTo>
                    <a:pt x="16896" y="17644"/>
                  </a:lnTo>
                  <a:lnTo>
                    <a:pt x="16995" y="17323"/>
                  </a:lnTo>
                  <a:lnTo>
                    <a:pt x="16763" y="17465"/>
                  </a:lnTo>
                  <a:lnTo>
                    <a:pt x="16299" y="18000"/>
                  </a:lnTo>
                  <a:lnTo>
                    <a:pt x="15802" y="17750"/>
                  </a:lnTo>
                  <a:lnTo>
                    <a:pt x="15504" y="17644"/>
                  </a:lnTo>
                  <a:lnTo>
                    <a:pt x="15173" y="17572"/>
                  </a:lnTo>
                  <a:lnTo>
                    <a:pt x="14643" y="17394"/>
                  </a:lnTo>
                  <a:lnTo>
                    <a:pt x="14312" y="16895"/>
                  </a:lnTo>
                  <a:lnTo>
                    <a:pt x="14245" y="16396"/>
                  </a:lnTo>
                  <a:lnTo>
                    <a:pt x="14080" y="16040"/>
                  </a:lnTo>
                  <a:lnTo>
                    <a:pt x="13848" y="15790"/>
                  </a:lnTo>
                  <a:lnTo>
                    <a:pt x="13318" y="15719"/>
                  </a:lnTo>
                  <a:lnTo>
                    <a:pt x="13450" y="15291"/>
                  </a:lnTo>
                  <a:lnTo>
                    <a:pt x="13318" y="14792"/>
                  </a:lnTo>
                  <a:lnTo>
                    <a:pt x="13086" y="15291"/>
                  </a:lnTo>
                  <a:lnTo>
                    <a:pt x="12589" y="15362"/>
                  </a:lnTo>
                  <a:lnTo>
                    <a:pt x="12920" y="15042"/>
                  </a:lnTo>
                  <a:lnTo>
                    <a:pt x="12987" y="14614"/>
                  </a:lnTo>
                  <a:lnTo>
                    <a:pt x="13152" y="14293"/>
                  </a:lnTo>
                  <a:lnTo>
                    <a:pt x="13152" y="13758"/>
                  </a:lnTo>
                  <a:lnTo>
                    <a:pt x="12688" y="14364"/>
                  </a:lnTo>
                  <a:lnTo>
                    <a:pt x="12357" y="14614"/>
                  </a:lnTo>
                  <a:lnTo>
                    <a:pt x="12225" y="15220"/>
                  </a:lnTo>
                  <a:lnTo>
                    <a:pt x="11728" y="14863"/>
                  </a:lnTo>
                  <a:lnTo>
                    <a:pt x="11728" y="14543"/>
                  </a:lnTo>
                  <a:lnTo>
                    <a:pt x="11429" y="14008"/>
                  </a:lnTo>
                  <a:lnTo>
                    <a:pt x="11198" y="13758"/>
                  </a:lnTo>
                  <a:lnTo>
                    <a:pt x="11264" y="13616"/>
                  </a:lnTo>
                  <a:lnTo>
                    <a:pt x="10568" y="13188"/>
                  </a:lnTo>
                  <a:lnTo>
                    <a:pt x="10171" y="13188"/>
                  </a:lnTo>
                  <a:lnTo>
                    <a:pt x="9607" y="12832"/>
                  </a:lnTo>
                  <a:lnTo>
                    <a:pt x="8680" y="12939"/>
                  </a:lnTo>
                  <a:lnTo>
                    <a:pt x="7984" y="13188"/>
                  </a:lnTo>
                  <a:lnTo>
                    <a:pt x="7421" y="13331"/>
                  </a:lnTo>
                  <a:lnTo>
                    <a:pt x="6891" y="13331"/>
                  </a:lnTo>
                  <a:lnTo>
                    <a:pt x="6328" y="13687"/>
                  </a:lnTo>
                  <a:lnTo>
                    <a:pt x="5864" y="13865"/>
                  </a:lnTo>
                  <a:lnTo>
                    <a:pt x="5798" y="14186"/>
                  </a:lnTo>
                  <a:lnTo>
                    <a:pt x="5533" y="14436"/>
                  </a:lnTo>
                  <a:lnTo>
                    <a:pt x="5069" y="14543"/>
                  </a:lnTo>
                  <a:lnTo>
                    <a:pt x="4771" y="14543"/>
                  </a:lnTo>
                  <a:lnTo>
                    <a:pt x="4307" y="14436"/>
                  </a:lnTo>
                  <a:lnTo>
                    <a:pt x="3909" y="14543"/>
                  </a:lnTo>
                  <a:lnTo>
                    <a:pt x="3512" y="14543"/>
                  </a:lnTo>
                  <a:lnTo>
                    <a:pt x="3213" y="14863"/>
                  </a:lnTo>
                  <a:lnTo>
                    <a:pt x="3048" y="14863"/>
                  </a:lnTo>
                  <a:lnTo>
                    <a:pt x="2816" y="15042"/>
                  </a:lnTo>
                  <a:lnTo>
                    <a:pt x="2485" y="15291"/>
                  </a:lnTo>
                  <a:lnTo>
                    <a:pt x="1789" y="15291"/>
                  </a:lnTo>
                  <a:lnTo>
                    <a:pt x="1160" y="14792"/>
                  </a:lnTo>
                  <a:lnTo>
                    <a:pt x="928" y="14685"/>
                  </a:lnTo>
                  <a:lnTo>
                    <a:pt x="928" y="14293"/>
                  </a:lnTo>
                  <a:lnTo>
                    <a:pt x="1160" y="14186"/>
                  </a:lnTo>
                  <a:lnTo>
                    <a:pt x="1226" y="14008"/>
                  </a:lnTo>
                  <a:lnTo>
                    <a:pt x="1226" y="13758"/>
                  </a:lnTo>
                  <a:lnTo>
                    <a:pt x="1325" y="13331"/>
                  </a:lnTo>
                  <a:lnTo>
                    <a:pt x="1226" y="12939"/>
                  </a:lnTo>
                  <a:lnTo>
                    <a:pt x="994" y="12261"/>
                  </a:lnTo>
                  <a:lnTo>
                    <a:pt x="928" y="11834"/>
                  </a:lnTo>
                  <a:lnTo>
                    <a:pt x="928" y="11477"/>
                  </a:lnTo>
                  <a:lnTo>
                    <a:pt x="696" y="11085"/>
                  </a:lnTo>
                  <a:lnTo>
                    <a:pt x="696" y="10907"/>
                  </a:lnTo>
                  <a:lnTo>
                    <a:pt x="464" y="10657"/>
                  </a:lnTo>
                  <a:lnTo>
                    <a:pt x="364" y="10158"/>
                  </a:lnTo>
                  <a:lnTo>
                    <a:pt x="66" y="9552"/>
                  </a:lnTo>
                  <a:lnTo>
                    <a:pt x="0" y="9303"/>
                  </a:lnTo>
                  <a:lnTo>
                    <a:pt x="232" y="9552"/>
                  </a:lnTo>
                  <a:lnTo>
                    <a:pt x="66" y="9053"/>
                  </a:lnTo>
                  <a:lnTo>
                    <a:pt x="298" y="9196"/>
                  </a:lnTo>
                  <a:lnTo>
                    <a:pt x="464" y="9481"/>
                  </a:lnTo>
                  <a:lnTo>
                    <a:pt x="464" y="9125"/>
                  </a:lnTo>
                  <a:lnTo>
                    <a:pt x="232" y="8626"/>
                  </a:lnTo>
                  <a:lnTo>
                    <a:pt x="133" y="8448"/>
                  </a:lnTo>
                  <a:lnTo>
                    <a:pt x="66" y="8198"/>
                  </a:lnTo>
                  <a:lnTo>
                    <a:pt x="66" y="7877"/>
                  </a:lnTo>
                  <a:lnTo>
                    <a:pt x="232" y="7699"/>
                  </a:lnTo>
                  <a:lnTo>
                    <a:pt x="298" y="7343"/>
                  </a:lnTo>
                  <a:lnTo>
                    <a:pt x="232" y="7022"/>
                  </a:lnTo>
                  <a:lnTo>
                    <a:pt x="464" y="6594"/>
                  </a:lnTo>
                  <a:lnTo>
                    <a:pt x="464" y="7093"/>
                  </a:lnTo>
                  <a:lnTo>
                    <a:pt x="696" y="6594"/>
                  </a:lnTo>
                  <a:lnTo>
                    <a:pt x="1160" y="6416"/>
                  </a:lnTo>
                  <a:lnTo>
                    <a:pt x="1391" y="6166"/>
                  </a:lnTo>
                  <a:lnTo>
                    <a:pt x="1789" y="5917"/>
                  </a:lnTo>
                  <a:lnTo>
                    <a:pt x="2187" y="5917"/>
                  </a:lnTo>
                  <a:lnTo>
                    <a:pt x="2650" y="5739"/>
                  </a:lnTo>
                  <a:lnTo>
                    <a:pt x="2948" y="5667"/>
                  </a:lnTo>
                  <a:lnTo>
                    <a:pt x="3048" y="5489"/>
                  </a:lnTo>
                  <a:lnTo>
                    <a:pt x="3512" y="5489"/>
                  </a:lnTo>
                  <a:lnTo>
                    <a:pt x="4075" y="5347"/>
                  </a:lnTo>
                  <a:lnTo>
                    <a:pt x="4307" y="5097"/>
                  </a:lnTo>
                  <a:lnTo>
                    <a:pt x="4439" y="4741"/>
                  </a:lnTo>
                  <a:lnTo>
                    <a:pt x="4771" y="4420"/>
                  </a:lnTo>
                  <a:lnTo>
                    <a:pt x="4837" y="4135"/>
                  </a:lnTo>
                  <a:lnTo>
                    <a:pt x="4837" y="3814"/>
                  </a:lnTo>
                  <a:lnTo>
                    <a:pt x="5234" y="3315"/>
                  </a:lnTo>
                  <a:lnTo>
                    <a:pt x="5400" y="3814"/>
                  </a:lnTo>
                  <a:lnTo>
                    <a:pt x="5632" y="3743"/>
                  </a:lnTo>
                  <a:lnTo>
                    <a:pt x="5466" y="3493"/>
                  </a:lnTo>
                  <a:lnTo>
                    <a:pt x="5632" y="3137"/>
                  </a:lnTo>
                  <a:lnTo>
                    <a:pt x="5864" y="3315"/>
                  </a:lnTo>
                  <a:lnTo>
                    <a:pt x="5930" y="2887"/>
                  </a:lnTo>
                  <a:lnTo>
                    <a:pt x="6261" y="2531"/>
                  </a:lnTo>
                  <a:lnTo>
                    <a:pt x="6328" y="2281"/>
                  </a:lnTo>
                  <a:lnTo>
                    <a:pt x="6659" y="2210"/>
                  </a:lnTo>
                  <a:lnTo>
                    <a:pt x="6659" y="2032"/>
                  </a:lnTo>
                  <a:lnTo>
                    <a:pt x="6891" y="2139"/>
                  </a:lnTo>
                  <a:lnTo>
                    <a:pt x="6891" y="1960"/>
                  </a:lnTo>
                  <a:lnTo>
                    <a:pt x="7123" y="1889"/>
                  </a:lnTo>
                  <a:lnTo>
                    <a:pt x="7355" y="1782"/>
                  </a:lnTo>
                  <a:lnTo>
                    <a:pt x="7752" y="2139"/>
                  </a:lnTo>
                  <a:lnTo>
                    <a:pt x="8050" y="2459"/>
                  </a:lnTo>
                  <a:lnTo>
                    <a:pt x="8746" y="2459"/>
                  </a:lnTo>
                  <a:lnTo>
                    <a:pt x="8613" y="2210"/>
                  </a:lnTo>
                  <a:lnTo>
                    <a:pt x="8912" y="1711"/>
                  </a:lnTo>
                  <a:lnTo>
                    <a:pt x="9144" y="1533"/>
                  </a:lnTo>
                  <a:lnTo>
                    <a:pt x="9077" y="1354"/>
                  </a:lnTo>
                  <a:lnTo>
                    <a:pt x="9309" y="1034"/>
                  </a:lnTo>
                  <a:lnTo>
                    <a:pt x="9607" y="855"/>
                  </a:lnTo>
                  <a:lnTo>
                    <a:pt x="9872" y="962"/>
                  </a:lnTo>
                  <a:lnTo>
                    <a:pt x="10336" y="784"/>
                  </a:lnTo>
                  <a:lnTo>
                    <a:pt x="10336" y="535"/>
                  </a:lnTo>
                  <a:lnTo>
                    <a:pt x="9939" y="356"/>
                  </a:lnTo>
                  <a:lnTo>
                    <a:pt x="10237" y="285"/>
                  </a:lnTo>
                  <a:lnTo>
                    <a:pt x="10568" y="356"/>
                  </a:lnTo>
                  <a:lnTo>
                    <a:pt x="10866" y="606"/>
                  </a:lnTo>
                  <a:lnTo>
                    <a:pt x="11363" y="784"/>
                  </a:lnTo>
                  <a:lnTo>
                    <a:pt x="11429" y="677"/>
                  </a:lnTo>
                  <a:lnTo>
                    <a:pt x="11827" y="855"/>
                  </a:lnTo>
                  <a:lnTo>
                    <a:pt x="12125" y="677"/>
                  </a:lnTo>
                  <a:lnTo>
                    <a:pt x="12291" y="784"/>
                  </a:lnTo>
                  <a:lnTo>
                    <a:pt x="12456" y="677"/>
                  </a:lnTo>
                  <a:lnTo>
                    <a:pt x="12688" y="962"/>
                  </a:lnTo>
                  <a:lnTo>
                    <a:pt x="12523" y="1283"/>
                  </a:lnTo>
                  <a:lnTo>
                    <a:pt x="12291" y="1533"/>
                  </a:lnTo>
                  <a:lnTo>
                    <a:pt x="12125" y="1533"/>
                  </a:lnTo>
                  <a:lnTo>
                    <a:pt x="12225" y="1782"/>
                  </a:lnTo>
                  <a:lnTo>
                    <a:pt x="11893" y="2281"/>
                  </a:lnTo>
                  <a:lnTo>
                    <a:pt x="11893" y="2531"/>
                  </a:lnTo>
                  <a:lnTo>
                    <a:pt x="12291" y="2887"/>
                  </a:lnTo>
                  <a:lnTo>
                    <a:pt x="12755" y="3065"/>
                  </a:lnTo>
                  <a:lnTo>
                    <a:pt x="12987" y="3208"/>
                  </a:lnTo>
                  <a:lnTo>
                    <a:pt x="13384" y="3564"/>
                  </a:lnTo>
                  <a:lnTo>
                    <a:pt x="13550" y="3564"/>
                  </a:lnTo>
                  <a:lnTo>
                    <a:pt x="13848" y="3743"/>
                  </a:lnTo>
                  <a:lnTo>
                    <a:pt x="13947" y="3885"/>
                  </a:lnTo>
                  <a:lnTo>
                    <a:pt x="14411" y="4135"/>
                  </a:lnTo>
                  <a:lnTo>
                    <a:pt x="14809" y="3885"/>
                  </a:lnTo>
                  <a:lnTo>
                    <a:pt x="14875" y="3636"/>
                  </a:lnTo>
                  <a:lnTo>
                    <a:pt x="15040" y="3315"/>
                  </a:lnTo>
                  <a:lnTo>
                    <a:pt x="15040" y="2958"/>
                  </a:lnTo>
                  <a:lnTo>
                    <a:pt x="15173" y="2531"/>
                  </a:lnTo>
                  <a:lnTo>
                    <a:pt x="15107" y="2210"/>
                  </a:lnTo>
                  <a:lnTo>
                    <a:pt x="15173" y="2139"/>
                  </a:lnTo>
                  <a:lnTo>
                    <a:pt x="15107" y="1711"/>
                  </a:lnTo>
                  <a:lnTo>
                    <a:pt x="15173" y="1283"/>
                  </a:lnTo>
                  <a:lnTo>
                    <a:pt x="15339" y="1212"/>
                  </a:lnTo>
                  <a:lnTo>
                    <a:pt x="15173" y="962"/>
                  </a:lnTo>
                  <a:lnTo>
                    <a:pt x="15339" y="677"/>
                  </a:lnTo>
                  <a:lnTo>
                    <a:pt x="15504" y="356"/>
                  </a:lnTo>
                  <a:lnTo>
                    <a:pt x="15504" y="178"/>
                  </a:lnTo>
                  <a:lnTo>
                    <a:pt x="15670" y="0"/>
                  </a:lnTo>
                  <a:lnTo>
                    <a:pt x="15802" y="285"/>
                  </a:lnTo>
                  <a:lnTo>
                    <a:pt x="15902" y="606"/>
                  </a:lnTo>
                  <a:lnTo>
                    <a:pt x="15968" y="677"/>
                  </a:lnTo>
                  <a:lnTo>
                    <a:pt x="15968" y="962"/>
                  </a:lnTo>
                  <a:lnTo>
                    <a:pt x="16200" y="1212"/>
                  </a:lnTo>
                  <a:lnTo>
                    <a:pt x="16200" y="178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81" name="Shape 2881"/>
            <p:cNvSpPr/>
            <p:nvPr/>
          </p:nvSpPr>
          <p:spPr>
            <a:xfrm>
              <a:off x="7489887" y="4486785"/>
              <a:ext cx="314104" cy="155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07" y="0"/>
                  </a:moveTo>
                  <a:lnTo>
                    <a:pt x="19141" y="2479"/>
                  </a:lnTo>
                  <a:lnTo>
                    <a:pt x="19844" y="2479"/>
                  </a:lnTo>
                  <a:lnTo>
                    <a:pt x="21600" y="4249"/>
                  </a:lnTo>
                  <a:lnTo>
                    <a:pt x="21073" y="4957"/>
                  </a:lnTo>
                  <a:lnTo>
                    <a:pt x="21600" y="8144"/>
                  </a:lnTo>
                  <a:lnTo>
                    <a:pt x="21073" y="11685"/>
                  </a:lnTo>
                  <a:lnTo>
                    <a:pt x="19844" y="11685"/>
                  </a:lnTo>
                  <a:lnTo>
                    <a:pt x="20371" y="13456"/>
                  </a:lnTo>
                  <a:lnTo>
                    <a:pt x="19493" y="18413"/>
                  </a:lnTo>
                  <a:lnTo>
                    <a:pt x="18615" y="20184"/>
                  </a:lnTo>
                  <a:lnTo>
                    <a:pt x="16156" y="20184"/>
                  </a:lnTo>
                  <a:lnTo>
                    <a:pt x="14927" y="21600"/>
                  </a:lnTo>
                  <a:lnTo>
                    <a:pt x="12468" y="21600"/>
                  </a:lnTo>
                  <a:lnTo>
                    <a:pt x="8254" y="19121"/>
                  </a:lnTo>
                  <a:lnTo>
                    <a:pt x="7902" y="16643"/>
                  </a:lnTo>
                  <a:lnTo>
                    <a:pt x="4917" y="18413"/>
                  </a:lnTo>
                  <a:lnTo>
                    <a:pt x="4566" y="20184"/>
                  </a:lnTo>
                  <a:lnTo>
                    <a:pt x="2810" y="18413"/>
                  </a:lnTo>
                  <a:lnTo>
                    <a:pt x="1580" y="18413"/>
                  </a:lnTo>
                  <a:lnTo>
                    <a:pt x="0" y="16643"/>
                  </a:lnTo>
                  <a:lnTo>
                    <a:pt x="351" y="14164"/>
                  </a:lnTo>
                  <a:lnTo>
                    <a:pt x="351" y="13456"/>
                  </a:lnTo>
                  <a:lnTo>
                    <a:pt x="1229" y="12393"/>
                  </a:lnTo>
                  <a:lnTo>
                    <a:pt x="2810" y="14872"/>
                  </a:lnTo>
                  <a:lnTo>
                    <a:pt x="3337" y="12393"/>
                  </a:lnTo>
                  <a:lnTo>
                    <a:pt x="5795" y="13456"/>
                  </a:lnTo>
                  <a:lnTo>
                    <a:pt x="7902" y="11685"/>
                  </a:lnTo>
                  <a:lnTo>
                    <a:pt x="9132" y="11685"/>
                  </a:lnTo>
                  <a:lnTo>
                    <a:pt x="10010" y="13456"/>
                  </a:lnTo>
                  <a:lnTo>
                    <a:pt x="10361" y="12393"/>
                  </a:lnTo>
                  <a:lnTo>
                    <a:pt x="10010" y="6728"/>
                  </a:lnTo>
                  <a:lnTo>
                    <a:pt x="10712" y="4957"/>
                  </a:lnTo>
                  <a:lnTo>
                    <a:pt x="11941" y="1770"/>
                  </a:lnTo>
                  <a:lnTo>
                    <a:pt x="14049" y="4249"/>
                  </a:lnTo>
                  <a:lnTo>
                    <a:pt x="15805" y="708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82" name="Shape 2882"/>
            <p:cNvSpPr/>
            <p:nvPr/>
          </p:nvSpPr>
          <p:spPr>
            <a:xfrm>
              <a:off x="7206432" y="4328457"/>
              <a:ext cx="143007" cy="127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18900" y="5184"/>
                  </a:lnTo>
                  <a:lnTo>
                    <a:pt x="21600" y="7344"/>
                  </a:lnTo>
                  <a:lnTo>
                    <a:pt x="21600" y="15552"/>
                  </a:lnTo>
                  <a:lnTo>
                    <a:pt x="20057" y="15552"/>
                  </a:lnTo>
                  <a:lnTo>
                    <a:pt x="18900" y="21600"/>
                  </a:lnTo>
                  <a:lnTo>
                    <a:pt x="13500" y="16416"/>
                  </a:lnTo>
                  <a:lnTo>
                    <a:pt x="10800" y="17280"/>
                  </a:lnTo>
                  <a:lnTo>
                    <a:pt x="6171" y="12528"/>
                  </a:lnTo>
                  <a:lnTo>
                    <a:pt x="3471" y="8208"/>
                  </a:lnTo>
                  <a:lnTo>
                    <a:pt x="771" y="8208"/>
                  </a:lnTo>
                  <a:lnTo>
                    <a:pt x="0" y="4320"/>
                  </a:lnTo>
                  <a:lnTo>
                    <a:pt x="4243" y="2160"/>
                  </a:lnTo>
                  <a:lnTo>
                    <a:pt x="8871" y="3024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83" name="Shape 2883"/>
            <p:cNvSpPr/>
            <p:nvPr/>
          </p:nvSpPr>
          <p:spPr>
            <a:xfrm>
              <a:off x="8026156" y="4775348"/>
              <a:ext cx="255368" cy="16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" y="0"/>
                  </a:moveTo>
                  <a:lnTo>
                    <a:pt x="2160" y="3375"/>
                  </a:lnTo>
                  <a:lnTo>
                    <a:pt x="3240" y="2700"/>
                  </a:lnTo>
                  <a:lnTo>
                    <a:pt x="5616" y="3375"/>
                  </a:lnTo>
                  <a:lnTo>
                    <a:pt x="10800" y="4050"/>
                  </a:lnTo>
                  <a:lnTo>
                    <a:pt x="12744" y="2700"/>
                  </a:lnTo>
                  <a:lnTo>
                    <a:pt x="16848" y="0"/>
                  </a:lnTo>
                  <a:lnTo>
                    <a:pt x="19440" y="3375"/>
                  </a:lnTo>
                  <a:lnTo>
                    <a:pt x="21600" y="4050"/>
                  </a:lnTo>
                  <a:lnTo>
                    <a:pt x="19440" y="7425"/>
                  </a:lnTo>
                  <a:lnTo>
                    <a:pt x="18360" y="12150"/>
                  </a:lnTo>
                  <a:lnTo>
                    <a:pt x="19440" y="16200"/>
                  </a:lnTo>
                  <a:lnTo>
                    <a:pt x="16416" y="15187"/>
                  </a:lnTo>
                  <a:lnTo>
                    <a:pt x="12744" y="17550"/>
                  </a:lnTo>
                  <a:lnTo>
                    <a:pt x="12744" y="20925"/>
                  </a:lnTo>
                  <a:lnTo>
                    <a:pt x="9720" y="21600"/>
                  </a:lnTo>
                  <a:lnTo>
                    <a:pt x="7128" y="19238"/>
                  </a:lnTo>
                  <a:lnTo>
                    <a:pt x="4752" y="20925"/>
                  </a:lnTo>
                  <a:lnTo>
                    <a:pt x="2160" y="20925"/>
                  </a:lnTo>
                  <a:lnTo>
                    <a:pt x="1512" y="16200"/>
                  </a:lnTo>
                  <a:lnTo>
                    <a:pt x="0" y="14513"/>
                  </a:lnTo>
                  <a:lnTo>
                    <a:pt x="648" y="12825"/>
                  </a:lnTo>
                  <a:lnTo>
                    <a:pt x="0" y="12150"/>
                  </a:lnTo>
                  <a:lnTo>
                    <a:pt x="648" y="9787"/>
                  </a:lnTo>
                  <a:lnTo>
                    <a:pt x="2160" y="7425"/>
                  </a:lnTo>
                  <a:lnTo>
                    <a:pt x="0" y="4050"/>
                  </a:lnTo>
                  <a:lnTo>
                    <a:pt x="0" y="1688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84" name="Shape 2884"/>
            <p:cNvSpPr/>
            <p:nvPr/>
          </p:nvSpPr>
          <p:spPr>
            <a:xfrm>
              <a:off x="3835599" y="5653808"/>
              <a:ext cx="79165" cy="14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26" y="21600"/>
                  </a:moveTo>
                  <a:lnTo>
                    <a:pt x="13239" y="21600"/>
                  </a:lnTo>
                  <a:lnTo>
                    <a:pt x="9755" y="18129"/>
                  </a:lnTo>
                  <a:lnTo>
                    <a:pt x="6271" y="16200"/>
                  </a:lnTo>
                  <a:lnTo>
                    <a:pt x="8361" y="11571"/>
                  </a:lnTo>
                  <a:lnTo>
                    <a:pt x="11148" y="12729"/>
                  </a:lnTo>
                  <a:lnTo>
                    <a:pt x="16026" y="18129"/>
                  </a:lnTo>
                  <a:lnTo>
                    <a:pt x="16026" y="21600"/>
                  </a:lnTo>
                  <a:close/>
                  <a:moveTo>
                    <a:pt x="13239" y="2700"/>
                  </a:moveTo>
                  <a:lnTo>
                    <a:pt x="0" y="3471"/>
                  </a:lnTo>
                  <a:lnTo>
                    <a:pt x="0" y="771"/>
                  </a:lnTo>
                  <a:lnTo>
                    <a:pt x="11148" y="771"/>
                  </a:lnTo>
                  <a:lnTo>
                    <a:pt x="13239" y="2700"/>
                  </a:lnTo>
                  <a:close/>
                  <a:moveTo>
                    <a:pt x="21600" y="2700"/>
                  </a:moveTo>
                  <a:lnTo>
                    <a:pt x="19510" y="7329"/>
                  </a:lnTo>
                  <a:lnTo>
                    <a:pt x="18116" y="6171"/>
                  </a:lnTo>
                  <a:lnTo>
                    <a:pt x="18116" y="2700"/>
                  </a:lnTo>
                  <a:lnTo>
                    <a:pt x="13239" y="0"/>
                  </a:lnTo>
                  <a:lnTo>
                    <a:pt x="21600" y="27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85" name="Shape 2885"/>
            <p:cNvSpPr/>
            <p:nvPr/>
          </p:nvSpPr>
          <p:spPr>
            <a:xfrm>
              <a:off x="7750361" y="4716615"/>
              <a:ext cx="160884" cy="145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lnTo>
                    <a:pt x="12000" y="1516"/>
                  </a:lnTo>
                  <a:lnTo>
                    <a:pt x="15086" y="1516"/>
                  </a:lnTo>
                  <a:lnTo>
                    <a:pt x="17829" y="3411"/>
                  </a:lnTo>
                  <a:lnTo>
                    <a:pt x="20229" y="3411"/>
                  </a:lnTo>
                  <a:lnTo>
                    <a:pt x="18514" y="7200"/>
                  </a:lnTo>
                  <a:lnTo>
                    <a:pt x="21600" y="10611"/>
                  </a:lnTo>
                  <a:lnTo>
                    <a:pt x="20914" y="14400"/>
                  </a:lnTo>
                  <a:lnTo>
                    <a:pt x="19200" y="14400"/>
                  </a:lnTo>
                  <a:lnTo>
                    <a:pt x="18514" y="15158"/>
                  </a:lnTo>
                  <a:lnTo>
                    <a:pt x="16114" y="17053"/>
                  </a:lnTo>
                  <a:lnTo>
                    <a:pt x="15086" y="21600"/>
                  </a:lnTo>
                  <a:lnTo>
                    <a:pt x="10286" y="18568"/>
                  </a:lnTo>
                  <a:lnTo>
                    <a:pt x="8914" y="15158"/>
                  </a:lnTo>
                  <a:lnTo>
                    <a:pt x="6171" y="13263"/>
                  </a:lnTo>
                  <a:lnTo>
                    <a:pt x="3771" y="10611"/>
                  </a:lnTo>
                  <a:lnTo>
                    <a:pt x="3086" y="7958"/>
                  </a:lnTo>
                  <a:lnTo>
                    <a:pt x="0" y="3411"/>
                  </a:lnTo>
                  <a:lnTo>
                    <a:pt x="1371" y="0"/>
                  </a:lnTo>
                  <a:lnTo>
                    <a:pt x="3086" y="1516"/>
                  </a:lnTo>
                  <a:lnTo>
                    <a:pt x="4800" y="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86" name="Shape 2886"/>
            <p:cNvSpPr/>
            <p:nvPr/>
          </p:nvSpPr>
          <p:spPr>
            <a:xfrm>
              <a:off x="3411690" y="6026643"/>
              <a:ext cx="48523" cy="114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6" y="3360"/>
                  </a:moveTo>
                  <a:lnTo>
                    <a:pt x="15916" y="8160"/>
                  </a:lnTo>
                  <a:lnTo>
                    <a:pt x="19326" y="8160"/>
                  </a:lnTo>
                  <a:lnTo>
                    <a:pt x="15916" y="11520"/>
                  </a:lnTo>
                  <a:lnTo>
                    <a:pt x="19326" y="12480"/>
                  </a:lnTo>
                  <a:lnTo>
                    <a:pt x="15916" y="16320"/>
                  </a:lnTo>
                  <a:lnTo>
                    <a:pt x="7958" y="19680"/>
                  </a:lnTo>
                  <a:lnTo>
                    <a:pt x="5684" y="21600"/>
                  </a:lnTo>
                  <a:lnTo>
                    <a:pt x="0" y="21600"/>
                  </a:lnTo>
                  <a:lnTo>
                    <a:pt x="0" y="4800"/>
                  </a:lnTo>
                  <a:lnTo>
                    <a:pt x="3411" y="4800"/>
                  </a:lnTo>
                  <a:lnTo>
                    <a:pt x="5684" y="5760"/>
                  </a:lnTo>
                  <a:lnTo>
                    <a:pt x="13642" y="0"/>
                  </a:lnTo>
                  <a:lnTo>
                    <a:pt x="15916" y="0"/>
                  </a:lnTo>
                  <a:lnTo>
                    <a:pt x="15916" y="1440"/>
                  </a:lnTo>
                  <a:lnTo>
                    <a:pt x="21600" y="1440"/>
                  </a:lnTo>
                  <a:lnTo>
                    <a:pt x="19326" y="336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87" name="Shape 2887"/>
            <p:cNvSpPr/>
            <p:nvPr/>
          </p:nvSpPr>
          <p:spPr>
            <a:xfrm>
              <a:off x="4221201" y="7202604"/>
              <a:ext cx="500518" cy="569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04" y="0"/>
                  </a:moveTo>
                  <a:lnTo>
                    <a:pt x="7520" y="297"/>
                  </a:lnTo>
                  <a:lnTo>
                    <a:pt x="7604" y="291"/>
                  </a:lnTo>
                  <a:lnTo>
                    <a:pt x="7326" y="1269"/>
                  </a:lnTo>
                  <a:lnTo>
                    <a:pt x="7604" y="1840"/>
                  </a:lnTo>
                  <a:lnTo>
                    <a:pt x="7604" y="2712"/>
                  </a:lnTo>
                  <a:lnTo>
                    <a:pt x="9367" y="4165"/>
                  </a:lnTo>
                  <a:lnTo>
                    <a:pt x="11461" y="4553"/>
                  </a:lnTo>
                  <a:lnTo>
                    <a:pt x="12012" y="5037"/>
                  </a:lnTo>
                  <a:lnTo>
                    <a:pt x="13335" y="5521"/>
                  </a:lnTo>
                  <a:lnTo>
                    <a:pt x="14106" y="5909"/>
                  </a:lnTo>
                  <a:lnTo>
                    <a:pt x="15098" y="5715"/>
                  </a:lnTo>
                  <a:lnTo>
                    <a:pt x="16200" y="6393"/>
                  </a:lnTo>
                  <a:lnTo>
                    <a:pt x="16420" y="7361"/>
                  </a:lnTo>
                  <a:lnTo>
                    <a:pt x="16751" y="7749"/>
                  </a:lnTo>
                  <a:lnTo>
                    <a:pt x="16751" y="8718"/>
                  </a:lnTo>
                  <a:lnTo>
                    <a:pt x="16287" y="8718"/>
                  </a:lnTo>
                  <a:lnTo>
                    <a:pt x="16751" y="10267"/>
                  </a:lnTo>
                  <a:lnTo>
                    <a:pt x="20057" y="10267"/>
                  </a:lnTo>
                  <a:lnTo>
                    <a:pt x="20057" y="11914"/>
                  </a:lnTo>
                  <a:lnTo>
                    <a:pt x="21159" y="12398"/>
                  </a:lnTo>
                  <a:lnTo>
                    <a:pt x="21600" y="13561"/>
                  </a:lnTo>
                  <a:lnTo>
                    <a:pt x="21561" y="13749"/>
                  </a:lnTo>
                  <a:lnTo>
                    <a:pt x="21600" y="13851"/>
                  </a:lnTo>
                  <a:lnTo>
                    <a:pt x="21380" y="14917"/>
                  </a:lnTo>
                  <a:lnTo>
                    <a:pt x="20829" y="15885"/>
                  </a:lnTo>
                  <a:lnTo>
                    <a:pt x="20829" y="16757"/>
                  </a:lnTo>
                  <a:lnTo>
                    <a:pt x="20388" y="17048"/>
                  </a:lnTo>
                  <a:lnTo>
                    <a:pt x="20388" y="16563"/>
                  </a:lnTo>
                  <a:lnTo>
                    <a:pt x="18735" y="15692"/>
                  </a:lnTo>
                  <a:lnTo>
                    <a:pt x="16971" y="15692"/>
                  </a:lnTo>
                  <a:lnTo>
                    <a:pt x="13886" y="16079"/>
                  </a:lnTo>
                  <a:lnTo>
                    <a:pt x="13004" y="17726"/>
                  </a:lnTo>
                  <a:lnTo>
                    <a:pt x="13004" y="18404"/>
                  </a:lnTo>
                  <a:lnTo>
                    <a:pt x="12233" y="20438"/>
                  </a:lnTo>
                  <a:lnTo>
                    <a:pt x="12012" y="20244"/>
                  </a:lnTo>
                  <a:lnTo>
                    <a:pt x="9918" y="19953"/>
                  </a:lnTo>
                  <a:lnTo>
                    <a:pt x="9367" y="21406"/>
                  </a:lnTo>
                  <a:lnTo>
                    <a:pt x="8045" y="20244"/>
                  </a:lnTo>
                  <a:lnTo>
                    <a:pt x="6061" y="19760"/>
                  </a:lnTo>
                  <a:lnTo>
                    <a:pt x="4408" y="21406"/>
                  </a:lnTo>
                  <a:lnTo>
                    <a:pt x="3196" y="21600"/>
                  </a:lnTo>
                  <a:lnTo>
                    <a:pt x="2314" y="19275"/>
                  </a:lnTo>
                  <a:lnTo>
                    <a:pt x="1322" y="17435"/>
                  </a:lnTo>
                  <a:lnTo>
                    <a:pt x="1398" y="17284"/>
                  </a:lnTo>
                  <a:lnTo>
                    <a:pt x="1322" y="17144"/>
                  </a:lnTo>
                  <a:lnTo>
                    <a:pt x="1997" y="15790"/>
                  </a:lnTo>
                  <a:lnTo>
                    <a:pt x="1102" y="14917"/>
                  </a:lnTo>
                  <a:lnTo>
                    <a:pt x="771" y="13851"/>
                  </a:lnTo>
                  <a:lnTo>
                    <a:pt x="0" y="12882"/>
                  </a:lnTo>
                  <a:lnTo>
                    <a:pt x="99" y="12717"/>
                  </a:lnTo>
                  <a:lnTo>
                    <a:pt x="0" y="12592"/>
                  </a:lnTo>
                  <a:lnTo>
                    <a:pt x="1017" y="10893"/>
                  </a:lnTo>
                  <a:lnTo>
                    <a:pt x="331" y="9686"/>
                  </a:lnTo>
                  <a:lnTo>
                    <a:pt x="419" y="9550"/>
                  </a:lnTo>
                  <a:lnTo>
                    <a:pt x="331" y="9396"/>
                  </a:lnTo>
                  <a:lnTo>
                    <a:pt x="694" y="8837"/>
                  </a:lnTo>
                  <a:lnTo>
                    <a:pt x="551" y="8524"/>
                  </a:lnTo>
                  <a:lnTo>
                    <a:pt x="628" y="8402"/>
                  </a:lnTo>
                  <a:lnTo>
                    <a:pt x="551" y="8233"/>
                  </a:lnTo>
                  <a:lnTo>
                    <a:pt x="1102" y="7361"/>
                  </a:lnTo>
                  <a:lnTo>
                    <a:pt x="1102" y="5909"/>
                  </a:lnTo>
                  <a:lnTo>
                    <a:pt x="1322" y="5037"/>
                  </a:lnTo>
                  <a:lnTo>
                    <a:pt x="1481" y="4549"/>
                  </a:lnTo>
                  <a:lnTo>
                    <a:pt x="0" y="2131"/>
                  </a:lnTo>
                  <a:lnTo>
                    <a:pt x="196" y="2160"/>
                  </a:lnTo>
                  <a:lnTo>
                    <a:pt x="0" y="1840"/>
                  </a:lnTo>
                  <a:lnTo>
                    <a:pt x="1322" y="2034"/>
                  </a:lnTo>
                  <a:lnTo>
                    <a:pt x="2314" y="1840"/>
                  </a:lnTo>
                  <a:lnTo>
                    <a:pt x="2645" y="1550"/>
                  </a:lnTo>
                  <a:lnTo>
                    <a:pt x="4188" y="872"/>
                  </a:lnTo>
                  <a:lnTo>
                    <a:pt x="5180" y="19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88" name="Shape 2888"/>
            <p:cNvSpPr/>
            <p:nvPr/>
          </p:nvSpPr>
          <p:spPr>
            <a:xfrm>
              <a:off x="4039892" y="6588448"/>
              <a:ext cx="1624129" cy="168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7" y="621"/>
                  </a:moveTo>
                  <a:lnTo>
                    <a:pt x="7811" y="784"/>
                  </a:lnTo>
                  <a:lnTo>
                    <a:pt x="7709" y="1340"/>
                  </a:lnTo>
                  <a:lnTo>
                    <a:pt x="7879" y="1569"/>
                  </a:lnTo>
                  <a:lnTo>
                    <a:pt x="7879" y="1797"/>
                  </a:lnTo>
                  <a:lnTo>
                    <a:pt x="8287" y="2026"/>
                  </a:lnTo>
                  <a:lnTo>
                    <a:pt x="8525" y="2091"/>
                  </a:lnTo>
                  <a:lnTo>
                    <a:pt x="8592" y="1961"/>
                  </a:lnTo>
                  <a:lnTo>
                    <a:pt x="8762" y="1961"/>
                  </a:lnTo>
                  <a:lnTo>
                    <a:pt x="9000" y="1863"/>
                  </a:lnTo>
                  <a:lnTo>
                    <a:pt x="9170" y="1732"/>
                  </a:lnTo>
                  <a:lnTo>
                    <a:pt x="9475" y="1797"/>
                  </a:lnTo>
                  <a:lnTo>
                    <a:pt x="9645" y="1732"/>
                  </a:lnTo>
                  <a:lnTo>
                    <a:pt x="9883" y="1797"/>
                  </a:lnTo>
                  <a:lnTo>
                    <a:pt x="9985" y="1634"/>
                  </a:lnTo>
                  <a:lnTo>
                    <a:pt x="9883" y="1569"/>
                  </a:lnTo>
                  <a:lnTo>
                    <a:pt x="9985" y="1405"/>
                  </a:lnTo>
                  <a:lnTo>
                    <a:pt x="10121" y="1470"/>
                  </a:lnTo>
                  <a:lnTo>
                    <a:pt x="10358" y="1405"/>
                  </a:lnTo>
                  <a:lnTo>
                    <a:pt x="10698" y="1470"/>
                  </a:lnTo>
                  <a:lnTo>
                    <a:pt x="11004" y="1634"/>
                  </a:lnTo>
                  <a:lnTo>
                    <a:pt x="11106" y="1470"/>
                  </a:lnTo>
                  <a:lnTo>
                    <a:pt x="11242" y="1470"/>
                  </a:lnTo>
                  <a:lnTo>
                    <a:pt x="11343" y="1634"/>
                  </a:lnTo>
                  <a:lnTo>
                    <a:pt x="11581" y="1634"/>
                  </a:lnTo>
                  <a:lnTo>
                    <a:pt x="11819" y="1405"/>
                  </a:lnTo>
                  <a:lnTo>
                    <a:pt x="11989" y="1013"/>
                  </a:lnTo>
                  <a:lnTo>
                    <a:pt x="12294" y="556"/>
                  </a:lnTo>
                  <a:lnTo>
                    <a:pt x="12464" y="556"/>
                  </a:lnTo>
                  <a:lnTo>
                    <a:pt x="12634" y="784"/>
                  </a:lnTo>
                  <a:lnTo>
                    <a:pt x="12940" y="1732"/>
                  </a:lnTo>
                  <a:lnTo>
                    <a:pt x="13245" y="1797"/>
                  </a:lnTo>
                  <a:lnTo>
                    <a:pt x="13245" y="2189"/>
                  </a:lnTo>
                  <a:lnTo>
                    <a:pt x="12872" y="2647"/>
                  </a:lnTo>
                  <a:lnTo>
                    <a:pt x="13008" y="2810"/>
                  </a:lnTo>
                  <a:lnTo>
                    <a:pt x="13992" y="2876"/>
                  </a:lnTo>
                  <a:lnTo>
                    <a:pt x="13992" y="3431"/>
                  </a:lnTo>
                  <a:lnTo>
                    <a:pt x="14400" y="3039"/>
                  </a:lnTo>
                  <a:lnTo>
                    <a:pt x="15113" y="3268"/>
                  </a:lnTo>
                  <a:lnTo>
                    <a:pt x="15996" y="3562"/>
                  </a:lnTo>
                  <a:lnTo>
                    <a:pt x="16302" y="3889"/>
                  </a:lnTo>
                  <a:lnTo>
                    <a:pt x="16166" y="4183"/>
                  </a:lnTo>
                  <a:lnTo>
                    <a:pt x="16811" y="3954"/>
                  </a:lnTo>
                  <a:lnTo>
                    <a:pt x="17932" y="4281"/>
                  </a:lnTo>
                  <a:lnTo>
                    <a:pt x="18713" y="4281"/>
                  </a:lnTo>
                  <a:lnTo>
                    <a:pt x="19528" y="4673"/>
                  </a:lnTo>
                  <a:lnTo>
                    <a:pt x="20242" y="5261"/>
                  </a:lnTo>
                  <a:lnTo>
                    <a:pt x="20649" y="5425"/>
                  </a:lnTo>
                  <a:lnTo>
                    <a:pt x="21125" y="5425"/>
                  </a:lnTo>
                  <a:lnTo>
                    <a:pt x="21294" y="5653"/>
                  </a:lnTo>
                  <a:lnTo>
                    <a:pt x="21532" y="6274"/>
                  </a:lnTo>
                  <a:lnTo>
                    <a:pt x="21600" y="6601"/>
                  </a:lnTo>
                  <a:lnTo>
                    <a:pt x="21362" y="7516"/>
                  </a:lnTo>
                  <a:lnTo>
                    <a:pt x="21125" y="7843"/>
                  </a:lnTo>
                  <a:lnTo>
                    <a:pt x="20343" y="8594"/>
                  </a:lnTo>
                  <a:lnTo>
                    <a:pt x="20004" y="9215"/>
                  </a:lnTo>
                  <a:lnTo>
                    <a:pt x="19596" y="9673"/>
                  </a:lnTo>
                  <a:lnTo>
                    <a:pt x="19460" y="9673"/>
                  </a:lnTo>
                  <a:lnTo>
                    <a:pt x="19291" y="10065"/>
                  </a:lnTo>
                  <a:lnTo>
                    <a:pt x="19291" y="11078"/>
                  </a:lnTo>
                  <a:lnTo>
                    <a:pt x="19223" y="11927"/>
                  </a:lnTo>
                  <a:lnTo>
                    <a:pt x="19121" y="12320"/>
                  </a:lnTo>
                  <a:lnTo>
                    <a:pt x="18951" y="12483"/>
                  </a:lnTo>
                  <a:lnTo>
                    <a:pt x="18815" y="13234"/>
                  </a:lnTo>
                  <a:lnTo>
                    <a:pt x="18340" y="14019"/>
                  </a:lnTo>
                  <a:lnTo>
                    <a:pt x="18170" y="14542"/>
                  </a:lnTo>
                  <a:lnTo>
                    <a:pt x="17762" y="14803"/>
                  </a:lnTo>
                  <a:lnTo>
                    <a:pt x="17592" y="15162"/>
                  </a:lnTo>
                  <a:lnTo>
                    <a:pt x="17049" y="15162"/>
                  </a:lnTo>
                  <a:lnTo>
                    <a:pt x="16166" y="15424"/>
                  </a:lnTo>
                  <a:lnTo>
                    <a:pt x="15758" y="15653"/>
                  </a:lnTo>
                  <a:lnTo>
                    <a:pt x="15113" y="15783"/>
                  </a:lnTo>
                  <a:lnTo>
                    <a:pt x="14468" y="16274"/>
                  </a:lnTo>
                  <a:lnTo>
                    <a:pt x="14060" y="16862"/>
                  </a:lnTo>
                  <a:lnTo>
                    <a:pt x="13891" y="17254"/>
                  </a:lnTo>
                  <a:lnTo>
                    <a:pt x="14060" y="17581"/>
                  </a:lnTo>
                  <a:lnTo>
                    <a:pt x="13891" y="18202"/>
                  </a:lnTo>
                  <a:lnTo>
                    <a:pt x="13823" y="18496"/>
                  </a:lnTo>
                  <a:lnTo>
                    <a:pt x="13415" y="18822"/>
                  </a:lnTo>
                  <a:lnTo>
                    <a:pt x="12872" y="19901"/>
                  </a:lnTo>
                  <a:lnTo>
                    <a:pt x="12294" y="20358"/>
                  </a:lnTo>
                  <a:lnTo>
                    <a:pt x="11989" y="20652"/>
                  </a:lnTo>
                  <a:lnTo>
                    <a:pt x="11751" y="21273"/>
                  </a:lnTo>
                  <a:lnTo>
                    <a:pt x="11343" y="21600"/>
                  </a:lnTo>
                  <a:lnTo>
                    <a:pt x="11174" y="21273"/>
                  </a:lnTo>
                  <a:lnTo>
                    <a:pt x="11411" y="20979"/>
                  </a:lnTo>
                  <a:lnTo>
                    <a:pt x="11106" y="20522"/>
                  </a:lnTo>
                  <a:lnTo>
                    <a:pt x="10698" y="20195"/>
                  </a:lnTo>
                  <a:lnTo>
                    <a:pt x="10121" y="19803"/>
                  </a:lnTo>
                  <a:lnTo>
                    <a:pt x="9985" y="19803"/>
                  </a:lnTo>
                  <a:lnTo>
                    <a:pt x="9340" y="19345"/>
                  </a:lnTo>
                  <a:lnTo>
                    <a:pt x="9000" y="19443"/>
                  </a:lnTo>
                  <a:lnTo>
                    <a:pt x="9713" y="18594"/>
                  </a:lnTo>
                  <a:lnTo>
                    <a:pt x="10358" y="18038"/>
                  </a:lnTo>
                  <a:lnTo>
                    <a:pt x="10766" y="17809"/>
                  </a:lnTo>
                  <a:lnTo>
                    <a:pt x="11174" y="17417"/>
                  </a:lnTo>
                  <a:lnTo>
                    <a:pt x="11174" y="16960"/>
                  </a:lnTo>
                  <a:lnTo>
                    <a:pt x="10936" y="16633"/>
                  </a:lnTo>
                  <a:lnTo>
                    <a:pt x="10698" y="16731"/>
                  </a:lnTo>
                  <a:lnTo>
                    <a:pt x="10766" y="16404"/>
                  </a:lnTo>
                  <a:lnTo>
                    <a:pt x="10868" y="16110"/>
                  </a:lnTo>
                  <a:lnTo>
                    <a:pt x="10868" y="15718"/>
                  </a:lnTo>
                  <a:lnTo>
                    <a:pt x="10596" y="15653"/>
                  </a:lnTo>
                  <a:lnTo>
                    <a:pt x="10460" y="15718"/>
                  </a:lnTo>
                  <a:lnTo>
                    <a:pt x="10223" y="15718"/>
                  </a:lnTo>
                  <a:lnTo>
                    <a:pt x="10121" y="15489"/>
                  </a:lnTo>
                  <a:lnTo>
                    <a:pt x="10121" y="15032"/>
                  </a:lnTo>
                  <a:lnTo>
                    <a:pt x="10053" y="14803"/>
                  </a:lnTo>
                  <a:lnTo>
                    <a:pt x="9645" y="14640"/>
                  </a:lnTo>
                  <a:lnTo>
                    <a:pt x="9408" y="14803"/>
                  </a:lnTo>
                  <a:lnTo>
                    <a:pt x="8830" y="14640"/>
                  </a:lnTo>
                  <a:lnTo>
                    <a:pt x="8932" y="13855"/>
                  </a:lnTo>
                  <a:lnTo>
                    <a:pt x="8694" y="13561"/>
                  </a:lnTo>
                  <a:lnTo>
                    <a:pt x="8932" y="13463"/>
                  </a:lnTo>
                  <a:lnTo>
                    <a:pt x="8830" y="13169"/>
                  </a:lnTo>
                  <a:lnTo>
                    <a:pt x="9000" y="12842"/>
                  </a:lnTo>
                  <a:lnTo>
                    <a:pt x="9068" y="12483"/>
                  </a:lnTo>
                  <a:lnTo>
                    <a:pt x="8932" y="12156"/>
                  </a:lnTo>
                  <a:lnTo>
                    <a:pt x="8694" y="11927"/>
                  </a:lnTo>
                  <a:lnTo>
                    <a:pt x="8592" y="11764"/>
                  </a:lnTo>
                  <a:lnTo>
                    <a:pt x="8694" y="11470"/>
                  </a:lnTo>
                  <a:lnTo>
                    <a:pt x="7642" y="11470"/>
                  </a:lnTo>
                  <a:lnTo>
                    <a:pt x="7404" y="10751"/>
                  </a:lnTo>
                  <a:lnTo>
                    <a:pt x="7574" y="10751"/>
                  </a:lnTo>
                  <a:lnTo>
                    <a:pt x="7574" y="10522"/>
                  </a:lnTo>
                  <a:lnTo>
                    <a:pt x="7472" y="10392"/>
                  </a:lnTo>
                  <a:lnTo>
                    <a:pt x="7404" y="10065"/>
                  </a:lnTo>
                  <a:lnTo>
                    <a:pt x="7166" y="9901"/>
                  </a:lnTo>
                  <a:lnTo>
                    <a:pt x="6758" y="9901"/>
                  </a:lnTo>
                  <a:lnTo>
                    <a:pt x="6521" y="9771"/>
                  </a:lnTo>
                  <a:lnTo>
                    <a:pt x="6181" y="9607"/>
                  </a:lnTo>
                  <a:lnTo>
                    <a:pt x="5943" y="9444"/>
                  </a:lnTo>
                  <a:lnTo>
                    <a:pt x="5298" y="9313"/>
                  </a:lnTo>
                  <a:lnTo>
                    <a:pt x="4755" y="8823"/>
                  </a:lnTo>
                  <a:lnTo>
                    <a:pt x="4755" y="8529"/>
                  </a:lnTo>
                  <a:lnTo>
                    <a:pt x="4653" y="8300"/>
                  </a:lnTo>
                  <a:lnTo>
                    <a:pt x="4755" y="7908"/>
                  </a:lnTo>
                  <a:lnTo>
                    <a:pt x="4008" y="7973"/>
                  </a:lnTo>
                  <a:lnTo>
                    <a:pt x="3770" y="8202"/>
                  </a:lnTo>
                  <a:lnTo>
                    <a:pt x="3294" y="8431"/>
                  </a:lnTo>
                  <a:lnTo>
                    <a:pt x="3125" y="8594"/>
                  </a:lnTo>
                  <a:lnTo>
                    <a:pt x="2887" y="8594"/>
                  </a:lnTo>
                  <a:lnTo>
                    <a:pt x="2513" y="8529"/>
                  </a:lnTo>
                  <a:lnTo>
                    <a:pt x="2174" y="8594"/>
                  </a:lnTo>
                  <a:lnTo>
                    <a:pt x="1936" y="8594"/>
                  </a:lnTo>
                  <a:lnTo>
                    <a:pt x="1936" y="7745"/>
                  </a:lnTo>
                  <a:lnTo>
                    <a:pt x="1528" y="8071"/>
                  </a:lnTo>
                  <a:lnTo>
                    <a:pt x="985" y="8071"/>
                  </a:lnTo>
                  <a:lnTo>
                    <a:pt x="815" y="7745"/>
                  </a:lnTo>
                  <a:lnTo>
                    <a:pt x="408" y="7745"/>
                  </a:lnTo>
                  <a:lnTo>
                    <a:pt x="577" y="7516"/>
                  </a:lnTo>
                  <a:lnTo>
                    <a:pt x="238" y="7222"/>
                  </a:lnTo>
                  <a:lnTo>
                    <a:pt x="0" y="6732"/>
                  </a:lnTo>
                  <a:lnTo>
                    <a:pt x="170" y="6601"/>
                  </a:lnTo>
                  <a:lnTo>
                    <a:pt x="170" y="6438"/>
                  </a:lnTo>
                  <a:lnTo>
                    <a:pt x="475" y="6274"/>
                  </a:lnTo>
                  <a:lnTo>
                    <a:pt x="408" y="5980"/>
                  </a:lnTo>
                  <a:lnTo>
                    <a:pt x="577" y="5751"/>
                  </a:lnTo>
                  <a:lnTo>
                    <a:pt x="645" y="5523"/>
                  </a:lnTo>
                  <a:lnTo>
                    <a:pt x="1223" y="5130"/>
                  </a:lnTo>
                  <a:lnTo>
                    <a:pt x="1698" y="5032"/>
                  </a:lnTo>
                  <a:lnTo>
                    <a:pt x="1766" y="4967"/>
                  </a:lnTo>
                  <a:lnTo>
                    <a:pt x="2242" y="5032"/>
                  </a:lnTo>
                  <a:lnTo>
                    <a:pt x="2513" y="3562"/>
                  </a:lnTo>
                  <a:lnTo>
                    <a:pt x="2513" y="3333"/>
                  </a:lnTo>
                  <a:lnTo>
                    <a:pt x="2411" y="3039"/>
                  </a:lnTo>
                  <a:lnTo>
                    <a:pt x="2174" y="2876"/>
                  </a:lnTo>
                  <a:lnTo>
                    <a:pt x="2174" y="2418"/>
                  </a:lnTo>
                  <a:lnTo>
                    <a:pt x="2513" y="2320"/>
                  </a:lnTo>
                  <a:lnTo>
                    <a:pt x="2649" y="2418"/>
                  </a:lnTo>
                  <a:lnTo>
                    <a:pt x="2649" y="2189"/>
                  </a:lnTo>
                  <a:lnTo>
                    <a:pt x="2343" y="2189"/>
                  </a:lnTo>
                  <a:lnTo>
                    <a:pt x="2343" y="1797"/>
                  </a:lnTo>
                  <a:lnTo>
                    <a:pt x="3396" y="1863"/>
                  </a:lnTo>
                  <a:lnTo>
                    <a:pt x="3532" y="1634"/>
                  </a:lnTo>
                  <a:lnTo>
                    <a:pt x="3702" y="1797"/>
                  </a:lnTo>
                  <a:lnTo>
                    <a:pt x="3770" y="2189"/>
                  </a:lnTo>
                  <a:lnTo>
                    <a:pt x="3940" y="2091"/>
                  </a:lnTo>
                  <a:lnTo>
                    <a:pt x="4279" y="2320"/>
                  </a:lnTo>
                  <a:lnTo>
                    <a:pt x="4653" y="2320"/>
                  </a:lnTo>
                  <a:lnTo>
                    <a:pt x="4755" y="2189"/>
                  </a:lnTo>
                  <a:lnTo>
                    <a:pt x="5162" y="2026"/>
                  </a:lnTo>
                  <a:lnTo>
                    <a:pt x="5400" y="1961"/>
                  </a:lnTo>
                  <a:lnTo>
                    <a:pt x="5468" y="1732"/>
                  </a:lnTo>
                  <a:lnTo>
                    <a:pt x="5875" y="1569"/>
                  </a:lnTo>
                  <a:lnTo>
                    <a:pt x="5808" y="1470"/>
                  </a:lnTo>
                  <a:lnTo>
                    <a:pt x="5400" y="1405"/>
                  </a:lnTo>
                  <a:lnTo>
                    <a:pt x="5298" y="1111"/>
                  </a:lnTo>
                  <a:lnTo>
                    <a:pt x="5298" y="784"/>
                  </a:lnTo>
                  <a:lnTo>
                    <a:pt x="5060" y="621"/>
                  </a:lnTo>
                  <a:lnTo>
                    <a:pt x="5162" y="556"/>
                  </a:lnTo>
                  <a:lnTo>
                    <a:pt x="5536" y="621"/>
                  </a:lnTo>
                  <a:lnTo>
                    <a:pt x="6045" y="784"/>
                  </a:lnTo>
                  <a:lnTo>
                    <a:pt x="6181" y="621"/>
                  </a:lnTo>
                  <a:lnTo>
                    <a:pt x="6589" y="556"/>
                  </a:lnTo>
                  <a:lnTo>
                    <a:pt x="7166" y="327"/>
                  </a:lnTo>
                  <a:lnTo>
                    <a:pt x="7404" y="163"/>
                  </a:lnTo>
                  <a:lnTo>
                    <a:pt x="7302" y="0"/>
                  </a:lnTo>
                  <a:lnTo>
                    <a:pt x="7574" y="0"/>
                  </a:lnTo>
                  <a:lnTo>
                    <a:pt x="7709" y="98"/>
                  </a:lnTo>
                  <a:lnTo>
                    <a:pt x="7642" y="327"/>
                  </a:lnTo>
                  <a:lnTo>
                    <a:pt x="7811" y="392"/>
                  </a:lnTo>
                  <a:lnTo>
                    <a:pt x="7947" y="62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89" name="Shape 2889"/>
            <p:cNvSpPr/>
            <p:nvPr/>
          </p:nvSpPr>
          <p:spPr>
            <a:xfrm>
              <a:off x="1269170" y="153219"/>
              <a:ext cx="3654290" cy="476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13" y="20316"/>
                  </a:moveTo>
                  <a:lnTo>
                    <a:pt x="19064" y="20374"/>
                  </a:lnTo>
                  <a:lnTo>
                    <a:pt x="19306" y="20374"/>
                  </a:lnTo>
                  <a:lnTo>
                    <a:pt x="19200" y="20478"/>
                  </a:lnTo>
                  <a:lnTo>
                    <a:pt x="19094" y="20478"/>
                  </a:lnTo>
                  <a:lnTo>
                    <a:pt x="18777" y="20374"/>
                  </a:lnTo>
                  <a:lnTo>
                    <a:pt x="18732" y="20293"/>
                  </a:lnTo>
                  <a:lnTo>
                    <a:pt x="18808" y="20200"/>
                  </a:lnTo>
                  <a:lnTo>
                    <a:pt x="18913" y="20316"/>
                  </a:lnTo>
                  <a:close/>
                  <a:moveTo>
                    <a:pt x="19351" y="19633"/>
                  </a:moveTo>
                  <a:lnTo>
                    <a:pt x="19230" y="19633"/>
                  </a:lnTo>
                  <a:lnTo>
                    <a:pt x="18913" y="19552"/>
                  </a:lnTo>
                  <a:lnTo>
                    <a:pt x="18702" y="19413"/>
                  </a:lnTo>
                  <a:lnTo>
                    <a:pt x="18777" y="19379"/>
                  </a:lnTo>
                  <a:lnTo>
                    <a:pt x="19094" y="19437"/>
                  </a:lnTo>
                  <a:lnTo>
                    <a:pt x="19351" y="19575"/>
                  </a:lnTo>
                  <a:lnTo>
                    <a:pt x="19351" y="19633"/>
                  </a:lnTo>
                  <a:close/>
                  <a:moveTo>
                    <a:pt x="4272" y="19795"/>
                  </a:moveTo>
                  <a:lnTo>
                    <a:pt x="4136" y="19818"/>
                  </a:lnTo>
                  <a:lnTo>
                    <a:pt x="3743" y="19691"/>
                  </a:lnTo>
                  <a:lnTo>
                    <a:pt x="3668" y="19599"/>
                  </a:lnTo>
                  <a:lnTo>
                    <a:pt x="3457" y="19494"/>
                  </a:lnTo>
                  <a:lnTo>
                    <a:pt x="3426" y="19413"/>
                  </a:lnTo>
                  <a:lnTo>
                    <a:pt x="3170" y="19356"/>
                  </a:lnTo>
                  <a:lnTo>
                    <a:pt x="3064" y="19194"/>
                  </a:lnTo>
                  <a:lnTo>
                    <a:pt x="3094" y="19136"/>
                  </a:lnTo>
                  <a:lnTo>
                    <a:pt x="3351" y="19194"/>
                  </a:lnTo>
                  <a:lnTo>
                    <a:pt x="3487" y="19251"/>
                  </a:lnTo>
                  <a:lnTo>
                    <a:pt x="3743" y="19275"/>
                  </a:lnTo>
                  <a:lnTo>
                    <a:pt x="3819" y="19379"/>
                  </a:lnTo>
                  <a:lnTo>
                    <a:pt x="3925" y="19518"/>
                  </a:lnTo>
                  <a:lnTo>
                    <a:pt x="4166" y="19633"/>
                  </a:lnTo>
                  <a:lnTo>
                    <a:pt x="4272" y="19795"/>
                  </a:lnTo>
                  <a:close/>
                  <a:moveTo>
                    <a:pt x="20740" y="19170"/>
                  </a:moveTo>
                  <a:lnTo>
                    <a:pt x="20589" y="19413"/>
                  </a:lnTo>
                  <a:lnTo>
                    <a:pt x="20740" y="19332"/>
                  </a:lnTo>
                  <a:lnTo>
                    <a:pt x="20921" y="19379"/>
                  </a:lnTo>
                  <a:lnTo>
                    <a:pt x="20815" y="19471"/>
                  </a:lnTo>
                  <a:lnTo>
                    <a:pt x="21057" y="19575"/>
                  </a:lnTo>
                  <a:lnTo>
                    <a:pt x="21132" y="19494"/>
                  </a:lnTo>
                  <a:lnTo>
                    <a:pt x="21374" y="19575"/>
                  </a:lnTo>
                  <a:lnTo>
                    <a:pt x="21313" y="19795"/>
                  </a:lnTo>
                  <a:lnTo>
                    <a:pt x="21479" y="19737"/>
                  </a:lnTo>
                  <a:lnTo>
                    <a:pt x="21525" y="19876"/>
                  </a:lnTo>
                  <a:lnTo>
                    <a:pt x="21600" y="20073"/>
                  </a:lnTo>
                  <a:lnTo>
                    <a:pt x="21479" y="20316"/>
                  </a:lnTo>
                  <a:lnTo>
                    <a:pt x="21374" y="20316"/>
                  </a:lnTo>
                  <a:lnTo>
                    <a:pt x="21238" y="20258"/>
                  </a:lnTo>
                  <a:lnTo>
                    <a:pt x="21268" y="20038"/>
                  </a:lnTo>
                  <a:lnTo>
                    <a:pt x="21208" y="19992"/>
                  </a:lnTo>
                  <a:lnTo>
                    <a:pt x="20921" y="20235"/>
                  </a:lnTo>
                  <a:lnTo>
                    <a:pt x="20770" y="20235"/>
                  </a:lnTo>
                  <a:lnTo>
                    <a:pt x="20951" y="20096"/>
                  </a:lnTo>
                  <a:lnTo>
                    <a:pt x="20694" y="20038"/>
                  </a:lnTo>
                  <a:lnTo>
                    <a:pt x="19985" y="20038"/>
                  </a:lnTo>
                  <a:lnTo>
                    <a:pt x="19955" y="19957"/>
                  </a:lnTo>
                  <a:lnTo>
                    <a:pt x="20091" y="19853"/>
                  </a:lnTo>
                  <a:lnTo>
                    <a:pt x="19985" y="19772"/>
                  </a:lnTo>
                  <a:lnTo>
                    <a:pt x="20196" y="19633"/>
                  </a:lnTo>
                  <a:lnTo>
                    <a:pt x="20453" y="19170"/>
                  </a:lnTo>
                  <a:lnTo>
                    <a:pt x="20589" y="18974"/>
                  </a:lnTo>
                  <a:lnTo>
                    <a:pt x="20815" y="18893"/>
                  </a:lnTo>
                  <a:lnTo>
                    <a:pt x="20921" y="18893"/>
                  </a:lnTo>
                  <a:lnTo>
                    <a:pt x="20875" y="18974"/>
                  </a:lnTo>
                  <a:lnTo>
                    <a:pt x="20740" y="19170"/>
                  </a:lnTo>
                  <a:close/>
                  <a:moveTo>
                    <a:pt x="2023" y="18152"/>
                  </a:moveTo>
                  <a:lnTo>
                    <a:pt x="2249" y="18129"/>
                  </a:lnTo>
                  <a:lnTo>
                    <a:pt x="2204" y="18476"/>
                  </a:lnTo>
                  <a:lnTo>
                    <a:pt x="2385" y="18696"/>
                  </a:lnTo>
                  <a:lnTo>
                    <a:pt x="2309" y="18696"/>
                  </a:lnTo>
                  <a:lnTo>
                    <a:pt x="2174" y="18557"/>
                  </a:lnTo>
                  <a:lnTo>
                    <a:pt x="2068" y="18430"/>
                  </a:lnTo>
                  <a:lnTo>
                    <a:pt x="1917" y="18349"/>
                  </a:lnTo>
                  <a:lnTo>
                    <a:pt x="1887" y="18210"/>
                  </a:lnTo>
                  <a:lnTo>
                    <a:pt x="1917" y="18094"/>
                  </a:lnTo>
                  <a:lnTo>
                    <a:pt x="2023" y="18152"/>
                  </a:lnTo>
                  <a:close/>
                  <a:moveTo>
                    <a:pt x="15094" y="15272"/>
                  </a:moveTo>
                  <a:lnTo>
                    <a:pt x="14989" y="15468"/>
                  </a:lnTo>
                  <a:lnTo>
                    <a:pt x="14883" y="15445"/>
                  </a:lnTo>
                  <a:lnTo>
                    <a:pt x="14808" y="15329"/>
                  </a:lnTo>
                  <a:lnTo>
                    <a:pt x="14853" y="15306"/>
                  </a:lnTo>
                  <a:lnTo>
                    <a:pt x="14913" y="15191"/>
                  </a:lnTo>
                  <a:lnTo>
                    <a:pt x="15019" y="15191"/>
                  </a:lnTo>
                  <a:lnTo>
                    <a:pt x="15094" y="15272"/>
                  </a:lnTo>
                  <a:close/>
                  <a:moveTo>
                    <a:pt x="14445" y="15029"/>
                  </a:moveTo>
                  <a:lnTo>
                    <a:pt x="14174" y="15272"/>
                  </a:lnTo>
                  <a:lnTo>
                    <a:pt x="13992" y="15248"/>
                  </a:lnTo>
                  <a:lnTo>
                    <a:pt x="13917" y="15167"/>
                  </a:lnTo>
                  <a:lnTo>
                    <a:pt x="14128" y="14971"/>
                  </a:lnTo>
                  <a:lnTo>
                    <a:pt x="14445" y="14971"/>
                  </a:lnTo>
                  <a:lnTo>
                    <a:pt x="14445" y="15029"/>
                  </a:lnTo>
                  <a:close/>
                  <a:moveTo>
                    <a:pt x="13660" y="13768"/>
                  </a:moveTo>
                  <a:lnTo>
                    <a:pt x="13706" y="13987"/>
                  </a:lnTo>
                  <a:lnTo>
                    <a:pt x="13811" y="13906"/>
                  </a:lnTo>
                  <a:lnTo>
                    <a:pt x="13947" y="14022"/>
                  </a:lnTo>
                  <a:lnTo>
                    <a:pt x="14234" y="14184"/>
                  </a:lnTo>
                  <a:lnTo>
                    <a:pt x="14521" y="14323"/>
                  </a:lnTo>
                  <a:lnTo>
                    <a:pt x="14521" y="14508"/>
                  </a:lnTo>
                  <a:lnTo>
                    <a:pt x="14702" y="14485"/>
                  </a:lnTo>
                  <a:lnTo>
                    <a:pt x="14883" y="14624"/>
                  </a:lnTo>
                  <a:lnTo>
                    <a:pt x="14672" y="14751"/>
                  </a:lnTo>
                  <a:lnTo>
                    <a:pt x="14279" y="14647"/>
                  </a:lnTo>
                  <a:lnTo>
                    <a:pt x="14128" y="14485"/>
                  </a:lnTo>
                  <a:lnTo>
                    <a:pt x="13917" y="14705"/>
                  </a:lnTo>
                  <a:lnTo>
                    <a:pt x="13555" y="14924"/>
                  </a:lnTo>
                  <a:lnTo>
                    <a:pt x="13494" y="14670"/>
                  </a:lnTo>
                  <a:lnTo>
                    <a:pt x="13132" y="14705"/>
                  </a:lnTo>
                  <a:lnTo>
                    <a:pt x="13343" y="14508"/>
                  </a:lnTo>
                  <a:lnTo>
                    <a:pt x="13389" y="14149"/>
                  </a:lnTo>
                  <a:lnTo>
                    <a:pt x="13449" y="13744"/>
                  </a:lnTo>
                  <a:lnTo>
                    <a:pt x="13660" y="13768"/>
                  </a:lnTo>
                  <a:close/>
                  <a:moveTo>
                    <a:pt x="15909" y="13085"/>
                  </a:moveTo>
                  <a:lnTo>
                    <a:pt x="15638" y="13108"/>
                  </a:lnTo>
                  <a:lnTo>
                    <a:pt x="15592" y="12865"/>
                  </a:lnTo>
                  <a:lnTo>
                    <a:pt x="15698" y="12587"/>
                  </a:lnTo>
                  <a:lnTo>
                    <a:pt x="15909" y="12541"/>
                  </a:lnTo>
                  <a:lnTo>
                    <a:pt x="16091" y="12680"/>
                  </a:lnTo>
                  <a:lnTo>
                    <a:pt x="16136" y="12865"/>
                  </a:lnTo>
                  <a:lnTo>
                    <a:pt x="16091" y="12946"/>
                  </a:lnTo>
                  <a:lnTo>
                    <a:pt x="15909" y="13085"/>
                  </a:lnTo>
                  <a:close/>
                  <a:moveTo>
                    <a:pt x="11094" y="12125"/>
                  </a:moveTo>
                  <a:lnTo>
                    <a:pt x="10913" y="12287"/>
                  </a:lnTo>
                  <a:lnTo>
                    <a:pt x="10596" y="12125"/>
                  </a:lnTo>
                  <a:lnTo>
                    <a:pt x="10415" y="12183"/>
                  </a:lnTo>
                  <a:lnTo>
                    <a:pt x="10068" y="11963"/>
                  </a:lnTo>
                  <a:lnTo>
                    <a:pt x="10279" y="11801"/>
                  </a:lnTo>
                  <a:lnTo>
                    <a:pt x="10460" y="11558"/>
                  </a:lnTo>
                  <a:lnTo>
                    <a:pt x="10702" y="11720"/>
                  </a:lnTo>
                  <a:lnTo>
                    <a:pt x="10853" y="11824"/>
                  </a:lnTo>
                  <a:lnTo>
                    <a:pt x="10958" y="11905"/>
                  </a:lnTo>
                  <a:lnTo>
                    <a:pt x="11094" y="12125"/>
                  </a:lnTo>
                  <a:close/>
                  <a:moveTo>
                    <a:pt x="12347" y="11905"/>
                  </a:moveTo>
                  <a:lnTo>
                    <a:pt x="12347" y="12425"/>
                  </a:lnTo>
                  <a:lnTo>
                    <a:pt x="12664" y="12044"/>
                  </a:lnTo>
                  <a:lnTo>
                    <a:pt x="12951" y="12379"/>
                  </a:lnTo>
                  <a:lnTo>
                    <a:pt x="12875" y="12726"/>
                  </a:lnTo>
                  <a:lnTo>
                    <a:pt x="13132" y="13062"/>
                  </a:lnTo>
                  <a:lnTo>
                    <a:pt x="13389" y="12703"/>
                  </a:lnTo>
                  <a:lnTo>
                    <a:pt x="13555" y="12287"/>
                  </a:lnTo>
                  <a:lnTo>
                    <a:pt x="13555" y="11685"/>
                  </a:lnTo>
                  <a:lnTo>
                    <a:pt x="13917" y="11743"/>
                  </a:lnTo>
                  <a:lnTo>
                    <a:pt x="14279" y="11824"/>
                  </a:lnTo>
                  <a:lnTo>
                    <a:pt x="14596" y="12078"/>
                  </a:lnTo>
                  <a:lnTo>
                    <a:pt x="14596" y="12345"/>
                  </a:lnTo>
                  <a:lnTo>
                    <a:pt x="14415" y="12622"/>
                  </a:lnTo>
                  <a:lnTo>
                    <a:pt x="14596" y="12865"/>
                  </a:lnTo>
                  <a:lnTo>
                    <a:pt x="14566" y="13108"/>
                  </a:lnTo>
                  <a:lnTo>
                    <a:pt x="14098" y="13444"/>
                  </a:lnTo>
                  <a:lnTo>
                    <a:pt x="13736" y="13525"/>
                  </a:lnTo>
                  <a:lnTo>
                    <a:pt x="13494" y="13386"/>
                  </a:lnTo>
                  <a:lnTo>
                    <a:pt x="13419" y="13606"/>
                  </a:lnTo>
                  <a:lnTo>
                    <a:pt x="13208" y="13987"/>
                  </a:lnTo>
                  <a:lnTo>
                    <a:pt x="13132" y="14184"/>
                  </a:lnTo>
                  <a:lnTo>
                    <a:pt x="12845" y="14485"/>
                  </a:lnTo>
                  <a:lnTo>
                    <a:pt x="12483" y="14508"/>
                  </a:lnTo>
                  <a:lnTo>
                    <a:pt x="12272" y="14670"/>
                  </a:lnTo>
                  <a:lnTo>
                    <a:pt x="12272" y="14948"/>
                  </a:lnTo>
                  <a:lnTo>
                    <a:pt x="11985" y="15005"/>
                  </a:lnTo>
                  <a:lnTo>
                    <a:pt x="11668" y="15329"/>
                  </a:lnTo>
                  <a:lnTo>
                    <a:pt x="11411" y="15769"/>
                  </a:lnTo>
                  <a:lnTo>
                    <a:pt x="11351" y="16047"/>
                  </a:lnTo>
                  <a:lnTo>
                    <a:pt x="11306" y="16486"/>
                  </a:lnTo>
                  <a:lnTo>
                    <a:pt x="11668" y="16533"/>
                  </a:lnTo>
                  <a:lnTo>
                    <a:pt x="11774" y="16868"/>
                  </a:lnTo>
                  <a:lnTo>
                    <a:pt x="11925" y="17134"/>
                  </a:lnTo>
                  <a:lnTo>
                    <a:pt x="12242" y="17088"/>
                  </a:lnTo>
                  <a:lnTo>
                    <a:pt x="12709" y="17215"/>
                  </a:lnTo>
                  <a:lnTo>
                    <a:pt x="12951" y="17354"/>
                  </a:lnTo>
                  <a:lnTo>
                    <a:pt x="13132" y="17493"/>
                  </a:lnTo>
                  <a:lnTo>
                    <a:pt x="13419" y="17609"/>
                  </a:lnTo>
                  <a:lnTo>
                    <a:pt x="13706" y="17736"/>
                  </a:lnTo>
                  <a:lnTo>
                    <a:pt x="14098" y="17736"/>
                  </a:lnTo>
                  <a:lnTo>
                    <a:pt x="14340" y="17794"/>
                  </a:lnTo>
                  <a:lnTo>
                    <a:pt x="14309" y="18071"/>
                  </a:lnTo>
                  <a:lnTo>
                    <a:pt x="14385" y="18372"/>
                  </a:lnTo>
                  <a:lnTo>
                    <a:pt x="14566" y="18731"/>
                  </a:lnTo>
                  <a:lnTo>
                    <a:pt x="14913" y="18997"/>
                  </a:lnTo>
                  <a:lnTo>
                    <a:pt x="15125" y="18916"/>
                  </a:lnTo>
                  <a:lnTo>
                    <a:pt x="15245" y="18592"/>
                  </a:lnTo>
                  <a:lnTo>
                    <a:pt x="15125" y="18094"/>
                  </a:lnTo>
                  <a:lnTo>
                    <a:pt x="14958" y="17933"/>
                  </a:lnTo>
                  <a:lnTo>
                    <a:pt x="15351" y="17794"/>
                  </a:lnTo>
                  <a:lnTo>
                    <a:pt x="15638" y="17551"/>
                  </a:lnTo>
                  <a:lnTo>
                    <a:pt x="15774" y="17331"/>
                  </a:lnTo>
                  <a:lnTo>
                    <a:pt x="15743" y="17111"/>
                  </a:lnTo>
                  <a:lnTo>
                    <a:pt x="15562" y="16810"/>
                  </a:lnTo>
                  <a:lnTo>
                    <a:pt x="15275" y="16533"/>
                  </a:lnTo>
                  <a:lnTo>
                    <a:pt x="15562" y="16151"/>
                  </a:lnTo>
                  <a:lnTo>
                    <a:pt x="15457" y="15827"/>
                  </a:lnTo>
                  <a:lnTo>
                    <a:pt x="15381" y="15191"/>
                  </a:lnTo>
                  <a:lnTo>
                    <a:pt x="15562" y="15110"/>
                  </a:lnTo>
                  <a:lnTo>
                    <a:pt x="15955" y="15225"/>
                  </a:lnTo>
                  <a:lnTo>
                    <a:pt x="16196" y="15248"/>
                  </a:lnTo>
                  <a:lnTo>
                    <a:pt x="16423" y="15167"/>
                  </a:lnTo>
                  <a:lnTo>
                    <a:pt x="16634" y="15272"/>
                  </a:lnTo>
                  <a:lnTo>
                    <a:pt x="16951" y="15526"/>
                  </a:lnTo>
                  <a:lnTo>
                    <a:pt x="17026" y="15665"/>
                  </a:lnTo>
                  <a:lnTo>
                    <a:pt x="17449" y="15711"/>
                  </a:lnTo>
                  <a:lnTo>
                    <a:pt x="17449" y="16012"/>
                  </a:lnTo>
                  <a:lnTo>
                    <a:pt x="17525" y="16486"/>
                  </a:lnTo>
                  <a:lnTo>
                    <a:pt x="17766" y="16533"/>
                  </a:lnTo>
                  <a:lnTo>
                    <a:pt x="17917" y="16752"/>
                  </a:lnTo>
                  <a:lnTo>
                    <a:pt x="18279" y="16533"/>
                  </a:lnTo>
                  <a:lnTo>
                    <a:pt x="18521" y="16151"/>
                  </a:lnTo>
                  <a:lnTo>
                    <a:pt x="18672" y="15989"/>
                  </a:lnTo>
                  <a:lnTo>
                    <a:pt x="18883" y="16290"/>
                  </a:lnTo>
                  <a:lnTo>
                    <a:pt x="19200" y="16752"/>
                  </a:lnTo>
                  <a:lnTo>
                    <a:pt x="19457" y="17192"/>
                  </a:lnTo>
                  <a:lnTo>
                    <a:pt x="19351" y="17389"/>
                  </a:lnTo>
                  <a:lnTo>
                    <a:pt x="19698" y="17574"/>
                  </a:lnTo>
                  <a:lnTo>
                    <a:pt x="19909" y="17771"/>
                  </a:lnTo>
                  <a:lnTo>
                    <a:pt x="20272" y="17852"/>
                  </a:lnTo>
                  <a:lnTo>
                    <a:pt x="20453" y="17956"/>
                  </a:lnTo>
                  <a:lnTo>
                    <a:pt x="20558" y="18210"/>
                  </a:lnTo>
                  <a:lnTo>
                    <a:pt x="20740" y="18256"/>
                  </a:lnTo>
                  <a:lnTo>
                    <a:pt x="20845" y="18372"/>
                  </a:lnTo>
                  <a:lnTo>
                    <a:pt x="20845" y="18731"/>
                  </a:lnTo>
                  <a:lnTo>
                    <a:pt x="20664" y="18835"/>
                  </a:lnTo>
                  <a:lnTo>
                    <a:pt x="20483" y="18951"/>
                  </a:lnTo>
                  <a:lnTo>
                    <a:pt x="20091" y="19055"/>
                  </a:lnTo>
                  <a:lnTo>
                    <a:pt x="19804" y="19298"/>
                  </a:lnTo>
                  <a:lnTo>
                    <a:pt x="19381" y="19332"/>
                  </a:lnTo>
                  <a:lnTo>
                    <a:pt x="18838" y="19275"/>
                  </a:lnTo>
                  <a:lnTo>
                    <a:pt x="18491" y="19275"/>
                  </a:lnTo>
                  <a:lnTo>
                    <a:pt x="18234" y="19298"/>
                  </a:lnTo>
                  <a:lnTo>
                    <a:pt x="18023" y="19494"/>
                  </a:lnTo>
                  <a:lnTo>
                    <a:pt x="17736" y="19633"/>
                  </a:lnTo>
                  <a:lnTo>
                    <a:pt x="17374" y="19992"/>
                  </a:lnTo>
                  <a:lnTo>
                    <a:pt x="17057" y="20258"/>
                  </a:lnTo>
                  <a:lnTo>
                    <a:pt x="17313" y="20200"/>
                  </a:lnTo>
                  <a:lnTo>
                    <a:pt x="17706" y="19853"/>
                  </a:lnTo>
                  <a:lnTo>
                    <a:pt x="18204" y="19633"/>
                  </a:lnTo>
                  <a:lnTo>
                    <a:pt x="18551" y="19575"/>
                  </a:lnTo>
                  <a:lnTo>
                    <a:pt x="18777" y="19714"/>
                  </a:lnTo>
                  <a:lnTo>
                    <a:pt x="18551" y="19899"/>
                  </a:lnTo>
                  <a:lnTo>
                    <a:pt x="18626" y="20200"/>
                  </a:lnTo>
                  <a:lnTo>
                    <a:pt x="18702" y="20397"/>
                  </a:lnTo>
                  <a:lnTo>
                    <a:pt x="19019" y="20536"/>
                  </a:lnTo>
                  <a:lnTo>
                    <a:pt x="19411" y="20512"/>
                  </a:lnTo>
                  <a:lnTo>
                    <a:pt x="19668" y="20200"/>
                  </a:lnTo>
                  <a:lnTo>
                    <a:pt x="19698" y="20397"/>
                  </a:lnTo>
                  <a:lnTo>
                    <a:pt x="19849" y="20512"/>
                  </a:lnTo>
                  <a:lnTo>
                    <a:pt x="19517" y="20674"/>
                  </a:lnTo>
                  <a:lnTo>
                    <a:pt x="19019" y="20836"/>
                  </a:lnTo>
                  <a:lnTo>
                    <a:pt x="18777" y="20917"/>
                  </a:lnTo>
                  <a:lnTo>
                    <a:pt x="18491" y="21114"/>
                  </a:lnTo>
                  <a:lnTo>
                    <a:pt x="18309" y="21114"/>
                  </a:lnTo>
                  <a:lnTo>
                    <a:pt x="18279" y="20894"/>
                  </a:lnTo>
                  <a:lnTo>
                    <a:pt x="18702" y="20674"/>
                  </a:lnTo>
                  <a:lnTo>
                    <a:pt x="18309" y="20674"/>
                  </a:lnTo>
                  <a:lnTo>
                    <a:pt x="18053" y="20698"/>
                  </a:lnTo>
                  <a:lnTo>
                    <a:pt x="17887" y="20559"/>
                  </a:lnTo>
                  <a:lnTo>
                    <a:pt x="17887" y="20177"/>
                  </a:lnTo>
                  <a:lnTo>
                    <a:pt x="17811" y="20119"/>
                  </a:lnTo>
                  <a:lnTo>
                    <a:pt x="17630" y="20154"/>
                  </a:lnTo>
                  <a:lnTo>
                    <a:pt x="17555" y="20096"/>
                  </a:lnTo>
                  <a:lnTo>
                    <a:pt x="17343" y="20293"/>
                  </a:lnTo>
                  <a:lnTo>
                    <a:pt x="17268" y="20512"/>
                  </a:lnTo>
                  <a:lnTo>
                    <a:pt x="17208" y="20617"/>
                  </a:lnTo>
                  <a:lnTo>
                    <a:pt x="17102" y="20640"/>
                  </a:lnTo>
                  <a:lnTo>
                    <a:pt x="17026" y="20674"/>
                  </a:lnTo>
                  <a:lnTo>
                    <a:pt x="16981" y="20721"/>
                  </a:lnTo>
                  <a:lnTo>
                    <a:pt x="16528" y="20721"/>
                  </a:lnTo>
                  <a:lnTo>
                    <a:pt x="16166" y="20755"/>
                  </a:lnTo>
                  <a:lnTo>
                    <a:pt x="16060" y="20779"/>
                  </a:lnTo>
                  <a:lnTo>
                    <a:pt x="15774" y="20998"/>
                  </a:lnTo>
                  <a:lnTo>
                    <a:pt x="15698" y="21114"/>
                  </a:lnTo>
                  <a:lnTo>
                    <a:pt x="15245" y="21114"/>
                  </a:lnTo>
                  <a:lnTo>
                    <a:pt x="15125" y="21137"/>
                  </a:lnTo>
                  <a:lnTo>
                    <a:pt x="15125" y="21195"/>
                  </a:lnTo>
                  <a:lnTo>
                    <a:pt x="15170" y="21276"/>
                  </a:lnTo>
                  <a:lnTo>
                    <a:pt x="15170" y="21299"/>
                  </a:lnTo>
                  <a:lnTo>
                    <a:pt x="14853" y="21415"/>
                  </a:lnTo>
                  <a:lnTo>
                    <a:pt x="14596" y="21461"/>
                  </a:lnTo>
                  <a:lnTo>
                    <a:pt x="14309" y="21600"/>
                  </a:lnTo>
                  <a:lnTo>
                    <a:pt x="14234" y="21600"/>
                  </a:lnTo>
                  <a:lnTo>
                    <a:pt x="14174" y="21542"/>
                  </a:lnTo>
                  <a:lnTo>
                    <a:pt x="14128" y="21519"/>
                  </a:lnTo>
                  <a:lnTo>
                    <a:pt x="14128" y="21496"/>
                  </a:lnTo>
                  <a:lnTo>
                    <a:pt x="14204" y="21415"/>
                  </a:lnTo>
                  <a:lnTo>
                    <a:pt x="14309" y="21276"/>
                  </a:lnTo>
                  <a:lnTo>
                    <a:pt x="14385" y="21114"/>
                  </a:lnTo>
                  <a:lnTo>
                    <a:pt x="14340" y="20894"/>
                  </a:lnTo>
                  <a:lnTo>
                    <a:pt x="14279" y="20640"/>
                  </a:lnTo>
                  <a:lnTo>
                    <a:pt x="14023" y="20536"/>
                  </a:lnTo>
                  <a:lnTo>
                    <a:pt x="14053" y="20478"/>
                  </a:lnTo>
                  <a:lnTo>
                    <a:pt x="14023" y="20455"/>
                  </a:lnTo>
                  <a:lnTo>
                    <a:pt x="13947" y="20455"/>
                  </a:lnTo>
                  <a:lnTo>
                    <a:pt x="13917" y="20397"/>
                  </a:lnTo>
                  <a:lnTo>
                    <a:pt x="13917" y="20339"/>
                  </a:lnTo>
                  <a:lnTo>
                    <a:pt x="13842" y="20374"/>
                  </a:lnTo>
                  <a:lnTo>
                    <a:pt x="13781" y="20374"/>
                  </a:lnTo>
                  <a:lnTo>
                    <a:pt x="13811" y="20339"/>
                  </a:lnTo>
                  <a:lnTo>
                    <a:pt x="13736" y="20316"/>
                  </a:lnTo>
                  <a:lnTo>
                    <a:pt x="13706" y="20235"/>
                  </a:lnTo>
                  <a:lnTo>
                    <a:pt x="13525" y="20154"/>
                  </a:lnTo>
                  <a:lnTo>
                    <a:pt x="13313" y="20038"/>
                  </a:lnTo>
                  <a:lnTo>
                    <a:pt x="13102" y="19934"/>
                  </a:lnTo>
                  <a:lnTo>
                    <a:pt x="12875" y="19853"/>
                  </a:lnTo>
                  <a:lnTo>
                    <a:pt x="12634" y="19934"/>
                  </a:lnTo>
                  <a:lnTo>
                    <a:pt x="12558" y="19934"/>
                  </a:lnTo>
                  <a:lnTo>
                    <a:pt x="12272" y="19853"/>
                  </a:lnTo>
                  <a:lnTo>
                    <a:pt x="12060" y="19899"/>
                  </a:lnTo>
                  <a:lnTo>
                    <a:pt x="11804" y="19795"/>
                  </a:lnTo>
                  <a:lnTo>
                    <a:pt x="11592" y="19772"/>
                  </a:lnTo>
                  <a:lnTo>
                    <a:pt x="11411" y="19737"/>
                  </a:lnTo>
                  <a:lnTo>
                    <a:pt x="11306" y="19691"/>
                  </a:lnTo>
                  <a:lnTo>
                    <a:pt x="11275" y="19552"/>
                  </a:lnTo>
                  <a:lnTo>
                    <a:pt x="11200" y="19552"/>
                  </a:lnTo>
                  <a:lnTo>
                    <a:pt x="11200" y="19656"/>
                  </a:lnTo>
                  <a:lnTo>
                    <a:pt x="4377" y="19656"/>
                  </a:lnTo>
                  <a:lnTo>
                    <a:pt x="3925" y="19379"/>
                  </a:lnTo>
                  <a:lnTo>
                    <a:pt x="3743" y="19251"/>
                  </a:lnTo>
                  <a:lnTo>
                    <a:pt x="3321" y="19113"/>
                  </a:lnTo>
                  <a:lnTo>
                    <a:pt x="3170" y="18870"/>
                  </a:lnTo>
                  <a:lnTo>
                    <a:pt x="3200" y="18673"/>
                  </a:lnTo>
                  <a:lnTo>
                    <a:pt x="2883" y="18534"/>
                  </a:lnTo>
                  <a:lnTo>
                    <a:pt x="2853" y="18291"/>
                  </a:lnTo>
                  <a:lnTo>
                    <a:pt x="2566" y="18071"/>
                  </a:lnTo>
                  <a:lnTo>
                    <a:pt x="2566" y="17909"/>
                  </a:lnTo>
                  <a:lnTo>
                    <a:pt x="2672" y="17736"/>
                  </a:lnTo>
                  <a:lnTo>
                    <a:pt x="2672" y="17528"/>
                  </a:lnTo>
                  <a:lnTo>
                    <a:pt x="2279" y="17331"/>
                  </a:lnTo>
                  <a:lnTo>
                    <a:pt x="2023" y="16949"/>
                  </a:lnTo>
                  <a:lnTo>
                    <a:pt x="1857" y="16671"/>
                  </a:lnTo>
                  <a:lnTo>
                    <a:pt x="1630" y="16509"/>
                  </a:lnTo>
                  <a:lnTo>
                    <a:pt x="1464" y="16371"/>
                  </a:lnTo>
                  <a:lnTo>
                    <a:pt x="1343" y="16186"/>
                  </a:lnTo>
                  <a:lnTo>
                    <a:pt x="1102" y="16290"/>
                  </a:lnTo>
                  <a:lnTo>
                    <a:pt x="891" y="16509"/>
                  </a:lnTo>
                  <a:lnTo>
                    <a:pt x="634" y="16267"/>
                  </a:lnTo>
                  <a:lnTo>
                    <a:pt x="498" y="16093"/>
                  </a:lnTo>
                  <a:lnTo>
                    <a:pt x="242" y="15989"/>
                  </a:lnTo>
                  <a:lnTo>
                    <a:pt x="0" y="15989"/>
                  </a:lnTo>
                  <a:lnTo>
                    <a:pt x="0" y="11801"/>
                  </a:lnTo>
                  <a:lnTo>
                    <a:pt x="453" y="11940"/>
                  </a:lnTo>
                  <a:lnTo>
                    <a:pt x="845" y="12183"/>
                  </a:lnTo>
                  <a:lnTo>
                    <a:pt x="1102" y="12240"/>
                  </a:lnTo>
                  <a:lnTo>
                    <a:pt x="1313" y="12021"/>
                  </a:lnTo>
                  <a:lnTo>
                    <a:pt x="1600" y="11824"/>
                  </a:lnTo>
                  <a:lnTo>
                    <a:pt x="1962" y="11905"/>
                  </a:lnTo>
                  <a:lnTo>
                    <a:pt x="2355" y="11662"/>
                  </a:lnTo>
                  <a:lnTo>
                    <a:pt x="2747" y="11523"/>
                  </a:lnTo>
                  <a:lnTo>
                    <a:pt x="2913" y="11766"/>
                  </a:lnTo>
                  <a:lnTo>
                    <a:pt x="3094" y="11639"/>
                  </a:lnTo>
                  <a:lnTo>
                    <a:pt x="3140" y="11361"/>
                  </a:lnTo>
                  <a:lnTo>
                    <a:pt x="3321" y="11442"/>
                  </a:lnTo>
                  <a:lnTo>
                    <a:pt x="3743" y="11905"/>
                  </a:lnTo>
                  <a:lnTo>
                    <a:pt x="4060" y="11558"/>
                  </a:lnTo>
                  <a:lnTo>
                    <a:pt x="4106" y="11963"/>
                  </a:lnTo>
                  <a:lnTo>
                    <a:pt x="4377" y="11882"/>
                  </a:lnTo>
                  <a:lnTo>
                    <a:pt x="4498" y="11720"/>
                  </a:lnTo>
                  <a:lnTo>
                    <a:pt x="4770" y="11743"/>
                  </a:lnTo>
                  <a:lnTo>
                    <a:pt x="5132" y="11963"/>
                  </a:lnTo>
                  <a:lnTo>
                    <a:pt x="5706" y="12159"/>
                  </a:lnTo>
                  <a:lnTo>
                    <a:pt x="6068" y="12264"/>
                  </a:lnTo>
                  <a:lnTo>
                    <a:pt x="6309" y="12206"/>
                  </a:lnTo>
                  <a:lnTo>
                    <a:pt x="6626" y="12483"/>
                  </a:lnTo>
                  <a:lnTo>
                    <a:pt x="6279" y="12726"/>
                  </a:lnTo>
                  <a:lnTo>
                    <a:pt x="6747" y="12842"/>
                  </a:lnTo>
                  <a:lnTo>
                    <a:pt x="7381" y="12784"/>
                  </a:lnTo>
                  <a:lnTo>
                    <a:pt x="7592" y="12703"/>
                  </a:lnTo>
                  <a:lnTo>
                    <a:pt x="7849" y="12981"/>
                  </a:lnTo>
                  <a:lnTo>
                    <a:pt x="8091" y="12726"/>
                  </a:lnTo>
                  <a:lnTo>
                    <a:pt x="7879" y="12541"/>
                  </a:lnTo>
                  <a:lnTo>
                    <a:pt x="8030" y="12345"/>
                  </a:lnTo>
                  <a:lnTo>
                    <a:pt x="8317" y="12321"/>
                  </a:lnTo>
                  <a:lnTo>
                    <a:pt x="8528" y="12264"/>
                  </a:lnTo>
                  <a:lnTo>
                    <a:pt x="8709" y="12402"/>
                  </a:lnTo>
                  <a:lnTo>
                    <a:pt x="8951" y="12680"/>
                  </a:lnTo>
                  <a:lnTo>
                    <a:pt x="9238" y="12622"/>
                  </a:lnTo>
                  <a:lnTo>
                    <a:pt x="9675" y="12842"/>
                  </a:lnTo>
                  <a:lnTo>
                    <a:pt x="10023" y="12784"/>
                  </a:lnTo>
                  <a:lnTo>
                    <a:pt x="10415" y="12784"/>
                  </a:lnTo>
                  <a:lnTo>
                    <a:pt x="10385" y="12483"/>
                  </a:lnTo>
                  <a:lnTo>
                    <a:pt x="10596" y="12379"/>
                  </a:lnTo>
                  <a:lnTo>
                    <a:pt x="10958" y="12564"/>
                  </a:lnTo>
                  <a:lnTo>
                    <a:pt x="10958" y="13027"/>
                  </a:lnTo>
                  <a:lnTo>
                    <a:pt x="11140" y="12622"/>
                  </a:lnTo>
                  <a:lnTo>
                    <a:pt x="11306" y="12645"/>
                  </a:lnTo>
                  <a:lnTo>
                    <a:pt x="11411" y="12125"/>
                  </a:lnTo>
                  <a:lnTo>
                    <a:pt x="11170" y="11824"/>
                  </a:lnTo>
                  <a:lnTo>
                    <a:pt x="10883" y="11581"/>
                  </a:lnTo>
                  <a:lnTo>
                    <a:pt x="10913" y="10979"/>
                  </a:lnTo>
                  <a:lnTo>
                    <a:pt x="11200" y="10540"/>
                  </a:lnTo>
                  <a:lnTo>
                    <a:pt x="11532" y="10644"/>
                  </a:lnTo>
                  <a:lnTo>
                    <a:pt x="11743" y="10898"/>
                  </a:lnTo>
                  <a:lnTo>
                    <a:pt x="12091" y="11523"/>
                  </a:lnTo>
                  <a:lnTo>
                    <a:pt x="11879" y="11801"/>
                  </a:lnTo>
                  <a:lnTo>
                    <a:pt x="12347" y="11905"/>
                  </a:lnTo>
                  <a:close/>
                  <a:moveTo>
                    <a:pt x="6566" y="9799"/>
                  </a:moveTo>
                  <a:lnTo>
                    <a:pt x="6415" y="10100"/>
                  </a:lnTo>
                  <a:lnTo>
                    <a:pt x="6989" y="9915"/>
                  </a:lnTo>
                  <a:lnTo>
                    <a:pt x="7306" y="10216"/>
                  </a:lnTo>
                  <a:lnTo>
                    <a:pt x="7592" y="9915"/>
                  </a:lnTo>
                  <a:lnTo>
                    <a:pt x="7819" y="10100"/>
                  </a:lnTo>
                  <a:lnTo>
                    <a:pt x="8030" y="10702"/>
                  </a:lnTo>
                  <a:lnTo>
                    <a:pt x="8136" y="10459"/>
                  </a:lnTo>
                  <a:lnTo>
                    <a:pt x="7955" y="9822"/>
                  </a:lnTo>
                  <a:lnTo>
                    <a:pt x="8166" y="9718"/>
                  </a:lnTo>
                  <a:lnTo>
                    <a:pt x="8423" y="9822"/>
                  </a:lnTo>
                  <a:lnTo>
                    <a:pt x="8709" y="10077"/>
                  </a:lnTo>
                  <a:lnTo>
                    <a:pt x="8845" y="10679"/>
                  </a:lnTo>
                  <a:lnTo>
                    <a:pt x="8921" y="11083"/>
                  </a:lnTo>
                  <a:lnTo>
                    <a:pt x="9343" y="11361"/>
                  </a:lnTo>
                  <a:lnTo>
                    <a:pt x="9781" y="11604"/>
                  </a:lnTo>
                  <a:lnTo>
                    <a:pt x="9736" y="11859"/>
                  </a:lnTo>
                  <a:lnTo>
                    <a:pt x="9343" y="11905"/>
                  </a:lnTo>
                  <a:lnTo>
                    <a:pt x="9525" y="12102"/>
                  </a:lnTo>
                  <a:lnTo>
                    <a:pt x="9419" y="12287"/>
                  </a:lnTo>
                  <a:lnTo>
                    <a:pt x="8996" y="12206"/>
                  </a:lnTo>
                  <a:lnTo>
                    <a:pt x="8558" y="12078"/>
                  </a:lnTo>
                  <a:lnTo>
                    <a:pt x="8272" y="12102"/>
                  </a:lnTo>
                  <a:lnTo>
                    <a:pt x="7819" y="12287"/>
                  </a:lnTo>
                  <a:lnTo>
                    <a:pt x="7200" y="12345"/>
                  </a:lnTo>
                  <a:lnTo>
                    <a:pt x="6777" y="12402"/>
                  </a:lnTo>
                  <a:lnTo>
                    <a:pt x="6626" y="12159"/>
                  </a:lnTo>
                  <a:lnTo>
                    <a:pt x="6309" y="12021"/>
                  </a:lnTo>
                  <a:lnTo>
                    <a:pt x="6068" y="12078"/>
                  </a:lnTo>
                  <a:lnTo>
                    <a:pt x="5781" y="11662"/>
                  </a:lnTo>
                  <a:lnTo>
                    <a:pt x="5962" y="11604"/>
                  </a:lnTo>
                  <a:lnTo>
                    <a:pt x="6309" y="11500"/>
                  </a:lnTo>
                  <a:lnTo>
                    <a:pt x="6672" y="11523"/>
                  </a:lnTo>
                  <a:lnTo>
                    <a:pt x="6989" y="11442"/>
                  </a:lnTo>
                  <a:lnTo>
                    <a:pt x="6521" y="11303"/>
                  </a:lnTo>
                  <a:lnTo>
                    <a:pt x="5992" y="11361"/>
                  </a:lnTo>
                  <a:lnTo>
                    <a:pt x="5630" y="11338"/>
                  </a:lnTo>
                  <a:lnTo>
                    <a:pt x="5525" y="11141"/>
                  </a:lnTo>
                  <a:lnTo>
                    <a:pt x="6068" y="10898"/>
                  </a:lnTo>
                  <a:lnTo>
                    <a:pt x="5706" y="10921"/>
                  </a:lnTo>
                  <a:lnTo>
                    <a:pt x="5283" y="10760"/>
                  </a:lnTo>
                  <a:lnTo>
                    <a:pt x="5494" y="10320"/>
                  </a:lnTo>
                  <a:lnTo>
                    <a:pt x="5630" y="10077"/>
                  </a:lnTo>
                  <a:lnTo>
                    <a:pt x="6309" y="9660"/>
                  </a:lnTo>
                  <a:lnTo>
                    <a:pt x="6566" y="9799"/>
                  </a:lnTo>
                  <a:close/>
                  <a:moveTo>
                    <a:pt x="8921" y="9603"/>
                  </a:moveTo>
                  <a:lnTo>
                    <a:pt x="8709" y="10042"/>
                  </a:lnTo>
                  <a:lnTo>
                    <a:pt x="8317" y="9579"/>
                  </a:lnTo>
                  <a:lnTo>
                    <a:pt x="8423" y="9498"/>
                  </a:lnTo>
                  <a:lnTo>
                    <a:pt x="8740" y="9475"/>
                  </a:lnTo>
                  <a:lnTo>
                    <a:pt x="8921" y="9603"/>
                  </a:lnTo>
                  <a:close/>
                  <a:moveTo>
                    <a:pt x="15804" y="9822"/>
                  </a:moveTo>
                  <a:lnTo>
                    <a:pt x="15804" y="9996"/>
                  </a:lnTo>
                  <a:lnTo>
                    <a:pt x="15562" y="9961"/>
                  </a:lnTo>
                  <a:lnTo>
                    <a:pt x="15306" y="9961"/>
                  </a:lnTo>
                  <a:lnTo>
                    <a:pt x="15019" y="10042"/>
                  </a:lnTo>
                  <a:lnTo>
                    <a:pt x="14958" y="9996"/>
                  </a:lnTo>
                  <a:lnTo>
                    <a:pt x="14702" y="9660"/>
                  </a:lnTo>
                  <a:lnTo>
                    <a:pt x="14702" y="9417"/>
                  </a:lnTo>
                  <a:lnTo>
                    <a:pt x="14808" y="9394"/>
                  </a:lnTo>
                  <a:lnTo>
                    <a:pt x="15381" y="9441"/>
                  </a:lnTo>
                  <a:lnTo>
                    <a:pt x="15804" y="9822"/>
                  </a:lnTo>
                  <a:close/>
                  <a:moveTo>
                    <a:pt x="13313" y="9776"/>
                  </a:moveTo>
                  <a:lnTo>
                    <a:pt x="13494" y="10181"/>
                  </a:lnTo>
                  <a:lnTo>
                    <a:pt x="13706" y="9660"/>
                  </a:lnTo>
                  <a:lnTo>
                    <a:pt x="14340" y="9394"/>
                  </a:lnTo>
                  <a:lnTo>
                    <a:pt x="14777" y="10077"/>
                  </a:lnTo>
                  <a:lnTo>
                    <a:pt x="14732" y="10459"/>
                  </a:lnTo>
                  <a:lnTo>
                    <a:pt x="15200" y="10297"/>
                  </a:lnTo>
                  <a:lnTo>
                    <a:pt x="15457" y="10042"/>
                  </a:lnTo>
                  <a:lnTo>
                    <a:pt x="15985" y="10343"/>
                  </a:lnTo>
                  <a:lnTo>
                    <a:pt x="16302" y="10621"/>
                  </a:lnTo>
                  <a:lnTo>
                    <a:pt x="16347" y="10898"/>
                  </a:lnTo>
                  <a:lnTo>
                    <a:pt x="16815" y="10760"/>
                  </a:lnTo>
                  <a:lnTo>
                    <a:pt x="17057" y="11118"/>
                  </a:lnTo>
                  <a:lnTo>
                    <a:pt x="17660" y="11338"/>
                  </a:lnTo>
                  <a:lnTo>
                    <a:pt x="17842" y="11581"/>
                  </a:lnTo>
                  <a:lnTo>
                    <a:pt x="18098" y="12078"/>
                  </a:lnTo>
                  <a:lnTo>
                    <a:pt x="17630" y="12321"/>
                  </a:lnTo>
                  <a:lnTo>
                    <a:pt x="18234" y="12645"/>
                  </a:lnTo>
                  <a:lnTo>
                    <a:pt x="18596" y="12761"/>
                  </a:lnTo>
                  <a:lnTo>
                    <a:pt x="18958" y="13201"/>
                  </a:lnTo>
                  <a:lnTo>
                    <a:pt x="19351" y="13224"/>
                  </a:lnTo>
                  <a:lnTo>
                    <a:pt x="19275" y="13548"/>
                  </a:lnTo>
                  <a:lnTo>
                    <a:pt x="18838" y="14068"/>
                  </a:lnTo>
                  <a:lnTo>
                    <a:pt x="18551" y="13883"/>
                  </a:lnTo>
                  <a:lnTo>
                    <a:pt x="18158" y="13444"/>
                  </a:lnTo>
                  <a:lnTo>
                    <a:pt x="17842" y="13525"/>
                  </a:lnTo>
                  <a:lnTo>
                    <a:pt x="17811" y="13768"/>
                  </a:lnTo>
                  <a:lnTo>
                    <a:pt x="18053" y="14022"/>
                  </a:lnTo>
                  <a:lnTo>
                    <a:pt x="18385" y="14230"/>
                  </a:lnTo>
                  <a:lnTo>
                    <a:pt x="18491" y="14346"/>
                  </a:lnTo>
                  <a:lnTo>
                    <a:pt x="18672" y="14751"/>
                  </a:lnTo>
                  <a:lnTo>
                    <a:pt x="18596" y="15063"/>
                  </a:lnTo>
                  <a:lnTo>
                    <a:pt x="18279" y="14948"/>
                  </a:lnTo>
                  <a:lnTo>
                    <a:pt x="17660" y="14624"/>
                  </a:lnTo>
                  <a:lnTo>
                    <a:pt x="17992" y="14971"/>
                  </a:lnTo>
                  <a:lnTo>
                    <a:pt x="18234" y="15225"/>
                  </a:lnTo>
                  <a:lnTo>
                    <a:pt x="18279" y="15364"/>
                  </a:lnTo>
                  <a:lnTo>
                    <a:pt x="17630" y="15191"/>
                  </a:lnTo>
                  <a:lnTo>
                    <a:pt x="17102" y="14971"/>
                  </a:lnTo>
                  <a:lnTo>
                    <a:pt x="16815" y="14751"/>
                  </a:lnTo>
                  <a:lnTo>
                    <a:pt x="16875" y="14647"/>
                  </a:lnTo>
                  <a:lnTo>
                    <a:pt x="16528" y="14427"/>
                  </a:lnTo>
                  <a:lnTo>
                    <a:pt x="16166" y="14230"/>
                  </a:lnTo>
                  <a:lnTo>
                    <a:pt x="16166" y="14346"/>
                  </a:lnTo>
                  <a:lnTo>
                    <a:pt x="15457" y="14427"/>
                  </a:lnTo>
                  <a:lnTo>
                    <a:pt x="15275" y="14265"/>
                  </a:lnTo>
                  <a:lnTo>
                    <a:pt x="15411" y="13930"/>
                  </a:lnTo>
                  <a:lnTo>
                    <a:pt x="15879" y="13930"/>
                  </a:lnTo>
                  <a:lnTo>
                    <a:pt x="16377" y="13883"/>
                  </a:lnTo>
                  <a:lnTo>
                    <a:pt x="16302" y="13721"/>
                  </a:lnTo>
                  <a:lnTo>
                    <a:pt x="16377" y="13501"/>
                  </a:lnTo>
                  <a:lnTo>
                    <a:pt x="16709" y="13027"/>
                  </a:lnTo>
                  <a:lnTo>
                    <a:pt x="16634" y="12807"/>
                  </a:lnTo>
                  <a:lnTo>
                    <a:pt x="16558" y="12645"/>
                  </a:lnTo>
                  <a:lnTo>
                    <a:pt x="16166" y="12402"/>
                  </a:lnTo>
                  <a:lnTo>
                    <a:pt x="15668" y="12240"/>
                  </a:lnTo>
                  <a:lnTo>
                    <a:pt x="15849" y="12102"/>
                  </a:lnTo>
                  <a:lnTo>
                    <a:pt x="15562" y="11766"/>
                  </a:lnTo>
                  <a:lnTo>
                    <a:pt x="15351" y="11743"/>
                  </a:lnTo>
                  <a:lnTo>
                    <a:pt x="15170" y="11558"/>
                  </a:lnTo>
                  <a:lnTo>
                    <a:pt x="15019" y="11720"/>
                  </a:lnTo>
                  <a:lnTo>
                    <a:pt x="14596" y="11766"/>
                  </a:lnTo>
                  <a:lnTo>
                    <a:pt x="13706" y="11662"/>
                  </a:lnTo>
                  <a:lnTo>
                    <a:pt x="13208" y="11500"/>
                  </a:lnTo>
                  <a:lnTo>
                    <a:pt x="12770" y="11419"/>
                  </a:lnTo>
                  <a:lnTo>
                    <a:pt x="12589" y="11222"/>
                  </a:lnTo>
                  <a:lnTo>
                    <a:pt x="12845" y="10945"/>
                  </a:lnTo>
                  <a:lnTo>
                    <a:pt x="12483" y="10945"/>
                  </a:lnTo>
                  <a:lnTo>
                    <a:pt x="12423" y="10343"/>
                  </a:lnTo>
                  <a:lnTo>
                    <a:pt x="12589" y="9799"/>
                  </a:lnTo>
                  <a:lnTo>
                    <a:pt x="12845" y="9522"/>
                  </a:lnTo>
                  <a:lnTo>
                    <a:pt x="13494" y="9360"/>
                  </a:lnTo>
                  <a:lnTo>
                    <a:pt x="13313" y="9776"/>
                  </a:lnTo>
                  <a:close/>
                  <a:moveTo>
                    <a:pt x="9947" y="9336"/>
                  </a:moveTo>
                  <a:lnTo>
                    <a:pt x="10234" y="9475"/>
                  </a:lnTo>
                  <a:lnTo>
                    <a:pt x="10672" y="9394"/>
                  </a:lnTo>
                  <a:lnTo>
                    <a:pt x="10732" y="9579"/>
                  </a:lnTo>
                  <a:lnTo>
                    <a:pt x="10491" y="9880"/>
                  </a:lnTo>
                  <a:lnTo>
                    <a:pt x="10853" y="10158"/>
                  </a:lnTo>
                  <a:lnTo>
                    <a:pt x="10808" y="10702"/>
                  </a:lnTo>
                  <a:lnTo>
                    <a:pt x="10415" y="10921"/>
                  </a:lnTo>
                  <a:lnTo>
                    <a:pt x="10204" y="10864"/>
                  </a:lnTo>
                  <a:lnTo>
                    <a:pt x="10023" y="10644"/>
                  </a:lnTo>
                  <a:lnTo>
                    <a:pt x="9419" y="10181"/>
                  </a:lnTo>
                  <a:lnTo>
                    <a:pt x="9419" y="9996"/>
                  </a:lnTo>
                  <a:lnTo>
                    <a:pt x="9917" y="10077"/>
                  </a:lnTo>
                  <a:lnTo>
                    <a:pt x="9630" y="9637"/>
                  </a:lnTo>
                  <a:lnTo>
                    <a:pt x="9947" y="9336"/>
                  </a:lnTo>
                  <a:close/>
                  <a:moveTo>
                    <a:pt x="11668" y="10019"/>
                  </a:moveTo>
                  <a:lnTo>
                    <a:pt x="11411" y="10482"/>
                  </a:lnTo>
                  <a:lnTo>
                    <a:pt x="11140" y="10459"/>
                  </a:lnTo>
                  <a:lnTo>
                    <a:pt x="10989" y="9915"/>
                  </a:lnTo>
                  <a:lnTo>
                    <a:pt x="10989" y="9603"/>
                  </a:lnTo>
                  <a:lnTo>
                    <a:pt x="11140" y="9302"/>
                  </a:lnTo>
                  <a:lnTo>
                    <a:pt x="11351" y="9117"/>
                  </a:lnTo>
                  <a:lnTo>
                    <a:pt x="11879" y="9140"/>
                  </a:lnTo>
                  <a:lnTo>
                    <a:pt x="12347" y="9336"/>
                  </a:lnTo>
                  <a:lnTo>
                    <a:pt x="11985" y="9880"/>
                  </a:lnTo>
                  <a:lnTo>
                    <a:pt x="11668" y="10019"/>
                  </a:lnTo>
                  <a:close/>
                  <a:moveTo>
                    <a:pt x="5026" y="10864"/>
                  </a:moveTo>
                  <a:lnTo>
                    <a:pt x="4377" y="11141"/>
                  </a:lnTo>
                  <a:lnTo>
                    <a:pt x="4242" y="10898"/>
                  </a:lnTo>
                  <a:lnTo>
                    <a:pt x="3668" y="10598"/>
                  </a:lnTo>
                  <a:lnTo>
                    <a:pt x="3774" y="10320"/>
                  </a:lnTo>
                  <a:lnTo>
                    <a:pt x="3955" y="9857"/>
                  </a:lnTo>
                  <a:lnTo>
                    <a:pt x="4166" y="9441"/>
                  </a:lnTo>
                  <a:lnTo>
                    <a:pt x="3925" y="9036"/>
                  </a:lnTo>
                  <a:lnTo>
                    <a:pt x="4740" y="8920"/>
                  </a:lnTo>
                  <a:lnTo>
                    <a:pt x="5102" y="9059"/>
                  </a:lnTo>
                  <a:lnTo>
                    <a:pt x="5736" y="9094"/>
                  </a:lnTo>
                  <a:lnTo>
                    <a:pt x="5962" y="9302"/>
                  </a:lnTo>
                  <a:lnTo>
                    <a:pt x="6234" y="9579"/>
                  </a:lnTo>
                  <a:lnTo>
                    <a:pt x="5917" y="9741"/>
                  </a:lnTo>
                  <a:lnTo>
                    <a:pt x="5313" y="10181"/>
                  </a:lnTo>
                  <a:lnTo>
                    <a:pt x="5026" y="10598"/>
                  </a:lnTo>
                  <a:lnTo>
                    <a:pt x="5026" y="10864"/>
                  </a:lnTo>
                  <a:close/>
                  <a:moveTo>
                    <a:pt x="11592" y="8538"/>
                  </a:moveTo>
                  <a:lnTo>
                    <a:pt x="11457" y="8816"/>
                  </a:lnTo>
                  <a:lnTo>
                    <a:pt x="11094" y="8758"/>
                  </a:lnTo>
                  <a:lnTo>
                    <a:pt x="10808" y="8573"/>
                  </a:lnTo>
                  <a:lnTo>
                    <a:pt x="10913" y="8261"/>
                  </a:lnTo>
                  <a:lnTo>
                    <a:pt x="11275" y="8052"/>
                  </a:lnTo>
                  <a:lnTo>
                    <a:pt x="11487" y="8318"/>
                  </a:lnTo>
                  <a:lnTo>
                    <a:pt x="11592" y="8538"/>
                  </a:lnTo>
                  <a:close/>
                  <a:moveTo>
                    <a:pt x="10385" y="7196"/>
                  </a:moveTo>
                  <a:lnTo>
                    <a:pt x="10566" y="7578"/>
                  </a:lnTo>
                  <a:lnTo>
                    <a:pt x="10596" y="7960"/>
                  </a:lnTo>
                  <a:lnTo>
                    <a:pt x="10460" y="8515"/>
                  </a:lnTo>
                  <a:lnTo>
                    <a:pt x="10068" y="8596"/>
                  </a:lnTo>
                  <a:lnTo>
                    <a:pt x="9811" y="8480"/>
                  </a:lnTo>
                  <a:lnTo>
                    <a:pt x="9811" y="8052"/>
                  </a:lnTo>
                  <a:lnTo>
                    <a:pt x="9419" y="8133"/>
                  </a:lnTo>
                  <a:lnTo>
                    <a:pt x="9389" y="7532"/>
                  </a:lnTo>
                  <a:lnTo>
                    <a:pt x="9675" y="7555"/>
                  </a:lnTo>
                  <a:lnTo>
                    <a:pt x="10023" y="7277"/>
                  </a:lnTo>
                  <a:lnTo>
                    <a:pt x="10385" y="7335"/>
                  </a:lnTo>
                  <a:lnTo>
                    <a:pt x="10385" y="7196"/>
                  </a:lnTo>
                  <a:close/>
                  <a:moveTo>
                    <a:pt x="7985" y="7636"/>
                  </a:moveTo>
                  <a:lnTo>
                    <a:pt x="8091" y="7879"/>
                  </a:lnTo>
                  <a:lnTo>
                    <a:pt x="8317" y="7775"/>
                  </a:lnTo>
                  <a:lnTo>
                    <a:pt x="8604" y="7798"/>
                  </a:lnTo>
                  <a:lnTo>
                    <a:pt x="8634" y="8180"/>
                  </a:lnTo>
                  <a:lnTo>
                    <a:pt x="8483" y="8515"/>
                  </a:lnTo>
                  <a:lnTo>
                    <a:pt x="7638" y="8619"/>
                  </a:lnTo>
                  <a:lnTo>
                    <a:pt x="7034" y="8920"/>
                  </a:lnTo>
                  <a:lnTo>
                    <a:pt x="6672" y="8955"/>
                  </a:lnTo>
                  <a:lnTo>
                    <a:pt x="6626" y="8735"/>
                  </a:lnTo>
                  <a:lnTo>
                    <a:pt x="7140" y="8399"/>
                  </a:lnTo>
                  <a:lnTo>
                    <a:pt x="6023" y="8480"/>
                  </a:lnTo>
                  <a:lnTo>
                    <a:pt x="5706" y="8376"/>
                  </a:lnTo>
                  <a:lnTo>
                    <a:pt x="6023" y="7636"/>
                  </a:lnTo>
                  <a:lnTo>
                    <a:pt x="6279" y="7393"/>
                  </a:lnTo>
                  <a:lnTo>
                    <a:pt x="6958" y="7659"/>
                  </a:lnTo>
                  <a:lnTo>
                    <a:pt x="7381" y="8133"/>
                  </a:lnTo>
                  <a:lnTo>
                    <a:pt x="7819" y="8180"/>
                  </a:lnTo>
                  <a:lnTo>
                    <a:pt x="7457" y="7439"/>
                  </a:lnTo>
                  <a:lnTo>
                    <a:pt x="7668" y="7138"/>
                  </a:lnTo>
                  <a:lnTo>
                    <a:pt x="7925" y="7254"/>
                  </a:lnTo>
                  <a:lnTo>
                    <a:pt x="7985" y="7636"/>
                  </a:lnTo>
                  <a:close/>
                  <a:moveTo>
                    <a:pt x="11306" y="6895"/>
                  </a:moveTo>
                  <a:lnTo>
                    <a:pt x="11592" y="7173"/>
                  </a:lnTo>
                  <a:lnTo>
                    <a:pt x="12060" y="7173"/>
                  </a:lnTo>
                  <a:lnTo>
                    <a:pt x="12272" y="7416"/>
                  </a:lnTo>
                  <a:lnTo>
                    <a:pt x="12242" y="7717"/>
                  </a:lnTo>
                  <a:lnTo>
                    <a:pt x="12483" y="7879"/>
                  </a:lnTo>
                  <a:lnTo>
                    <a:pt x="12664" y="8075"/>
                  </a:lnTo>
                  <a:lnTo>
                    <a:pt x="12996" y="8133"/>
                  </a:lnTo>
                  <a:lnTo>
                    <a:pt x="13343" y="8180"/>
                  </a:lnTo>
                  <a:lnTo>
                    <a:pt x="13736" y="8018"/>
                  </a:lnTo>
                  <a:lnTo>
                    <a:pt x="14234" y="7937"/>
                  </a:lnTo>
                  <a:lnTo>
                    <a:pt x="14626" y="7994"/>
                  </a:lnTo>
                  <a:lnTo>
                    <a:pt x="14913" y="8261"/>
                  </a:lnTo>
                  <a:lnTo>
                    <a:pt x="14958" y="8596"/>
                  </a:lnTo>
                  <a:lnTo>
                    <a:pt x="14808" y="8758"/>
                  </a:lnTo>
                  <a:lnTo>
                    <a:pt x="14415" y="8920"/>
                  </a:lnTo>
                  <a:lnTo>
                    <a:pt x="14128" y="8839"/>
                  </a:lnTo>
                  <a:lnTo>
                    <a:pt x="13419" y="8955"/>
                  </a:lnTo>
                  <a:lnTo>
                    <a:pt x="12921" y="8955"/>
                  </a:lnTo>
                  <a:lnTo>
                    <a:pt x="12528" y="8874"/>
                  </a:lnTo>
                  <a:lnTo>
                    <a:pt x="11879" y="8619"/>
                  </a:lnTo>
                  <a:lnTo>
                    <a:pt x="11774" y="8237"/>
                  </a:lnTo>
                  <a:lnTo>
                    <a:pt x="11743" y="7879"/>
                  </a:lnTo>
                  <a:lnTo>
                    <a:pt x="11532" y="7532"/>
                  </a:lnTo>
                  <a:lnTo>
                    <a:pt x="10989" y="7439"/>
                  </a:lnTo>
                  <a:lnTo>
                    <a:pt x="10732" y="7196"/>
                  </a:lnTo>
                  <a:lnTo>
                    <a:pt x="10808" y="6837"/>
                  </a:lnTo>
                  <a:lnTo>
                    <a:pt x="11306" y="6895"/>
                  </a:lnTo>
                  <a:close/>
                  <a:moveTo>
                    <a:pt x="6068" y="6433"/>
                  </a:moveTo>
                  <a:lnTo>
                    <a:pt x="6023" y="7092"/>
                  </a:lnTo>
                  <a:lnTo>
                    <a:pt x="5842" y="7358"/>
                  </a:lnTo>
                  <a:lnTo>
                    <a:pt x="5600" y="7393"/>
                  </a:lnTo>
                  <a:lnTo>
                    <a:pt x="5132" y="7751"/>
                  </a:lnTo>
                  <a:lnTo>
                    <a:pt x="4770" y="7856"/>
                  </a:lnTo>
                  <a:lnTo>
                    <a:pt x="4423" y="7694"/>
                  </a:lnTo>
                  <a:lnTo>
                    <a:pt x="4845" y="7092"/>
                  </a:lnTo>
                  <a:lnTo>
                    <a:pt x="5343" y="6537"/>
                  </a:lnTo>
                  <a:lnTo>
                    <a:pt x="5736" y="6571"/>
                  </a:lnTo>
                  <a:lnTo>
                    <a:pt x="6068" y="6433"/>
                  </a:lnTo>
                  <a:close/>
                  <a:moveTo>
                    <a:pt x="11532" y="6537"/>
                  </a:moveTo>
                  <a:lnTo>
                    <a:pt x="11411" y="6571"/>
                  </a:lnTo>
                  <a:lnTo>
                    <a:pt x="10958" y="6514"/>
                  </a:lnTo>
                  <a:lnTo>
                    <a:pt x="10883" y="6271"/>
                  </a:lnTo>
                  <a:lnTo>
                    <a:pt x="11381" y="6294"/>
                  </a:lnTo>
                  <a:lnTo>
                    <a:pt x="11562" y="6456"/>
                  </a:lnTo>
                  <a:lnTo>
                    <a:pt x="11532" y="6537"/>
                  </a:lnTo>
                  <a:close/>
                  <a:moveTo>
                    <a:pt x="7532" y="6409"/>
                  </a:moveTo>
                  <a:lnTo>
                    <a:pt x="7094" y="6652"/>
                  </a:lnTo>
                  <a:lnTo>
                    <a:pt x="6702" y="6352"/>
                  </a:lnTo>
                  <a:lnTo>
                    <a:pt x="6913" y="6074"/>
                  </a:lnTo>
                  <a:lnTo>
                    <a:pt x="7275" y="5993"/>
                  </a:lnTo>
                  <a:lnTo>
                    <a:pt x="7592" y="6132"/>
                  </a:lnTo>
                  <a:lnTo>
                    <a:pt x="7532" y="6409"/>
                  </a:lnTo>
                  <a:close/>
                  <a:moveTo>
                    <a:pt x="7668" y="5588"/>
                  </a:moveTo>
                  <a:lnTo>
                    <a:pt x="7351" y="5750"/>
                  </a:lnTo>
                  <a:lnTo>
                    <a:pt x="6958" y="5750"/>
                  </a:lnTo>
                  <a:lnTo>
                    <a:pt x="6958" y="5634"/>
                  </a:lnTo>
                  <a:lnTo>
                    <a:pt x="7200" y="5333"/>
                  </a:lnTo>
                  <a:lnTo>
                    <a:pt x="7351" y="5391"/>
                  </a:lnTo>
                  <a:lnTo>
                    <a:pt x="7668" y="5588"/>
                  </a:lnTo>
                  <a:close/>
                  <a:moveTo>
                    <a:pt x="11019" y="6074"/>
                  </a:moveTo>
                  <a:lnTo>
                    <a:pt x="10672" y="6271"/>
                  </a:lnTo>
                  <a:lnTo>
                    <a:pt x="10460" y="6051"/>
                  </a:lnTo>
                  <a:lnTo>
                    <a:pt x="10385" y="5692"/>
                  </a:lnTo>
                  <a:lnTo>
                    <a:pt x="10340" y="5310"/>
                  </a:lnTo>
                  <a:lnTo>
                    <a:pt x="10672" y="5368"/>
                  </a:lnTo>
                  <a:lnTo>
                    <a:pt x="10808" y="5414"/>
                  </a:lnTo>
                  <a:lnTo>
                    <a:pt x="11094" y="5750"/>
                  </a:lnTo>
                  <a:lnTo>
                    <a:pt x="11019" y="6074"/>
                  </a:lnTo>
                  <a:close/>
                  <a:moveTo>
                    <a:pt x="10023" y="5831"/>
                  </a:moveTo>
                  <a:lnTo>
                    <a:pt x="10098" y="6213"/>
                  </a:lnTo>
                  <a:lnTo>
                    <a:pt x="9706" y="6109"/>
                  </a:lnTo>
                  <a:lnTo>
                    <a:pt x="9313" y="5796"/>
                  </a:lnTo>
                  <a:lnTo>
                    <a:pt x="8770" y="5773"/>
                  </a:lnTo>
                  <a:lnTo>
                    <a:pt x="8996" y="5495"/>
                  </a:lnTo>
                  <a:lnTo>
                    <a:pt x="8709" y="5252"/>
                  </a:lnTo>
                  <a:lnTo>
                    <a:pt x="8664" y="4894"/>
                  </a:lnTo>
                  <a:lnTo>
                    <a:pt x="9162" y="5033"/>
                  </a:lnTo>
                  <a:lnTo>
                    <a:pt x="9811" y="5391"/>
                  </a:lnTo>
                  <a:lnTo>
                    <a:pt x="10023" y="5831"/>
                  </a:lnTo>
                  <a:close/>
                  <a:moveTo>
                    <a:pt x="13208" y="4547"/>
                  </a:moveTo>
                  <a:lnTo>
                    <a:pt x="13494" y="4871"/>
                  </a:lnTo>
                  <a:lnTo>
                    <a:pt x="13162" y="5148"/>
                  </a:lnTo>
                  <a:lnTo>
                    <a:pt x="12709" y="5854"/>
                  </a:lnTo>
                  <a:lnTo>
                    <a:pt x="12272" y="5935"/>
                  </a:lnTo>
                  <a:lnTo>
                    <a:pt x="11743" y="5796"/>
                  </a:lnTo>
                  <a:lnTo>
                    <a:pt x="11487" y="5449"/>
                  </a:lnTo>
                  <a:lnTo>
                    <a:pt x="11487" y="5091"/>
                  </a:lnTo>
                  <a:lnTo>
                    <a:pt x="11698" y="4813"/>
                  </a:lnTo>
                  <a:lnTo>
                    <a:pt x="11245" y="4813"/>
                  </a:lnTo>
                  <a:lnTo>
                    <a:pt x="10989" y="4489"/>
                  </a:lnTo>
                  <a:lnTo>
                    <a:pt x="10808" y="3991"/>
                  </a:lnTo>
                  <a:lnTo>
                    <a:pt x="10989" y="3506"/>
                  </a:lnTo>
                  <a:lnTo>
                    <a:pt x="11170" y="3147"/>
                  </a:lnTo>
                  <a:lnTo>
                    <a:pt x="11411" y="3066"/>
                  </a:lnTo>
                  <a:lnTo>
                    <a:pt x="11306" y="2788"/>
                  </a:lnTo>
                  <a:lnTo>
                    <a:pt x="11879" y="2730"/>
                  </a:lnTo>
                  <a:lnTo>
                    <a:pt x="12166" y="3367"/>
                  </a:lnTo>
                  <a:lnTo>
                    <a:pt x="12589" y="3610"/>
                  </a:lnTo>
                  <a:lnTo>
                    <a:pt x="12996" y="3829"/>
                  </a:lnTo>
                  <a:lnTo>
                    <a:pt x="13208" y="4547"/>
                  </a:lnTo>
                  <a:close/>
                  <a:moveTo>
                    <a:pt x="17736" y="185"/>
                  </a:moveTo>
                  <a:lnTo>
                    <a:pt x="18385" y="301"/>
                  </a:lnTo>
                  <a:lnTo>
                    <a:pt x="18913" y="521"/>
                  </a:lnTo>
                  <a:lnTo>
                    <a:pt x="19351" y="902"/>
                  </a:lnTo>
                  <a:lnTo>
                    <a:pt x="19351" y="1284"/>
                  </a:lnTo>
                  <a:lnTo>
                    <a:pt x="18732" y="1886"/>
                  </a:lnTo>
                  <a:lnTo>
                    <a:pt x="18158" y="2129"/>
                  </a:lnTo>
                  <a:lnTo>
                    <a:pt x="17917" y="2430"/>
                  </a:lnTo>
                  <a:lnTo>
                    <a:pt x="18445" y="2430"/>
                  </a:lnTo>
                  <a:lnTo>
                    <a:pt x="17887" y="3170"/>
                  </a:lnTo>
                  <a:lnTo>
                    <a:pt x="17494" y="3471"/>
                  </a:lnTo>
                  <a:lnTo>
                    <a:pt x="17057" y="4373"/>
                  </a:lnTo>
                  <a:lnTo>
                    <a:pt x="16558" y="4547"/>
                  </a:lnTo>
                  <a:lnTo>
                    <a:pt x="16423" y="4767"/>
                  </a:lnTo>
                  <a:lnTo>
                    <a:pt x="15668" y="4871"/>
                  </a:lnTo>
                  <a:lnTo>
                    <a:pt x="15985" y="5010"/>
                  </a:lnTo>
                  <a:lnTo>
                    <a:pt x="15849" y="5172"/>
                  </a:lnTo>
                  <a:lnTo>
                    <a:pt x="16030" y="5634"/>
                  </a:lnTo>
                  <a:lnTo>
                    <a:pt x="15804" y="5970"/>
                  </a:lnTo>
                  <a:lnTo>
                    <a:pt x="15411" y="6213"/>
                  </a:lnTo>
                  <a:lnTo>
                    <a:pt x="15306" y="6571"/>
                  </a:lnTo>
                  <a:lnTo>
                    <a:pt x="14958" y="6814"/>
                  </a:lnTo>
                  <a:lnTo>
                    <a:pt x="14989" y="7011"/>
                  </a:lnTo>
                  <a:lnTo>
                    <a:pt x="15411" y="6976"/>
                  </a:lnTo>
                  <a:lnTo>
                    <a:pt x="15411" y="7173"/>
                  </a:lnTo>
                  <a:lnTo>
                    <a:pt x="14777" y="7636"/>
                  </a:lnTo>
                  <a:lnTo>
                    <a:pt x="14128" y="7416"/>
                  </a:lnTo>
                  <a:lnTo>
                    <a:pt x="13419" y="7555"/>
                  </a:lnTo>
                  <a:lnTo>
                    <a:pt x="13057" y="7439"/>
                  </a:lnTo>
                  <a:lnTo>
                    <a:pt x="12589" y="7416"/>
                  </a:lnTo>
                  <a:lnTo>
                    <a:pt x="12558" y="7034"/>
                  </a:lnTo>
                  <a:lnTo>
                    <a:pt x="13026" y="6837"/>
                  </a:lnTo>
                  <a:lnTo>
                    <a:pt x="12875" y="6213"/>
                  </a:lnTo>
                  <a:lnTo>
                    <a:pt x="13026" y="6155"/>
                  </a:lnTo>
                  <a:lnTo>
                    <a:pt x="13706" y="6537"/>
                  </a:lnTo>
                  <a:lnTo>
                    <a:pt x="13343" y="5970"/>
                  </a:lnTo>
                  <a:lnTo>
                    <a:pt x="12951" y="5796"/>
                  </a:lnTo>
                  <a:lnTo>
                    <a:pt x="13162" y="5414"/>
                  </a:lnTo>
                  <a:lnTo>
                    <a:pt x="13600" y="5195"/>
                  </a:lnTo>
                  <a:lnTo>
                    <a:pt x="13660" y="4848"/>
                  </a:lnTo>
                  <a:lnTo>
                    <a:pt x="13313" y="4454"/>
                  </a:lnTo>
                  <a:lnTo>
                    <a:pt x="13208" y="3887"/>
                  </a:lnTo>
                  <a:lnTo>
                    <a:pt x="13887" y="3945"/>
                  </a:lnTo>
                  <a:lnTo>
                    <a:pt x="14098" y="4049"/>
                  </a:lnTo>
                  <a:lnTo>
                    <a:pt x="14445" y="3667"/>
                  </a:lnTo>
                  <a:lnTo>
                    <a:pt x="13917" y="3529"/>
                  </a:lnTo>
                  <a:lnTo>
                    <a:pt x="13057" y="3610"/>
                  </a:lnTo>
                  <a:lnTo>
                    <a:pt x="12634" y="3228"/>
                  </a:lnTo>
                  <a:lnTo>
                    <a:pt x="12423" y="2730"/>
                  </a:lnTo>
                  <a:lnTo>
                    <a:pt x="12136" y="2349"/>
                  </a:lnTo>
                  <a:lnTo>
                    <a:pt x="12060" y="1909"/>
                  </a:lnTo>
                  <a:lnTo>
                    <a:pt x="12453" y="1666"/>
                  </a:lnTo>
                  <a:lnTo>
                    <a:pt x="12740" y="1608"/>
                  </a:lnTo>
                  <a:lnTo>
                    <a:pt x="13208" y="1388"/>
                  </a:lnTo>
                  <a:lnTo>
                    <a:pt x="13555" y="868"/>
                  </a:lnTo>
                  <a:lnTo>
                    <a:pt x="13887" y="960"/>
                  </a:lnTo>
                  <a:lnTo>
                    <a:pt x="14128" y="1342"/>
                  </a:lnTo>
                  <a:lnTo>
                    <a:pt x="14309" y="567"/>
                  </a:lnTo>
                  <a:lnTo>
                    <a:pt x="14626" y="324"/>
                  </a:lnTo>
                  <a:lnTo>
                    <a:pt x="15094" y="162"/>
                  </a:lnTo>
                  <a:lnTo>
                    <a:pt x="15804" y="81"/>
                  </a:lnTo>
                  <a:lnTo>
                    <a:pt x="15955" y="266"/>
                  </a:lnTo>
                  <a:lnTo>
                    <a:pt x="16664" y="0"/>
                  </a:lnTo>
                  <a:lnTo>
                    <a:pt x="17208" y="104"/>
                  </a:lnTo>
                  <a:lnTo>
                    <a:pt x="17736" y="18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90" name="Shape 2890"/>
            <p:cNvSpPr/>
            <p:nvPr/>
          </p:nvSpPr>
          <p:spPr>
            <a:xfrm>
              <a:off x="3977326" y="7534580"/>
              <a:ext cx="357515" cy="2025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89" y="19339"/>
                  </a:moveTo>
                  <a:lnTo>
                    <a:pt x="17589" y="21028"/>
                  </a:lnTo>
                  <a:lnTo>
                    <a:pt x="21600" y="21028"/>
                  </a:lnTo>
                  <a:lnTo>
                    <a:pt x="20829" y="21355"/>
                  </a:lnTo>
                  <a:lnTo>
                    <a:pt x="18669" y="21600"/>
                  </a:lnTo>
                  <a:lnTo>
                    <a:pt x="17589" y="21546"/>
                  </a:lnTo>
                  <a:lnTo>
                    <a:pt x="16046" y="21464"/>
                  </a:lnTo>
                  <a:lnTo>
                    <a:pt x="13886" y="21273"/>
                  </a:lnTo>
                  <a:lnTo>
                    <a:pt x="11417" y="21137"/>
                  </a:lnTo>
                  <a:lnTo>
                    <a:pt x="8486" y="20756"/>
                  </a:lnTo>
                  <a:lnTo>
                    <a:pt x="5863" y="20320"/>
                  </a:lnTo>
                  <a:lnTo>
                    <a:pt x="2160" y="19530"/>
                  </a:lnTo>
                  <a:lnTo>
                    <a:pt x="4474" y="19666"/>
                  </a:lnTo>
                  <a:lnTo>
                    <a:pt x="8023" y="20184"/>
                  </a:lnTo>
                  <a:lnTo>
                    <a:pt x="10954" y="20429"/>
                  </a:lnTo>
                  <a:lnTo>
                    <a:pt x="12497" y="20129"/>
                  </a:lnTo>
                  <a:lnTo>
                    <a:pt x="13577" y="19612"/>
                  </a:lnTo>
                  <a:lnTo>
                    <a:pt x="15737" y="19285"/>
                  </a:lnTo>
                  <a:lnTo>
                    <a:pt x="17589" y="19339"/>
                  </a:lnTo>
                  <a:close/>
                  <a:moveTo>
                    <a:pt x="18206" y="1798"/>
                  </a:moveTo>
                  <a:lnTo>
                    <a:pt x="19440" y="2451"/>
                  </a:lnTo>
                  <a:lnTo>
                    <a:pt x="21137" y="2397"/>
                  </a:lnTo>
                  <a:lnTo>
                    <a:pt x="21600" y="2506"/>
                  </a:lnTo>
                  <a:lnTo>
                    <a:pt x="20829" y="3023"/>
                  </a:lnTo>
                  <a:lnTo>
                    <a:pt x="17897" y="3214"/>
                  </a:lnTo>
                  <a:lnTo>
                    <a:pt x="17897" y="4059"/>
                  </a:lnTo>
                  <a:lnTo>
                    <a:pt x="17589" y="4195"/>
                  </a:lnTo>
                  <a:lnTo>
                    <a:pt x="18206" y="4385"/>
                  </a:lnTo>
                  <a:lnTo>
                    <a:pt x="16509" y="4712"/>
                  </a:lnTo>
                  <a:lnTo>
                    <a:pt x="14657" y="5148"/>
                  </a:lnTo>
                  <a:lnTo>
                    <a:pt x="13886" y="5611"/>
                  </a:lnTo>
                  <a:lnTo>
                    <a:pt x="14194" y="6129"/>
                  </a:lnTo>
                  <a:lnTo>
                    <a:pt x="12806" y="6646"/>
                  </a:lnTo>
                  <a:lnTo>
                    <a:pt x="13886" y="7545"/>
                  </a:lnTo>
                  <a:lnTo>
                    <a:pt x="14194" y="7681"/>
                  </a:lnTo>
                  <a:lnTo>
                    <a:pt x="14194" y="8117"/>
                  </a:lnTo>
                  <a:lnTo>
                    <a:pt x="13114" y="8635"/>
                  </a:lnTo>
                  <a:lnTo>
                    <a:pt x="13114" y="9098"/>
                  </a:lnTo>
                  <a:lnTo>
                    <a:pt x="10954" y="9424"/>
                  </a:lnTo>
                  <a:lnTo>
                    <a:pt x="10954" y="9942"/>
                  </a:lnTo>
                  <a:lnTo>
                    <a:pt x="12034" y="10514"/>
                  </a:lnTo>
                  <a:lnTo>
                    <a:pt x="10183" y="10705"/>
                  </a:lnTo>
                  <a:lnTo>
                    <a:pt x="9874" y="11168"/>
                  </a:lnTo>
                  <a:lnTo>
                    <a:pt x="9103" y="11794"/>
                  </a:lnTo>
                  <a:lnTo>
                    <a:pt x="9566" y="12502"/>
                  </a:lnTo>
                  <a:lnTo>
                    <a:pt x="8794" y="12639"/>
                  </a:lnTo>
                  <a:lnTo>
                    <a:pt x="9103" y="13292"/>
                  </a:lnTo>
                  <a:lnTo>
                    <a:pt x="10183" y="13537"/>
                  </a:lnTo>
                  <a:lnTo>
                    <a:pt x="9566" y="13810"/>
                  </a:lnTo>
                  <a:lnTo>
                    <a:pt x="10646" y="13919"/>
                  </a:lnTo>
                  <a:lnTo>
                    <a:pt x="10954" y="14109"/>
                  </a:lnTo>
                  <a:lnTo>
                    <a:pt x="9874" y="14246"/>
                  </a:lnTo>
                  <a:lnTo>
                    <a:pt x="9874" y="14627"/>
                  </a:lnTo>
                  <a:lnTo>
                    <a:pt x="9103" y="15471"/>
                  </a:lnTo>
                  <a:lnTo>
                    <a:pt x="8023" y="15989"/>
                  </a:lnTo>
                  <a:lnTo>
                    <a:pt x="8023" y="16316"/>
                  </a:lnTo>
                  <a:lnTo>
                    <a:pt x="7406" y="16779"/>
                  </a:lnTo>
                  <a:lnTo>
                    <a:pt x="5554" y="17078"/>
                  </a:lnTo>
                  <a:lnTo>
                    <a:pt x="5863" y="17787"/>
                  </a:lnTo>
                  <a:lnTo>
                    <a:pt x="6634" y="18059"/>
                  </a:lnTo>
                  <a:lnTo>
                    <a:pt x="8023" y="17977"/>
                  </a:lnTo>
                  <a:lnTo>
                    <a:pt x="8023" y="18495"/>
                  </a:lnTo>
                  <a:lnTo>
                    <a:pt x="9103" y="18958"/>
                  </a:lnTo>
                  <a:lnTo>
                    <a:pt x="15429" y="19012"/>
                  </a:lnTo>
                  <a:lnTo>
                    <a:pt x="17589" y="19094"/>
                  </a:lnTo>
                  <a:lnTo>
                    <a:pt x="15429" y="19094"/>
                  </a:lnTo>
                  <a:lnTo>
                    <a:pt x="13886" y="19285"/>
                  </a:lnTo>
                  <a:lnTo>
                    <a:pt x="11726" y="19530"/>
                  </a:lnTo>
                  <a:lnTo>
                    <a:pt x="11417" y="20238"/>
                  </a:lnTo>
                  <a:lnTo>
                    <a:pt x="10183" y="20238"/>
                  </a:lnTo>
                  <a:lnTo>
                    <a:pt x="7714" y="20047"/>
                  </a:lnTo>
                  <a:lnTo>
                    <a:pt x="4783" y="19530"/>
                  </a:lnTo>
                  <a:lnTo>
                    <a:pt x="1851" y="19094"/>
                  </a:lnTo>
                  <a:lnTo>
                    <a:pt x="771" y="18631"/>
                  </a:lnTo>
                  <a:lnTo>
                    <a:pt x="1543" y="18250"/>
                  </a:lnTo>
                  <a:lnTo>
                    <a:pt x="463" y="17787"/>
                  </a:lnTo>
                  <a:lnTo>
                    <a:pt x="0" y="16643"/>
                  </a:lnTo>
                  <a:lnTo>
                    <a:pt x="1080" y="15989"/>
                  </a:lnTo>
                  <a:lnTo>
                    <a:pt x="3703" y="15471"/>
                  </a:lnTo>
                  <a:lnTo>
                    <a:pt x="0" y="15281"/>
                  </a:lnTo>
                  <a:lnTo>
                    <a:pt x="2160" y="14763"/>
                  </a:lnTo>
                  <a:lnTo>
                    <a:pt x="2931" y="13728"/>
                  </a:lnTo>
                  <a:lnTo>
                    <a:pt x="5863" y="13919"/>
                  </a:lnTo>
                  <a:lnTo>
                    <a:pt x="7406" y="12693"/>
                  </a:lnTo>
                  <a:lnTo>
                    <a:pt x="5554" y="12502"/>
                  </a:lnTo>
                  <a:lnTo>
                    <a:pt x="4783" y="13292"/>
                  </a:lnTo>
                  <a:lnTo>
                    <a:pt x="3240" y="13211"/>
                  </a:lnTo>
                  <a:lnTo>
                    <a:pt x="4011" y="12312"/>
                  </a:lnTo>
                  <a:lnTo>
                    <a:pt x="4783" y="11277"/>
                  </a:lnTo>
                  <a:lnTo>
                    <a:pt x="5863" y="10895"/>
                  </a:lnTo>
                  <a:lnTo>
                    <a:pt x="5091" y="10323"/>
                  </a:lnTo>
                  <a:lnTo>
                    <a:pt x="5091" y="9751"/>
                  </a:lnTo>
                  <a:lnTo>
                    <a:pt x="5863" y="9670"/>
                  </a:lnTo>
                  <a:lnTo>
                    <a:pt x="7714" y="8825"/>
                  </a:lnTo>
                  <a:lnTo>
                    <a:pt x="9103" y="8008"/>
                  </a:lnTo>
                  <a:lnTo>
                    <a:pt x="10183" y="7164"/>
                  </a:lnTo>
                  <a:lnTo>
                    <a:pt x="9874" y="6455"/>
                  </a:lnTo>
                  <a:lnTo>
                    <a:pt x="10646" y="5992"/>
                  </a:lnTo>
                  <a:lnTo>
                    <a:pt x="10183" y="5366"/>
                  </a:lnTo>
                  <a:lnTo>
                    <a:pt x="11726" y="4767"/>
                  </a:lnTo>
                  <a:lnTo>
                    <a:pt x="12034" y="3813"/>
                  </a:lnTo>
                  <a:lnTo>
                    <a:pt x="13114" y="2833"/>
                  </a:lnTo>
                  <a:lnTo>
                    <a:pt x="13886" y="1743"/>
                  </a:lnTo>
                  <a:lnTo>
                    <a:pt x="13577" y="981"/>
                  </a:lnTo>
                  <a:lnTo>
                    <a:pt x="13114" y="327"/>
                  </a:lnTo>
                  <a:lnTo>
                    <a:pt x="14194" y="272"/>
                  </a:lnTo>
                  <a:lnTo>
                    <a:pt x="14966" y="0"/>
                  </a:lnTo>
                  <a:lnTo>
                    <a:pt x="16046" y="272"/>
                  </a:lnTo>
                  <a:lnTo>
                    <a:pt x="16509" y="654"/>
                  </a:lnTo>
                  <a:lnTo>
                    <a:pt x="17897" y="844"/>
                  </a:lnTo>
                  <a:lnTo>
                    <a:pt x="17126" y="1280"/>
                  </a:lnTo>
                  <a:lnTo>
                    <a:pt x="18206" y="179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91" name="Shape 2891"/>
            <p:cNvSpPr/>
            <p:nvPr/>
          </p:nvSpPr>
          <p:spPr>
            <a:xfrm>
              <a:off x="6746772" y="6371387"/>
              <a:ext cx="247708" cy="255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62" y="0"/>
                  </a:moveTo>
                  <a:lnTo>
                    <a:pt x="8907" y="1512"/>
                  </a:lnTo>
                  <a:lnTo>
                    <a:pt x="9353" y="1080"/>
                  </a:lnTo>
                  <a:lnTo>
                    <a:pt x="11134" y="648"/>
                  </a:lnTo>
                  <a:lnTo>
                    <a:pt x="13138" y="1080"/>
                  </a:lnTo>
                  <a:lnTo>
                    <a:pt x="13584" y="2160"/>
                  </a:lnTo>
                  <a:lnTo>
                    <a:pt x="15142" y="3024"/>
                  </a:lnTo>
                  <a:lnTo>
                    <a:pt x="16924" y="2160"/>
                  </a:lnTo>
                  <a:lnTo>
                    <a:pt x="17814" y="2160"/>
                  </a:lnTo>
                  <a:lnTo>
                    <a:pt x="20487" y="3024"/>
                  </a:lnTo>
                  <a:lnTo>
                    <a:pt x="21600" y="8208"/>
                  </a:lnTo>
                  <a:lnTo>
                    <a:pt x="20041" y="10800"/>
                  </a:lnTo>
                  <a:lnTo>
                    <a:pt x="18928" y="14904"/>
                  </a:lnTo>
                  <a:lnTo>
                    <a:pt x="20487" y="17928"/>
                  </a:lnTo>
                  <a:lnTo>
                    <a:pt x="20487" y="19008"/>
                  </a:lnTo>
                  <a:lnTo>
                    <a:pt x="18928" y="19008"/>
                  </a:lnTo>
                  <a:lnTo>
                    <a:pt x="16256" y="18360"/>
                  </a:lnTo>
                  <a:lnTo>
                    <a:pt x="14252" y="18360"/>
                  </a:lnTo>
                  <a:lnTo>
                    <a:pt x="9353" y="19008"/>
                  </a:lnTo>
                  <a:lnTo>
                    <a:pt x="7348" y="20520"/>
                  </a:lnTo>
                  <a:lnTo>
                    <a:pt x="3563" y="21600"/>
                  </a:lnTo>
                  <a:lnTo>
                    <a:pt x="3118" y="20952"/>
                  </a:lnTo>
                  <a:lnTo>
                    <a:pt x="3118" y="18360"/>
                  </a:lnTo>
                  <a:lnTo>
                    <a:pt x="3563" y="17928"/>
                  </a:lnTo>
                  <a:lnTo>
                    <a:pt x="3563" y="16848"/>
                  </a:lnTo>
                  <a:lnTo>
                    <a:pt x="1559" y="15336"/>
                  </a:lnTo>
                  <a:lnTo>
                    <a:pt x="445" y="14904"/>
                  </a:lnTo>
                  <a:lnTo>
                    <a:pt x="0" y="13824"/>
                  </a:lnTo>
                  <a:lnTo>
                    <a:pt x="445" y="12312"/>
                  </a:lnTo>
                  <a:lnTo>
                    <a:pt x="0" y="10800"/>
                  </a:lnTo>
                  <a:lnTo>
                    <a:pt x="445" y="9720"/>
                  </a:lnTo>
                  <a:lnTo>
                    <a:pt x="1113" y="9720"/>
                  </a:lnTo>
                  <a:lnTo>
                    <a:pt x="1113" y="7128"/>
                  </a:lnTo>
                  <a:lnTo>
                    <a:pt x="2672" y="6696"/>
                  </a:lnTo>
                  <a:lnTo>
                    <a:pt x="1559" y="4104"/>
                  </a:lnTo>
                  <a:lnTo>
                    <a:pt x="445" y="2592"/>
                  </a:lnTo>
                  <a:lnTo>
                    <a:pt x="1113" y="1080"/>
                  </a:lnTo>
                  <a:lnTo>
                    <a:pt x="1559" y="1080"/>
                  </a:lnTo>
                  <a:lnTo>
                    <a:pt x="2004" y="648"/>
                  </a:lnTo>
                  <a:lnTo>
                    <a:pt x="3118" y="1080"/>
                  </a:lnTo>
                  <a:lnTo>
                    <a:pt x="5790" y="1080"/>
                  </a:lnTo>
                  <a:lnTo>
                    <a:pt x="6903" y="0"/>
                  </a:lnTo>
                  <a:lnTo>
                    <a:pt x="7348" y="648"/>
                  </a:lnTo>
                  <a:lnTo>
                    <a:pt x="8462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92" name="Shape 2892"/>
            <p:cNvSpPr/>
            <p:nvPr/>
          </p:nvSpPr>
          <p:spPr>
            <a:xfrm>
              <a:off x="3835599" y="6287116"/>
              <a:ext cx="500518" cy="689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53" y="1120"/>
                  </a:moveTo>
                  <a:lnTo>
                    <a:pt x="12012" y="1680"/>
                  </a:lnTo>
                  <a:lnTo>
                    <a:pt x="11241" y="2080"/>
                  </a:lnTo>
                  <a:lnTo>
                    <a:pt x="10690" y="2640"/>
                  </a:lnTo>
                  <a:lnTo>
                    <a:pt x="10359" y="3600"/>
                  </a:lnTo>
                  <a:lnTo>
                    <a:pt x="10139" y="4400"/>
                  </a:lnTo>
                  <a:lnTo>
                    <a:pt x="10910" y="4400"/>
                  </a:lnTo>
                  <a:lnTo>
                    <a:pt x="11241" y="4960"/>
                  </a:lnTo>
                  <a:lnTo>
                    <a:pt x="11682" y="5280"/>
                  </a:lnTo>
                  <a:lnTo>
                    <a:pt x="11682" y="5920"/>
                  </a:lnTo>
                  <a:lnTo>
                    <a:pt x="11461" y="6240"/>
                  </a:lnTo>
                  <a:lnTo>
                    <a:pt x="11682" y="6480"/>
                  </a:lnTo>
                  <a:lnTo>
                    <a:pt x="12012" y="6640"/>
                  </a:lnTo>
                  <a:lnTo>
                    <a:pt x="12453" y="7200"/>
                  </a:lnTo>
                  <a:lnTo>
                    <a:pt x="14878" y="7040"/>
                  </a:lnTo>
                  <a:lnTo>
                    <a:pt x="15869" y="7200"/>
                  </a:lnTo>
                  <a:lnTo>
                    <a:pt x="16971" y="8320"/>
                  </a:lnTo>
                  <a:lnTo>
                    <a:pt x="17743" y="8160"/>
                  </a:lnTo>
                  <a:lnTo>
                    <a:pt x="18955" y="8160"/>
                  </a:lnTo>
                  <a:lnTo>
                    <a:pt x="20057" y="8000"/>
                  </a:lnTo>
                  <a:lnTo>
                    <a:pt x="20608" y="8320"/>
                  </a:lnTo>
                  <a:lnTo>
                    <a:pt x="20278" y="9120"/>
                  </a:lnTo>
                  <a:lnTo>
                    <a:pt x="20057" y="9440"/>
                  </a:lnTo>
                  <a:lnTo>
                    <a:pt x="19837" y="10240"/>
                  </a:lnTo>
                  <a:lnTo>
                    <a:pt x="20057" y="11200"/>
                  </a:lnTo>
                  <a:lnTo>
                    <a:pt x="20829" y="11600"/>
                  </a:lnTo>
                  <a:lnTo>
                    <a:pt x="20829" y="11920"/>
                  </a:lnTo>
                  <a:lnTo>
                    <a:pt x="19837" y="12480"/>
                  </a:lnTo>
                  <a:lnTo>
                    <a:pt x="20608" y="12720"/>
                  </a:lnTo>
                  <a:lnTo>
                    <a:pt x="21049" y="13280"/>
                  </a:lnTo>
                  <a:lnTo>
                    <a:pt x="21600" y="14560"/>
                  </a:lnTo>
                  <a:lnTo>
                    <a:pt x="21049" y="14560"/>
                  </a:lnTo>
                  <a:lnTo>
                    <a:pt x="20829" y="13840"/>
                  </a:lnTo>
                  <a:lnTo>
                    <a:pt x="20278" y="13440"/>
                  </a:lnTo>
                  <a:lnTo>
                    <a:pt x="19837" y="14000"/>
                  </a:lnTo>
                  <a:lnTo>
                    <a:pt x="16420" y="13840"/>
                  </a:lnTo>
                  <a:lnTo>
                    <a:pt x="16420" y="14800"/>
                  </a:lnTo>
                  <a:lnTo>
                    <a:pt x="17412" y="14800"/>
                  </a:lnTo>
                  <a:lnTo>
                    <a:pt x="17192" y="15360"/>
                  </a:lnTo>
                  <a:lnTo>
                    <a:pt x="16971" y="15120"/>
                  </a:lnTo>
                  <a:lnTo>
                    <a:pt x="15869" y="15360"/>
                  </a:lnTo>
                  <a:lnTo>
                    <a:pt x="15869" y="16320"/>
                  </a:lnTo>
                  <a:lnTo>
                    <a:pt x="16641" y="16880"/>
                  </a:lnTo>
                  <a:lnTo>
                    <a:pt x="16971" y="17600"/>
                  </a:lnTo>
                  <a:lnTo>
                    <a:pt x="16971" y="18160"/>
                  </a:lnTo>
                  <a:lnTo>
                    <a:pt x="16090" y="21600"/>
                  </a:lnTo>
                  <a:lnTo>
                    <a:pt x="15318" y="20880"/>
                  </a:lnTo>
                  <a:lnTo>
                    <a:pt x="14547" y="20880"/>
                  </a:lnTo>
                  <a:lnTo>
                    <a:pt x="15869" y="19680"/>
                  </a:lnTo>
                  <a:lnTo>
                    <a:pt x="14547" y="18960"/>
                  </a:lnTo>
                  <a:lnTo>
                    <a:pt x="13555" y="19120"/>
                  </a:lnTo>
                  <a:lnTo>
                    <a:pt x="12784" y="18960"/>
                  </a:lnTo>
                  <a:lnTo>
                    <a:pt x="11682" y="19360"/>
                  </a:lnTo>
                  <a:lnTo>
                    <a:pt x="10359" y="19120"/>
                  </a:lnTo>
                  <a:lnTo>
                    <a:pt x="9367" y="17840"/>
                  </a:lnTo>
                  <a:lnTo>
                    <a:pt x="8596" y="17440"/>
                  </a:lnTo>
                  <a:lnTo>
                    <a:pt x="8045" y="16880"/>
                  </a:lnTo>
                  <a:lnTo>
                    <a:pt x="6722" y="16080"/>
                  </a:lnTo>
                  <a:lnTo>
                    <a:pt x="6502" y="16320"/>
                  </a:lnTo>
                  <a:lnTo>
                    <a:pt x="5400" y="15920"/>
                  </a:lnTo>
                  <a:lnTo>
                    <a:pt x="4629" y="15520"/>
                  </a:lnTo>
                  <a:lnTo>
                    <a:pt x="4188" y="15920"/>
                  </a:lnTo>
                  <a:lnTo>
                    <a:pt x="2535" y="15760"/>
                  </a:lnTo>
                  <a:lnTo>
                    <a:pt x="2314" y="14960"/>
                  </a:lnTo>
                  <a:lnTo>
                    <a:pt x="1763" y="15120"/>
                  </a:lnTo>
                  <a:lnTo>
                    <a:pt x="220" y="14400"/>
                  </a:lnTo>
                  <a:lnTo>
                    <a:pt x="0" y="14000"/>
                  </a:lnTo>
                  <a:lnTo>
                    <a:pt x="551" y="13840"/>
                  </a:lnTo>
                  <a:lnTo>
                    <a:pt x="551" y="13280"/>
                  </a:lnTo>
                  <a:lnTo>
                    <a:pt x="992" y="12720"/>
                  </a:lnTo>
                  <a:lnTo>
                    <a:pt x="1763" y="12720"/>
                  </a:lnTo>
                  <a:lnTo>
                    <a:pt x="2535" y="11920"/>
                  </a:lnTo>
                  <a:lnTo>
                    <a:pt x="3416" y="11200"/>
                  </a:lnTo>
                  <a:lnTo>
                    <a:pt x="2535" y="10800"/>
                  </a:lnTo>
                  <a:lnTo>
                    <a:pt x="2865" y="10080"/>
                  </a:lnTo>
                  <a:lnTo>
                    <a:pt x="2535" y="8880"/>
                  </a:lnTo>
                  <a:lnTo>
                    <a:pt x="2865" y="8560"/>
                  </a:lnTo>
                  <a:lnTo>
                    <a:pt x="2535" y="7600"/>
                  </a:lnTo>
                  <a:lnTo>
                    <a:pt x="1763" y="6800"/>
                  </a:lnTo>
                  <a:lnTo>
                    <a:pt x="2094" y="6240"/>
                  </a:lnTo>
                  <a:lnTo>
                    <a:pt x="2535" y="6240"/>
                  </a:lnTo>
                  <a:lnTo>
                    <a:pt x="3086" y="5920"/>
                  </a:lnTo>
                  <a:lnTo>
                    <a:pt x="2535" y="5120"/>
                  </a:lnTo>
                  <a:lnTo>
                    <a:pt x="2865" y="4960"/>
                  </a:lnTo>
                  <a:lnTo>
                    <a:pt x="3637" y="4960"/>
                  </a:lnTo>
                  <a:lnTo>
                    <a:pt x="4959" y="4160"/>
                  </a:lnTo>
                  <a:lnTo>
                    <a:pt x="5731" y="4000"/>
                  </a:lnTo>
                  <a:lnTo>
                    <a:pt x="5731" y="3440"/>
                  </a:lnTo>
                  <a:lnTo>
                    <a:pt x="6282" y="2480"/>
                  </a:lnTo>
                  <a:lnTo>
                    <a:pt x="7273" y="1680"/>
                  </a:lnTo>
                  <a:lnTo>
                    <a:pt x="8265" y="1680"/>
                  </a:lnTo>
                  <a:lnTo>
                    <a:pt x="8596" y="1520"/>
                  </a:lnTo>
                  <a:lnTo>
                    <a:pt x="9918" y="1520"/>
                  </a:lnTo>
                  <a:lnTo>
                    <a:pt x="11241" y="960"/>
                  </a:lnTo>
                  <a:lnTo>
                    <a:pt x="12012" y="560"/>
                  </a:lnTo>
                  <a:lnTo>
                    <a:pt x="12784" y="0"/>
                  </a:lnTo>
                  <a:lnTo>
                    <a:pt x="13555" y="240"/>
                  </a:lnTo>
                  <a:lnTo>
                    <a:pt x="13776" y="400"/>
                  </a:lnTo>
                  <a:lnTo>
                    <a:pt x="13555" y="960"/>
                  </a:lnTo>
                  <a:lnTo>
                    <a:pt x="12453" y="112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93" name="Shape 2893"/>
            <p:cNvSpPr/>
            <p:nvPr/>
          </p:nvSpPr>
          <p:spPr>
            <a:xfrm>
              <a:off x="3544480" y="6340744"/>
              <a:ext cx="145560" cy="12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3" y="0"/>
                  </a:moveTo>
                  <a:lnTo>
                    <a:pt x="6442" y="2250"/>
                  </a:lnTo>
                  <a:lnTo>
                    <a:pt x="8337" y="1350"/>
                  </a:lnTo>
                  <a:lnTo>
                    <a:pt x="9853" y="1350"/>
                  </a:lnTo>
                  <a:lnTo>
                    <a:pt x="10989" y="3600"/>
                  </a:lnTo>
                  <a:lnTo>
                    <a:pt x="12505" y="3600"/>
                  </a:lnTo>
                  <a:lnTo>
                    <a:pt x="14400" y="2250"/>
                  </a:lnTo>
                  <a:lnTo>
                    <a:pt x="18189" y="8550"/>
                  </a:lnTo>
                  <a:lnTo>
                    <a:pt x="21600" y="11700"/>
                  </a:lnTo>
                  <a:lnTo>
                    <a:pt x="18947" y="13050"/>
                  </a:lnTo>
                  <a:lnTo>
                    <a:pt x="18947" y="15300"/>
                  </a:lnTo>
                  <a:lnTo>
                    <a:pt x="19705" y="16200"/>
                  </a:lnTo>
                  <a:lnTo>
                    <a:pt x="18947" y="17100"/>
                  </a:lnTo>
                  <a:lnTo>
                    <a:pt x="19705" y="19350"/>
                  </a:lnTo>
                  <a:lnTo>
                    <a:pt x="18947" y="20250"/>
                  </a:lnTo>
                  <a:lnTo>
                    <a:pt x="18947" y="21600"/>
                  </a:lnTo>
                  <a:lnTo>
                    <a:pt x="15158" y="20250"/>
                  </a:lnTo>
                  <a:lnTo>
                    <a:pt x="13642" y="18450"/>
                  </a:lnTo>
                  <a:lnTo>
                    <a:pt x="14400" y="17100"/>
                  </a:lnTo>
                  <a:lnTo>
                    <a:pt x="14400" y="16200"/>
                  </a:lnTo>
                  <a:lnTo>
                    <a:pt x="12505" y="13950"/>
                  </a:lnTo>
                  <a:lnTo>
                    <a:pt x="10989" y="13050"/>
                  </a:lnTo>
                  <a:lnTo>
                    <a:pt x="8337" y="11700"/>
                  </a:lnTo>
                  <a:lnTo>
                    <a:pt x="8337" y="9900"/>
                  </a:lnTo>
                  <a:lnTo>
                    <a:pt x="6442" y="8550"/>
                  </a:lnTo>
                  <a:lnTo>
                    <a:pt x="6442" y="10800"/>
                  </a:lnTo>
                  <a:lnTo>
                    <a:pt x="5305" y="11700"/>
                  </a:lnTo>
                  <a:lnTo>
                    <a:pt x="3789" y="9900"/>
                  </a:lnTo>
                  <a:lnTo>
                    <a:pt x="1895" y="9900"/>
                  </a:lnTo>
                  <a:lnTo>
                    <a:pt x="1137" y="7650"/>
                  </a:lnTo>
                  <a:lnTo>
                    <a:pt x="1137" y="5400"/>
                  </a:lnTo>
                  <a:lnTo>
                    <a:pt x="1895" y="3600"/>
                  </a:lnTo>
                  <a:lnTo>
                    <a:pt x="0" y="2250"/>
                  </a:lnTo>
                  <a:lnTo>
                    <a:pt x="1895" y="1350"/>
                  </a:lnTo>
                  <a:lnTo>
                    <a:pt x="2653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94" name="Shape 2894"/>
            <p:cNvSpPr/>
            <p:nvPr/>
          </p:nvSpPr>
          <p:spPr>
            <a:xfrm>
              <a:off x="3580234" y="5822350"/>
              <a:ext cx="454553" cy="150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79" y="2563"/>
                  </a:moveTo>
                  <a:lnTo>
                    <a:pt x="11528" y="5125"/>
                  </a:lnTo>
                  <a:lnTo>
                    <a:pt x="13227" y="4393"/>
                  </a:lnTo>
                  <a:lnTo>
                    <a:pt x="13834" y="5858"/>
                  </a:lnTo>
                  <a:lnTo>
                    <a:pt x="15533" y="10251"/>
                  </a:lnTo>
                  <a:lnTo>
                    <a:pt x="16746" y="12814"/>
                  </a:lnTo>
                  <a:lnTo>
                    <a:pt x="17596" y="12081"/>
                  </a:lnTo>
                  <a:lnTo>
                    <a:pt x="18688" y="13912"/>
                  </a:lnTo>
                  <a:lnTo>
                    <a:pt x="18445" y="15376"/>
                  </a:lnTo>
                  <a:lnTo>
                    <a:pt x="20144" y="16475"/>
                  </a:lnTo>
                  <a:lnTo>
                    <a:pt x="21600" y="19037"/>
                  </a:lnTo>
                  <a:lnTo>
                    <a:pt x="21236" y="19769"/>
                  </a:lnTo>
                  <a:lnTo>
                    <a:pt x="20144" y="20868"/>
                  </a:lnTo>
                  <a:lnTo>
                    <a:pt x="17231" y="20868"/>
                  </a:lnTo>
                  <a:lnTo>
                    <a:pt x="14440" y="21600"/>
                  </a:lnTo>
                  <a:lnTo>
                    <a:pt x="15897" y="18305"/>
                  </a:lnTo>
                  <a:lnTo>
                    <a:pt x="14926" y="16475"/>
                  </a:lnTo>
                  <a:lnTo>
                    <a:pt x="13591" y="15376"/>
                  </a:lnTo>
                  <a:lnTo>
                    <a:pt x="12984" y="13912"/>
                  </a:lnTo>
                  <a:lnTo>
                    <a:pt x="12742" y="10251"/>
                  </a:lnTo>
                  <a:lnTo>
                    <a:pt x="11528" y="10251"/>
                  </a:lnTo>
                  <a:lnTo>
                    <a:pt x="9587" y="8786"/>
                  </a:lnTo>
                  <a:lnTo>
                    <a:pt x="8980" y="7688"/>
                  </a:lnTo>
                  <a:lnTo>
                    <a:pt x="6310" y="6956"/>
                  </a:lnTo>
                  <a:lnTo>
                    <a:pt x="5825" y="5125"/>
                  </a:lnTo>
                  <a:lnTo>
                    <a:pt x="6310" y="3295"/>
                  </a:lnTo>
                  <a:lnTo>
                    <a:pt x="4611" y="3295"/>
                  </a:lnTo>
                  <a:lnTo>
                    <a:pt x="3155" y="6956"/>
                  </a:lnTo>
                  <a:lnTo>
                    <a:pt x="2306" y="6956"/>
                  </a:lnTo>
                  <a:lnTo>
                    <a:pt x="2063" y="8786"/>
                  </a:lnTo>
                  <a:lnTo>
                    <a:pt x="0" y="8786"/>
                  </a:lnTo>
                  <a:lnTo>
                    <a:pt x="1213" y="6956"/>
                  </a:lnTo>
                  <a:lnTo>
                    <a:pt x="1820" y="4393"/>
                  </a:lnTo>
                  <a:lnTo>
                    <a:pt x="2670" y="2563"/>
                  </a:lnTo>
                  <a:lnTo>
                    <a:pt x="3519" y="1831"/>
                  </a:lnTo>
                  <a:lnTo>
                    <a:pt x="5218" y="732"/>
                  </a:lnTo>
                  <a:lnTo>
                    <a:pt x="5461" y="0"/>
                  </a:lnTo>
                  <a:lnTo>
                    <a:pt x="7281" y="732"/>
                  </a:lnTo>
                  <a:lnTo>
                    <a:pt x="8980" y="732"/>
                  </a:lnTo>
                  <a:lnTo>
                    <a:pt x="10679" y="256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95" name="Shape 2895"/>
            <p:cNvSpPr/>
            <p:nvPr/>
          </p:nvSpPr>
          <p:spPr>
            <a:xfrm>
              <a:off x="8455171" y="5235007"/>
              <a:ext cx="74059" cy="30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152" y="12600"/>
                  </a:lnTo>
                  <a:lnTo>
                    <a:pt x="14152" y="21600"/>
                  </a:lnTo>
                  <a:lnTo>
                    <a:pt x="8938" y="21600"/>
                  </a:lnTo>
                  <a:lnTo>
                    <a:pt x="8938" y="18000"/>
                  </a:lnTo>
                  <a:lnTo>
                    <a:pt x="5214" y="18000"/>
                  </a:lnTo>
                  <a:lnTo>
                    <a:pt x="2234" y="21600"/>
                  </a:lnTo>
                  <a:lnTo>
                    <a:pt x="0" y="18000"/>
                  </a:lnTo>
                  <a:lnTo>
                    <a:pt x="2234" y="9000"/>
                  </a:lnTo>
                  <a:lnTo>
                    <a:pt x="10428" y="90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96" name="Shape 2896"/>
            <p:cNvSpPr/>
            <p:nvPr/>
          </p:nvSpPr>
          <p:spPr>
            <a:xfrm>
              <a:off x="8432189" y="5260544"/>
              <a:ext cx="71504" cy="30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0"/>
                  </a:moveTo>
                  <a:lnTo>
                    <a:pt x="16200" y="3600"/>
                  </a:lnTo>
                  <a:lnTo>
                    <a:pt x="17743" y="3600"/>
                  </a:lnTo>
                  <a:lnTo>
                    <a:pt x="20057" y="0"/>
                  </a:lnTo>
                  <a:lnTo>
                    <a:pt x="21600" y="3600"/>
                  </a:lnTo>
                  <a:lnTo>
                    <a:pt x="10800" y="21600"/>
                  </a:lnTo>
                  <a:lnTo>
                    <a:pt x="3857" y="16200"/>
                  </a:lnTo>
                  <a:lnTo>
                    <a:pt x="0" y="0"/>
                  </a:lnTo>
                  <a:lnTo>
                    <a:pt x="16200" y="0"/>
                  </a:lnTo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97" name="Shape 2897"/>
            <p:cNvSpPr/>
            <p:nvPr/>
          </p:nvSpPr>
          <p:spPr>
            <a:xfrm>
              <a:off x="7604803" y="4353994"/>
              <a:ext cx="278350" cy="163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39" y="0"/>
                  </a:moveTo>
                  <a:lnTo>
                    <a:pt x="7530" y="1350"/>
                  </a:lnTo>
                  <a:lnTo>
                    <a:pt x="8917" y="0"/>
                  </a:lnTo>
                  <a:lnTo>
                    <a:pt x="10701" y="3038"/>
                  </a:lnTo>
                  <a:lnTo>
                    <a:pt x="13079" y="4050"/>
                  </a:lnTo>
                  <a:lnTo>
                    <a:pt x="12683" y="6413"/>
                  </a:lnTo>
                  <a:lnTo>
                    <a:pt x="14466" y="7763"/>
                  </a:lnTo>
                  <a:lnTo>
                    <a:pt x="14862" y="5400"/>
                  </a:lnTo>
                  <a:lnTo>
                    <a:pt x="17240" y="6413"/>
                  </a:lnTo>
                  <a:lnTo>
                    <a:pt x="17240" y="9450"/>
                  </a:lnTo>
                  <a:lnTo>
                    <a:pt x="19618" y="9450"/>
                  </a:lnTo>
                  <a:lnTo>
                    <a:pt x="21600" y="13500"/>
                  </a:lnTo>
                  <a:lnTo>
                    <a:pt x="20609" y="14175"/>
                  </a:lnTo>
                  <a:lnTo>
                    <a:pt x="19618" y="15862"/>
                  </a:lnTo>
                  <a:lnTo>
                    <a:pt x="19222" y="15862"/>
                  </a:lnTo>
                  <a:lnTo>
                    <a:pt x="18628" y="17550"/>
                  </a:lnTo>
                  <a:lnTo>
                    <a:pt x="18231" y="18225"/>
                  </a:lnTo>
                  <a:lnTo>
                    <a:pt x="18231" y="19238"/>
                  </a:lnTo>
                  <a:lnTo>
                    <a:pt x="17240" y="19912"/>
                  </a:lnTo>
                  <a:lnTo>
                    <a:pt x="15853" y="19912"/>
                  </a:lnTo>
                  <a:lnTo>
                    <a:pt x="15457" y="21600"/>
                  </a:lnTo>
                  <a:lnTo>
                    <a:pt x="13475" y="19912"/>
                  </a:lnTo>
                  <a:lnTo>
                    <a:pt x="12088" y="19912"/>
                  </a:lnTo>
                  <a:lnTo>
                    <a:pt x="9710" y="17550"/>
                  </a:lnTo>
                  <a:lnTo>
                    <a:pt x="8917" y="18225"/>
                  </a:lnTo>
                  <a:lnTo>
                    <a:pt x="6936" y="21600"/>
                  </a:lnTo>
                  <a:lnTo>
                    <a:pt x="4558" y="19238"/>
                  </a:lnTo>
                  <a:lnTo>
                    <a:pt x="2774" y="15862"/>
                  </a:lnTo>
                  <a:lnTo>
                    <a:pt x="793" y="13500"/>
                  </a:lnTo>
                  <a:lnTo>
                    <a:pt x="396" y="10125"/>
                  </a:lnTo>
                  <a:lnTo>
                    <a:pt x="0" y="7087"/>
                  </a:lnTo>
                  <a:lnTo>
                    <a:pt x="2378" y="5400"/>
                  </a:lnTo>
                  <a:lnTo>
                    <a:pt x="3765" y="4050"/>
                  </a:lnTo>
                  <a:lnTo>
                    <a:pt x="5549" y="1350"/>
                  </a:lnTo>
                  <a:lnTo>
                    <a:pt x="6539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98" name="Shape 2898"/>
            <p:cNvSpPr/>
            <p:nvPr/>
          </p:nvSpPr>
          <p:spPr>
            <a:xfrm>
              <a:off x="7344330" y="4093520"/>
              <a:ext cx="375390" cy="50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98" y="0"/>
                  </a:moveTo>
                  <a:lnTo>
                    <a:pt x="9698" y="992"/>
                  </a:lnTo>
                  <a:lnTo>
                    <a:pt x="11755" y="1873"/>
                  </a:lnTo>
                  <a:lnTo>
                    <a:pt x="11755" y="2865"/>
                  </a:lnTo>
                  <a:lnTo>
                    <a:pt x="14253" y="2314"/>
                  </a:lnTo>
                  <a:lnTo>
                    <a:pt x="15576" y="1543"/>
                  </a:lnTo>
                  <a:lnTo>
                    <a:pt x="18367" y="2645"/>
                  </a:lnTo>
                  <a:lnTo>
                    <a:pt x="19396" y="3637"/>
                  </a:lnTo>
                  <a:lnTo>
                    <a:pt x="20131" y="5180"/>
                  </a:lnTo>
                  <a:lnTo>
                    <a:pt x="19396" y="5951"/>
                  </a:lnTo>
                  <a:lnTo>
                    <a:pt x="20131" y="7053"/>
                  </a:lnTo>
                  <a:lnTo>
                    <a:pt x="20865" y="8596"/>
                  </a:lnTo>
                  <a:lnTo>
                    <a:pt x="20571" y="9698"/>
                  </a:lnTo>
                  <a:lnTo>
                    <a:pt x="21600" y="11241"/>
                  </a:lnTo>
                  <a:lnTo>
                    <a:pt x="20571" y="11682"/>
                  </a:lnTo>
                  <a:lnTo>
                    <a:pt x="19837" y="11241"/>
                  </a:lnTo>
                  <a:lnTo>
                    <a:pt x="19102" y="11682"/>
                  </a:lnTo>
                  <a:lnTo>
                    <a:pt x="17780" y="12563"/>
                  </a:lnTo>
                  <a:lnTo>
                    <a:pt x="16751" y="13004"/>
                  </a:lnTo>
                  <a:lnTo>
                    <a:pt x="14988" y="13555"/>
                  </a:lnTo>
                  <a:lnTo>
                    <a:pt x="15282" y="14547"/>
                  </a:lnTo>
                  <a:lnTo>
                    <a:pt x="15576" y="15649"/>
                  </a:lnTo>
                  <a:lnTo>
                    <a:pt x="17045" y="16420"/>
                  </a:lnTo>
                  <a:lnTo>
                    <a:pt x="18367" y="17522"/>
                  </a:lnTo>
                  <a:lnTo>
                    <a:pt x="17339" y="18735"/>
                  </a:lnTo>
                  <a:lnTo>
                    <a:pt x="16751" y="19065"/>
                  </a:lnTo>
                  <a:lnTo>
                    <a:pt x="17045" y="20829"/>
                  </a:lnTo>
                  <a:lnTo>
                    <a:pt x="16751" y="21159"/>
                  </a:lnTo>
                  <a:lnTo>
                    <a:pt x="16016" y="20608"/>
                  </a:lnTo>
                  <a:lnTo>
                    <a:pt x="14988" y="20608"/>
                  </a:lnTo>
                  <a:lnTo>
                    <a:pt x="13224" y="21159"/>
                  </a:lnTo>
                  <a:lnTo>
                    <a:pt x="11167" y="20829"/>
                  </a:lnTo>
                  <a:lnTo>
                    <a:pt x="10727" y="21600"/>
                  </a:lnTo>
                  <a:lnTo>
                    <a:pt x="9404" y="20829"/>
                  </a:lnTo>
                  <a:lnTo>
                    <a:pt x="8669" y="21159"/>
                  </a:lnTo>
                  <a:lnTo>
                    <a:pt x="6318" y="20388"/>
                  </a:lnTo>
                  <a:lnTo>
                    <a:pt x="5584" y="20829"/>
                  </a:lnTo>
                  <a:lnTo>
                    <a:pt x="3527" y="20829"/>
                  </a:lnTo>
                  <a:lnTo>
                    <a:pt x="3820" y="19065"/>
                  </a:lnTo>
                  <a:lnTo>
                    <a:pt x="5290" y="16971"/>
                  </a:lnTo>
                  <a:lnTo>
                    <a:pt x="1763" y="16641"/>
                  </a:lnTo>
                  <a:lnTo>
                    <a:pt x="735" y="15869"/>
                  </a:lnTo>
                  <a:lnTo>
                    <a:pt x="735" y="14547"/>
                  </a:lnTo>
                  <a:lnTo>
                    <a:pt x="294" y="14106"/>
                  </a:lnTo>
                  <a:lnTo>
                    <a:pt x="294" y="12233"/>
                  </a:lnTo>
                  <a:lnTo>
                    <a:pt x="0" y="9147"/>
                  </a:lnTo>
                  <a:lnTo>
                    <a:pt x="1763" y="9147"/>
                  </a:lnTo>
                  <a:lnTo>
                    <a:pt x="2057" y="8045"/>
                  </a:lnTo>
                  <a:lnTo>
                    <a:pt x="2792" y="5510"/>
                  </a:lnTo>
                  <a:lnTo>
                    <a:pt x="2498" y="4408"/>
                  </a:lnTo>
                  <a:lnTo>
                    <a:pt x="2792" y="3637"/>
                  </a:lnTo>
                  <a:lnTo>
                    <a:pt x="4849" y="3637"/>
                  </a:lnTo>
                  <a:lnTo>
                    <a:pt x="5290" y="4408"/>
                  </a:lnTo>
                  <a:lnTo>
                    <a:pt x="6906" y="2865"/>
                  </a:lnTo>
                  <a:lnTo>
                    <a:pt x="6318" y="1543"/>
                  </a:lnTo>
                  <a:lnTo>
                    <a:pt x="6318" y="0"/>
                  </a:lnTo>
                  <a:lnTo>
                    <a:pt x="7935" y="220"/>
                  </a:lnTo>
                  <a:lnTo>
                    <a:pt x="9698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899" name="Shape 2899"/>
            <p:cNvSpPr/>
            <p:nvPr/>
          </p:nvSpPr>
          <p:spPr>
            <a:xfrm>
              <a:off x="7436261" y="3886674"/>
              <a:ext cx="186419" cy="219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572"/>
                  </a:moveTo>
                  <a:lnTo>
                    <a:pt x="18641" y="21600"/>
                  </a:lnTo>
                  <a:lnTo>
                    <a:pt x="13907" y="17330"/>
                  </a:lnTo>
                  <a:lnTo>
                    <a:pt x="13019" y="14316"/>
                  </a:lnTo>
                  <a:lnTo>
                    <a:pt x="20121" y="12056"/>
                  </a:lnTo>
                  <a:lnTo>
                    <a:pt x="21600" y="15572"/>
                  </a:lnTo>
                  <a:close/>
                  <a:moveTo>
                    <a:pt x="13019" y="9042"/>
                  </a:moveTo>
                  <a:lnTo>
                    <a:pt x="12427" y="12056"/>
                  </a:lnTo>
                  <a:lnTo>
                    <a:pt x="10948" y="11302"/>
                  </a:lnTo>
                  <a:lnTo>
                    <a:pt x="7693" y="16828"/>
                  </a:lnTo>
                  <a:lnTo>
                    <a:pt x="8877" y="19842"/>
                  </a:lnTo>
                  <a:lnTo>
                    <a:pt x="5326" y="20847"/>
                  </a:lnTo>
                  <a:lnTo>
                    <a:pt x="2071" y="19842"/>
                  </a:lnTo>
                  <a:lnTo>
                    <a:pt x="0" y="16074"/>
                  </a:lnTo>
                  <a:lnTo>
                    <a:pt x="0" y="8540"/>
                  </a:lnTo>
                  <a:lnTo>
                    <a:pt x="592" y="6530"/>
                  </a:lnTo>
                  <a:lnTo>
                    <a:pt x="2071" y="4270"/>
                  </a:lnTo>
                  <a:lnTo>
                    <a:pt x="6214" y="4270"/>
                  </a:lnTo>
                  <a:lnTo>
                    <a:pt x="7693" y="2009"/>
                  </a:lnTo>
                  <a:lnTo>
                    <a:pt x="11836" y="0"/>
                  </a:lnTo>
                  <a:lnTo>
                    <a:pt x="11836" y="3767"/>
                  </a:lnTo>
                  <a:lnTo>
                    <a:pt x="10356" y="6028"/>
                  </a:lnTo>
                  <a:lnTo>
                    <a:pt x="10948" y="7786"/>
                  </a:lnTo>
                  <a:lnTo>
                    <a:pt x="13019" y="904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00" name="Shape 2900"/>
            <p:cNvSpPr/>
            <p:nvPr/>
          </p:nvSpPr>
          <p:spPr>
            <a:xfrm>
              <a:off x="4124162" y="5967909"/>
              <a:ext cx="150667" cy="1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56" y="0"/>
                  </a:moveTo>
                  <a:lnTo>
                    <a:pt x="10617" y="2160"/>
                  </a:lnTo>
                  <a:lnTo>
                    <a:pt x="12081" y="2160"/>
                  </a:lnTo>
                  <a:lnTo>
                    <a:pt x="13180" y="6480"/>
                  </a:lnTo>
                  <a:lnTo>
                    <a:pt x="16475" y="4860"/>
                  </a:lnTo>
                  <a:lnTo>
                    <a:pt x="16475" y="8640"/>
                  </a:lnTo>
                  <a:lnTo>
                    <a:pt x="18305" y="8640"/>
                  </a:lnTo>
                  <a:lnTo>
                    <a:pt x="21600" y="12420"/>
                  </a:lnTo>
                  <a:lnTo>
                    <a:pt x="19037" y="15120"/>
                  </a:lnTo>
                  <a:lnTo>
                    <a:pt x="16475" y="14040"/>
                  </a:lnTo>
                  <a:lnTo>
                    <a:pt x="13912" y="15120"/>
                  </a:lnTo>
                  <a:lnTo>
                    <a:pt x="12081" y="14040"/>
                  </a:lnTo>
                  <a:lnTo>
                    <a:pt x="11349" y="15120"/>
                  </a:lnTo>
                  <a:lnTo>
                    <a:pt x="8786" y="16200"/>
                  </a:lnTo>
                  <a:lnTo>
                    <a:pt x="8054" y="14040"/>
                  </a:lnTo>
                  <a:lnTo>
                    <a:pt x="6224" y="15120"/>
                  </a:lnTo>
                  <a:lnTo>
                    <a:pt x="3661" y="21600"/>
                  </a:lnTo>
                  <a:lnTo>
                    <a:pt x="1831" y="20520"/>
                  </a:lnTo>
                  <a:lnTo>
                    <a:pt x="1831" y="15120"/>
                  </a:lnTo>
                  <a:lnTo>
                    <a:pt x="0" y="12420"/>
                  </a:lnTo>
                  <a:lnTo>
                    <a:pt x="1831" y="11340"/>
                  </a:lnTo>
                  <a:lnTo>
                    <a:pt x="1831" y="0"/>
                  </a:lnTo>
                  <a:lnTo>
                    <a:pt x="6956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01" name="Shape 2901"/>
            <p:cNvSpPr/>
            <p:nvPr/>
          </p:nvSpPr>
          <p:spPr>
            <a:xfrm>
              <a:off x="3751327" y="6746775"/>
              <a:ext cx="240046" cy="260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83" y="0"/>
                  </a:moveTo>
                  <a:lnTo>
                    <a:pt x="11260" y="1906"/>
                  </a:lnTo>
                  <a:lnTo>
                    <a:pt x="12409" y="1482"/>
                  </a:lnTo>
                  <a:lnTo>
                    <a:pt x="12868" y="3600"/>
                  </a:lnTo>
                  <a:lnTo>
                    <a:pt x="16315" y="4024"/>
                  </a:lnTo>
                  <a:lnTo>
                    <a:pt x="17234" y="2965"/>
                  </a:lnTo>
                  <a:lnTo>
                    <a:pt x="18843" y="4447"/>
                  </a:lnTo>
                  <a:lnTo>
                    <a:pt x="21140" y="5082"/>
                  </a:lnTo>
                  <a:lnTo>
                    <a:pt x="21600" y="7624"/>
                  </a:lnTo>
                  <a:lnTo>
                    <a:pt x="19991" y="9953"/>
                  </a:lnTo>
                  <a:lnTo>
                    <a:pt x="16315" y="13553"/>
                  </a:lnTo>
                  <a:lnTo>
                    <a:pt x="11260" y="15035"/>
                  </a:lnTo>
                  <a:lnTo>
                    <a:pt x="9191" y="18000"/>
                  </a:lnTo>
                  <a:lnTo>
                    <a:pt x="8732" y="20118"/>
                  </a:lnTo>
                  <a:lnTo>
                    <a:pt x="6434" y="21600"/>
                  </a:lnTo>
                  <a:lnTo>
                    <a:pt x="4826" y="20118"/>
                  </a:lnTo>
                  <a:lnTo>
                    <a:pt x="3217" y="19482"/>
                  </a:lnTo>
                  <a:lnTo>
                    <a:pt x="2068" y="19482"/>
                  </a:lnTo>
                  <a:lnTo>
                    <a:pt x="1609" y="18635"/>
                  </a:lnTo>
                  <a:lnTo>
                    <a:pt x="2757" y="17576"/>
                  </a:lnTo>
                  <a:lnTo>
                    <a:pt x="2068" y="16518"/>
                  </a:lnTo>
                  <a:lnTo>
                    <a:pt x="4366" y="13553"/>
                  </a:lnTo>
                  <a:lnTo>
                    <a:pt x="3677" y="12071"/>
                  </a:lnTo>
                  <a:lnTo>
                    <a:pt x="2068" y="13976"/>
                  </a:lnTo>
                  <a:lnTo>
                    <a:pt x="0" y="12071"/>
                  </a:lnTo>
                  <a:lnTo>
                    <a:pt x="460" y="11435"/>
                  </a:lnTo>
                  <a:lnTo>
                    <a:pt x="0" y="8471"/>
                  </a:lnTo>
                  <a:lnTo>
                    <a:pt x="1609" y="7624"/>
                  </a:lnTo>
                  <a:lnTo>
                    <a:pt x="2068" y="5506"/>
                  </a:lnTo>
                  <a:lnTo>
                    <a:pt x="3217" y="3600"/>
                  </a:lnTo>
                  <a:lnTo>
                    <a:pt x="3217" y="1906"/>
                  </a:lnTo>
                  <a:lnTo>
                    <a:pt x="5285" y="1482"/>
                  </a:lnTo>
                  <a:lnTo>
                    <a:pt x="7583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02" name="Shape 2902"/>
            <p:cNvSpPr/>
            <p:nvPr/>
          </p:nvSpPr>
          <p:spPr>
            <a:xfrm>
              <a:off x="8123195" y="5434193"/>
              <a:ext cx="500519" cy="441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02" y="1249"/>
                  </a:moveTo>
                  <a:lnTo>
                    <a:pt x="7273" y="1873"/>
                  </a:lnTo>
                  <a:lnTo>
                    <a:pt x="8927" y="1249"/>
                  </a:lnTo>
                  <a:lnTo>
                    <a:pt x="9698" y="375"/>
                  </a:lnTo>
                  <a:lnTo>
                    <a:pt x="11020" y="0"/>
                  </a:lnTo>
                  <a:lnTo>
                    <a:pt x="12233" y="624"/>
                  </a:lnTo>
                  <a:lnTo>
                    <a:pt x="12784" y="1498"/>
                  </a:lnTo>
                  <a:lnTo>
                    <a:pt x="13335" y="999"/>
                  </a:lnTo>
                  <a:lnTo>
                    <a:pt x="14657" y="1249"/>
                  </a:lnTo>
                  <a:lnTo>
                    <a:pt x="16200" y="1498"/>
                  </a:lnTo>
                  <a:lnTo>
                    <a:pt x="16971" y="999"/>
                  </a:lnTo>
                  <a:lnTo>
                    <a:pt x="18294" y="5119"/>
                  </a:lnTo>
                  <a:lnTo>
                    <a:pt x="17743" y="5993"/>
                  </a:lnTo>
                  <a:lnTo>
                    <a:pt x="17192" y="7741"/>
                  </a:lnTo>
                  <a:lnTo>
                    <a:pt x="16751" y="8615"/>
                  </a:lnTo>
                  <a:lnTo>
                    <a:pt x="16200" y="9239"/>
                  </a:lnTo>
                  <a:lnTo>
                    <a:pt x="15649" y="8365"/>
                  </a:lnTo>
                  <a:lnTo>
                    <a:pt x="14878" y="7491"/>
                  </a:lnTo>
                  <a:lnTo>
                    <a:pt x="13555" y="4245"/>
                  </a:lnTo>
                  <a:lnTo>
                    <a:pt x="13555" y="4495"/>
                  </a:lnTo>
                  <a:lnTo>
                    <a:pt x="14327" y="6867"/>
                  </a:lnTo>
                  <a:lnTo>
                    <a:pt x="15429" y="8865"/>
                  </a:lnTo>
                  <a:lnTo>
                    <a:pt x="16751" y="12486"/>
                  </a:lnTo>
                  <a:lnTo>
                    <a:pt x="17192" y="13609"/>
                  </a:lnTo>
                  <a:lnTo>
                    <a:pt x="17963" y="15108"/>
                  </a:lnTo>
                  <a:lnTo>
                    <a:pt x="19616" y="17480"/>
                  </a:lnTo>
                  <a:lnTo>
                    <a:pt x="19065" y="17729"/>
                  </a:lnTo>
                  <a:lnTo>
                    <a:pt x="19286" y="19228"/>
                  </a:lnTo>
                  <a:lnTo>
                    <a:pt x="21380" y="21350"/>
                  </a:lnTo>
                  <a:lnTo>
                    <a:pt x="21600" y="21600"/>
                  </a:lnTo>
                  <a:lnTo>
                    <a:pt x="331" y="21600"/>
                  </a:lnTo>
                  <a:lnTo>
                    <a:pt x="331" y="5618"/>
                  </a:lnTo>
                  <a:lnTo>
                    <a:pt x="0" y="3621"/>
                  </a:lnTo>
                  <a:lnTo>
                    <a:pt x="331" y="2372"/>
                  </a:lnTo>
                  <a:lnTo>
                    <a:pt x="0" y="1249"/>
                  </a:lnTo>
                  <a:lnTo>
                    <a:pt x="551" y="0"/>
                  </a:lnTo>
                  <a:lnTo>
                    <a:pt x="3196" y="0"/>
                  </a:lnTo>
                  <a:lnTo>
                    <a:pt x="4739" y="624"/>
                  </a:lnTo>
                  <a:lnTo>
                    <a:pt x="6502" y="1249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03" name="Shape 2903"/>
            <p:cNvSpPr/>
            <p:nvPr/>
          </p:nvSpPr>
          <p:spPr>
            <a:xfrm>
              <a:off x="6711022" y="4800884"/>
              <a:ext cx="513289" cy="416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2" y="0"/>
                  </a:moveTo>
                  <a:lnTo>
                    <a:pt x="4513" y="663"/>
                  </a:lnTo>
                  <a:lnTo>
                    <a:pt x="6878" y="265"/>
                  </a:lnTo>
                  <a:lnTo>
                    <a:pt x="8812" y="928"/>
                  </a:lnTo>
                  <a:lnTo>
                    <a:pt x="12896" y="928"/>
                  </a:lnTo>
                  <a:lnTo>
                    <a:pt x="13648" y="2120"/>
                  </a:lnTo>
                  <a:lnTo>
                    <a:pt x="16979" y="3445"/>
                  </a:lnTo>
                  <a:lnTo>
                    <a:pt x="17516" y="2783"/>
                  </a:lnTo>
                  <a:lnTo>
                    <a:pt x="19558" y="4108"/>
                  </a:lnTo>
                  <a:lnTo>
                    <a:pt x="21600" y="3710"/>
                  </a:lnTo>
                  <a:lnTo>
                    <a:pt x="21600" y="5301"/>
                  </a:lnTo>
                  <a:lnTo>
                    <a:pt x="20096" y="7156"/>
                  </a:lnTo>
                  <a:lnTo>
                    <a:pt x="17731" y="7818"/>
                  </a:lnTo>
                  <a:lnTo>
                    <a:pt x="17516" y="8746"/>
                  </a:lnTo>
                  <a:lnTo>
                    <a:pt x="16442" y="10336"/>
                  </a:lnTo>
                  <a:lnTo>
                    <a:pt x="16012" y="12589"/>
                  </a:lnTo>
                  <a:lnTo>
                    <a:pt x="16442" y="14444"/>
                  </a:lnTo>
                  <a:lnTo>
                    <a:pt x="15475" y="15372"/>
                  </a:lnTo>
                  <a:lnTo>
                    <a:pt x="15260" y="17227"/>
                  </a:lnTo>
                  <a:lnTo>
                    <a:pt x="13970" y="17890"/>
                  </a:lnTo>
                  <a:lnTo>
                    <a:pt x="12681" y="19745"/>
                  </a:lnTo>
                  <a:lnTo>
                    <a:pt x="8812" y="19745"/>
                  </a:lnTo>
                  <a:lnTo>
                    <a:pt x="7630" y="20672"/>
                  </a:lnTo>
                  <a:lnTo>
                    <a:pt x="7093" y="21600"/>
                  </a:lnTo>
                  <a:lnTo>
                    <a:pt x="6018" y="21335"/>
                  </a:lnTo>
                  <a:lnTo>
                    <a:pt x="5588" y="20672"/>
                  </a:lnTo>
                  <a:lnTo>
                    <a:pt x="5051" y="19082"/>
                  </a:lnTo>
                  <a:lnTo>
                    <a:pt x="3546" y="18817"/>
                  </a:lnTo>
                  <a:lnTo>
                    <a:pt x="3224" y="17890"/>
                  </a:lnTo>
                  <a:lnTo>
                    <a:pt x="3761" y="16962"/>
                  </a:lnTo>
                  <a:lnTo>
                    <a:pt x="4084" y="16034"/>
                  </a:lnTo>
                  <a:lnTo>
                    <a:pt x="3546" y="15372"/>
                  </a:lnTo>
                  <a:lnTo>
                    <a:pt x="4084" y="13517"/>
                  </a:lnTo>
                  <a:lnTo>
                    <a:pt x="3224" y="11926"/>
                  </a:lnTo>
                  <a:lnTo>
                    <a:pt x="4084" y="11529"/>
                  </a:lnTo>
                  <a:lnTo>
                    <a:pt x="4084" y="10336"/>
                  </a:lnTo>
                  <a:lnTo>
                    <a:pt x="4299" y="9674"/>
                  </a:lnTo>
                  <a:lnTo>
                    <a:pt x="4299" y="7553"/>
                  </a:lnTo>
                  <a:lnTo>
                    <a:pt x="5266" y="6891"/>
                  </a:lnTo>
                  <a:lnTo>
                    <a:pt x="4836" y="5301"/>
                  </a:lnTo>
                  <a:lnTo>
                    <a:pt x="3761" y="5301"/>
                  </a:lnTo>
                  <a:lnTo>
                    <a:pt x="3546" y="5566"/>
                  </a:lnTo>
                  <a:lnTo>
                    <a:pt x="2472" y="5566"/>
                  </a:lnTo>
                  <a:lnTo>
                    <a:pt x="2042" y="4373"/>
                  </a:lnTo>
                  <a:lnTo>
                    <a:pt x="1290" y="4638"/>
                  </a:lnTo>
                  <a:lnTo>
                    <a:pt x="752" y="5301"/>
                  </a:lnTo>
                  <a:lnTo>
                    <a:pt x="752" y="3445"/>
                  </a:lnTo>
                  <a:lnTo>
                    <a:pt x="0" y="2120"/>
                  </a:lnTo>
                  <a:lnTo>
                    <a:pt x="2472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04" name="Shape 2904"/>
            <p:cNvSpPr/>
            <p:nvPr/>
          </p:nvSpPr>
          <p:spPr>
            <a:xfrm>
              <a:off x="8064462" y="3736008"/>
              <a:ext cx="199187" cy="17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0"/>
                  </a:moveTo>
                  <a:lnTo>
                    <a:pt x="16338" y="1612"/>
                  </a:lnTo>
                  <a:lnTo>
                    <a:pt x="20769" y="1612"/>
                  </a:lnTo>
                  <a:lnTo>
                    <a:pt x="21600" y="3224"/>
                  </a:lnTo>
                  <a:lnTo>
                    <a:pt x="18277" y="9349"/>
                  </a:lnTo>
                  <a:lnTo>
                    <a:pt x="19385" y="18376"/>
                  </a:lnTo>
                  <a:lnTo>
                    <a:pt x="17446" y="21600"/>
                  </a:lnTo>
                  <a:lnTo>
                    <a:pt x="14400" y="21600"/>
                  </a:lnTo>
                  <a:lnTo>
                    <a:pt x="10246" y="17731"/>
                  </a:lnTo>
                  <a:lnTo>
                    <a:pt x="8308" y="16764"/>
                  </a:lnTo>
                  <a:lnTo>
                    <a:pt x="4431" y="18376"/>
                  </a:lnTo>
                  <a:lnTo>
                    <a:pt x="4985" y="12251"/>
                  </a:lnTo>
                  <a:lnTo>
                    <a:pt x="3046" y="13863"/>
                  </a:lnTo>
                  <a:lnTo>
                    <a:pt x="554" y="9994"/>
                  </a:lnTo>
                  <a:lnTo>
                    <a:pt x="0" y="4513"/>
                  </a:lnTo>
                  <a:lnTo>
                    <a:pt x="5815" y="1612"/>
                  </a:lnTo>
                  <a:lnTo>
                    <a:pt x="11631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05" name="Shape 2905"/>
            <p:cNvSpPr/>
            <p:nvPr/>
          </p:nvSpPr>
          <p:spPr>
            <a:xfrm>
              <a:off x="7954655" y="2704328"/>
              <a:ext cx="446894" cy="10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99" y="2666"/>
                  </a:moveTo>
                  <a:lnTo>
                    <a:pt x="15429" y="4461"/>
                  </a:lnTo>
                  <a:lnTo>
                    <a:pt x="18638" y="6039"/>
                  </a:lnTo>
                  <a:lnTo>
                    <a:pt x="16910" y="7726"/>
                  </a:lnTo>
                  <a:lnTo>
                    <a:pt x="19008" y="10174"/>
                  </a:lnTo>
                  <a:lnTo>
                    <a:pt x="17774" y="11970"/>
                  </a:lnTo>
                  <a:lnTo>
                    <a:pt x="19502" y="13493"/>
                  </a:lnTo>
                  <a:lnTo>
                    <a:pt x="18638" y="14799"/>
                  </a:lnTo>
                  <a:lnTo>
                    <a:pt x="21600" y="16050"/>
                  </a:lnTo>
                  <a:lnTo>
                    <a:pt x="20983" y="17084"/>
                  </a:lnTo>
                  <a:lnTo>
                    <a:pt x="19008" y="18118"/>
                  </a:lnTo>
                  <a:lnTo>
                    <a:pt x="14565" y="20457"/>
                  </a:lnTo>
                  <a:lnTo>
                    <a:pt x="11109" y="20566"/>
                  </a:lnTo>
                  <a:lnTo>
                    <a:pt x="7529" y="21219"/>
                  </a:lnTo>
                  <a:lnTo>
                    <a:pt x="4320" y="21600"/>
                  </a:lnTo>
                  <a:lnTo>
                    <a:pt x="3209" y="20566"/>
                  </a:lnTo>
                  <a:lnTo>
                    <a:pt x="1111" y="20077"/>
                  </a:lnTo>
                  <a:lnTo>
                    <a:pt x="1728" y="18281"/>
                  </a:lnTo>
                  <a:lnTo>
                    <a:pt x="617" y="16594"/>
                  </a:lnTo>
                  <a:lnTo>
                    <a:pt x="1728" y="15452"/>
                  </a:lnTo>
                  <a:lnTo>
                    <a:pt x="3456" y="14255"/>
                  </a:lnTo>
                  <a:lnTo>
                    <a:pt x="8146" y="12079"/>
                  </a:lnTo>
                  <a:lnTo>
                    <a:pt x="9381" y="11589"/>
                  </a:lnTo>
                  <a:lnTo>
                    <a:pt x="9381" y="10773"/>
                  </a:lnTo>
                  <a:lnTo>
                    <a:pt x="6418" y="9739"/>
                  </a:lnTo>
                  <a:lnTo>
                    <a:pt x="5801" y="8869"/>
                  </a:lnTo>
                  <a:lnTo>
                    <a:pt x="5801" y="5386"/>
                  </a:lnTo>
                  <a:lnTo>
                    <a:pt x="2592" y="3863"/>
                  </a:lnTo>
                  <a:lnTo>
                    <a:pt x="0" y="2666"/>
                  </a:lnTo>
                  <a:lnTo>
                    <a:pt x="1111" y="2013"/>
                  </a:lnTo>
                  <a:lnTo>
                    <a:pt x="3209" y="3319"/>
                  </a:lnTo>
                  <a:lnTo>
                    <a:pt x="5801" y="3210"/>
                  </a:lnTo>
                  <a:lnTo>
                    <a:pt x="8146" y="3700"/>
                  </a:lnTo>
                  <a:lnTo>
                    <a:pt x="9874" y="2666"/>
                  </a:lnTo>
                  <a:lnTo>
                    <a:pt x="11109" y="871"/>
                  </a:lnTo>
                  <a:lnTo>
                    <a:pt x="13947" y="0"/>
                  </a:lnTo>
                  <a:lnTo>
                    <a:pt x="16663" y="979"/>
                  </a:lnTo>
                  <a:lnTo>
                    <a:pt x="15799" y="2666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06" name="Shape 2906"/>
            <p:cNvSpPr/>
            <p:nvPr/>
          </p:nvSpPr>
          <p:spPr>
            <a:xfrm>
              <a:off x="4571053" y="9249364"/>
              <a:ext cx="140454" cy="7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87" y="0"/>
                  </a:moveTo>
                  <a:lnTo>
                    <a:pt x="21600" y="8361"/>
                  </a:lnTo>
                  <a:lnTo>
                    <a:pt x="19636" y="14632"/>
                  </a:lnTo>
                  <a:lnTo>
                    <a:pt x="11389" y="19510"/>
                  </a:lnTo>
                  <a:lnTo>
                    <a:pt x="8640" y="13239"/>
                  </a:lnTo>
                  <a:lnTo>
                    <a:pt x="2749" y="21600"/>
                  </a:lnTo>
                  <a:lnTo>
                    <a:pt x="0" y="13239"/>
                  </a:lnTo>
                  <a:lnTo>
                    <a:pt x="7462" y="3484"/>
                  </a:lnTo>
                  <a:lnTo>
                    <a:pt x="12960" y="8361"/>
                  </a:lnTo>
                  <a:lnTo>
                    <a:pt x="16887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07" name="Shape 2907"/>
            <p:cNvSpPr/>
            <p:nvPr/>
          </p:nvSpPr>
          <p:spPr>
            <a:xfrm>
              <a:off x="4844295" y="6565467"/>
              <a:ext cx="120024" cy="150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66" y="19037"/>
                  </a:moveTo>
                  <a:lnTo>
                    <a:pt x="11949" y="21600"/>
                  </a:lnTo>
                  <a:lnTo>
                    <a:pt x="8732" y="21600"/>
                  </a:lnTo>
                  <a:lnTo>
                    <a:pt x="7353" y="19769"/>
                  </a:lnTo>
                  <a:lnTo>
                    <a:pt x="5515" y="19769"/>
                  </a:lnTo>
                  <a:lnTo>
                    <a:pt x="3217" y="21600"/>
                  </a:lnTo>
                  <a:lnTo>
                    <a:pt x="0" y="20868"/>
                  </a:lnTo>
                  <a:lnTo>
                    <a:pt x="2298" y="18305"/>
                  </a:lnTo>
                  <a:lnTo>
                    <a:pt x="3217" y="14644"/>
                  </a:lnTo>
                  <a:lnTo>
                    <a:pt x="4136" y="13180"/>
                  </a:lnTo>
                  <a:lnTo>
                    <a:pt x="919" y="9519"/>
                  </a:lnTo>
                  <a:lnTo>
                    <a:pt x="0" y="5125"/>
                  </a:lnTo>
                  <a:lnTo>
                    <a:pt x="4136" y="0"/>
                  </a:lnTo>
                  <a:lnTo>
                    <a:pt x="6434" y="732"/>
                  </a:lnTo>
                  <a:lnTo>
                    <a:pt x="11949" y="1831"/>
                  </a:lnTo>
                  <a:lnTo>
                    <a:pt x="20681" y="6956"/>
                  </a:lnTo>
                  <a:lnTo>
                    <a:pt x="21600" y="9519"/>
                  </a:lnTo>
                  <a:lnTo>
                    <a:pt x="15166" y="1903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08" name="Shape 2908"/>
            <p:cNvSpPr/>
            <p:nvPr/>
          </p:nvSpPr>
          <p:spPr>
            <a:xfrm>
              <a:off x="7454136" y="4841743"/>
              <a:ext cx="40859" cy="91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00"/>
                  </a:moveTo>
                  <a:lnTo>
                    <a:pt x="12150" y="21600"/>
                  </a:lnTo>
                  <a:lnTo>
                    <a:pt x="2700" y="18600"/>
                  </a:lnTo>
                  <a:lnTo>
                    <a:pt x="0" y="10200"/>
                  </a:lnTo>
                  <a:lnTo>
                    <a:pt x="2700" y="6000"/>
                  </a:lnTo>
                  <a:lnTo>
                    <a:pt x="18900" y="0"/>
                  </a:lnTo>
                  <a:lnTo>
                    <a:pt x="21600" y="114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09" name="Shape 2909"/>
            <p:cNvSpPr/>
            <p:nvPr/>
          </p:nvSpPr>
          <p:spPr>
            <a:xfrm>
              <a:off x="6787632" y="3815171"/>
              <a:ext cx="380498" cy="61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94" y="10845"/>
                  </a:moveTo>
                  <a:lnTo>
                    <a:pt x="3189" y="12279"/>
                  </a:lnTo>
                  <a:lnTo>
                    <a:pt x="1450" y="11920"/>
                  </a:lnTo>
                  <a:lnTo>
                    <a:pt x="0" y="11920"/>
                  </a:lnTo>
                  <a:lnTo>
                    <a:pt x="435" y="10576"/>
                  </a:lnTo>
                  <a:lnTo>
                    <a:pt x="0" y="9321"/>
                  </a:lnTo>
                  <a:lnTo>
                    <a:pt x="1740" y="9142"/>
                  </a:lnTo>
                  <a:lnTo>
                    <a:pt x="4494" y="10845"/>
                  </a:lnTo>
                  <a:close/>
                  <a:moveTo>
                    <a:pt x="10728" y="0"/>
                  </a:moveTo>
                  <a:lnTo>
                    <a:pt x="8263" y="2958"/>
                  </a:lnTo>
                  <a:lnTo>
                    <a:pt x="10728" y="2510"/>
                  </a:lnTo>
                  <a:lnTo>
                    <a:pt x="13047" y="2510"/>
                  </a:lnTo>
                  <a:lnTo>
                    <a:pt x="12467" y="4840"/>
                  </a:lnTo>
                  <a:lnTo>
                    <a:pt x="10293" y="7260"/>
                  </a:lnTo>
                  <a:lnTo>
                    <a:pt x="12757" y="7260"/>
                  </a:lnTo>
                  <a:lnTo>
                    <a:pt x="15221" y="10576"/>
                  </a:lnTo>
                  <a:lnTo>
                    <a:pt x="16816" y="10845"/>
                  </a:lnTo>
                  <a:lnTo>
                    <a:pt x="18266" y="13802"/>
                  </a:lnTo>
                  <a:lnTo>
                    <a:pt x="18991" y="14609"/>
                  </a:lnTo>
                  <a:lnTo>
                    <a:pt x="21600" y="15057"/>
                  </a:lnTo>
                  <a:lnTo>
                    <a:pt x="21310" y="16581"/>
                  </a:lnTo>
                  <a:lnTo>
                    <a:pt x="20295" y="17388"/>
                  </a:lnTo>
                  <a:lnTo>
                    <a:pt x="21020" y="18463"/>
                  </a:lnTo>
                  <a:lnTo>
                    <a:pt x="18991" y="19718"/>
                  </a:lnTo>
                  <a:lnTo>
                    <a:pt x="15801" y="19718"/>
                  </a:lnTo>
                  <a:lnTo>
                    <a:pt x="12032" y="20345"/>
                  </a:lnTo>
                  <a:lnTo>
                    <a:pt x="10728" y="19987"/>
                  </a:lnTo>
                  <a:lnTo>
                    <a:pt x="9278" y="20973"/>
                  </a:lnTo>
                  <a:lnTo>
                    <a:pt x="6958" y="20614"/>
                  </a:lnTo>
                  <a:lnTo>
                    <a:pt x="5509" y="21600"/>
                  </a:lnTo>
                  <a:lnTo>
                    <a:pt x="4204" y="21241"/>
                  </a:lnTo>
                  <a:lnTo>
                    <a:pt x="7538" y="18642"/>
                  </a:lnTo>
                  <a:lnTo>
                    <a:pt x="9713" y="18284"/>
                  </a:lnTo>
                  <a:lnTo>
                    <a:pt x="6234" y="17836"/>
                  </a:lnTo>
                  <a:lnTo>
                    <a:pt x="5219" y="16939"/>
                  </a:lnTo>
                  <a:lnTo>
                    <a:pt x="7973" y="16133"/>
                  </a:lnTo>
                  <a:lnTo>
                    <a:pt x="6523" y="14878"/>
                  </a:lnTo>
                  <a:lnTo>
                    <a:pt x="6958" y="13354"/>
                  </a:lnTo>
                  <a:lnTo>
                    <a:pt x="10293" y="13623"/>
                  </a:lnTo>
                  <a:lnTo>
                    <a:pt x="11017" y="12100"/>
                  </a:lnTo>
                  <a:lnTo>
                    <a:pt x="9278" y="10576"/>
                  </a:lnTo>
                  <a:lnTo>
                    <a:pt x="6234" y="10217"/>
                  </a:lnTo>
                  <a:lnTo>
                    <a:pt x="5944" y="9590"/>
                  </a:lnTo>
                  <a:lnTo>
                    <a:pt x="6523" y="8246"/>
                  </a:lnTo>
                  <a:lnTo>
                    <a:pt x="5944" y="7618"/>
                  </a:lnTo>
                  <a:lnTo>
                    <a:pt x="4494" y="8873"/>
                  </a:lnTo>
                  <a:lnTo>
                    <a:pt x="4494" y="6363"/>
                  </a:lnTo>
                  <a:lnTo>
                    <a:pt x="3189" y="5109"/>
                  </a:lnTo>
                  <a:lnTo>
                    <a:pt x="4204" y="2330"/>
                  </a:lnTo>
                  <a:lnTo>
                    <a:pt x="5944" y="0"/>
                  </a:lnTo>
                  <a:lnTo>
                    <a:pt x="7973" y="179"/>
                  </a:lnTo>
                  <a:lnTo>
                    <a:pt x="10728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10" name="Shape 2910"/>
            <p:cNvSpPr/>
            <p:nvPr/>
          </p:nvSpPr>
          <p:spPr>
            <a:xfrm>
              <a:off x="6402028" y="6225828"/>
              <a:ext cx="127683" cy="38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0"/>
                  </a:moveTo>
                  <a:lnTo>
                    <a:pt x="12096" y="0"/>
                  </a:lnTo>
                  <a:lnTo>
                    <a:pt x="15552" y="7132"/>
                  </a:lnTo>
                  <a:lnTo>
                    <a:pt x="17280" y="7132"/>
                  </a:lnTo>
                  <a:lnTo>
                    <a:pt x="19440" y="0"/>
                  </a:lnTo>
                  <a:lnTo>
                    <a:pt x="21600" y="11411"/>
                  </a:lnTo>
                  <a:lnTo>
                    <a:pt x="20880" y="12091"/>
                  </a:lnTo>
                  <a:lnTo>
                    <a:pt x="21600" y="15894"/>
                  </a:lnTo>
                  <a:lnTo>
                    <a:pt x="18576" y="18747"/>
                  </a:lnTo>
                  <a:lnTo>
                    <a:pt x="15552" y="18747"/>
                  </a:lnTo>
                  <a:lnTo>
                    <a:pt x="12096" y="15894"/>
                  </a:lnTo>
                  <a:lnTo>
                    <a:pt x="9072" y="18747"/>
                  </a:lnTo>
                  <a:lnTo>
                    <a:pt x="8208" y="18747"/>
                  </a:lnTo>
                  <a:lnTo>
                    <a:pt x="6048" y="21600"/>
                  </a:lnTo>
                  <a:lnTo>
                    <a:pt x="0" y="21600"/>
                  </a:lnTo>
                  <a:lnTo>
                    <a:pt x="388" y="17117"/>
                  </a:lnTo>
                  <a:lnTo>
                    <a:pt x="0" y="17117"/>
                  </a:lnTo>
                  <a:lnTo>
                    <a:pt x="864" y="7132"/>
                  </a:lnTo>
                  <a:lnTo>
                    <a:pt x="8208" y="713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11" name="Shape 2911"/>
            <p:cNvSpPr/>
            <p:nvPr/>
          </p:nvSpPr>
          <p:spPr>
            <a:xfrm>
              <a:off x="6407136" y="6282008"/>
              <a:ext cx="127683" cy="6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736" y="5815"/>
                  </a:lnTo>
                  <a:lnTo>
                    <a:pt x="20736" y="9969"/>
                  </a:lnTo>
                  <a:lnTo>
                    <a:pt x="19440" y="11631"/>
                  </a:lnTo>
                  <a:lnTo>
                    <a:pt x="18576" y="11631"/>
                  </a:lnTo>
                  <a:lnTo>
                    <a:pt x="16416" y="15785"/>
                  </a:lnTo>
                  <a:lnTo>
                    <a:pt x="14688" y="15785"/>
                  </a:lnTo>
                  <a:lnTo>
                    <a:pt x="11232" y="21600"/>
                  </a:lnTo>
                  <a:lnTo>
                    <a:pt x="7344" y="15785"/>
                  </a:lnTo>
                  <a:lnTo>
                    <a:pt x="5184" y="15785"/>
                  </a:lnTo>
                  <a:lnTo>
                    <a:pt x="3456" y="9969"/>
                  </a:lnTo>
                  <a:lnTo>
                    <a:pt x="3456" y="7477"/>
                  </a:lnTo>
                  <a:lnTo>
                    <a:pt x="1296" y="5815"/>
                  </a:lnTo>
                  <a:lnTo>
                    <a:pt x="0" y="4154"/>
                  </a:lnTo>
                  <a:lnTo>
                    <a:pt x="4320" y="0"/>
                  </a:lnTo>
                  <a:lnTo>
                    <a:pt x="6480" y="1662"/>
                  </a:lnTo>
                  <a:lnTo>
                    <a:pt x="8208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12" name="Shape 2912"/>
            <p:cNvSpPr/>
            <p:nvPr/>
          </p:nvSpPr>
          <p:spPr>
            <a:xfrm>
              <a:off x="7929117" y="4902788"/>
              <a:ext cx="273244" cy="362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12" y="19166"/>
                  </a:moveTo>
                  <a:lnTo>
                    <a:pt x="13525" y="20231"/>
                  </a:lnTo>
                  <a:lnTo>
                    <a:pt x="18774" y="20231"/>
                  </a:lnTo>
                  <a:lnTo>
                    <a:pt x="18774" y="20992"/>
                  </a:lnTo>
                  <a:lnTo>
                    <a:pt x="20187" y="20535"/>
                  </a:lnTo>
                  <a:lnTo>
                    <a:pt x="19581" y="21296"/>
                  </a:lnTo>
                  <a:lnTo>
                    <a:pt x="15342" y="21600"/>
                  </a:lnTo>
                  <a:lnTo>
                    <a:pt x="15342" y="20992"/>
                  </a:lnTo>
                  <a:lnTo>
                    <a:pt x="11103" y="20535"/>
                  </a:lnTo>
                  <a:lnTo>
                    <a:pt x="12112" y="19166"/>
                  </a:lnTo>
                  <a:close/>
                  <a:moveTo>
                    <a:pt x="21600" y="761"/>
                  </a:moveTo>
                  <a:lnTo>
                    <a:pt x="20187" y="2890"/>
                  </a:lnTo>
                  <a:lnTo>
                    <a:pt x="19581" y="3346"/>
                  </a:lnTo>
                  <a:lnTo>
                    <a:pt x="17361" y="3346"/>
                  </a:lnTo>
                  <a:lnTo>
                    <a:pt x="15948" y="2890"/>
                  </a:lnTo>
                  <a:lnTo>
                    <a:pt x="12112" y="3651"/>
                  </a:lnTo>
                  <a:lnTo>
                    <a:pt x="13929" y="5780"/>
                  </a:lnTo>
                  <a:lnTo>
                    <a:pt x="12516" y="6237"/>
                  </a:lnTo>
                  <a:lnTo>
                    <a:pt x="10699" y="6237"/>
                  </a:lnTo>
                  <a:lnTo>
                    <a:pt x="9084" y="4411"/>
                  </a:lnTo>
                  <a:lnTo>
                    <a:pt x="8277" y="5172"/>
                  </a:lnTo>
                  <a:lnTo>
                    <a:pt x="9084" y="6845"/>
                  </a:lnTo>
                  <a:lnTo>
                    <a:pt x="10699" y="8670"/>
                  </a:lnTo>
                  <a:lnTo>
                    <a:pt x="9690" y="9127"/>
                  </a:lnTo>
                  <a:lnTo>
                    <a:pt x="11507" y="10800"/>
                  </a:lnTo>
                  <a:lnTo>
                    <a:pt x="12920" y="11561"/>
                  </a:lnTo>
                  <a:lnTo>
                    <a:pt x="12920" y="13386"/>
                  </a:lnTo>
                  <a:lnTo>
                    <a:pt x="10093" y="12625"/>
                  </a:lnTo>
                  <a:lnTo>
                    <a:pt x="11103" y="14146"/>
                  </a:lnTo>
                  <a:lnTo>
                    <a:pt x="8680" y="14451"/>
                  </a:lnTo>
                  <a:lnTo>
                    <a:pt x="10093" y="17037"/>
                  </a:lnTo>
                  <a:lnTo>
                    <a:pt x="7671" y="17341"/>
                  </a:lnTo>
                  <a:lnTo>
                    <a:pt x="5249" y="15972"/>
                  </a:lnTo>
                  <a:lnTo>
                    <a:pt x="3836" y="13386"/>
                  </a:lnTo>
                  <a:lnTo>
                    <a:pt x="3432" y="11256"/>
                  </a:lnTo>
                  <a:lnTo>
                    <a:pt x="2422" y="9735"/>
                  </a:lnTo>
                  <a:lnTo>
                    <a:pt x="606" y="8062"/>
                  </a:lnTo>
                  <a:lnTo>
                    <a:pt x="0" y="7301"/>
                  </a:lnTo>
                  <a:lnTo>
                    <a:pt x="2019" y="5780"/>
                  </a:lnTo>
                  <a:lnTo>
                    <a:pt x="2019" y="4715"/>
                  </a:lnTo>
                  <a:lnTo>
                    <a:pt x="3028" y="4107"/>
                  </a:lnTo>
                  <a:lnTo>
                    <a:pt x="3028" y="3346"/>
                  </a:lnTo>
                  <a:lnTo>
                    <a:pt x="5249" y="2890"/>
                  </a:lnTo>
                  <a:lnTo>
                    <a:pt x="6864" y="2282"/>
                  </a:lnTo>
                  <a:lnTo>
                    <a:pt x="8277" y="2282"/>
                  </a:lnTo>
                  <a:lnTo>
                    <a:pt x="8680" y="1825"/>
                  </a:lnTo>
                  <a:lnTo>
                    <a:pt x="12112" y="1825"/>
                  </a:lnTo>
                  <a:lnTo>
                    <a:pt x="14333" y="761"/>
                  </a:lnTo>
                  <a:lnTo>
                    <a:pt x="16755" y="2282"/>
                  </a:lnTo>
                  <a:lnTo>
                    <a:pt x="19581" y="1825"/>
                  </a:lnTo>
                  <a:lnTo>
                    <a:pt x="19581" y="0"/>
                  </a:lnTo>
                  <a:lnTo>
                    <a:pt x="21600" y="76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13" name="Shape 2913"/>
            <p:cNvSpPr/>
            <p:nvPr/>
          </p:nvSpPr>
          <p:spPr>
            <a:xfrm>
              <a:off x="4070536" y="-1"/>
              <a:ext cx="2525572" cy="3700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15" y="283"/>
                  </a:moveTo>
                  <a:lnTo>
                    <a:pt x="18542" y="1878"/>
                  </a:lnTo>
                  <a:lnTo>
                    <a:pt x="17865" y="2579"/>
                  </a:lnTo>
                  <a:lnTo>
                    <a:pt x="16533" y="2653"/>
                  </a:lnTo>
                  <a:lnTo>
                    <a:pt x="14611" y="2832"/>
                  </a:lnTo>
                  <a:lnTo>
                    <a:pt x="14786" y="3145"/>
                  </a:lnTo>
                  <a:lnTo>
                    <a:pt x="16074" y="2966"/>
                  </a:lnTo>
                  <a:lnTo>
                    <a:pt x="17101" y="3533"/>
                  </a:lnTo>
                  <a:lnTo>
                    <a:pt x="17778" y="3041"/>
                  </a:lnTo>
                  <a:lnTo>
                    <a:pt x="18084" y="3637"/>
                  </a:lnTo>
                  <a:lnTo>
                    <a:pt x="17712" y="4591"/>
                  </a:lnTo>
                  <a:lnTo>
                    <a:pt x="18608" y="3995"/>
                  </a:lnTo>
                  <a:lnTo>
                    <a:pt x="20311" y="3354"/>
                  </a:lnTo>
                  <a:lnTo>
                    <a:pt x="21382" y="3682"/>
                  </a:lnTo>
                  <a:lnTo>
                    <a:pt x="21600" y="4353"/>
                  </a:lnTo>
                  <a:lnTo>
                    <a:pt x="20159" y="5441"/>
                  </a:lnTo>
                  <a:lnTo>
                    <a:pt x="19940" y="5754"/>
                  </a:lnTo>
                  <a:lnTo>
                    <a:pt x="18804" y="6007"/>
                  </a:lnTo>
                  <a:lnTo>
                    <a:pt x="19634" y="6082"/>
                  </a:lnTo>
                  <a:lnTo>
                    <a:pt x="19219" y="7066"/>
                  </a:lnTo>
                  <a:lnTo>
                    <a:pt x="18914" y="7871"/>
                  </a:lnTo>
                  <a:lnTo>
                    <a:pt x="18957" y="9183"/>
                  </a:lnTo>
                  <a:lnTo>
                    <a:pt x="19372" y="9928"/>
                  </a:lnTo>
                  <a:lnTo>
                    <a:pt x="18804" y="9958"/>
                  </a:lnTo>
                  <a:lnTo>
                    <a:pt x="18237" y="10271"/>
                  </a:lnTo>
                  <a:lnTo>
                    <a:pt x="18848" y="10837"/>
                  </a:lnTo>
                  <a:lnTo>
                    <a:pt x="18957" y="11657"/>
                  </a:lnTo>
                  <a:lnTo>
                    <a:pt x="18608" y="11717"/>
                  </a:lnTo>
                  <a:lnTo>
                    <a:pt x="19067" y="12537"/>
                  </a:lnTo>
                  <a:lnTo>
                    <a:pt x="18237" y="12566"/>
                  </a:lnTo>
                  <a:lnTo>
                    <a:pt x="18695" y="12954"/>
                  </a:lnTo>
                  <a:lnTo>
                    <a:pt x="18542" y="13237"/>
                  </a:lnTo>
                  <a:lnTo>
                    <a:pt x="18084" y="13342"/>
                  </a:lnTo>
                  <a:lnTo>
                    <a:pt x="17560" y="13342"/>
                  </a:lnTo>
                  <a:lnTo>
                    <a:pt x="18040" y="13908"/>
                  </a:lnTo>
                  <a:lnTo>
                    <a:pt x="18040" y="14266"/>
                  </a:lnTo>
                  <a:lnTo>
                    <a:pt x="17297" y="13938"/>
                  </a:lnTo>
                  <a:lnTo>
                    <a:pt x="17145" y="14161"/>
                  </a:lnTo>
                  <a:lnTo>
                    <a:pt x="17625" y="14370"/>
                  </a:lnTo>
                  <a:lnTo>
                    <a:pt x="18084" y="14832"/>
                  </a:lnTo>
                  <a:lnTo>
                    <a:pt x="18237" y="15429"/>
                  </a:lnTo>
                  <a:lnTo>
                    <a:pt x="17560" y="15563"/>
                  </a:lnTo>
                  <a:lnTo>
                    <a:pt x="17297" y="15280"/>
                  </a:lnTo>
                  <a:lnTo>
                    <a:pt x="16883" y="14862"/>
                  </a:lnTo>
                  <a:lnTo>
                    <a:pt x="16992" y="15354"/>
                  </a:lnTo>
                  <a:lnTo>
                    <a:pt x="16577" y="15742"/>
                  </a:lnTo>
                  <a:lnTo>
                    <a:pt x="17516" y="15786"/>
                  </a:lnTo>
                  <a:lnTo>
                    <a:pt x="17975" y="15816"/>
                  </a:lnTo>
                  <a:lnTo>
                    <a:pt x="17057" y="16412"/>
                  </a:lnTo>
                  <a:lnTo>
                    <a:pt x="16074" y="16949"/>
                  </a:lnTo>
                  <a:lnTo>
                    <a:pt x="15026" y="17158"/>
                  </a:lnTo>
                  <a:lnTo>
                    <a:pt x="14677" y="17158"/>
                  </a:lnTo>
                  <a:lnTo>
                    <a:pt x="14305" y="17396"/>
                  </a:lnTo>
                  <a:lnTo>
                    <a:pt x="13803" y="18037"/>
                  </a:lnTo>
                  <a:lnTo>
                    <a:pt x="13060" y="18455"/>
                  </a:lnTo>
                  <a:lnTo>
                    <a:pt x="12820" y="18499"/>
                  </a:lnTo>
                  <a:lnTo>
                    <a:pt x="12340" y="18634"/>
                  </a:lnTo>
                  <a:lnTo>
                    <a:pt x="11837" y="18783"/>
                  </a:lnTo>
                  <a:lnTo>
                    <a:pt x="11532" y="19125"/>
                  </a:lnTo>
                  <a:lnTo>
                    <a:pt x="11532" y="19513"/>
                  </a:lnTo>
                  <a:lnTo>
                    <a:pt x="11313" y="19871"/>
                  </a:lnTo>
                  <a:lnTo>
                    <a:pt x="10745" y="20303"/>
                  </a:lnTo>
                  <a:lnTo>
                    <a:pt x="10898" y="20691"/>
                  </a:lnTo>
                  <a:lnTo>
                    <a:pt x="10745" y="21108"/>
                  </a:lnTo>
                  <a:lnTo>
                    <a:pt x="10593" y="21600"/>
                  </a:lnTo>
                  <a:lnTo>
                    <a:pt x="10068" y="21600"/>
                  </a:lnTo>
                  <a:lnTo>
                    <a:pt x="9566" y="21212"/>
                  </a:lnTo>
                  <a:lnTo>
                    <a:pt x="8845" y="21212"/>
                  </a:lnTo>
                  <a:lnTo>
                    <a:pt x="8474" y="20929"/>
                  </a:lnTo>
                  <a:lnTo>
                    <a:pt x="8256" y="20467"/>
                  </a:lnTo>
                  <a:lnTo>
                    <a:pt x="7644" y="19796"/>
                  </a:lnTo>
                  <a:lnTo>
                    <a:pt x="7491" y="19453"/>
                  </a:lnTo>
                  <a:lnTo>
                    <a:pt x="7448" y="18961"/>
                  </a:lnTo>
                  <a:lnTo>
                    <a:pt x="6923" y="18395"/>
                  </a:lnTo>
                  <a:lnTo>
                    <a:pt x="7076" y="17963"/>
                  </a:lnTo>
                  <a:lnTo>
                    <a:pt x="6814" y="17724"/>
                  </a:lnTo>
                  <a:lnTo>
                    <a:pt x="7185" y="17009"/>
                  </a:lnTo>
                  <a:lnTo>
                    <a:pt x="7688" y="16770"/>
                  </a:lnTo>
                  <a:lnTo>
                    <a:pt x="7862" y="16487"/>
                  </a:lnTo>
                  <a:lnTo>
                    <a:pt x="7906" y="15950"/>
                  </a:lnTo>
                  <a:lnTo>
                    <a:pt x="7491" y="16174"/>
                  </a:lnTo>
                  <a:lnTo>
                    <a:pt x="7338" y="16278"/>
                  </a:lnTo>
                  <a:lnTo>
                    <a:pt x="7033" y="16383"/>
                  </a:lnTo>
                  <a:lnTo>
                    <a:pt x="6552" y="16174"/>
                  </a:lnTo>
                  <a:lnTo>
                    <a:pt x="6552" y="15667"/>
                  </a:lnTo>
                  <a:lnTo>
                    <a:pt x="6661" y="15324"/>
                  </a:lnTo>
                  <a:lnTo>
                    <a:pt x="7033" y="15280"/>
                  </a:lnTo>
                  <a:lnTo>
                    <a:pt x="7753" y="15503"/>
                  </a:lnTo>
                  <a:lnTo>
                    <a:pt x="7120" y="14996"/>
                  </a:lnTo>
                  <a:lnTo>
                    <a:pt x="6814" y="14758"/>
                  </a:lnTo>
                  <a:lnTo>
                    <a:pt x="6465" y="14862"/>
                  </a:lnTo>
                  <a:lnTo>
                    <a:pt x="6159" y="14683"/>
                  </a:lnTo>
                  <a:lnTo>
                    <a:pt x="6552" y="13938"/>
                  </a:lnTo>
                  <a:lnTo>
                    <a:pt x="6356" y="13670"/>
                  </a:lnTo>
                  <a:lnTo>
                    <a:pt x="6050" y="13058"/>
                  </a:lnTo>
                  <a:lnTo>
                    <a:pt x="5635" y="12149"/>
                  </a:lnTo>
                  <a:lnTo>
                    <a:pt x="5176" y="11791"/>
                  </a:lnTo>
                  <a:lnTo>
                    <a:pt x="5176" y="11374"/>
                  </a:lnTo>
                  <a:lnTo>
                    <a:pt x="4237" y="10807"/>
                  </a:lnTo>
                  <a:lnTo>
                    <a:pt x="3516" y="10733"/>
                  </a:lnTo>
                  <a:lnTo>
                    <a:pt x="2533" y="10763"/>
                  </a:lnTo>
                  <a:lnTo>
                    <a:pt x="1704" y="10882"/>
                  </a:lnTo>
                  <a:lnTo>
                    <a:pt x="1289" y="10524"/>
                  </a:lnTo>
                  <a:lnTo>
                    <a:pt x="677" y="9883"/>
                  </a:lnTo>
                  <a:lnTo>
                    <a:pt x="1594" y="9540"/>
                  </a:lnTo>
                  <a:lnTo>
                    <a:pt x="2271" y="9466"/>
                  </a:lnTo>
                  <a:lnTo>
                    <a:pt x="786" y="9183"/>
                  </a:lnTo>
                  <a:lnTo>
                    <a:pt x="0" y="8720"/>
                  </a:lnTo>
                  <a:lnTo>
                    <a:pt x="44" y="8258"/>
                  </a:lnTo>
                  <a:lnTo>
                    <a:pt x="1398" y="7692"/>
                  </a:lnTo>
                  <a:lnTo>
                    <a:pt x="2686" y="7066"/>
                  </a:lnTo>
                  <a:lnTo>
                    <a:pt x="2796" y="6604"/>
                  </a:lnTo>
                  <a:lnTo>
                    <a:pt x="1856" y="6112"/>
                  </a:lnTo>
                  <a:lnTo>
                    <a:pt x="2162" y="5545"/>
                  </a:lnTo>
                  <a:lnTo>
                    <a:pt x="3363" y="4487"/>
                  </a:lnTo>
                  <a:lnTo>
                    <a:pt x="3866" y="4308"/>
                  </a:lnTo>
                  <a:lnTo>
                    <a:pt x="3713" y="3578"/>
                  </a:lnTo>
                  <a:lnTo>
                    <a:pt x="4608" y="3116"/>
                  </a:lnTo>
                  <a:lnTo>
                    <a:pt x="5678" y="2862"/>
                  </a:lnTo>
                  <a:lnTo>
                    <a:pt x="6770" y="2832"/>
                  </a:lnTo>
                  <a:lnTo>
                    <a:pt x="7185" y="3399"/>
                  </a:lnTo>
                  <a:lnTo>
                    <a:pt x="8103" y="2400"/>
                  </a:lnTo>
                  <a:lnTo>
                    <a:pt x="8933" y="3071"/>
                  </a:lnTo>
                  <a:lnTo>
                    <a:pt x="9457" y="3220"/>
                  </a:lnTo>
                  <a:lnTo>
                    <a:pt x="10178" y="3742"/>
                  </a:lnTo>
                  <a:lnTo>
                    <a:pt x="9304" y="2832"/>
                  </a:lnTo>
                  <a:lnTo>
                    <a:pt x="9348" y="2057"/>
                  </a:lnTo>
                  <a:lnTo>
                    <a:pt x="10549" y="894"/>
                  </a:lnTo>
                  <a:lnTo>
                    <a:pt x="11772" y="999"/>
                  </a:lnTo>
                  <a:lnTo>
                    <a:pt x="12252" y="224"/>
                  </a:lnTo>
                  <a:lnTo>
                    <a:pt x="13475" y="0"/>
                  </a:lnTo>
                  <a:lnTo>
                    <a:pt x="16315" y="28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14" name="Shape 2914"/>
            <p:cNvSpPr/>
            <p:nvPr/>
          </p:nvSpPr>
          <p:spPr>
            <a:xfrm>
              <a:off x="3286561" y="6057287"/>
              <a:ext cx="168543" cy="176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36" y="4383"/>
                  </a:moveTo>
                  <a:lnTo>
                    <a:pt x="16036" y="10330"/>
                  </a:lnTo>
                  <a:lnTo>
                    <a:pt x="17673" y="10330"/>
                  </a:lnTo>
                  <a:lnTo>
                    <a:pt x="19309" y="11270"/>
                  </a:lnTo>
                  <a:lnTo>
                    <a:pt x="19964" y="10330"/>
                  </a:lnTo>
                  <a:lnTo>
                    <a:pt x="21600" y="11270"/>
                  </a:lnTo>
                  <a:lnTo>
                    <a:pt x="18327" y="13461"/>
                  </a:lnTo>
                  <a:lnTo>
                    <a:pt x="16036" y="15026"/>
                  </a:lnTo>
                  <a:lnTo>
                    <a:pt x="16036" y="15652"/>
                  </a:lnTo>
                  <a:lnTo>
                    <a:pt x="17018" y="16278"/>
                  </a:lnTo>
                  <a:lnTo>
                    <a:pt x="15382" y="17843"/>
                  </a:lnTo>
                  <a:lnTo>
                    <a:pt x="13745" y="18470"/>
                  </a:lnTo>
                  <a:lnTo>
                    <a:pt x="14400" y="18470"/>
                  </a:lnTo>
                  <a:lnTo>
                    <a:pt x="13091" y="19409"/>
                  </a:lnTo>
                  <a:lnTo>
                    <a:pt x="11455" y="20661"/>
                  </a:lnTo>
                  <a:lnTo>
                    <a:pt x="11455" y="21600"/>
                  </a:lnTo>
                  <a:lnTo>
                    <a:pt x="8509" y="20661"/>
                  </a:lnTo>
                  <a:lnTo>
                    <a:pt x="5236" y="20035"/>
                  </a:lnTo>
                  <a:lnTo>
                    <a:pt x="2945" y="19409"/>
                  </a:lnTo>
                  <a:lnTo>
                    <a:pt x="0" y="17217"/>
                  </a:lnTo>
                  <a:lnTo>
                    <a:pt x="0" y="15652"/>
                  </a:lnTo>
                  <a:lnTo>
                    <a:pt x="655" y="15026"/>
                  </a:lnTo>
                  <a:lnTo>
                    <a:pt x="0" y="13461"/>
                  </a:lnTo>
                  <a:lnTo>
                    <a:pt x="2291" y="9704"/>
                  </a:lnTo>
                  <a:lnTo>
                    <a:pt x="9164" y="9704"/>
                  </a:lnTo>
                  <a:lnTo>
                    <a:pt x="9164" y="7513"/>
                  </a:lnTo>
                  <a:lnTo>
                    <a:pt x="8509" y="7513"/>
                  </a:lnTo>
                  <a:lnTo>
                    <a:pt x="7527" y="5948"/>
                  </a:lnTo>
                  <a:lnTo>
                    <a:pt x="5891" y="5322"/>
                  </a:lnTo>
                  <a:lnTo>
                    <a:pt x="3600" y="3130"/>
                  </a:lnTo>
                  <a:lnTo>
                    <a:pt x="5891" y="3130"/>
                  </a:lnTo>
                  <a:lnTo>
                    <a:pt x="5891" y="0"/>
                  </a:lnTo>
                  <a:lnTo>
                    <a:pt x="17018" y="0"/>
                  </a:lnTo>
                  <a:lnTo>
                    <a:pt x="16036" y="438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15" name="Shape 2915"/>
            <p:cNvSpPr/>
            <p:nvPr/>
          </p:nvSpPr>
          <p:spPr>
            <a:xfrm>
              <a:off x="4560839" y="6455658"/>
              <a:ext cx="204294" cy="296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60" y="7634"/>
                  </a:moveTo>
                  <a:lnTo>
                    <a:pt x="17820" y="10241"/>
                  </a:lnTo>
                  <a:lnTo>
                    <a:pt x="15120" y="11172"/>
                  </a:lnTo>
                  <a:lnTo>
                    <a:pt x="15930" y="11545"/>
                  </a:lnTo>
                  <a:lnTo>
                    <a:pt x="14580" y="13221"/>
                  </a:lnTo>
                  <a:lnTo>
                    <a:pt x="16470" y="15455"/>
                  </a:lnTo>
                  <a:lnTo>
                    <a:pt x="17820" y="15455"/>
                  </a:lnTo>
                  <a:lnTo>
                    <a:pt x="18360" y="17317"/>
                  </a:lnTo>
                  <a:lnTo>
                    <a:pt x="21600" y="19924"/>
                  </a:lnTo>
                  <a:lnTo>
                    <a:pt x="20250" y="19924"/>
                  </a:lnTo>
                  <a:lnTo>
                    <a:pt x="17820" y="19552"/>
                  </a:lnTo>
                  <a:lnTo>
                    <a:pt x="16470" y="20297"/>
                  </a:lnTo>
                  <a:lnTo>
                    <a:pt x="14580" y="20855"/>
                  </a:lnTo>
                  <a:lnTo>
                    <a:pt x="13230" y="21228"/>
                  </a:lnTo>
                  <a:lnTo>
                    <a:pt x="12690" y="21600"/>
                  </a:lnTo>
                  <a:lnTo>
                    <a:pt x="9990" y="21600"/>
                  </a:lnTo>
                  <a:lnTo>
                    <a:pt x="7560" y="19924"/>
                  </a:lnTo>
                  <a:lnTo>
                    <a:pt x="7020" y="18621"/>
                  </a:lnTo>
                  <a:lnTo>
                    <a:pt x="6210" y="17317"/>
                  </a:lnTo>
                  <a:lnTo>
                    <a:pt x="7020" y="14710"/>
                  </a:lnTo>
                  <a:lnTo>
                    <a:pt x="8100" y="13221"/>
                  </a:lnTo>
                  <a:lnTo>
                    <a:pt x="5670" y="11545"/>
                  </a:lnTo>
                  <a:lnTo>
                    <a:pt x="6210" y="10241"/>
                  </a:lnTo>
                  <a:lnTo>
                    <a:pt x="5130" y="9683"/>
                  </a:lnTo>
                  <a:lnTo>
                    <a:pt x="2970" y="9683"/>
                  </a:lnTo>
                  <a:lnTo>
                    <a:pt x="0" y="7634"/>
                  </a:lnTo>
                  <a:lnTo>
                    <a:pt x="1080" y="6703"/>
                  </a:lnTo>
                  <a:lnTo>
                    <a:pt x="1080" y="5400"/>
                  </a:lnTo>
                  <a:lnTo>
                    <a:pt x="3780" y="4841"/>
                  </a:lnTo>
                  <a:lnTo>
                    <a:pt x="4320" y="4097"/>
                  </a:lnTo>
                  <a:lnTo>
                    <a:pt x="2970" y="3166"/>
                  </a:lnTo>
                  <a:lnTo>
                    <a:pt x="3780" y="1862"/>
                  </a:lnTo>
                  <a:lnTo>
                    <a:pt x="7020" y="0"/>
                  </a:lnTo>
                  <a:lnTo>
                    <a:pt x="9990" y="1490"/>
                  </a:lnTo>
                  <a:lnTo>
                    <a:pt x="12690" y="3166"/>
                  </a:lnTo>
                  <a:lnTo>
                    <a:pt x="12690" y="4841"/>
                  </a:lnTo>
                  <a:lnTo>
                    <a:pt x="14580" y="4841"/>
                  </a:lnTo>
                  <a:lnTo>
                    <a:pt x="16470" y="6331"/>
                  </a:lnTo>
                  <a:lnTo>
                    <a:pt x="18360" y="763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16" name="Shape 2916"/>
            <p:cNvSpPr/>
            <p:nvPr/>
          </p:nvSpPr>
          <p:spPr>
            <a:xfrm>
              <a:off x="3406584" y="6136451"/>
              <a:ext cx="252815" cy="127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73" y="864"/>
                  </a:moveTo>
                  <a:lnTo>
                    <a:pt x="14400" y="864"/>
                  </a:lnTo>
                  <a:lnTo>
                    <a:pt x="15491" y="0"/>
                  </a:lnTo>
                  <a:lnTo>
                    <a:pt x="17018" y="864"/>
                  </a:lnTo>
                  <a:lnTo>
                    <a:pt x="17455" y="864"/>
                  </a:lnTo>
                  <a:lnTo>
                    <a:pt x="18545" y="3024"/>
                  </a:lnTo>
                  <a:lnTo>
                    <a:pt x="19636" y="3888"/>
                  </a:lnTo>
                  <a:lnTo>
                    <a:pt x="21164" y="5184"/>
                  </a:lnTo>
                  <a:lnTo>
                    <a:pt x="21600" y="7344"/>
                  </a:lnTo>
                  <a:lnTo>
                    <a:pt x="20509" y="7344"/>
                  </a:lnTo>
                  <a:lnTo>
                    <a:pt x="20073" y="8208"/>
                  </a:lnTo>
                  <a:lnTo>
                    <a:pt x="18545" y="9072"/>
                  </a:lnTo>
                  <a:lnTo>
                    <a:pt x="18109" y="9072"/>
                  </a:lnTo>
                  <a:lnTo>
                    <a:pt x="17018" y="10368"/>
                  </a:lnTo>
                  <a:lnTo>
                    <a:pt x="16582" y="9072"/>
                  </a:lnTo>
                  <a:lnTo>
                    <a:pt x="15927" y="8208"/>
                  </a:lnTo>
                  <a:lnTo>
                    <a:pt x="14836" y="10368"/>
                  </a:lnTo>
                  <a:lnTo>
                    <a:pt x="14836" y="12096"/>
                  </a:lnTo>
                  <a:lnTo>
                    <a:pt x="13309" y="14256"/>
                  </a:lnTo>
                  <a:lnTo>
                    <a:pt x="12873" y="15120"/>
                  </a:lnTo>
                  <a:lnTo>
                    <a:pt x="12436" y="16416"/>
                  </a:lnTo>
                  <a:lnTo>
                    <a:pt x="11345" y="14256"/>
                  </a:lnTo>
                  <a:lnTo>
                    <a:pt x="10909" y="16416"/>
                  </a:lnTo>
                  <a:lnTo>
                    <a:pt x="9164" y="16416"/>
                  </a:lnTo>
                  <a:lnTo>
                    <a:pt x="9164" y="19440"/>
                  </a:lnTo>
                  <a:lnTo>
                    <a:pt x="8727" y="19440"/>
                  </a:lnTo>
                  <a:lnTo>
                    <a:pt x="8291" y="21600"/>
                  </a:lnTo>
                  <a:lnTo>
                    <a:pt x="7200" y="21600"/>
                  </a:lnTo>
                  <a:lnTo>
                    <a:pt x="6764" y="19440"/>
                  </a:lnTo>
                  <a:lnTo>
                    <a:pt x="5236" y="19440"/>
                  </a:lnTo>
                  <a:lnTo>
                    <a:pt x="5673" y="16416"/>
                  </a:lnTo>
                  <a:lnTo>
                    <a:pt x="5236" y="15120"/>
                  </a:lnTo>
                  <a:lnTo>
                    <a:pt x="4145" y="15120"/>
                  </a:lnTo>
                  <a:lnTo>
                    <a:pt x="2618" y="16416"/>
                  </a:lnTo>
                  <a:lnTo>
                    <a:pt x="2618" y="15120"/>
                  </a:lnTo>
                  <a:lnTo>
                    <a:pt x="1527" y="13392"/>
                  </a:lnTo>
                  <a:lnTo>
                    <a:pt x="1091" y="12096"/>
                  </a:lnTo>
                  <a:lnTo>
                    <a:pt x="0" y="11232"/>
                  </a:lnTo>
                  <a:lnTo>
                    <a:pt x="436" y="9072"/>
                  </a:lnTo>
                  <a:lnTo>
                    <a:pt x="436" y="7344"/>
                  </a:lnTo>
                  <a:lnTo>
                    <a:pt x="1964" y="5184"/>
                  </a:lnTo>
                  <a:lnTo>
                    <a:pt x="3491" y="2160"/>
                  </a:lnTo>
                  <a:lnTo>
                    <a:pt x="4145" y="2160"/>
                  </a:lnTo>
                  <a:lnTo>
                    <a:pt x="5236" y="864"/>
                  </a:lnTo>
                  <a:lnTo>
                    <a:pt x="6109" y="864"/>
                  </a:lnTo>
                  <a:lnTo>
                    <a:pt x="6109" y="2160"/>
                  </a:lnTo>
                  <a:lnTo>
                    <a:pt x="6764" y="864"/>
                  </a:lnTo>
                  <a:lnTo>
                    <a:pt x="8727" y="2160"/>
                  </a:lnTo>
                  <a:lnTo>
                    <a:pt x="10255" y="2160"/>
                  </a:lnTo>
                  <a:lnTo>
                    <a:pt x="11345" y="864"/>
                  </a:lnTo>
                  <a:lnTo>
                    <a:pt x="11782" y="0"/>
                  </a:lnTo>
                  <a:lnTo>
                    <a:pt x="12873" y="86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17" name="Shape 2917"/>
            <p:cNvSpPr/>
            <p:nvPr/>
          </p:nvSpPr>
          <p:spPr>
            <a:xfrm>
              <a:off x="7663537" y="4642558"/>
              <a:ext cx="237493" cy="229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65" y="2880"/>
                  </a:moveTo>
                  <a:lnTo>
                    <a:pt x="18116" y="4080"/>
                  </a:lnTo>
                  <a:lnTo>
                    <a:pt x="19277" y="3600"/>
                  </a:lnTo>
                  <a:lnTo>
                    <a:pt x="20439" y="5760"/>
                  </a:lnTo>
                  <a:lnTo>
                    <a:pt x="21600" y="6960"/>
                  </a:lnTo>
                  <a:lnTo>
                    <a:pt x="19974" y="9120"/>
                  </a:lnTo>
                  <a:lnTo>
                    <a:pt x="18813" y="7920"/>
                  </a:lnTo>
                  <a:lnTo>
                    <a:pt x="16026" y="7920"/>
                  </a:lnTo>
                  <a:lnTo>
                    <a:pt x="12774" y="6960"/>
                  </a:lnTo>
                  <a:lnTo>
                    <a:pt x="11148" y="6960"/>
                  </a:lnTo>
                  <a:lnTo>
                    <a:pt x="9987" y="7920"/>
                  </a:lnTo>
                  <a:lnTo>
                    <a:pt x="8826" y="6960"/>
                  </a:lnTo>
                  <a:lnTo>
                    <a:pt x="7897" y="9120"/>
                  </a:lnTo>
                  <a:lnTo>
                    <a:pt x="9987" y="12000"/>
                  </a:lnTo>
                  <a:lnTo>
                    <a:pt x="10452" y="13680"/>
                  </a:lnTo>
                  <a:lnTo>
                    <a:pt x="12077" y="15360"/>
                  </a:lnTo>
                  <a:lnTo>
                    <a:pt x="13935" y="16560"/>
                  </a:lnTo>
                  <a:lnTo>
                    <a:pt x="14865" y="18720"/>
                  </a:lnTo>
                  <a:lnTo>
                    <a:pt x="18813" y="20640"/>
                  </a:lnTo>
                  <a:lnTo>
                    <a:pt x="18116" y="21600"/>
                  </a:lnTo>
                  <a:lnTo>
                    <a:pt x="14400" y="19920"/>
                  </a:lnTo>
                  <a:lnTo>
                    <a:pt x="12077" y="17760"/>
                  </a:lnTo>
                  <a:lnTo>
                    <a:pt x="8826" y="16560"/>
                  </a:lnTo>
                  <a:lnTo>
                    <a:pt x="5574" y="12480"/>
                  </a:lnTo>
                  <a:lnTo>
                    <a:pt x="6735" y="12000"/>
                  </a:lnTo>
                  <a:lnTo>
                    <a:pt x="4413" y="9840"/>
                  </a:lnTo>
                  <a:lnTo>
                    <a:pt x="4413" y="7920"/>
                  </a:lnTo>
                  <a:lnTo>
                    <a:pt x="2323" y="6960"/>
                  </a:lnTo>
                  <a:lnTo>
                    <a:pt x="1161" y="9840"/>
                  </a:lnTo>
                  <a:lnTo>
                    <a:pt x="0" y="7440"/>
                  </a:lnTo>
                  <a:lnTo>
                    <a:pt x="0" y="5760"/>
                  </a:lnTo>
                  <a:lnTo>
                    <a:pt x="2787" y="5760"/>
                  </a:lnTo>
                  <a:lnTo>
                    <a:pt x="3484" y="4560"/>
                  </a:lnTo>
                  <a:lnTo>
                    <a:pt x="4413" y="5760"/>
                  </a:lnTo>
                  <a:lnTo>
                    <a:pt x="6039" y="5760"/>
                  </a:lnTo>
                  <a:lnTo>
                    <a:pt x="6039" y="4080"/>
                  </a:lnTo>
                  <a:lnTo>
                    <a:pt x="7897" y="3600"/>
                  </a:lnTo>
                  <a:lnTo>
                    <a:pt x="7897" y="1680"/>
                  </a:lnTo>
                  <a:lnTo>
                    <a:pt x="11148" y="0"/>
                  </a:lnTo>
                  <a:lnTo>
                    <a:pt x="14865" y="288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18" name="Shape 2918"/>
            <p:cNvSpPr/>
            <p:nvPr/>
          </p:nvSpPr>
          <p:spPr>
            <a:xfrm>
              <a:off x="4022015" y="5967909"/>
              <a:ext cx="114918" cy="84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15055"/>
                  </a:moveTo>
                  <a:lnTo>
                    <a:pt x="21600" y="18327"/>
                  </a:lnTo>
                  <a:lnTo>
                    <a:pt x="20640" y="21600"/>
                  </a:lnTo>
                  <a:lnTo>
                    <a:pt x="15840" y="19636"/>
                  </a:lnTo>
                  <a:lnTo>
                    <a:pt x="8160" y="19636"/>
                  </a:lnTo>
                  <a:lnTo>
                    <a:pt x="3360" y="21600"/>
                  </a:lnTo>
                  <a:lnTo>
                    <a:pt x="0" y="18327"/>
                  </a:lnTo>
                  <a:lnTo>
                    <a:pt x="0" y="13745"/>
                  </a:lnTo>
                  <a:lnTo>
                    <a:pt x="8160" y="17018"/>
                  </a:lnTo>
                  <a:lnTo>
                    <a:pt x="13920" y="17018"/>
                  </a:lnTo>
                  <a:lnTo>
                    <a:pt x="15840" y="13745"/>
                  </a:lnTo>
                  <a:lnTo>
                    <a:pt x="12480" y="9164"/>
                  </a:lnTo>
                  <a:lnTo>
                    <a:pt x="12480" y="5891"/>
                  </a:lnTo>
                  <a:lnTo>
                    <a:pt x="8160" y="2618"/>
                  </a:lnTo>
                  <a:lnTo>
                    <a:pt x="9120" y="0"/>
                  </a:lnTo>
                  <a:lnTo>
                    <a:pt x="20640" y="2618"/>
                  </a:lnTo>
                  <a:lnTo>
                    <a:pt x="21600" y="9164"/>
                  </a:lnTo>
                  <a:lnTo>
                    <a:pt x="20640" y="13745"/>
                  </a:lnTo>
                  <a:lnTo>
                    <a:pt x="19200" y="1505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19" name="Shape 2919"/>
            <p:cNvSpPr/>
            <p:nvPr/>
          </p:nvSpPr>
          <p:spPr>
            <a:xfrm>
              <a:off x="7768237" y="4509766"/>
              <a:ext cx="270689" cy="176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83" y="0"/>
                  </a:moveTo>
                  <a:lnTo>
                    <a:pt x="18747" y="2191"/>
                  </a:lnTo>
                  <a:lnTo>
                    <a:pt x="19155" y="1565"/>
                  </a:lnTo>
                  <a:lnTo>
                    <a:pt x="21192" y="3757"/>
                  </a:lnTo>
                  <a:lnTo>
                    <a:pt x="21600" y="5948"/>
                  </a:lnTo>
                  <a:lnTo>
                    <a:pt x="19155" y="7513"/>
                  </a:lnTo>
                  <a:lnTo>
                    <a:pt x="18136" y="12522"/>
                  </a:lnTo>
                  <a:lnTo>
                    <a:pt x="15894" y="17843"/>
                  </a:lnTo>
                  <a:lnTo>
                    <a:pt x="13449" y="19409"/>
                  </a:lnTo>
                  <a:lnTo>
                    <a:pt x="11411" y="18470"/>
                  </a:lnTo>
                  <a:lnTo>
                    <a:pt x="9170" y="20974"/>
                  </a:lnTo>
                  <a:lnTo>
                    <a:pt x="7540" y="21600"/>
                  </a:lnTo>
                  <a:lnTo>
                    <a:pt x="4687" y="20035"/>
                  </a:lnTo>
                  <a:lnTo>
                    <a:pt x="1426" y="16278"/>
                  </a:lnTo>
                  <a:lnTo>
                    <a:pt x="408" y="13461"/>
                  </a:lnTo>
                  <a:lnTo>
                    <a:pt x="0" y="13461"/>
                  </a:lnTo>
                  <a:lnTo>
                    <a:pt x="1426" y="9078"/>
                  </a:lnTo>
                  <a:lnTo>
                    <a:pt x="408" y="7513"/>
                  </a:lnTo>
                  <a:lnTo>
                    <a:pt x="2242" y="7513"/>
                  </a:lnTo>
                  <a:lnTo>
                    <a:pt x="2853" y="4383"/>
                  </a:lnTo>
                  <a:lnTo>
                    <a:pt x="4279" y="5948"/>
                  </a:lnTo>
                  <a:lnTo>
                    <a:pt x="5706" y="6887"/>
                  </a:lnTo>
                  <a:lnTo>
                    <a:pt x="8558" y="5948"/>
                  </a:lnTo>
                  <a:lnTo>
                    <a:pt x="8558" y="4383"/>
                  </a:lnTo>
                  <a:lnTo>
                    <a:pt x="9985" y="4383"/>
                  </a:lnTo>
                  <a:lnTo>
                    <a:pt x="11411" y="3130"/>
                  </a:lnTo>
                  <a:lnTo>
                    <a:pt x="12023" y="3757"/>
                  </a:lnTo>
                  <a:lnTo>
                    <a:pt x="13449" y="2191"/>
                  </a:lnTo>
                  <a:lnTo>
                    <a:pt x="13857" y="939"/>
                  </a:lnTo>
                  <a:lnTo>
                    <a:pt x="15283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20" name="Shape 2920"/>
            <p:cNvSpPr/>
            <p:nvPr/>
          </p:nvSpPr>
          <p:spPr>
            <a:xfrm>
              <a:off x="11042031" y="6578234"/>
              <a:ext cx="1889710" cy="65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97" y="21431"/>
                  </a:moveTo>
                  <a:lnTo>
                    <a:pt x="11792" y="21431"/>
                  </a:lnTo>
                  <a:lnTo>
                    <a:pt x="11179" y="20668"/>
                  </a:lnTo>
                  <a:lnTo>
                    <a:pt x="11588" y="20245"/>
                  </a:lnTo>
                  <a:lnTo>
                    <a:pt x="11851" y="20668"/>
                  </a:lnTo>
                  <a:lnTo>
                    <a:pt x="11997" y="21007"/>
                  </a:lnTo>
                  <a:lnTo>
                    <a:pt x="11997" y="21431"/>
                  </a:lnTo>
                  <a:close/>
                  <a:moveTo>
                    <a:pt x="13719" y="21261"/>
                  </a:moveTo>
                  <a:lnTo>
                    <a:pt x="13310" y="21600"/>
                  </a:lnTo>
                  <a:lnTo>
                    <a:pt x="13310" y="21007"/>
                  </a:lnTo>
                  <a:lnTo>
                    <a:pt x="13515" y="20245"/>
                  </a:lnTo>
                  <a:lnTo>
                    <a:pt x="14011" y="19652"/>
                  </a:lnTo>
                  <a:lnTo>
                    <a:pt x="14069" y="19821"/>
                  </a:lnTo>
                  <a:lnTo>
                    <a:pt x="14069" y="20245"/>
                  </a:lnTo>
                  <a:lnTo>
                    <a:pt x="13719" y="21261"/>
                  </a:lnTo>
                  <a:close/>
                  <a:moveTo>
                    <a:pt x="10683" y="18466"/>
                  </a:moveTo>
                  <a:lnTo>
                    <a:pt x="10829" y="18805"/>
                  </a:lnTo>
                  <a:lnTo>
                    <a:pt x="11092" y="18805"/>
                  </a:lnTo>
                  <a:lnTo>
                    <a:pt x="11238" y="19398"/>
                  </a:lnTo>
                  <a:lnTo>
                    <a:pt x="10683" y="19652"/>
                  </a:lnTo>
                  <a:lnTo>
                    <a:pt x="10333" y="19821"/>
                  </a:lnTo>
                  <a:lnTo>
                    <a:pt x="10129" y="19821"/>
                  </a:lnTo>
                  <a:lnTo>
                    <a:pt x="10275" y="19059"/>
                  </a:lnTo>
                  <a:lnTo>
                    <a:pt x="10537" y="19059"/>
                  </a:lnTo>
                  <a:lnTo>
                    <a:pt x="10683" y="18466"/>
                  </a:lnTo>
                  <a:close/>
                  <a:moveTo>
                    <a:pt x="13048" y="18466"/>
                  </a:moveTo>
                  <a:lnTo>
                    <a:pt x="12960" y="19398"/>
                  </a:lnTo>
                  <a:lnTo>
                    <a:pt x="12201" y="19652"/>
                  </a:lnTo>
                  <a:lnTo>
                    <a:pt x="11588" y="19398"/>
                  </a:lnTo>
                  <a:lnTo>
                    <a:pt x="11588" y="19059"/>
                  </a:lnTo>
                  <a:lnTo>
                    <a:pt x="11997" y="18805"/>
                  </a:lnTo>
                  <a:lnTo>
                    <a:pt x="12289" y="19228"/>
                  </a:lnTo>
                  <a:lnTo>
                    <a:pt x="12610" y="19059"/>
                  </a:lnTo>
                  <a:lnTo>
                    <a:pt x="13048" y="18466"/>
                  </a:lnTo>
                  <a:close/>
                  <a:moveTo>
                    <a:pt x="6276" y="16856"/>
                  </a:moveTo>
                  <a:lnTo>
                    <a:pt x="7181" y="16856"/>
                  </a:lnTo>
                  <a:lnTo>
                    <a:pt x="7297" y="16179"/>
                  </a:lnTo>
                  <a:lnTo>
                    <a:pt x="8144" y="17026"/>
                  </a:lnTo>
                  <a:lnTo>
                    <a:pt x="8348" y="17788"/>
                  </a:lnTo>
                  <a:lnTo>
                    <a:pt x="9019" y="18042"/>
                  </a:lnTo>
                  <a:lnTo>
                    <a:pt x="9662" y="18805"/>
                  </a:lnTo>
                  <a:lnTo>
                    <a:pt x="9107" y="19398"/>
                  </a:lnTo>
                  <a:lnTo>
                    <a:pt x="8552" y="18805"/>
                  </a:lnTo>
                  <a:lnTo>
                    <a:pt x="8144" y="19059"/>
                  </a:lnTo>
                  <a:lnTo>
                    <a:pt x="7648" y="18805"/>
                  </a:lnTo>
                  <a:lnTo>
                    <a:pt x="7239" y="18635"/>
                  </a:lnTo>
                  <a:lnTo>
                    <a:pt x="6626" y="18042"/>
                  </a:lnTo>
                  <a:lnTo>
                    <a:pt x="6334" y="17788"/>
                  </a:lnTo>
                  <a:lnTo>
                    <a:pt x="6130" y="18042"/>
                  </a:lnTo>
                  <a:lnTo>
                    <a:pt x="5225" y="17619"/>
                  </a:lnTo>
                  <a:lnTo>
                    <a:pt x="5166" y="17026"/>
                  </a:lnTo>
                  <a:lnTo>
                    <a:pt x="4758" y="16856"/>
                  </a:lnTo>
                  <a:lnTo>
                    <a:pt x="5021" y="15586"/>
                  </a:lnTo>
                  <a:lnTo>
                    <a:pt x="5663" y="15586"/>
                  </a:lnTo>
                  <a:lnTo>
                    <a:pt x="5984" y="16009"/>
                  </a:lnTo>
                  <a:lnTo>
                    <a:pt x="6188" y="16179"/>
                  </a:lnTo>
                  <a:lnTo>
                    <a:pt x="6276" y="16856"/>
                  </a:lnTo>
                  <a:close/>
                  <a:moveTo>
                    <a:pt x="18623" y="15840"/>
                  </a:moveTo>
                  <a:lnTo>
                    <a:pt x="18360" y="16856"/>
                  </a:lnTo>
                  <a:lnTo>
                    <a:pt x="18360" y="15840"/>
                  </a:lnTo>
                  <a:lnTo>
                    <a:pt x="18418" y="15416"/>
                  </a:lnTo>
                  <a:lnTo>
                    <a:pt x="18506" y="14824"/>
                  </a:lnTo>
                  <a:lnTo>
                    <a:pt x="18623" y="15416"/>
                  </a:lnTo>
                  <a:lnTo>
                    <a:pt x="18623" y="15840"/>
                  </a:lnTo>
                  <a:close/>
                  <a:moveTo>
                    <a:pt x="15120" y="12198"/>
                  </a:moveTo>
                  <a:lnTo>
                    <a:pt x="14916" y="12621"/>
                  </a:lnTo>
                  <a:lnTo>
                    <a:pt x="14565" y="12452"/>
                  </a:lnTo>
                  <a:lnTo>
                    <a:pt x="14478" y="11774"/>
                  </a:lnTo>
                  <a:lnTo>
                    <a:pt x="14974" y="11774"/>
                  </a:lnTo>
                  <a:lnTo>
                    <a:pt x="15120" y="12198"/>
                  </a:lnTo>
                  <a:close/>
                  <a:moveTo>
                    <a:pt x="16638" y="11774"/>
                  </a:moveTo>
                  <a:lnTo>
                    <a:pt x="16755" y="12791"/>
                  </a:lnTo>
                  <a:lnTo>
                    <a:pt x="16346" y="12198"/>
                  </a:lnTo>
                  <a:lnTo>
                    <a:pt x="15996" y="12028"/>
                  </a:lnTo>
                  <a:lnTo>
                    <a:pt x="15733" y="12198"/>
                  </a:lnTo>
                  <a:lnTo>
                    <a:pt x="15383" y="12028"/>
                  </a:lnTo>
                  <a:lnTo>
                    <a:pt x="15441" y="11435"/>
                  </a:lnTo>
                  <a:lnTo>
                    <a:pt x="16083" y="11181"/>
                  </a:lnTo>
                  <a:lnTo>
                    <a:pt x="16638" y="11774"/>
                  </a:lnTo>
                  <a:close/>
                  <a:moveTo>
                    <a:pt x="18360" y="8979"/>
                  </a:moveTo>
                  <a:lnTo>
                    <a:pt x="18506" y="11181"/>
                  </a:lnTo>
                  <a:lnTo>
                    <a:pt x="18973" y="12028"/>
                  </a:lnTo>
                  <a:lnTo>
                    <a:pt x="19323" y="10588"/>
                  </a:lnTo>
                  <a:lnTo>
                    <a:pt x="19878" y="9826"/>
                  </a:lnTo>
                  <a:lnTo>
                    <a:pt x="20286" y="9826"/>
                  </a:lnTo>
                  <a:lnTo>
                    <a:pt x="20783" y="10165"/>
                  </a:lnTo>
                  <a:lnTo>
                    <a:pt x="21045" y="10842"/>
                  </a:lnTo>
                  <a:lnTo>
                    <a:pt x="21600" y="11012"/>
                  </a:lnTo>
                  <a:lnTo>
                    <a:pt x="21600" y="19821"/>
                  </a:lnTo>
                  <a:lnTo>
                    <a:pt x="21191" y="18805"/>
                  </a:lnTo>
                  <a:lnTo>
                    <a:pt x="20695" y="18466"/>
                  </a:lnTo>
                  <a:lnTo>
                    <a:pt x="20549" y="19059"/>
                  </a:lnTo>
                  <a:lnTo>
                    <a:pt x="20024" y="19059"/>
                  </a:lnTo>
                  <a:lnTo>
                    <a:pt x="20141" y="17788"/>
                  </a:lnTo>
                  <a:lnTo>
                    <a:pt x="20491" y="17449"/>
                  </a:lnTo>
                  <a:lnTo>
                    <a:pt x="20345" y="16009"/>
                  </a:lnTo>
                  <a:lnTo>
                    <a:pt x="20141" y="14824"/>
                  </a:lnTo>
                  <a:lnTo>
                    <a:pt x="19265" y="13638"/>
                  </a:lnTo>
                  <a:lnTo>
                    <a:pt x="18827" y="13638"/>
                  </a:lnTo>
                  <a:lnTo>
                    <a:pt x="18068" y="12198"/>
                  </a:lnTo>
                  <a:lnTo>
                    <a:pt x="17951" y="13045"/>
                  </a:lnTo>
                  <a:lnTo>
                    <a:pt x="17805" y="13045"/>
                  </a:lnTo>
                  <a:lnTo>
                    <a:pt x="17659" y="12621"/>
                  </a:lnTo>
                  <a:lnTo>
                    <a:pt x="17659" y="12028"/>
                  </a:lnTo>
                  <a:lnTo>
                    <a:pt x="17309" y="11435"/>
                  </a:lnTo>
                  <a:lnTo>
                    <a:pt x="17805" y="10842"/>
                  </a:lnTo>
                  <a:lnTo>
                    <a:pt x="18156" y="10842"/>
                  </a:lnTo>
                  <a:lnTo>
                    <a:pt x="18156" y="10419"/>
                  </a:lnTo>
                  <a:lnTo>
                    <a:pt x="17455" y="10419"/>
                  </a:lnTo>
                  <a:lnTo>
                    <a:pt x="17251" y="9572"/>
                  </a:lnTo>
                  <a:lnTo>
                    <a:pt x="16842" y="9402"/>
                  </a:lnTo>
                  <a:lnTo>
                    <a:pt x="16638" y="8809"/>
                  </a:lnTo>
                  <a:lnTo>
                    <a:pt x="17251" y="8386"/>
                  </a:lnTo>
                  <a:lnTo>
                    <a:pt x="17514" y="7962"/>
                  </a:lnTo>
                  <a:lnTo>
                    <a:pt x="18272" y="8640"/>
                  </a:lnTo>
                  <a:lnTo>
                    <a:pt x="18360" y="8979"/>
                  </a:lnTo>
                  <a:close/>
                  <a:moveTo>
                    <a:pt x="14128" y="5591"/>
                  </a:moveTo>
                  <a:lnTo>
                    <a:pt x="13719" y="6776"/>
                  </a:lnTo>
                  <a:lnTo>
                    <a:pt x="13369" y="7200"/>
                  </a:lnTo>
                  <a:lnTo>
                    <a:pt x="12902" y="6776"/>
                  </a:lnTo>
                  <a:lnTo>
                    <a:pt x="12143" y="7031"/>
                  </a:lnTo>
                  <a:lnTo>
                    <a:pt x="11734" y="7200"/>
                  </a:lnTo>
                  <a:lnTo>
                    <a:pt x="11646" y="8216"/>
                  </a:lnTo>
                  <a:lnTo>
                    <a:pt x="12084" y="9402"/>
                  </a:lnTo>
                  <a:lnTo>
                    <a:pt x="12347" y="8809"/>
                  </a:lnTo>
                  <a:lnTo>
                    <a:pt x="13252" y="8386"/>
                  </a:lnTo>
                  <a:lnTo>
                    <a:pt x="13164" y="8979"/>
                  </a:lnTo>
                  <a:lnTo>
                    <a:pt x="12960" y="8809"/>
                  </a:lnTo>
                  <a:lnTo>
                    <a:pt x="12756" y="9572"/>
                  </a:lnTo>
                  <a:lnTo>
                    <a:pt x="12347" y="9995"/>
                  </a:lnTo>
                  <a:lnTo>
                    <a:pt x="12843" y="11774"/>
                  </a:lnTo>
                  <a:lnTo>
                    <a:pt x="12697" y="12198"/>
                  </a:lnTo>
                  <a:lnTo>
                    <a:pt x="13106" y="13807"/>
                  </a:lnTo>
                  <a:lnTo>
                    <a:pt x="13106" y="14824"/>
                  </a:lnTo>
                  <a:lnTo>
                    <a:pt x="12902" y="15247"/>
                  </a:lnTo>
                  <a:lnTo>
                    <a:pt x="12697" y="14654"/>
                  </a:lnTo>
                  <a:lnTo>
                    <a:pt x="12902" y="13638"/>
                  </a:lnTo>
                  <a:lnTo>
                    <a:pt x="12493" y="13976"/>
                  </a:lnTo>
                  <a:lnTo>
                    <a:pt x="12347" y="13807"/>
                  </a:lnTo>
                  <a:lnTo>
                    <a:pt x="12405" y="13214"/>
                  </a:lnTo>
                  <a:lnTo>
                    <a:pt x="12084" y="12452"/>
                  </a:lnTo>
                  <a:lnTo>
                    <a:pt x="12143" y="11012"/>
                  </a:lnTo>
                  <a:lnTo>
                    <a:pt x="11792" y="11435"/>
                  </a:lnTo>
                  <a:lnTo>
                    <a:pt x="11851" y="13045"/>
                  </a:lnTo>
                  <a:lnTo>
                    <a:pt x="11851" y="14993"/>
                  </a:lnTo>
                  <a:lnTo>
                    <a:pt x="11588" y="15247"/>
                  </a:lnTo>
                  <a:lnTo>
                    <a:pt x="11325" y="14824"/>
                  </a:lnTo>
                  <a:lnTo>
                    <a:pt x="11530" y="13638"/>
                  </a:lnTo>
                  <a:lnTo>
                    <a:pt x="11384" y="12198"/>
                  </a:lnTo>
                  <a:lnTo>
                    <a:pt x="11238" y="12198"/>
                  </a:lnTo>
                  <a:lnTo>
                    <a:pt x="11092" y="11181"/>
                  </a:lnTo>
                  <a:lnTo>
                    <a:pt x="11325" y="10419"/>
                  </a:lnTo>
                  <a:lnTo>
                    <a:pt x="11325" y="9233"/>
                  </a:lnTo>
                  <a:lnTo>
                    <a:pt x="11588" y="7200"/>
                  </a:lnTo>
                  <a:lnTo>
                    <a:pt x="11646" y="6776"/>
                  </a:lnTo>
                  <a:lnTo>
                    <a:pt x="12084" y="5591"/>
                  </a:lnTo>
                  <a:lnTo>
                    <a:pt x="12405" y="6184"/>
                  </a:lnTo>
                  <a:lnTo>
                    <a:pt x="13048" y="6353"/>
                  </a:lnTo>
                  <a:lnTo>
                    <a:pt x="13602" y="6184"/>
                  </a:lnTo>
                  <a:lnTo>
                    <a:pt x="14069" y="5167"/>
                  </a:lnTo>
                  <a:lnTo>
                    <a:pt x="14128" y="5591"/>
                  </a:lnTo>
                  <a:close/>
                  <a:moveTo>
                    <a:pt x="15733" y="6014"/>
                  </a:moveTo>
                  <a:lnTo>
                    <a:pt x="15733" y="7200"/>
                  </a:lnTo>
                  <a:lnTo>
                    <a:pt x="15441" y="7031"/>
                  </a:lnTo>
                  <a:lnTo>
                    <a:pt x="15383" y="7793"/>
                  </a:lnTo>
                  <a:lnTo>
                    <a:pt x="15587" y="8640"/>
                  </a:lnTo>
                  <a:lnTo>
                    <a:pt x="15441" y="8640"/>
                  </a:lnTo>
                  <a:lnTo>
                    <a:pt x="15324" y="7793"/>
                  </a:lnTo>
                  <a:lnTo>
                    <a:pt x="15178" y="6184"/>
                  </a:lnTo>
                  <a:lnTo>
                    <a:pt x="15237" y="4998"/>
                  </a:lnTo>
                  <a:lnTo>
                    <a:pt x="15383" y="4574"/>
                  </a:lnTo>
                  <a:lnTo>
                    <a:pt x="15441" y="5167"/>
                  </a:lnTo>
                  <a:lnTo>
                    <a:pt x="15733" y="5421"/>
                  </a:lnTo>
                  <a:lnTo>
                    <a:pt x="15733" y="6014"/>
                  </a:lnTo>
                  <a:close/>
                  <a:moveTo>
                    <a:pt x="10625" y="4998"/>
                  </a:moveTo>
                  <a:lnTo>
                    <a:pt x="11179" y="6184"/>
                  </a:lnTo>
                  <a:lnTo>
                    <a:pt x="10625" y="6353"/>
                  </a:lnTo>
                  <a:lnTo>
                    <a:pt x="10479" y="7369"/>
                  </a:lnTo>
                  <a:lnTo>
                    <a:pt x="10479" y="8640"/>
                  </a:lnTo>
                  <a:lnTo>
                    <a:pt x="10012" y="9402"/>
                  </a:lnTo>
                  <a:lnTo>
                    <a:pt x="10012" y="10842"/>
                  </a:lnTo>
                  <a:lnTo>
                    <a:pt x="9778" y="13045"/>
                  </a:lnTo>
                  <a:lnTo>
                    <a:pt x="9720" y="12452"/>
                  </a:lnTo>
                  <a:lnTo>
                    <a:pt x="9253" y="13045"/>
                  </a:lnTo>
                  <a:lnTo>
                    <a:pt x="9019" y="12198"/>
                  </a:lnTo>
                  <a:lnTo>
                    <a:pt x="8698" y="12198"/>
                  </a:lnTo>
                  <a:lnTo>
                    <a:pt x="8494" y="11774"/>
                  </a:lnTo>
                  <a:lnTo>
                    <a:pt x="7939" y="12198"/>
                  </a:lnTo>
                  <a:lnTo>
                    <a:pt x="7735" y="11605"/>
                  </a:lnTo>
                  <a:lnTo>
                    <a:pt x="7385" y="11605"/>
                  </a:lnTo>
                  <a:lnTo>
                    <a:pt x="7035" y="11435"/>
                  </a:lnTo>
                  <a:lnTo>
                    <a:pt x="6976" y="9572"/>
                  </a:lnTo>
                  <a:lnTo>
                    <a:pt x="6684" y="9233"/>
                  </a:lnTo>
                  <a:lnTo>
                    <a:pt x="6480" y="7962"/>
                  </a:lnTo>
                  <a:lnTo>
                    <a:pt x="6422" y="6776"/>
                  </a:lnTo>
                  <a:lnTo>
                    <a:pt x="6480" y="5591"/>
                  </a:lnTo>
                  <a:lnTo>
                    <a:pt x="6743" y="4828"/>
                  </a:lnTo>
                  <a:lnTo>
                    <a:pt x="6830" y="5591"/>
                  </a:lnTo>
                  <a:lnTo>
                    <a:pt x="7181" y="6353"/>
                  </a:lnTo>
                  <a:lnTo>
                    <a:pt x="7443" y="6184"/>
                  </a:lnTo>
                  <a:lnTo>
                    <a:pt x="7794" y="6184"/>
                  </a:lnTo>
                  <a:lnTo>
                    <a:pt x="8056" y="5591"/>
                  </a:lnTo>
                  <a:lnTo>
                    <a:pt x="8261" y="5421"/>
                  </a:lnTo>
                  <a:lnTo>
                    <a:pt x="8757" y="5760"/>
                  </a:lnTo>
                  <a:lnTo>
                    <a:pt x="9107" y="5591"/>
                  </a:lnTo>
                  <a:lnTo>
                    <a:pt x="9370" y="3558"/>
                  </a:lnTo>
                  <a:lnTo>
                    <a:pt x="9516" y="3219"/>
                  </a:lnTo>
                  <a:lnTo>
                    <a:pt x="9720" y="1609"/>
                  </a:lnTo>
                  <a:lnTo>
                    <a:pt x="10275" y="1609"/>
                  </a:lnTo>
                  <a:lnTo>
                    <a:pt x="10625" y="1779"/>
                  </a:lnTo>
                  <a:lnTo>
                    <a:pt x="10421" y="2965"/>
                  </a:lnTo>
                  <a:lnTo>
                    <a:pt x="10771" y="4405"/>
                  </a:lnTo>
                  <a:lnTo>
                    <a:pt x="10625" y="4998"/>
                  </a:lnTo>
                  <a:close/>
                  <a:moveTo>
                    <a:pt x="4962" y="15416"/>
                  </a:moveTo>
                  <a:lnTo>
                    <a:pt x="4408" y="15586"/>
                  </a:lnTo>
                  <a:lnTo>
                    <a:pt x="4057" y="14231"/>
                  </a:lnTo>
                  <a:lnTo>
                    <a:pt x="3444" y="13214"/>
                  </a:lnTo>
                  <a:lnTo>
                    <a:pt x="3240" y="12452"/>
                  </a:lnTo>
                  <a:lnTo>
                    <a:pt x="2890" y="11181"/>
                  </a:lnTo>
                  <a:lnTo>
                    <a:pt x="2598" y="10165"/>
                  </a:lnTo>
                  <a:lnTo>
                    <a:pt x="2277" y="8386"/>
                  </a:lnTo>
                  <a:lnTo>
                    <a:pt x="1839" y="7200"/>
                  </a:lnTo>
                  <a:lnTo>
                    <a:pt x="1722" y="6014"/>
                  </a:lnTo>
                  <a:lnTo>
                    <a:pt x="1518" y="4998"/>
                  </a:lnTo>
                  <a:lnTo>
                    <a:pt x="1080" y="4151"/>
                  </a:lnTo>
                  <a:lnTo>
                    <a:pt x="876" y="2965"/>
                  </a:lnTo>
                  <a:lnTo>
                    <a:pt x="467" y="2202"/>
                  </a:lnTo>
                  <a:lnTo>
                    <a:pt x="0" y="762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1022" y="339"/>
                  </a:lnTo>
                  <a:lnTo>
                    <a:pt x="1430" y="1609"/>
                  </a:lnTo>
                  <a:lnTo>
                    <a:pt x="1781" y="2626"/>
                  </a:lnTo>
                  <a:lnTo>
                    <a:pt x="2072" y="3219"/>
                  </a:lnTo>
                  <a:lnTo>
                    <a:pt x="2539" y="4574"/>
                  </a:lnTo>
                  <a:lnTo>
                    <a:pt x="2948" y="4574"/>
                  </a:lnTo>
                  <a:lnTo>
                    <a:pt x="3386" y="5591"/>
                  </a:lnTo>
                  <a:lnTo>
                    <a:pt x="3649" y="6776"/>
                  </a:lnTo>
                  <a:lnTo>
                    <a:pt x="3999" y="7369"/>
                  </a:lnTo>
                  <a:lnTo>
                    <a:pt x="3853" y="8386"/>
                  </a:lnTo>
                  <a:lnTo>
                    <a:pt x="4145" y="8979"/>
                  </a:lnTo>
                  <a:lnTo>
                    <a:pt x="4262" y="8979"/>
                  </a:lnTo>
                  <a:lnTo>
                    <a:pt x="4349" y="9995"/>
                  </a:lnTo>
                  <a:lnTo>
                    <a:pt x="4554" y="10588"/>
                  </a:lnTo>
                  <a:lnTo>
                    <a:pt x="4904" y="10842"/>
                  </a:lnTo>
                  <a:lnTo>
                    <a:pt x="5108" y="11605"/>
                  </a:lnTo>
                  <a:lnTo>
                    <a:pt x="4962" y="13384"/>
                  </a:lnTo>
                  <a:lnTo>
                    <a:pt x="4962" y="15416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21" name="Shape 2921"/>
            <p:cNvSpPr/>
            <p:nvPr/>
          </p:nvSpPr>
          <p:spPr>
            <a:xfrm>
              <a:off x="6685484" y="4080751"/>
              <a:ext cx="163437" cy="237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12" y="3252"/>
                  </a:moveTo>
                  <a:lnTo>
                    <a:pt x="13500" y="6735"/>
                  </a:lnTo>
                  <a:lnTo>
                    <a:pt x="16875" y="6735"/>
                  </a:lnTo>
                  <a:lnTo>
                    <a:pt x="20925" y="8361"/>
                  </a:lnTo>
                  <a:lnTo>
                    <a:pt x="21600" y="12774"/>
                  </a:lnTo>
                  <a:lnTo>
                    <a:pt x="17550" y="18116"/>
                  </a:lnTo>
                  <a:lnTo>
                    <a:pt x="8100" y="21600"/>
                  </a:lnTo>
                  <a:lnTo>
                    <a:pt x="0" y="20903"/>
                  </a:lnTo>
                  <a:lnTo>
                    <a:pt x="4725" y="14400"/>
                  </a:lnTo>
                  <a:lnTo>
                    <a:pt x="1688" y="8361"/>
                  </a:lnTo>
                  <a:lnTo>
                    <a:pt x="9787" y="2787"/>
                  </a:lnTo>
                  <a:lnTo>
                    <a:pt x="13500" y="0"/>
                  </a:lnTo>
                  <a:lnTo>
                    <a:pt x="14512" y="325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22" name="Shape 2922"/>
            <p:cNvSpPr/>
            <p:nvPr/>
          </p:nvSpPr>
          <p:spPr>
            <a:xfrm>
              <a:off x="6093036" y="3107807"/>
              <a:ext cx="441786" cy="296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52" y="372"/>
                  </a:moveTo>
                  <a:lnTo>
                    <a:pt x="19602" y="5400"/>
                  </a:lnTo>
                  <a:lnTo>
                    <a:pt x="21600" y="10241"/>
                  </a:lnTo>
                  <a:lnTo>
                    <a:pt x="18978" y="15455"/>
                  </a:lnTo>
                  <a:lnTo>
                    <a:pt x="13360" y="20297"/>
                  </a:lnTo>
                  <a:lnTo>
                    <a:pt x="11612" y="21600"/>
                  </a:lnTo>
                  <a:lnTo>
                    <a:pt x="8865" y="20297"/>
                  </a:lnTo>
                  <a:lnTo>
                    <a:pt x="3246" y="18621"/>
                  </a:lnTo>
                  <a:lnTo>
                    <a:pt x="5119" y="15455"/>
                  </a:lnTo>
                  <a:lnTo>
                    <a:pt x="999" y="11917"/>
                  </a:lnTo>
                  <a:lnTo>
                    <a:pt x="4495" y="10614"/>
                  </a:lnTo>
                  <a:lnTo>
                    <a:pt x="4495" y="8379"/>
                  </a:lnTo>
                  <a:lnTo>
                    <a:pt x="0" y="6703"/>
                  </a:lnTo>
                  <a:lnTo>
                    <a:pt x="1498" y="2234"/>
                  </a:lnTo>
                  <a:lnTo>
                    <a:pt x="4495" y="931"/>
                  </a:lnTo>
                  <a:lnTo>
                    <a:pt x="7741" y="6145"/>
                  </a:lnTo>
                  <a:lnTo>
                    <a:pt x="10738" y="1862"/>
                  </a:lnTo>
                  <a:lnTo>
                    <a:pt x="13360" y="3910"/>
                  </a:lnTo>
                  <a:lnTo>
                    <a:pt x="16606" y="0"/>
                  </a:lnTo>
                  <a:lnTo>
                    <a:pt x="19852" y="37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23" name="Shape 2923"/>
            <p:cNvSpPr/>
            <p:nvPr/>
          </p:nvSpPr>
          <p:spPr>
            <a:xfrm>
              <a:off x="8516460" y="5357583"/>
              <a:ext cx="66396" cy="17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224"/>
                  </a:lnTo>
                  <a:lnTo>
                    <a:pt x="19938" y="2859"/>
                  </a:lnTo>
                  <a:lnTo>
                    <a:pt x="17446" y="5082"/>
                  </a:lnTo>
                  <a:lnTo>
                    <a:pt x="11631" y="4447"/>
                  </a:lnTo>
                  <a:lnTo>
                    <a:pt x="9969" y="8259"/>
                  </a:lnTo>
                  <a:lnTo>
                    <a:pt x="13292" y="8894"/>
                  </a:lnTo>
                  <a:lnTo>
                    <a:pt x="9969" y="9529"/>
                  </a:lnTo>
                  <a:lnTo>
                    <a:pt x="9969" y="11118"/>
                  </a:lnTo>
                  <a:lnTo>
                    <a:pt x="15785" y="10482"/>
                  </a:lnTo>
                  <a:lnTo>
                    <a:pt x="15785" y="12706"/>
                  </a:lnTo>
                  <a:lnTo>
                    <a:pt x="9969" y="21600"/>
                  </a:lnTo>
                  <a:lnTo>
                    <a:pt x="0" y="12071"/>
                  </a:lnTo>
                  <a:lnTo>
                    <a:pt x="4154" y="9529"/>
                  </a:lnTo>
                  <a:lnTo>
                    <a:pt x="7477" y="6671"/>
                  </a:lnTo>
                  <a:lnTo>
                    <a:pt x="9969" y="2224"/>
                  </a:lnTo>
                  <a:lnTo>
                    <a:pt x="11631" y="635"/>
                  </a:lnTo>
                  <a:lnTo>
                    <a:pt x="15785" y="635"/>
                  </a:lnTo>
                  <a:lnTo>
                    <a:pt x="17446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24" name="Shape 2924"/>
            <p:cNvSpPr/>
            <p:nvPr/>
          </p:nvSpPr>
          <p:spPr>
            <a:xfrm>
              <a:off x="7380080" y="4606806"/>
              <a:ext cx="482644" cy="579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29" y="18460"/>
                  </a:moveTo>
                  <a:lnTo>
                    <a:pt x="15429" y="20078"/>
                  </a:lnTo>
                  <a:lnTo>
                    <a:pt x="15657" y="20744"/>
                  </a:lnTo>
                  <a:lnTo>
                    <a:pt x="15429" y="21600"/>
                  </a:lnTo>
                  <a:lnTo>
                    <a:pt x="13829" y="20934"/>
                  </a:lnTo>
                  <a:lnTo>
                    <a:pt x="13029" y="20744"/>
                  </a:lnTo>
                  <a:lnTo>
                    <a:pt x="10514" y="19602"/>
                  </a:lnTo>
                  <a:lnTo>
                    <a:pt x="10514" y="18745"/>
                  </a:lnTo>
                  <a:lnTo>
                    <a:pt x="13029" y="18936"/>
                  </a:lnTo>
                  <a:lnTo>
                    <a:pt x="14857" y="18745"/>
                  </a:lnTo>
                  <a:lnTo>
                    <a:pt x="16229" y="18460"/>
                  </a:lnTo>
                  <a:close/>
                  <a:moveTo>
                    <a:pt x="4571" y="12656"/>
                  </a:moveTo>
                  <a:lnTo>
                    <a:pt x="5714" y="13988"/>
                  </a:lnTo>
                  <a:lnTo>
                    <a:pt x="5486" y="16652"/>
                  </a:lnTo>
                  <a:lnTo>
                    <a:pt x="4571" y="16462"/>
                  </a:lnTo>
                  <a:lnTo>
                    <a:pt x="3771" y="17128"/>
                  </a:lnTo>
                  <a:lnTo>
                    <a:pt x="2971" y="16652"/>
                  </a:lnTo>
                  <a:lnTo>
                    <a:pt x="2971" y="14178"/>
                  </a:lnTo>
                  <a:lnTo>
                    <a:pt x="2514" y="13036"/>
                  </a:lnTo>
                  <a:lnTo>
                    <a:pt x="3543" y="13036"/>
                  </a:lnTo>
                  <a:lnTo>
                    <a:pt x="4571" y="12656"/>
                  </a:lnTo>
                  <a:close/>
                  <a:moveTo>
                    <a:pt x="10286" y="666"/>
                  </a:moveTo>
                  <a:lnTo>
                    <a:pt x="13029" y="1332"/>
                  </a:lnTo>
                  <a:lnTo>
                    <a:pt x="12686" y="2474"/>
                  </a:lnTo>
                  <a:lnTo>
                    <a:pt x="13257" y="3426"/>
                  </a:lnTo>
                  <a:lnTo>
                    <a:pt x="11657" y="2950"/>
                  </a:lnTo>
                  <a:lnTo>
                    <a:pt x="10286" y="3806"/>
                  </a:lnTo>
                  <a:lnTo>
                    <a:pt x="10286" y="4948"/>
                  </a:lnTo>
                  <a:lnTo>
                    <a:pt x="10057" y="5424"/>
                  </a:lnTo>
                  <a:lnTo>
                    <a:pt x="10857" y="6566"/>
                  </a:lnTo>
                  <a:lnTo>
                    <a:pt x="12457" y="7707"/>
                  </a:lnTo>
                  <a:lnTo>
                    <a:pt x="13257" y="9515"/>
                  </a:lnTo>
                  <a:lnTo>
                    <a:pt x="15429" y="11038"/>
                  </a:lnTo>
                  <a:lnTo>
                    <a:pt x="16800" y="11038"/>
                  </a:lnTo>
                  <a:lnTo>
                    <a:pt x="17371" y="11514"/>
                  </a:lnTo>
                  <a:lnTo>
                    <a:pt x="16800" y="11989"/>
                  </a:lnTo>
                  <a:lnTo>
                    <a:pt x="18400" y="12656"/>
                  </a:lnTo>
                  <a:lnTo>
                    <a:pt x="19771" y="13322"/>
                  </a:lnTo>
                  <a:lnTo>
                    <a:pt x="21371" y="14178"/>
                  </a:lnTo>
                  <a:lnTo>
                    <a:pt x="21600" y="14654"/>
                  </a:lnTo>
                  <a:lnTo>
                    <a:pt x="21371" y="15320"/>
                  </a:lnTo>
                  <a:lnTo>
                    <a:pt x="20343" y="14463"/>
                  </a:lnTo>
                  <a:lnTo>
                    <a:pt x="18629" y="13988"/>
                  </a:lnTo>
                  <a:lnTo>
                    <a:pt x="17829" y="15320"/>
                  </a:lnTo>
                  <a:lnTo>
                    <a:pt x="19200" y="16271"/>
                  </a:lnTo>
                  <a:lnTo>
                    <a:pt x="18971" y="17128"/>
                  </a:lnTo>
                  <a:lnTo>
                    <a:pt x="18171" y="17318"/>
                  </a:lnTo>
                  <a:lnTo>
                    <a:pt x="17371" y="18936"/>
                  </a:lnTo>
                  <a:lnTo>
                    <a:pt x="16571" y="19126"/>
                  </a:lnTo>
                  <a:lnTo>
                    <a:pt x="16571" y="18460"/>
                  </a:lnTo>
                  <a:lnTo>
                    <a:pt x="16800" y="17318"/>
                  </a:lnTo>
                  <a:lnTo>
                    <a:pt x="17371" y="16937"/>
                  </a:lnTo>
                  <a:lnTo>
                    <a:pt x="16571" y="15796"/>
                  </a:lnTo>
                  <a:lnTo>
                    <a:pt x="16000" y="14844"/>
                  </a:lnTo>
                  <a:lnTo>
                    <a:pt x="15200" y="14654"/>
                  </a:lnTo>
                  <a:lnTo>
                    <a:pt x="14629" y="13797"/>
                  </a:lnTo>
                  <a:lnTo>
                    <a:pt x="13257" y="13322"/>
                  </a:lnTo>
                  <a:lnTo>
                    <a:pt x="12686" y="12656"/>
                  </a:lnTo>
                  <a:lnTo>
                    <a:pt x="11429" y="12370"/>
                  </a:lnTo>
                  <a:lnTo>
                    <a:pt x="10057" y="11514"/>
                  </a:lnTo>
                  <a:lnTo>
                    <a:pt x="8114" y="10181"/>
                  </a:lnTo>
                  <a:lnTo>
                    <a:pt x="7086" y="9040"/>
                  </a:lnTo>
                  <a:lnTo>
                    <a:pt x="6286" y="7041"/>
                  </a:lnTo>
                  <a:lnTo>
                    <a:pt x="5486" y="6756"/>
                  </a:lnTo>
                  <a:lnTo>
                    <a:pt x="4114" y="5900"/>
                  </a:lnTo>
                  <a:lnTo>
                    <a:pt x="2971" y="6280"/>
                  </a:lnTo>
                  <a:lnTo>
                    <a:pt x="2171" y="7232"/>
                  </a:lnTo>
                  <a:lnTo>
                    <a:pt x="1143" y="7422"/>
                  </a:lnTo>
                  <a:lnTo>
                    <a:pt x="1371" y="6566"/>
                  </a:lnTo>
                  <a:lnTo>
                    <a:pt x="571" y="6280"/>
                  </a:lnTo>
                  <a:lnTo>
                    <a:pt x="0" y="4472"/>
                  </a:lnTo>
                  <a:lnTo>
                    <a:pt x="571" y="3806"/>
                  </a:lnTo>
                  <a:lnTo>
                    <a:pt x="0" y="3140"/>
                  </a:lnTo>
                  <a:lnTo>
                    <a:pt x="0" y="2474"/>
                  </a:lnTo>
                  <a:lnTo>
                    <a:pt x="800" y="2950"/>
                  </a:lnTo>
                  <a:lnTo>
                    <a:pt x="1943" y="2950"/>
                  </a:lnTo>
                  <a:lnTo>
                    <a:pt x="2743" y="1998"/>
                  </a:lnTo>
                  <a:lnTo>
                    <a:pt x="3314" y="2474"/>
                  </a:lnTo>
                  <a:lnTo>
                    <a:pt x="4114" y="2474"/>
                  </a:lnTo>
                  <a:lnTo>
                    <a:pt x="4571" y="1332"/>
                  </a:lnTo>
                  <a:lnTo>
                    <a:pt x="5943" y="1808"/>
                  </a:lnTo>
                  <a:lnTo>
                    <a:pt x="6514" y="1332"/>
                  </a:lnTo>
                  <a:lnTo>
                    <a:pt x="6743" y="476"/>
                  </a:lnTo>
                  <a:lnTo>
                    <a:pt x="7886" y="952"/>
                  </a:lnTo>
                  <a:lnTo>
                    <a:pt x="8114" y="476"/>
                  </a:lnTo>
                  <a:lnTo>
                    <a:pt x="10057" y="0"/>
                  </a:lnTo>
                  <a:lnTo>
                    <a:pt x="10286" y="666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25" name="Shape 2925"/>
            <p:cNvSpPr/>
            <p:nvPr/>
          </p:nvSpPr>
          <p:spPr>
            <a:xfrm>
              <a:off x="3858580" y="6026643"/>
              <a:ext cx="91933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17280"/>
                  </a:moveTo>
                  <a:lnTo>
                    <a:pt x="11400" y="21600"/>
                  </a:lnTo>
                  <a:lnTo>
                    <a:pt x="6000" y="17280"/>
                  </a:lnTo>
                  <a:lnTo>
                    <a:pt x="0" y="7200"/>
                  </a:lnTo>
                  <a:lnTo>
                    <a:pt x="1800" y="4320"/>
                  </a:lnTo>
                  <a:lnTo>
                    <a:pt x="6000" y="0"/>
                  </a:lnTo>
                  <a:lnTo>
                    <a:pt x="8400" y="0"/>
                  </a:lnTo>
                  <a:lnTo>
                    <a:pt x="14400" y="4320"/>
                  </a:lnTo>
                  <a:lnTo>
                    <a:pt x="19800" y="10080"/>
                  </a:lnTo>
                  <a:lnTo>
                    <a:pt x="21600" y="17280"/>
                  </a:lnTo>
                  <a:lnTo>
                    <a:pt x="14400" y="1728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26" name="Shape 2926"/>
            <p:cNvSpPr/>
            <p:nvPr/>
          </p:nvSpPr>
          <p:spPr>
            <a:xfrm>
              <a:off x="12954723" y="4129271"/>
              <a:ext cx="127683" cy="54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400"/>
                  </a:moveTo>
                  <a:lnTo>
                    <a:pt x="14688" y="9837"/>
                  </a:lnTo>
                  <a:lnTo>
                    <a:pt x="11232" y="7200"/>
                  </a:lnTo>
                  <a:lnTo>
                    <a:pt x="11232" y="4563"/>
                  </a:lnTo>
                  <a:lnTo>
                    <a:pt x="9504" y="1927"/>
                  </a:lnTo>
                  <a:lnTo>
                    <a:pt x="7344" y="0"/>
                  </a:lnTo>
                  <a:lnTo>
                    <a:pt x="4320" y="507"/>
                  </a:lnTo>
                  <a:lnTo>
                    <a:pt x="7344" y="1927"/>
                  </a:lnTo>
                  <a:lnTo>
                    <a:pt x="0" y="3144"/>
                  </a:lnTo>
                  <a:lnTo>
                    <a:pt x="0" y="6693"/>
                  </a:lnTo>
                  <a:lnTo>
                    <a:pt x="4320" y="9330"/>
                  </a:lnTo>
                  <a:lnTo>
                    <a:pt x="4320" y="12777"/>
                  </a:lnTo>
                  <a:lnTo>
                    <a:pt x="2160" y="14704"/>
                  </a:lnTo>
                  <a:lnTo>
                    <a:pt x="3456" y="17341"/>
                  </a:lnTo>
                  <a:lnTo>
                    <a:pt x="2160" y="19673"/>
                  </a:lnTo>
                  <a:lnTo>
                    <a:pt x="3456" y="21600"/>
                  </a:lnTo>
                  <a:lnTo>
                    <a:pt x="8208" y="19673"/>
                  </a:lnTo>
                  <a:lnTo>
                    <a:pt x="13392" y="21093"/>
                  </a:lnTo>
                  <a:lnTo>
                    <a:pt x="13392" y="19673"/>
                  </a:lnTo>
                  <a:lnTo>
                    <a:pt x="6480" y="17037"/>
                  </a:lnTo>
                  <a:lnTo>
                    <a:pt x="10368" y="13487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27" name="Shape 2927"/>
            <p:cNvSpPr/>
            <p:nvPr/>
          </p:nvSpPr>
          <p:spPr>
            <a:xfrm>
              <a:off x="12449098" y="4698739"/>
              <a:ext cx="669060" cy="760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08" y="17323"/>
                  </a:moveTo>
                  <a:lnTo>
                    <a:pt x="7173" y="17831"/>
                  </a:lnTo>
                  <a:lnTo>
                    <a:pt x="6431" y="18701"/>
                  </a:lnTo>
                  <a:lnTo>
                    <a:pt x="5853" y="18193"/>
                  </a:lnTo>
                  <a:lnTo>
                    <a:pt x="5276" y="18483"/>
                  </a:lnTo>
                  <a:lnTo>
                    <a:pt x="4864" y="19353"/>
                  </a:lnTo>
                  <a:lnTo>
                    <a:pt x="4040" y="18991"/>
                  </a:lnTo>
                  <a:lnTo>
                    <a:pt x="4040" y="18338"/>
                  </a:lnTo>
                  <a:lnTo>
                    <a:pt x="4617" y="17468"/>
                  </a:lnTo>
                  <a:lnTo>
                    <a:pt x="5441" y="17613"/>
                  </a:lnTo>
                  <a:lnTo>
                    <a:pt x="6018" y="16961"/>
                  </a:lnTo>
                  <a:lnTo>
                    <a:pt x="7008" y="17323"/>
                  </a:lnTo>
                  <a:close/>
                  <a:moveTo>
                    <a:pt x="15582" y="13047"/>
                  </a:moveTo>
                  <a:lnTo>
                    <a:pt x="15005" y="14207"/>
                  </a:lnTo>
                  <a:lnTo>
                    <a:pt x="15169" y="14932"/>
                  </a:lnTo>
                  <a:lnTo>
                    <a:pt x="14427" y="15946"/>
                  </a:lnTo>
                  <a:lnTo>
                    <a:pt x="12861" y="16599"/>
                  </a:lnTo>
                  <a:lnTo>
                    <a:pt x="10470" y="16816"/>
                  </a:lnTo>
                  <a:lnTo>
                    <a:pt x="8574" y="18338"/>
                  </a:lnTo>
                  <a:lnTo>
                    <a:pt x="7750" y="17613"/>
                  </a:lnTo>
                  <a:lnTo>
                    <a:pt x="7585" y="16816"/>
                  </a:lnTo>
                  <a:lnTo>
                    <a:pt x="5276" y="16961"/>
                  </a:lnTo>
                  <a:lnTo>
                    <a:pt x="3710" y="17613"/>
                  </a:lnTo>
                  <a:lnTo>
                    <a:pt x="2144" y="17613"/>
                  </a:lnTo>
                  <a:lnTo>
                    <a:pt x="3463" y="18846"/>
                  </a:lnTo>
                  <a:lnTo>
                    <a:pt x="2473" y="21093"/>
                  </a:lnTo>
                  <a:lnTo>
                    <a:pt x="1731" y="21600"/>
                  </a:lnTo>
                  <a:lnTo>
                    <a:pt x="1154" y="21093"/>
                  </a:lnTo>
                  <a:lnTo>
                    <a:pt x="1319" y="19860"/>
                  </a:lnTo>
                  <a:lnTo>
                    <a:pt x="577" y="19498"/>
                  </a:lnTo>
                  <a:lnTo>
                    <a:pt x="0" y="18483"/>
                  </a:lnTo>
                  <a:lnTo>
                    <a:pt x="1319" y="18193"/>
                  </a:lnTo>
                  <a:lnTo>
                    <a:pt x="2144" y="17323"/>
                  </a:lnTo>
                  <a:lnTo>
                    <a:pt x="3298" y="16454"/>
                  </a:lnTo>
                  <a:lnTo>
                    <a:pt x="4287" y="15584"/>
                  </a:lnTo>
                  <a:lnTo>
                    <a:pt x="7008" y="15077"/>
                  </a:lnTo>
                  <a:lnTo>
                    <a:pt x="8327" y="15439"/>
                  </a:lnTo>
                  <a:lnTo>
                    <a:pt x="9728" y="12830"/>
                  </a:lnTo>
                  <a:lnTo>
                    <a:pt x="10718" y="13554"/>
                  </a:lnTo>
                  <a:lnTo>
                    <a:pt x="12614" y="11960"/>
                  </a:lnTo>
                  <a:lnTo>
                    <a:pt x="13438" y="11452"/>
                  </a:lnTo>
                  <a:lnTo>
                    <a:pt x="14180" y="9568"/>
                  </a:lnTo>
                  <a:lnTo>
                    <a:pt x="14015" y="8046"/>
                  </a:lnTo>
                  <a:lnTo>
                    <a:pt x="14592" y="7031"/>
                  </a:lnTo>
                  <a:lnTo>
                    <a:pt x="16159" y="6668"/>
                  </a:lnTo>
                  <a:lnTo>
                    <a:pt x="16736" y="8915"/>
                  </a:lnTo>
                  <a:lnTo>
                    <a:pt x="16736" y="10075"/>
                  </a:lnTo>
                  <a:lnTo>
                    <a:pt x="15582" y="11452"/>
                  </a:lnTo>
                  <a:lnTo>
                    <a:pt x="15582" y="13047"/>
                  </a:lnTo>
                  <a:close/>
                  <a:moveTo>
                    <a:pt x="19456" y="2174"/>
                  </a:moveTo>
                  <a:lnTo>
                    <a:pt x="20446" y="2537"/>
                  </a:lnTo>
                  <a:lnTo>
                    <a:pt x="21270" y="1885"/>
                  </a:lnTo>
                  <a:lnTo>
                    <a:pt x="21600" y="3769"/>
                  </a:lnTo>
                  <a:lnTo>
                    <a:pt x="19704" y="4059"/>
                  </a:lnTo>
                  <a:lnTo>
                    <a:pt x="18467" y="5654"/>
                  </a:lnTo>
                  <a:lnTo>
                    <a:pt x="16324" y="4639"/>
                  </a:lnTo>
                  <a:lnTo>
                    <a:pt x="15582" y="6306"/>
                  </a:lnTo>
                  <a:lnTo>
                    <a:pt x="14180" y="6306"/>
                  </a:lnTo>
                  <a:lnTo>
                    <a:pt x="14015" y="4784"/>
                  </a:lnTo>
                  <a:lnTo>
                    <a:pt x="14592" y="3552"/>
                  </a:lnTo>
                  <a:lnTo>
                    <a:pt x="16159" y="3552"/>
                  </a:lnTo>
                  <a:lnTo>
                    <a:pt x="16324" y="1160"/>
                  </a:lnTo>
                  <a:lnTo>
                    <a:pt x="16736" y="0"/>
                  </a:lnTo>
                  <a:lnTo>
                    <a:pt x="18467" y="1667"/>
                  </a:lnTo>
                  <a:lnTo>
                    <a:pt x="19456" y="217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28" name="Shape 2928"/>
            <p:cNvSpPr/>
            <p:nvPr/>
          </p:nvSpPr>
          <p:spPr>
            <a:xfrm>
              <a:off x="11330594" y="6197739"/>
              <a:ext cx="217063" cy="17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92" y="2224"/>
                  </a:moveTo>
                  <a:lnTo>
                    <a:pt x="21600" y="5082"/>
                  </a:lnTo>
                  <a:lnTo>
                    <a:pt x="21092" y="12071"/>
                  </a:lnTo>
                  <a:lnTo>
                    <a:pt x="14485" y="15565"/>
                  </a:lnTo>
                  <a:lnTo>
                    <a:pt x="16264" y="18741"/>
                  </a:lnTo>
                  <a:lnTo>
                    <a:pt x="11944" y="19376"/>
                  </a:lnTo>
                  <a:lnTo>
                    <a:pt x="8386" y="21600"/>
                  </a:lnTo>
                  <a:lnTo>
                    <a:pt x="4828" y="20965"/>
                  </a:lnTo>
                  <a:lnTo>
                    <a:pt x="3558" y="17788"/>
                  </a:lnTo>
                  <a:lnTo>
                    <a:pt x="1271" y="12706"/>
                  </a:lnTo>
                  <a:lnTo>
                    <a:pt x="0" y="6035"/>
                  </a:lnTo>
                  <a:lnTo>
                    <a:pt x="3049" y="1271"/>
                  </a:lnTo>
                  <a:lnTo>
                    <a:pt x="8386" y="635"/>
                  </a:lnTo>
                  <a:lnTo>
                    <a:pt x="11944" y="1271"/>
                  </a:lnTo>
                  <a:lnTo>
                    <a:pt x="15755" y="3494"/>
                  </a:lnTo>
                  <a:lnTo>
                    <a:pt x="17534" y="0"/>
                  </a:lnTo>
                  <a:lnTo>
                    <a:pt x="21092" y="2224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29" name="Shape 2929"/>
            <p:cNvSpPr/>
            <p:nvPr/>
          </p:nvSpPr>
          <p:spPr>
            <a:xfrm>
              <a:off x="12313632" y="5068289"/>
              <a:ext cx="137899" cy="211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0" y="0"/>
                  </a:moveTo>
                  <a:lnTo>
                    <a:pt x="19600" y="6246"/>
                  </a:lnTo>
                  <a:lnTo>
                    <a:pt x="21600" y="9889"/>
                  </a:lnTo>
                  <a:lnTo>
                    <a:pt x="21600" y="15354"/>
                  </a:lnTo>
                  <a:lnTo>
                    <a:pt x="18800" y="18477"/>
                  </a:lnTo>
                  <a:lnTo>
                    <a:pt x="13200" y="18998"/>
                  </a:lnTo>
                  <a:lnTo>
                    <a:pt x="7600" y="21600"/>
                  </a:lnTo>
                  <a:lnTo>
                    <a:pt x="1600" y="21600"/>
                  </a:lnTo>
                  <a:lnTo>
                    <a:pt x="800" y="18998"/>
                  </a:lnTo>
                  <a:lnTo>
                    <a:pt x="2800" y="15354"/>
                  </a:lnTo>
                  <a:lnTo>
                    <a:pt x="0" y="9889"/>
                  </a:lnTo>
                  <a:lnTo>
                    <a:pt x="3600" y="9369"/>
                  </a:lnTo>
                  <a:lnTo>
                    <a:pt x="0" y="4424"/>
                  </a:lnTo>
                  <a:lnTo>
                    <a:pt x="3600" y="4424"/>
                  </a:lnTo>
                  <a:lnTo>
                    <a:pt x="5600" y="1822"/>
                  </a:lnTo>
                  <a:lnTo>
                    <a:pt x="10400" y="1822"/>
                  </a:lnTo>
                  <a:lnTo>
                    <a:pt x="13200" y="1301"/>
                  </a:lnTo>
                  <a:lnTo>
                    <a:pt x="14000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30" name="Shape 2930"/>
            <p:cNvSpPr/>
            <p:nvPr/>
          </p:nvSpPr>
          <p:spPr>
            <a:xfrm>
              <a:off x="7929117" y="4831529"/>
              <a:ext cx="66396" cy="7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77" y="6480"/>
                  </a:moveTo>
                  <a:lnTo>
                    <a:pt x="19938" y="8640"/>
                  </a:lnTo>
                  <a:lnTo>
                    <a:pt x="21600" y="8640"/>
                  </a:lnTo>
                  <a:lnTo>
                    <a:pt x="21600" y="11520"/>
                  </a:lnTo>
                  <a:lnTo>
                    <a:pt x="19938" y="15120"/>
                  </a:lnTo>
                  <a:lnTo>
                    <a:pt x="18277" y="15120"/>
                  </a:lnTo>
                  <a:lnTo>
                    <a:pt x="9969" y="18720"/>
                  </a:lnTo>
                  <a:lnTo>
                    <a:pt x="8308" y="21600"/>
                  </a:lnTo>
                  <a:lnTo>
                    <a:pt x="6646" y="21600"/>
                  </a:lnTo>
                  <a:lnTo>
                    <a:pt x="6646" y="15120"/>
                  </a:lnTo>
                  <a:lnTo>
                    <a:pt x="2492" y="15120"/>
                  </a:lnTo>
                  <a:lnTo>
                    <a:pt x="0" y="10080"/>
                  </a:lnTo>
                  <a:lnTo>
                    <a:pt x="2492" y="6480"/>
                  </a:lnTo>
                  <a:lnTo>
                    <a:pt x="6646" y="5040"/>
                  </a:lnTo>
                  <a:lnTo>
                    <a:pt x="8308" y="0"/>
                  </a:lnTo>
                  <a:lnTo>
                    <a:pt x="9969" y="0"/>
                  </a:lnTo>
                  <a:lnTo>
                    <a:pt x="12462" y="1440"/>
                  </a:lnTo>
                  <a:lnTo>
                    <a:pt x="14123" y="2880"/>
                  </a:lnTo>
                  <a:lnTo>
                    <a:pt x="15785" y="5040"/>
                  </a:lnTo>
                  <a:lnTo>
                    <a:pt x="18277" y="648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31" name="Shape 2931"/>
            <p:cNvSpPr/>
            <p:nvPr/>
          </p:nvSpPr>
          <p:spPr>
            <a:xfrm>
              <a:off x="9024638" y="5508250"/>
              <a:ext cx="76611" cy="7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680" y="21600"/>
                  </a:lnTo>
                  <a:lnTo>
                    <a:pt x="10080" y="16200"/>
                  </a:lnTo>
                  <a:lnTo>
                    <a:pt x="0" y="14657"/>
                  </a:lnTo>
                  <a:lnTo>
                    <a:pt x="7920" y="0"/>
                  </a:lnTo>
                  <a:lnTo>
                    <a:pt x="16560" y="1543"/>
                  </a:lnTo>
                  <a:lnTo>
                    <a:pt x="18720" y="6943"/>
                  </a:lnTo>
                  <a:lnTo>
                    <a:pt x="18720" y="108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32" name="Shape 2932"/>
            <p:cNvSpPr/>
            <p:nvPr/>
          </p:nvSpPr>
          <p:spPr>
            <a:xfrm>
              <a:off x="6626751" y="6450550"/>
              <a:ext cx="160883" cy="176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86" y="5948"/>
                  </a:moveTo>
                  <a:lnTo>
                    <a:pt x="14400" y="5948"/>
                  </a:lnTo>
                  <a:lnTo>
                    <a:pt x="15429" y="4383"/>
                  </a:lnTo>
                  <a:lnTo>
                    <a:pt x="16800" y="4383"/>
                  </a:lnTo>
                  <a:lnTo>
                    <a:pt x="16114" y="5948"/>
                  </a:lnTo>
                  <a:lnTo>
                    <a:pt x="16800" y="8139"/>
                  </a:lnTo>
                  <a:lnTo>
                    <a:pt x="16114" y="10330"/>
                  </a:lnTo>
                  <a:lnTo>
                    <a:pt x="17829" y="11896"/>
                  </a:lnTo>
                  <a:lnTo>
                    <a:pt x="19200" y="11896"/>
                  </a:lnTo>
                  <a:lnTo>
                    <a:pt x="21600" y="14087"/>
                  </a:lnTo>
                  <a:lnTo>
                    <a:pt x="21600" y="16278"/>
                  </a:lnTo>
                  <a:lnTo>
                    <a:pt x="20914" y="16904"/>
                  </a:lnTo>
                  <a:lnTo>
                    <a:pt x="20914" y="20661"/>
                  </a:lnTo>
                  <a:lnTo>
                    <a:pt x="19200" y="21600"/>
                  </a:lnTo>
                  <a:lnTo>
                    <a:pt x="13714" y="19409"/>
                  </a:lnTo>
                  <a:lnTo>
                    <a:pt x="8914" y="14713"/>
                  </a:lnTo>
                  <a:lnTo>
                    <a:pt x="3771" y="11896"/>
                  </a:lnTo>
                  <a:lnTo>
                    <a:pt x="0" y="8765"/>
                  </a:lnTo>
                  <a:lnTo>
                    <a:pt x="1371" y="7513"/>
                  </a:lnTo>
                  <a:lnTo>
                    <a:pt x="1371" y="5948"/>
                  </a:lnTo>
                  <a:lnTo>
                    <a:pt x="3771" y="3130"/>
                  </a:lnTo>
                  <a:lnTo>
                    <a:pt x="7200" y="626"/>
                  </a:lnTo>
                  <a:lnTo>
                    <a:pt x="7886" y="626"/>
                  </a:lnTo>
                  <a:lnTo>
                    <a:pt x="9600" y="0"/>
                  </a:lnTo>
                  <a:lnTo>
                    <a:pt x="12000" y="3130"/>
                  </a:lnTo>
                  <a:lnTo>
                    <a:pt x="11314" y="5322"/>
                  </a:lnTo>
                  <a:lnTo>
                    <a:pt x="12686" y="594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33" name="Shape 2933"/>
            <p:cNvSpPr/>
            <p:nvPr/>
          </p:nvSpPr>
          <p:spPr>
            <a:xfrm>
              <a:off x="7482228" y="5362690"/>
              <a:ext cx="653738" cy="623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38" y="0"/>
                  </a:moveTo>
                  <a:lnTo>
                    <a:pt x="4641" y="443"/>
                  </a:lnTo>
                  <a:lnTo>
                    <a:pt x="5231" y="177"/>
                  </a:lnTo>
                  <a:lnTo>
                    <a:pt x="6244" y="620"/>
                  </a:lnTo>
                  <a:lnTo>
                    <a:pt x="8184" y="1505"/>
                  </a:lnTo>
                  <a:lnTo>
                    <a:pt x="8859" y="2921"/>
                  </a:lnTo>
                  <a:lnTo>
                    <a:pt x="10041" y="3187"/>
                  </a:lnTo>
                  <a:lnTo>
                    <a:pt x="11981" y="3807"/>
                  </a:lnTo>
                  <a:lnTo>
                    <a:pt x="13416" y="4603"/>
                  </a:lnTo>
                  <a:lnTo>
                    <a:pt x="14006" y="4161"/>
                  </a:lnTo>
                  <a:lnTo>
                    <a:pt x="14597" y="3541"/>
                  </a:lnTo>
                  <a:lnTo>
                    <a:pt x="14428" y="2302"/>
                  </a:lnTo>
                  <a:lnTo>
                    <a:pt x="14766" y="1505"/>
                  </a:lnTo>
                  <a:lnTo>
                    <a:pt x="15778" y="620"/>
                  </a:lnTo>
                  <a:lnTo>
                    <a:pt x="16791" y="443"/>
                  </a:lnTo>
                  <a:lnTo>
                    <a:pt x="18563" y="620"/>
                  </a:lnTo>
                  <a:lnTo>
                    <a:pt x="18984" y="1505"/>
                  </a:lnTo>
                  <a:lnTo>
                    <a:pt x="19575" y="1505"/>
                  </a:lnTo>
                  <a:lnTo>
                    <a:pt x="19997" y="1859"/>
                  </a:lnTo>
                  <a:lnTo>
                    <a:pt x="21431" y="1859"/>
                  </a:lnTo>
                  <a:lnTo>
                    <a:pt x="21600" y="2479"/>
                  </a:lnTo>
                  <a:lnTo>
                    <a:pt x="21178" y="3364"/>
                  </a:lnTo>
                  <a:lnTo>
                    <a:pt x="21431" y="3984"/>
                  </a:lnTo>
                  <a:lnTo>
                    <a:pt x="21178" y="5046"/>
                  </a:lnTo>
                  <a:lnTo>
                    <a:pt x="21431" y="6285"/>
                  </a:lnTo>
                  <a:lnTo>
                    <a:pt x="21431" y="20715"/>
                  </a:lnTo>
                  <a:lnTo>
                    <a:pt x="19997" y="20715"/>
                  </a:lnTo>
                  <a:lnTo>
                    <a:pt x="19997" y="21600"/>
                  </a:lnTo>
                  <a:lnTo>
                    <a:pt x="14428" y="18679"/>
                  </a:lnTo>
                  <a:lnTo>
                    <a:pt x="9028" y="15757"/>
                  </a:lnTo>
                  <a:lnTo>
                    <a:pt x="7594" y="16554"/>
                  </a:lnTo>
                  <a:lnTo>
                    <a:pt x="6581" y="16997"/>
                  </a:lnTo>
                  <a:lnTo>
                    <a:pt x="5822" y="16377"/>
                  </a:lnTo>
                  <a:lnTo>
                    <a:pt x="3628" y="15492"/>
                  </a:lnTo>
                  <a:lnTo>
                    <a:pt x="3038" y="14695"/>
                  </a:lnTo>
                  <a:lnTo>
                    <a:pt x="2025" y="13810"/>
                  </a:lnTo>
                  <a:lnTo>
                    <a:pt x="1434" y="14075"/>
                  </a:lnTo>
                  <a:lnTo>
                    <a:pt x="844" y="13190"/>
                  </a:lnTo>
                  <a:lnTo>
                    <a:pt x="844" y="12570"/>
                  </a:lnTo>
                  <a:lnTo>
                    <a:pt x="0" y="11331"/>
                  </a:lnTo>
                  <a:lnTo>
                    <a:pt x="675" y="10889"/>
                  </a:lnTo>
                  <a:lnTo>
                    <a:pt x="422" y="9649"/>
                  </a:lnTo>
                  <a:lnTo>
                    <a:pt x="675" y="8764"/>
                  </a:lnTo>
                  <a:lnTo>
                    <a:pt x="675" y="8144"/>
                  </a:lnTo>
                  <a:lnTo>
                    <a:pt x="844" y="6905"/>
                  </a:lnTo>
                  <a:lnTo>
                    <a:pt x="844" y="6108"/>
                  </a:lnTo>
                  <a:lnTo>
                    <a:pt x="253" y="4603"/>
                  </a:lnTo>
                  <a:lnTo>
                    <a:pt x="844" y="4161"/>
                  </a:lnTo>
                  <a:lnTo>
                    <a:pt x="1013" y="3541"/>
                  </a:lnTo>
                  <a:lnTo>
                    <a:pt x="844" y="2921"/>
                  </a:lnTo>
                  <a:lnTo>
                    <a:pt x="1856" y="2125"/>
                  </a:lnTo>
                  <a:lnTo>
                    <a:pt x="2194" y="1682"/>
                  </a:lnTo>
                  <a:lnTo>
                    <a:pt x="3038" y="1239"/>
                  </a:lnTo>
                  <a:lnTo>
                    <a:pt x="3038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34" name="Shape 2934"/>
            <p:cNvSpPr/>
            <p:nvPr/>
          </p:nvSpPr>
          <p:spPr>
            <a:xfrm>
              <a:off x="10395955" y="6396925"/>
              <a:ext cx="84272" cy="16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5" y="19912"/>
                  </a:moveTo>
                  <a:lnTo>
                    <a:pt x="5891" y="21600"/>
                  </a:lnTo>
                  <a:lnTo>
                    <a:pt x="1309" y="16538"/>
                  </a:lnTo>
                  <a:lnTo>
                    <a:pt x="0" y="8775"/>
                  </a:lnTo>
                  <a:lnTo>
                    <a:pt x="4582" y="0"/>
                  </a:lnTo>
                  <a:lnTo>
                    <a:pt x="11782" y="3038"/>
                  </a:lnTo>
                  <a:lnTo>
                    <a:pt x="17018" y="7087"/>
                  </a:lnTo>
                  <a:lnTo>
                    <a:pt x="21600" y="12825"/>
                  </a:lnTo>
                  <a:lnTo>
                    <a:pt x="19636" y="18225"/>
                  </a:lnTo>
                  <a:lnTo>
                    <a:pt x="15055" y="1991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35" name="Shape 2935"/>
            <p:cNvSpPr/>
            <p:nvPr/>
          </p:nvSpPr>
          <p:spPr>
            <a:xfrm>
              <a:off x="7331561" y="4420389"/>
              <a:ext cx="25539" cy="4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0" y="21600"/>
                  </a:lnTo>
                  <a:lnTo>
                    <a:pt x="0" y="18900"/>
                  </a:lnTo>
                  <a:lnTo>
                    <a:pt x="6480" y="0"/>
                  </a:lnTo>
                  <a:lnTo>
                    <a:pt x="15120" y="0"/>
                  </a:lnTo>
                  <a:lnTo>
                    <a:pt x="21600" y="54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36" name="Shape 2936"/>
            <p:cNvSpPr/>
            <p:nvPr/>
          </p:nvSpPr>
          <p:spPr>
            <a:xfrm>
              <a:off x="7972531" y="3868799"/>
              <a:ext cx="296227" cy="176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97" y="6887"/>
                  </a:moveTo>
                  <a:lnTo>
                    <a:pt x="20297" y="11270"/>
                  </a:lnTo>
                  <a:lnTo>
                    <a:pt x="21600" y="16278"/>
                  </a:lnTo>
                  <a:lnTo>
                    <a:pt x="18062" y="20035"/>
                  </a:lnTo>
                  <a:lnTo>
                    <a:pt x="16386" y="21600"/>
                  </a:lnTo>
                  <a:lnTo>
                    <a:pt x="13221" y="17217"/>
                  </a:lnTo>
                  <a:lnTo>
                    <a:pt x="11917" y="16278"/>
                  </a:lnTo>
                  <a:lnTo>
                    <a:pt x="11545" y="15026"/>
                  </a:lnTo>
                  <a:lnTo>
                    <a:pt x="8379" y="15652"/>
                  </a:lnTo>
                  <a:lnTo>
                    <a:pt x="3538" y="15026"/>
                  </a:lnTo>
                  <a:lnTo>
                    <a:pt x="0" y="17843"/>
                  </a:lnTo>
                  <a:lnTo>
                    <a:pt x="0" y="11270"/>
                  </a:lnTo>
                  <a:lnTo>
                    <a:pt x="1303" y="5322"/>
                  </a:lnTo>
                  <a:lnTo>
                    <a:pt x="4469" y="1565"/>
                  </a:lnTo>
                  <a:lnTo>
                    <a:pt x="6703" y="9078"/>
                  </a:lnTo>
                  <a:lnTo>
                    <a:pt x="9310" y="8139"/>
                  </a:lnTo>
                  <a:lnTo>
                    <a:pt x="9683" y="1565"/>
                  </a:lnTo>
                  <a:lnTo>
                    <a:pt x="12290" y="0"/>
                  </a:lnTo>
                  <a:lnTo>
                    <a:pt x="13593" y="939"/>
                  </a:lnTo>
                  <a:lnTo>
                    <a:pt x="16386" y="4696"/>
                  </a:lnTo>
                  <a:lnTo>
                    <a:pt x="18434" y="4696"/>
                  </a:lnTo>
                  <a:lnTo>
                    <a:pt x="20297" y="688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37" name="Shape 2937"/>
            <p:cNvSpPr/>
            <p:nvPr/>
          </p:nvSpPr>
          <p:spPr>
            <a:xfrm>
              <a:off x="8896956" y="7299435"/>
              <a:ext cx="301333" cy="58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19" y="2169"/>
                  </a:moveTo>
                  <a:lnTo>
                    <a:pt x="20868" y="4245"/>
                  </a:lnTo>
                  <a:lnTo>
                    <a:pt x="21600" y="4905"/>
                  </a:lnTo>
                  <a:lnTo>
                    <a:pt x="20868" y="6225"/>
                  </a:lnTo>
                  <a:lnTo>
                    <a:pt x="19953" y="5093"/>
                  </a:lnTo>
                  <a:lnTo>
                    <a:pt x="19037" y="5565"/>
                  </a:lnTo>
                  <a:lnTo>
                    <a:pt x="19953" y="6886"/>
                  </a:lnTo>
                  <a:lnTo>
                    <a:pt x="19586" y="7546"/>
                  </a:lnTo>
                  <a:lnTo>
                    <a:pt x="18671" y="7829"/>
                  </a:lnTo>
                  <a:lnTo>
                    <a:pt x="18671" y="9149"/>
                  </a:lnTo>
                  <a:lnTo>
                    <a:pt x="17390" y="11130"/>
                  </a:lnTo>
                  <a:lnTo>
                    <a:pt x="16108" y="13394"/>
                  </a:lnTo>
                  <a:lnTo>
                    <a:pt x="14278" y="16318"/>
                  </a:lnTo>
                  <a:lnTo>
                    <a:pt x="12997" y="18770"/>
                  </a:lnTo>
                  <a:lnTo>
                    <a:pt x="11715" y="20562"/>
                  </a:lnTo>
                  <a:lnTo>
                    <a:pt x="9153" y="20940"/>
                  </a:lnTo>
                  <a:lnTo>
                    <a:pt x="6590" y="21600"/>
                  </a:lnTo>
                  <a:lnTo>
                    <a:pt x="4759" y="21223"/>
                  </a:lnTo>
                  <a:lnTo>
                    <a:pt x="2563" y="20751"/>
                  </a:lnTo>
                  <a:lnTo>
                    <a:pt x="1831" y="19619"/>
                  </a:lnTo>
                  <a:lnTo>
                    <a:pt x="1831" y="18299"/>
                  </a:lnTo>
                  <a:lnTo>
                    <a:pt x="549" y="16978"/>
                  </a:lnTo>
                  <a:lnTo>
                    <a:pt x="0" y="15846"/>
                  </a:lnTo>
                  <a:lnTo>
                    <a:pt x="915" y="14714"/>
                  </a:lnTo>
                  <a:lnTo>
                    <a:pt x="2197" y="14243"/>
                  </a:lnTo>
                  <a:lnTo>
                    <a:pt x="2197" y="13866"/>
                  </a:lnTo>
                  <a:lnTo>
                    <a:pt x="3478" y="12451"/>
                  </a:lnTo>
                  <a:lnTo>
                    <a:pt x="3844" y="11602"/>
                  </a:lnTo>
                  <a:lnTo>
                    <a:pt x="3112" y="10659"/>
                  </a:lnTo>
                  <a:lnTo>
                    <a:pt x="2563" y="9810"/>
                  </a:lnTo>
                  <a:lnTo>
                    <a:pt x="2197" y="8206"/>
                  </a:lnTo>
                  <a:lnTo>
                    <a:pt x="3478" y="7546"/>
                  </a:lnTo>
                  <a:lnTo>
                    <a:pt x="3844" y="6414"/>
                  </a:lnTo>
                  <a:lnTo>
                    <a:pt x="5308" y="6414"/>
                  </a:lnTo>
                  <a:lnTo>
                    <a:pt x="6956" y="6037"/>
                  </a:lnTo>
                  <a:lnTo>
                    <a:pt x="7871" y="5754"/>
                  </a:lnTo>
                  <a:lnTo>
                    <a:pt x="9153" y="5754"/>
                  </a:lnTo>
                  <a:lnTo>
                    <a:pt x="11349" y="4905"/>
                  </a:lnTo>
                  <a:lnTo>
                    <a:pt x="13546" y="3962"/>
                  </a:lnTo>
                  <a:lnTo>
                    <a:pt x="14278" y="3113"/>
                  </a:lnTo>
                  <a:lnTo>
                    <a:pt x="13912" y="2452"/>
                  </a:lnTo>
                  <a:lnTo>
                    <a:pt x="15193" y="2641"/>
                  </a:lnTo>
                  <a:lnTo>
                    <a:pt x="16841" y="1509"/>
                  </a:lnTo>
                  <a:lnTo>
                    <a:pt x="16841" y="660"/>
                  </a:lnTo>
                  <a:lnTo>
                    <a:pt x="17756" y="0"/>
                  </a:lnTo>
                  <a:lnTo>
                    <a:pt x="19037" y="660"/>
                  </a:lnTo>
                  <a:lnTo>
                    <a:pt x="19586" y="1321"/>
                  </a:lnTo>
                  <a:lnTo>
                    <a:pt x="20319" y="2169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38" name="Shape 2938"/>
            <p:cNvSpPr/>
            <p:nvPr/>
          </p:nvSpPr>
          <p:spPr>
            <a:xfrm>
              <a:off x="2257437" y="5380567"/>
              <a:ext cx="1251295" cy="81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33" y="810"/>
                  </a:moveTo>
                  <a:lnTo>
                    <a:pt x="4276" y="1755"/>
                  </a:lnTo>
                  <a:lnTo>
                    <a:pt x="6260" y="1755"/>
                  </a:lnTo>
                  <a:lnTo>
                    <a:pt x="6260" y="1283"/>
                  </a:lnTo>
                  <a:lnTo>
                    <a:pt x="7538" y="1283"/>
                  </a:lnTo>
                  <a:lnTo>
                    <a:pt x="7847" y="1755"/>
                  </a:lnTo>
                  <a:lnTo>
                    <a:pt x="8155" y="2093"/>
                  </a:lnTo>
                  <a:lnTo>
                    <a:pt x="8684" y="2700"/>
                  </a:lnTo>
                  <a:lnTo>
                    <a:pt x="8860" y="3375"/>
                  </a:lnTo>
                  <a:lnTo>
                    <a:pt x="8993" y="3983"/>
                  </a:lnTo>
                  <a:lnTo>
                    <a:pt x="9389" y="4320"/>
                  </a:lnTo>
                  <a:lnTo>
                    <a:pt x="9918" y="4793"/>
                  </a:lnTo>
                  <a:lnTo>
                    <a:pt x="10447" y="3848"/>
                  </a:lnTo>
                  <a:lnTo>
                    <a:pt x="11064" y="3713"/>
                  </a:lnTo>
                  <a:lnTo>
                    <a:pt x="11505" y="4320"/>
                  </a:lnTo>
                  <a:lnTo>
                    <a:pt x="11902" y="5130"/>
                  </a:lnTo>
                  <a:lnTo>
                    <a:pt x="12122" y="5940"/>
                  </a:lnTo>
                  <a:lnTo>
                    <a:pt x="12519" y="6548"/>
                  </a:lnTo>
                  <a:lnTo>
                    <a:pt x="12740" y="7358"/>
                  </a:lnTo>
                  <a:lnTo>
                    <a:pt x="12828" y="7965"/>
                  </a:lnTo>
                  <a:lnTo>
                    <a:pt x="13489" y="8303"/>
                  </a:lnTo>
                  <a:lnTo>
                    <a:pt x="13974" y="8640"/>
                  </a:lnTo>
                  <a:lnTo>
                    <a:pt x="14282" y="8505"/>
                  </a:lnTo>
                  <a:lnTo>
                    <a:pt x="13974" y="9585"/>
                  </a:lnTo>
                  <a:lnTo>
                    <a:pt x="13886" y="10395"/>
                  </a:lnTo>
                  <a:lnTo>
                    <a:pt x="13798" y="12015"/>
                  </a:lnTo>
                  <a:lnTo>
                    <a:pt x="13665" y="12623"/>
                  </a:lnTo>
                  <a:lnTo>
                    <a:pt x="13886" y="13297"/>
                  </a:lnTo>
                  <a:lnTo>
                    <a:pt x="14106" y="13905"/>
                  </a:lnTo>
                  <a:lnTo>
                    <a:pt x="14194" y="14715"/>
                  </a:lnTo>
                  <a:lnTo>
                    <a:pt x="14723" y="15525"/>
                  </a:lnTo>
                  <a:lnTo>
                    <a:pt x="14811" y="16133"/>
                  </a:lnTo>
                  <a:lnTo>
                    <a:pt x="15120" y="16807"/>
                  </a:lnTo>
                  <a:lnTo>
                    <a:pt x="15869" y="17077"/>
                  </a:lnTo>
                  <a:lnTo>
                    <a:pt x="16178" y="17550"/>
                  </a:lnTo>
                  <a:lnTo>
                    <a:pt x="16795" y="17280"/>
                  </a:lnTo>
                  <a:lnTo>
                    <a:pt x="17324" y="17077"/>
                  </a:lnTo>
                  <a:lnTo>
                    <a:pt x="18382" y="16807"/>
                  </a:lnTo>
                  <a:lnTo>
                    <a:pt x="18779" y="16335"/>
                  </a:lnTo>
                  <a:lnTo>
                    <a:pt x="18999" y="15525"/>
                  </a:lnTo>
                  <a:lnTo>
                    <a:pt x="18999" y="14512"/>
                  </a:lnTo>
                  <a:lnTo>
                    <a:pt x="19220" y="14242"/>
                  </a:lnTo>
                  <a:lnTo>
                    <a:pt x="19616" y="13905"/>
                  </a:lnTo>
                  <a:lnTo>
                    <a:pt x="20366" y="13770"/>
                  </a:lnTo>
                  <a:lnTo>
                    <a:pt x="21071" y="13770"/>
                  </a:lnTo>
                  <a:lnTo>
                    <a:pt x="21512" y="13567"/>
                  </a:lnTo>
                  <a:lnTo>
                    <a:pt x="21600" y="13905"/>
                  </a:lnTo>
                  <a:lnTo>
                    <a:pt x="21600" y="14378"/>
                  </a:lnTo>
                  <a:lnTo>
                    <a:pt x="21203" y="15187"/>
                  </a:lnTo>
                  <a:lnTo>
                    <a:pt x="21071" y="15795"/>
                  </a:lnTo>
                  <a:lnTo>
                    <a:pt x="21203" y="16133"/>
                  </a:lnTo>
                  <a:lnTo>
                    <a:pt x="21071" y="16605"/>
                  </a:lnTo>
                  <a:lnTo>
                    <a:pt x="20895" y="17415"/>
                  </a:lnTo>
                  <a:lnTo>
                    <a:pt x="20762" y="17077"/>
                  </a:lnTo>
                  <a:lnTo>
                    <a:pt x="20454" y="17077"/>
                  </a:lnTo>
                  <a:lnTo>
                    <a:pt x="20145" y="17888"/>
                  </a:lnTo>
                  <a:lnTo>
                    <a:pt x="20057" y="17752"/>
                  </a:lnTo>
                  <a:lnTo>
                    <a:pt x="19925" y="17752"/>
                  </a:lnTo>
                  <a:lnTo>
                    <a:pt x="19925" y="17888"/>
                  </a:lnTo>
                  <a:lnTo>
                    <a:pt x="18558" y="17888"/>
                  </a:lnTo>
                  <a:lnTo>
                    <a:pt x="18558" y="18562"/>
                  </a:lnTo>
                  <a:lnTo>
                    <a:pt x="18382" y="18562"/>
                  </a:lnTo>
                  <a:lnTo>
                    <a:pt x="18558" y="19035"/>
                  </a:lnTo>
                  <a:lnTo>
                    <a:pt x="18779" y="19170"/>
                  </a:lnTo>
                  <a:lnTo>
                    <a:pt x="18911" y="19507"/>
                  </a:lnTo>
                  <a:lnTo>
                    <a:pt x="18999" y="19507"/>
                  </a:lnTo>
                  <a:lnTo>
                    <a:pt x="18999" y="19980"/>
                  </a:lnTo>
                  <a:lnTo>
                    <a:pt x="18073" y="19980"/>
                  </a:lnTo>
                  <a:lnTo>
                    <a:pt x="17765" y="20790"/>
                  </a:lnTo>
                  <a:lnTo>
                    <a:pt x="17853" y="21128"/>
                  </a:lnTo>
                  <a:lnTo>
                    <a:pt x="17765" y="21262"/>
                  </a:lnTo>
                  <a:lnTo>
                    <a:pt x="17765" y="21600"/>
                  </a:lnTo>
                  <a:lnTo>
                    <a:pt x="16927" y="20452"/>
                  </a:lnTo>
                  <a:lnTo>
                    <a:pt x="16619" y="20115"/>
                  </a:lnTo>
                  <a:lnTo>
                    <a:pt x="15958" y="19845"/>
                  </a:lnTo>
                  <a:lnTo>
                    <a:pt x="15649" y="19845"/>
                  </a:lnTo>
                  <a:lnTo>
                    <a:pt x="15032" y="20317"/>
                  </a:lnTo>
                  <a:lnTo>
                    <a:pt x="14723" y="20452"/>
                  </a:lnTo>
                  <a:lnTo>
                    <a:pt x="14194" y="20115"/>
                  </a:lnTo>
                  <a:lnTo>
                    <a:pt x="13577" y="19845"/>
                  </a:lnTo>
                  <a:lnTo>
                    <a:pt x="12960" y="19373"/>
                  </a:lnTo>
                  <a:lnTo>
                    <a:pt x="12431" y="19170"/>
                  </a:lnTo>
                  <a:lnTo>
                    <a:pt x="11593" y="18697"/>
                  </a:lnTo>
                  <a:lnTo>
                    <a:pt x="11064" y="18090"/>
                  </a:lnTo>
                  <a:lnTo>
                    <a:pt x="10844" y="17888"/>
                  </a:lnTo>
                  <a:lnTo>
                    <a:pt x="10447" y="17752"/>
                  </a:lnTo>
                  <a:lnTo>
                    <a:pt x="9698" y="17415"/>
                  </a:lnTo>
                  <a:lnTo>
                    <a:pt x="9389" y="16942"/>
                  </a:lnTo>
                  <a:lnTo>
                    <a:pt x="8684" y="16133"/>
                  </a:lnTo>
                  <a:lnTo>
                    <a:pt x="8243" y="15525"/>
                  </a:lnTo>
                  <a:lnTo>
                    <a:pt x="8155" y="15052"/>
                  </a:lnTo>
                  <a:lnTo>
                    <a:pt x="8376" y="14850"/>
                  </a:lnTo>
                  <a:lnTo>
                    <a:pt x="8243" y="14512"/>
                  </a:lnTo>
                  <a:lnTo>
                    <a:pt x="8464" y="14242"/>
                  </a:lnTo>
                  <a:lnTo>
                    <a:pt x="8464" y="13770"/>
                  </a:lnTo>
                  <a:lnTo>
                    <a:pt x="8243" y="13297"/>
                  </a:lnTo>
                  <a:lnTo>
                    <a:pt x="8155" y="12757"/>
                  </a:lnTo>
                  <a:lnTo>
                    <a:pt x="7847" y="12150"/>
                  </a:lnTo>
                  <a:lnTo>
                    <a:pt x="7318" y="11002"/>
                  </a:lnTo>
                  <a:lnTo>
                    <a:pt x="6568" y="10057"/>
                  </a:lnTo>
                  <a:lnTo>
                    <a:pt x="6171" y="9450"/>
                  </a:lnTo>
                  <a:lnTo>
                    <a:pt x="5642" y="8977"/>
                  </a:lnTo>
                  <a:lnTo>
                    <a:pt x="5422" y="8640"/>
                  </a:lnTo>
                  <a:lnTo>
                    <a:pt x="5554" y="7830"/>
                  </a:lnTo>
                  <a:lnTo>
                    <a:pt x="5246" y="7493"/>
                  </a:lnTo>
                  <a:lnTo>
                    <a:pt x="4805" y="7020"/>
                  </a:lnTo>
                  <a:lnTo>
                    <a:pt x="4629" y="6075"/>
                  </a:lnTo>
                  <a:lnTo>
                    <a:pt x="4188" y="6075"/>
                  </a:lnTo>
                  <a:lnTo>
                    <a:pt x="3791" y="5468"/>
                  </a:lnTo>
                  <a:lnTo>
                    <a:pt x="3482" y="4793"/>
                  </a:lnTo>
                  <a:lnTo>
                    <a:pt x="3482" y="4320"/>
                  </a:lnTo>
                  <a:lnTo>
                    <a:pt x="3042" y="3375"/>
                  </a:lnTo>
                  <a:lnTo>
                    <a:pt x="2821" y="2430"/>
                  </a:lnTo>
                  <a:lnTo>
                    <a:pt x="2821" y="2093"/>
                  </a:lnTo>
                  <a:lnTo>
                    <a:pt x="2292" y="1418"/>
                  </a:lnTo>
                  <a:lnTo>
                    <a:pt x="2116" y="1620"/>
                  </a:lnTo>
                  <a:lnTo>
                    <a:pt x="1675" y="1148"/>
                  </a:lnTo>
                  <a:lnTo>
                    <a:pt x="1499" y="1755"/>
                  </a:lnTo>
                  <a:lnTo>
                    <a:pt x="1675" y="2228"/>
                  </a:lnTo>
                  <a:lnTo>
                    <a:pt x="1675" y="3173"/>
                  </a:lnTo>
                  <a:lnTo>
                    <a:pt x="1984" y="3848"/>
                  </a:lnTo>
                  <a:lnTo>
                    <a:pt x="2513" y="4658"/>
                  </a:lnTo>
                  <a:lnTo>
                    <a:pt x="2645" y="4928"/>
                  </a:lnTo>
                  <a:lnTo>
                    <a:pt x="2733" y="4928"/>
                  </a:lnTo>
                  <a:lnTo>
                    <a:pt x="2821" y="5468"/>
                  </a:lnTo>
                  <a:lnTo>
                    <a:pt x="2953" y="5468"/>
                  </a:lnTo>
                  <a:lnTo>
                    <a:pt x="3042" y="6210"/>
                  </a:lnTo>
                  <a:lnTo>
                    <a:pt x="3350" y="6548"/>
                  </a:lnTo>
                  <a:lnTo>
                    <a:pt x="3482" y="7020"/>
                  </a:lnTo>
                  <a:lnTo>
                    <a:pt x="3879" y="7493"/>
                  </a:lnTo>
                  <a:lnTo>
                    <a:pt x="4188" y="8640"/>
                  </a:lnTo>
                  <a:lnTo>
                    <a:pt x="4408" y="9248"/>
                  </a:lnTo>
                  <a:lnTo>
                    <a:pt x="4629" y="9720"/>
                  </a:lnTo>
                  <a:lnTo>
                    <a:pt x="4629" y="10395"/>
                  </a:lnTo>
                  <a:lnTo>
                    <a:pt x="4937" y="10395"/>
                  </a:lnTo>
                  <a:lnTo>
                    <a:pt x="5246" y="11002"/>
                  </a:lnTo>
                  <a:lnTo>
                    <a:pt x="5422" y="11542"/>
                  </a:lnTo>
                  <a:lnTo>
                    <a:pt x="5422" y="11677"/>
                  </a:lnTo>
                  <a:lnTo>
                    <a:pt x="5113" y="12150"/>
                  </a:lnTo>
                  <a:lnTo>
                    <a:pt x="5025" y="12150"/>
                  </a:lnTo>
                  <a:lnTo>
                    <a:pt x="4937" y="11340"/>
                  </a:lnTo>
                  <a:lnTo>
                    <a:pt x="4408" y="10732"/>
                  </a:lnTo>
                  <a:lnTo>
                    <a:pt x="3879" y="10260"/>
                  </a:lnTo>
                  <a:lnTo>
                    <a:pt x="3571" y="9923"/>
                  </a:lnTo>
                  <a:lnTo>
                    <a:pt x="3571" y="8977"/>
                  </a:lnTo>
                  <a:lnTo>
                    <a:pt x="3482" y="8303"/>
                  </a:lnTo>
                  <a:lnTo>
                    <a:pt x="3042" y="7965"/>
                  </a:lnTo>
                  <a:lnTo>
                    <a:pt x="2645" y="7358"/>
                  </a:lnTo>
                  <a:lnTo>
                    <a:pt x="2513" y="7695"/>
                  </a:lnTo>
                  <a:lnTo>
                    <a:pt x="2292" y="7358"/>
                  </a:lnTo>
                  <a:lnTo>
                    <a:pt x="1896" y="7020"/>
                  </a:lnTo>
                  <a:lnTo>
                    <a:pt x="1499" y="6210"/>
                  </a:lnTo>
                  <a:lnTo>
                    <a:pt x="1807" y="6210"/>
                  </a:lnTo>
                  <a:lnTo>
                    <a:pt x="2116" y="5738"/>
                  </a:lnTo>
                  <a:lnTo>
                    <a:pt x="2116" y="5265"/>
                  </a:lnTo>
                  <a:lnTo>
                    <a:pt x="1499" y="4320"/>
                  </a:lnTo>
                  <a:lnTo>
                    <a:pt x="1146" y="3983"/>
                  </a:lnTo>
                  <a:lnTo>
                    <a:pt x="838" y="3173"/>
                  </a:lnTo>
                  <a:lnTo>
                    <a:pt x="661" y="2430"/>
                  </a:lnTo>
                  <a:lnTo>
                    <a:pt x="220" y="1418"/>
                  </a:lnTo>
                  <a:lnTo>
                    <a:pt x="0" y="338"/>
                  </a:lnTo>
                  <a:lnTo>
                    <a:pt x="749" y="135"/>
                  </a:lnTo>
                  <a:lnTo>
                    <a:pt x="1675" y="0"/>
                  </a:lnTo>
                  <a:lnTo>
                    <a:pt x="1587" y="338"/>
                  </a:lnTo>
                  <a:lnTo>
                    <a:pt x="2733" y="81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39" name="Shape 2939"/>
            <p:cNvSpPr/>
            <p:nvPr/>
          </p:nvSpPr>
          <p:spPr>
            <a:xfrm>
              <a:off x="7949547" y="4885156"/>
              <a:ext cx="102147" cy="79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80" y="4877"/>
                  </a:moveTo>
                  <a:lnTo>
                    <a:pt x="21600" y="14632"/>
                  </a:lnTo>
                  <a:lnTo>
                    <a:pt x="18900" y="14632"/>
                  </a:lnTo>
                  <a:lnTo>
                    <a:pt x="17820" y="16723"/>
                  </a:lnTo>
                  <a:lnTo>
                    <a:pt x="14040" y="16723"/>
                  </a:lnTo>
                  <a:lnTo>
                    <a:pt x="9720" y="19510"/>
                  </a:lnTo>
                  <a:lnTo>
                    <a:pt x="4860" y="21600"/>
                  </a:lnTo>
                  <a:lnTo>
                    <a:pt x="1080" y="18116"/>
                  </a:lnTo>
                  <a:lnTo>
                    <a:pt x="0" y="11845"/>
                  </a:lnTo>
                  <a:lnTo>
                    <a:pt x="1080" y="6271"/>
                  </a:lnTo>
                  <a:lnTo>
                    <a:pt x="2160" y="3484"/>
                  </a:lnTo>
                  <a:lnTo>
                    <a:pt x="7560" y="1394"/>
                  </a:lnTo>
                  <a:lnTo>
                    <a:pt x="8640" y="0"/>
                  </a:lnTo>
                  <a:lnTo>
                    <a:pt x="16200" y="0"/>
                  </a:lnTo>
                  <a:lnTo>
                    <a:pt x="19980" y="487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40" name="Shape 2940"/>
            <p:cNvSpPr/>
            <p:nvPr/>
          </p:nvSpPr>
          <p:spPr>
            <a:xfrm>
              <a:off x="10914347" y="5587413"/>
              <a:ext cx="367728" cy="8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1101"/>
                  </a:moveTo>
                  <a:lnTo>
                    <a:pt x="15600" y="3096"/>
                  </a:lnTo>
                  <a:lnTo>
                    <a:pt x="13500" y="4059"/>
                  </a:lnTo>
                  <a:lnTo>
                    <a:pt x="13050" y="5503"/>
                  </a:lnTo>
                  <a:lnTo>
                    <a:pt x="15600" y="5366"/>
                  </a:lnTo>
                  <a:lnTo>
                    <a:pt x="16350" y="6466"/>
                  </a:lnTo>
                  <a:lnTo>
                    <a:pt x="17700" y="6673"/>
                  </a:lnTo>
                  <a:lnTo>
                    <a:pt x="16950" y="7636"/>
                  </a:lnTo>
                  <a:lnTo>
                    <a:pt x="18750" y="8117"/>
                  </a:lnTo>
                  <a:lnTo>
                    <a:pt x="19800" y="8255"/>
                  </a:lnTo>
                  <a:lnTo>
                    <a:pt x="21600" y="7980"/>
                  </a:lnTo>
                  <a:lnTo>
                    <a:pt x="21600" y="8461"/>
                  </a:lnTo>
                  <a:lnTo>
                    <a:pt x="19500" y="9218"/>
                  </a:lnTo>
                  <a:lnTo>
                    <a:pt x="19200" y="9768"/>
                  </a:lnTo>
                  <a:lnTo>
                    <a:pt x="17700" y="9906"/>
                  </a:lnTo>
                  <a:lnTo>
                    <a:pt x="16350" y="10387"/>
                  </a:lnTo>
                  <a:lnTo>
                    <a:pt x="14550" y="10525"/>
                  </a:lnTo>
                  <a:lnTo>
                    <a:pt x="13500" y="11694"/>
                  </a:lnTo>
                  <a:lnTo>
                    <a:pt x="12450" y="12038"/>
                  </a:lnTo>
                  <a:lnTo>
                    <a:pt x="13800" y="13001"/>
                  </a:lnTo>
                  <a:lnTo>
                    <a:pt x="15300" y="13827"/>
                  </a:lnTo>
                  <a:lnTo>
                    <a:pt x="16350" y="14652"/>
                  </a:lnTo>
                  <a:lnTo>
                    <a:pt x="15300" y="15615"/>
                  </a:lnTo>
                  <a:lnTo>
                    <a:pt x="14550" y="15753"/>
                  </a:lnTo>
                  <a:lnTo>
                    <a:pt x="14850" y="16441"/>
                  </a:lnTo>
                  <a:lnTo>
                    <a:pt x="16650" y="17197"/>
                  </a:lnTo>
                  <a:lnTo>
                    <a:pt x="16950" y="17885"/>
                  </a:lnTo>
                  <a:lnTo>
                    <a:pt x="16950" y="18367"/>
                  </a:lnTo>
                  <a:lnTo>
                    <a:pt x="17700" y="19536"/>
                  </a:lnTo>
                  <a:lnTo>
                    <a:pt x="16650" y="20499"/>
                  </a:lnTo>
                  <a:lnTo>
                    <a:pt x="15300" y="21600"/>
                  </a:lnTo>
                  <a:lnTo>
                    <a:pt x="14850" y="20843"/>
                  </a:lnTo>
                  <a:lnTo>
                    <a:pt x="15900" y="20018"/>
                  </a:lnTo>
                  <a:lnTo>
                    <a:pt x="14850" y="19330"/>
                  </a:lnTo>
                  <a:lnTo>
                    <a:pt x="15300" y="18023"/>
                  </a:lnTo>
                  <a:lnTo>
                    <a:pt x="14250" y="17541"/>
                  </a:lnTo>
                  <a:lnTo>
                    <a:pt x="13500" y="16097"/>
                  </a:lnTo>
                  <a:lnTo>
                    <a:pt x="13050" y="14652"/>
                  </a:lnTo>
                  <a:lnTo>
                    <a:pt x="12000" y="13827"/>
                  </a:lnTo>
                  <a:lnTo>
                    <a:pt x="10350" y="14308"/>
                  </a:lnTo>
                  <a:lnTo>
                    <a:pt x="7500" y="15134"/>
                  </a:lnTo>
                  <a:lnTo>
                    <a:pt x="6450" y="15134"/>
                  </a:lnTo>
                  <a:lnTo>
                    <a:pt x="4950" y="14790"/>
                  </a:lnTo>
                  <a:lnTo>
                    <a:pt x="5700" y="13345"/>
                  </a:lnTo>
                  <a:lnTo>
                    <a:pt x="4950" y="12176"/>
                  </a:lnTo>
                  <a:lnTo>
                    <a:pt x="3150" y="10869"/>
                  </a:lnTo>
                  <a:lnTo>
                    <a:pt x="3600" y="10525"/>
                  </a:lnTo>
                  <a:lnTo>
                    <a:pt x="1800" y="10387"/>
                  </a:lnTo>
                  <a:lnTo>
                    <a:pt x="300" y="9424"/>
                  </a:lnTo>
                  <a:lnTo>
                    <a:pt x="0" y="8461"/>
                  </a:lnTo>
                  <a:lnTo>
                    <a:pt x="1050" y="8599"/>
                  </a:lnTo>
                  <a:lnTo>
                    <a:pt x="1050" y="7773"/>
                  </a:lnTo>
                  <a:lnTo>
                    <a:pt x="2100" y="7429"/>
                  </a:lnTo>
                  <a:lnTo>
                    <a:pt x="1800" y="6948"/>
                  </a:lnTo>
                  <a:lnTo>
                    <a:pt x="2400" y="6466"/>
                  </a:lnTo>
                  <a:lnTo>
                    <a:pt x="2400" y="5366"/>
                  </a:lnTo>
                  <a:lnTo>
                    <a:pt x="4650" y="5503"/>
                  </a:lnTo>
                  <a:lnTo>
                    <a:pt x="5700" y="4540"/>
                  </a:lnTo>
                  <a:lnTo>
                    <a:pt x="5700" y="4059"/>
                  </a:lnTo>
                  <a:lnTo>
                    <a:pt x="7050" y="2889"/>
                  </a:lnTo>
                  <a:lnTo>
                    <a:pt x="7050" y="2270"/>
                  </a:lnTo>
                  <a:lnTo>
                    <a:pt x="9900" y="1307"/>
                  </a:lnTo>
                  <a:lnTo>
                    <a:pt x="12000" y="1582"/>
                  </a:lnTo>
                  <a:lnTo>
                    <a:pt x="11700" y="757"/>
                  </a:lnTo>
                  <a:lnTo>
                    <a:pt x="12450" y="619"/>
                  </a:lnTo>
                  <a:lnTo>
                    <a:pt x="12450" y="138"/>
                  </a:lnTo>
                  <a:lnTo>
                    <a:pt x="13800" y="0"/>
                  </a:lnTo>
                  <a:lnTo>
                    <a:pt x="14550" y="757"/>
                  </a:lnTo>
                  <a:lnTo>
                    <a:pt x="15600" y="110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41" name="Shape 2941"/>
            <p:cNvSpPr/>
            <p:nvPr/>
          </p:nvSpPr>
          <p:spPr>
            <a:xfrm>
              <a:off x="6389259" y="5635932"/>
              <a:ext cx="508181" cy="561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79" y="0"/>
                  </a:moveTo>
                  <a:lnTo>
                    <a:pt x="21600" y="4124"/>
                  </a:lnTo>
                  <a:lnTo>
                    <a:pt x="18778" y="4124"/>
                  </a:lnTo>
                  <a:lnTo>
                    <a:pt x="19538" y="11585"/>
                  </a:lnTo>
                  <a:lnTo>
                    <a:pt x="20623" y="18753"/>
                  </a:lnTo>
                  <a:lnTo>
                    <a:pt x="20840" y="19047"/>
                  </a:lnTo>
                  <a:lnTo>
                    <a:pt x="20623" y="20127"/>
                  </a:lnTo>
                  <a:lnTo>
                    <a:pt x="13351" y="20127"/>
                  </a:lnTo>
                  <a:lnTo>
                    <a:pt x="13134" y="20422"/>
                  </a:lnTo>
                  <a:lnTo>
                    <a:pt x="12374" y="20422"/>
                  </a:lnTo>
                  <a:lnTo>
                    <a:pt x="11288" y="20618"/>
                  </a:lnTo>
                  <a:lnTo>
                    <a:pt x="10312" y="20127"/>
                  </a:lnTo>
                  <a:lnTo>
                    <a:pt x="9552" y="20422"/>
                  </a:lnTo>
                  <a:lnTo>
                    <a:pt x="9226" y="21305"/>
                  </a:lnTo>
                  <a:lnTo>
                    <a:pt x="8792" y="21600"/>
                  </a:lnTo>
                  <a:lnTo>
                    <a:pt x="7489" y="20422"/>
                  </a:lnTo>
                  <a:lnTo>
                    <a:pt x="6404" y="19244"/>
                  </a:lnTo>
                  <a:lnTo>
                    <a:pt x="5427" y="18753"/>
                  </a:lnTo>
                  <a:lnTo>
                    <a:pt x="4667" y="18360"/>
                  </a:lnTo>
                  <a:lnTo>
                    <a:pt x="3365" y="18360"/>
                  </a:lnTo>
                  <a:lnTo>
                    <a:pt x="2605" y="18753"/>
                  </a:lnTo>
                  <a:lnTo>
                    <a:pt x="1845" y="18556"/>
                  </a:lnTo>
                  <a:lnTo>
                    <a:pt x="1303" y="19047"/>
                  </a:lnTo>
                  <a:lnTo>
                    <a:pt x="1085" y="18360"/>
                  </a:lnTo>
                  <a:lnTo>
                    <a:pt x="1628" y="17378"/>
                  </a:lnTo>
                  <a:lnTo>
                    <a:pt x="1845" y="15709"/>
                  </a:lnTo>
                  <a:lnTo>
                    <a:pt x="1628" y="14138"/>
                  </a:lnTo>
                  <a:lnTo>
                    <a:pt x="1303" y="13451"/>
                  </a:lnTo>
                  <a:lnTo>
                    <a:pt x="1628" y="12469"/>
                  </a:lnTo>
                  <a:lnTo>
                    <a:pt x="1085" y="11782"/>
                  </a:lnTo>
                  <a:lnTo>
                    <a:pt x="0" y="11095"/>
                  </a:lnTo>
                  <a:lnTo>
                    <a:pt x="543" y="10407"/>
                  </a:lnTo>
                  <a:lnTo>
                    <a:pt x="7489" y="10407"/>
                  </a:lnTo>
                  <a:lnTo>
                    <a:pt x="6947" y="7855"/>
                  </a:lnTo>
                  <a:lnTo>
                    <a:pt x="7489" y="7167"/>
                  </a:lnTo>
                  <a:lnTo>
                    <a:pt x="9009" y="6971"/>
                  </a:lnTo>
                  <a:lnTo>
                    <a:pt x="9009" y="2553"/>
                  </a:lnTo>
                  <a:lnTo>
                    <a:pt x="14979" y="2553"/>
                  </a:lnTo>
                  <a:lnTo>
                    <a:pt x="14979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42" name="Shape 2942"/>
            <p:cNvSpPr/>
            <p:nvPr/>
          </p:nvSpPr>
          <p:spPr>
            <a:xfrm>
              <a:off x="11241216" y="6516945"/>
              <a:ext cx="791637" cy="252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5" y="2618"/>
                  </a:moveTo>
                  <a:lnTo>
                    <a:pt x="1115" y="4582"/>
                  </a:lnTo>
                  <a:lnTo>
                    <a:pt x="1951" y="4145"/>
                  </a:lnTo>
                  <a:lnTo>
                    <a:pt x="2090" y="2618"/>
                  </a:lnTo>
                  <a:lnTo>
                    <a:pt x="2439" y="3055"/>
                  </a:lnTo>
                  <a:lnTo>
                    <a:pt x="3135" y="5236"/>
                  </a:lnTo>
                  <a:lnTo>
                    <a:pt x="3623" y="7200"/>
                  </a:lnTo>
                  <a:lnTo>
                    <a:pt x="3763" y="9818"/>
                  </a:lnTo>
                  <a:lnTo>
                    <a:pt x="3623" y="11345"/>
                  </a:lnTo>
                  <a:lnTo>
                    <a:pt x="3623" y="12436"/>
                  </a:lnTo>
                  <a:lnTo>
                    <a:pt x="3763" y="14400"/>
                  </a:lnTo>
                  <a:lnTo>
                    <a:pt x="4111" y="15491"/>
                  </a:lnTo>
                  <a:lnTo>
                    <a:pt x="4599" y="18545"/>
                  </a:lnTo>
                  <a:lnTo>
                    <a:pt x="4599" y="20073"/>
                  </a:lnTo>
                  <a:lnTo>
                    <a:pt x="3763" y="20073"/>
                  </a:lnTo>
                  <a:lnTo>
                    <a:pt x="2787" y="17673"/>
                  </a:lnTo>
                  <a:lnTo>
                    <a:pt x="1324" y="15055"/>
                  </a:lnTo>
                  <a:lnTo>
                    <a:pt x="1324" y="12873"/>
                  </a:lnTo>
                  <a:lnTo>
                    <a:pt x="627" y="10909"/>
                  </a:lnTo>
                  <a:lnTo>
                    <a:pt x="488" y="7855"/>
                  </a:lnTo>
                  <a:lnTo>
                    <a:pt x="0" y="5673"/>
                  </a:lnTo>
                  <a:lnTo>
                    <a:pt x="139" y="3055"/>
                  </a:lnTo>
                  <a:lnTo>
                    <a:pt x="0" y="1527"/>
                  </a:lnTo>
                  <a:lnTo>
                    <a:pt x="139" y="1091"/>
                  </a:lnTo>
                  <a:lnTo>
                    <a:pt x="975" y="2618"/>
                  </a:lnTo>
                  <a:close/>
                  <a:moveTo>
                    <a:pt x="20903" y="8727"/>
                  </a:moveTo>
                  <a:lnTo>
                    <a:pt x="20067" y="9818"/>
                  </a:lnTo>
                  <a:lnTo>
                    <a:pt x="19092" y="9382"/>
                  </a:lnTo>
                  <a:lnTo>
                    <a:pt x="17768" y="9382"/>
                  </a:lnTo>
                  <a:lnTo>
                    <a:pt x="17280" y="13527"/>
                  </a:lnTo>
                  <a:lnTo>
                    <a:pt x="16932" y="14400"/>
                  </a:lnTo>
                  <a:lnTo>
                    <a:pt x="16305" y="19636"/>
                  </a:lnTo>
                  <a:lnTo>
                    <a:pt x="15468" y="20073"/>
                  </a:lnTo>
                  <a:lnTo>
                    <a:pt x="14284" y="19200"/>
                  </a:lnTo>
                  <a:lnTo>
                    <a:pt x="13796" y="19636"/>
                  </a:lnTo>
                  <a:lnTo>
                    <a:pt x="13169" y="21164"/>
                  </a:lnTo>
                  <a:lnTo>
                    <a:pt x="12333" y="21164"/>
                  </a:lnTo>
                  <a:lnTo>
                    <a:pt x="11706" y="21600"/>
                  </a:lnTo>
                  <a:lnTo>
                    <a:pt x="10870" y="19636"/>
                  </a:lnTo>
                  <a:lnTo>
                    <a:pt x="10661" y="17673"/>
                  </a:lnTo>
                  <a:lnTo>
                    <a:pt x="11497" y="18545"/>
                  </a:lnTo>
                  <a:lnTo>
                    <a:pt x="12333" y="18109"/>
                  </a:lnTo>
                  <a:lnTo>
                    <a:pt x="12681" y="15055"/>
                  </a:lnTo>
                  <a:lnTo>
                    <a:pt x="13169" y="14400"/>
                  </a:lnTo>
                  <a:lnTo>
                    <a:pt x="14493" y="13527"/>
                  </a:lnTo>
                  <a:lnTo>
                    <a:pt x="15329" y="10909"/>
                  </a:lnTo>
                  <a:lnTo>
                    <a:pt x="15956" y="8291"/>
                  </a:lnTo>
                  <a:lnTo>
                    <a:pt x="16305" y="10255"/>
                  </a:lnTo>
                  <a:lnTo>
                    <a:pt x="16653" y="9382"/>
                  </a:lnTo>
                  <a:lnTo>
                    <a:pt x="17141" y="9382"/>
                  </a:lnTo>
                  <a:lnTo>
                    <a:pt x="17141" y="7200"/>
                  </a:lnTo>
                  <a:lnTo>
                    <a:pt x="17280" y="5236"/>
                  </a:lnTo>
                  <a:lnTo>
                    <a:pt x="18116" y="3055"/>
                  </a:lnTo>
                  <a:lnTo>
                    <a:pt x="18743" y="0"/>
                  </a:lnTo>
                  <a:lnTo>
                    <a:pt x="19092" y="0"/>
                  </a:lnTo>
                  <a:lnTo>
                    <a:pt x="19719" y="2182"/>
                  </a:lnTo>
                  <a:lnTo>
                    <a:pt x="19719" y="3055"/>
                  </a:lnTo>
                  <a:lnTo>
                    <a:pt x="20555" y="4145"/>
                  </a:lnTo>
                  <a:lnTo>
                    <a:pt x="21600" y="5236"/>
                  </a:lnTo>
                  <a:lnTo>
                    <a:pt x="21391" y="6764"/>
                  </a:lnTo>
                  <a:lnTo>
                    <a:pt x="20555" y="7200"/>
                  </a:lnTo>
                  <a:lnTo>
                    <a:pt x="20903" y="872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43" name="Shape 2943"/>
            <p:cNvSpPr/>
            <p:nvPr/>
          </p:nvSpPr>
          <p:spPr>
            <a:xfrm>
              <a:off x="13886809" y="7648217"/>
              <a:ext cx="120024" cy="102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900"/>
                  </a:moveTo>
                  <a:lnTo>
                    <a:pt x="19302" y="21600"/>
                  </a:lnTo>
                  <a:lnTo>
                    <a:pt x="15166" y="18900"/>
                  </a:lnTo>
                  <a:lnTo>
                    <a:pt x="9651" y="14040"/>
                  </a:lnTo>
                  <a:lnTo>
                    <a:pt x="5055" y="8640"/>
                  </a:lnTo>
                  <a:lnTo>
                    <a:pt x="919" y="2160"/>
                  </a:lnTo>
                  <a:lnTo>
                    <a:pt x="0" y="0"/>
                  </a:lnTo>
                  <a:lnTo>
                    <a:pt x="1838" y="0"/>
                  </a:lnTo>
                  <a:lnTo>
                    <a:pt x="6434" y="2160"/>
                  </a:lnTo>
                  <a:lnTo>
                    <a:pt x="9651" y="6480"/>
                  </a:lnTo>
                  <a:lnTo>
                    <a:pt x="11949" y="8640"/>
                  </a:lnTo>
                  <a:lnTo>
                    <a:pt x="18383" y="14040"/>
                  </a:lnTo>
                  <a:lnTo>
                    <a:pt x="21600" y="189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44" name="Shape 2944"/>
            <p:cNvSpPr/>
            <p:nvPr/>
          </p:nvSpPr>
          <p:spPr>
            <a:xfrm>
              <a:off x="3472979" y="6179863"/>
              <a:ext cx="186420" cy="18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08" y="2130"/>
                  </a:moveTo>
                  <a:lnTo>
                    <a:pt x="21600" y="3346"/>
                  </a:lnTo>
                  <a:lnTo>
                    <a:pt x="21008" y="5476"/>
                  </a:lnTo>
                  <a:lnTo>
                    <a:pt x="20121" y="6997"/>
                  </a:lnTo>
                  <a:lnTo>
                    <a:pt x="20121" y="12777"/>
                  </a:lnTo>
                  <a:lnTo>
                    <a:pt x="19529" y="13690"/>
                  </a:lnTo>
                  <a:lnTo>
                    <a:pt x="18937" y="15820"/>
                  </a:lnTo>
                  <a:lnTo>
                    <a:pt x="19529" y="17037"/>
                  </a:lnTo>
                  <a:lnTo>
                    <a:pt x="18049" y="18558"/>
                  </a:lnTo>
                  <a:lnTo>
                    <a:pt x="18937" y="20079"/>
                  </a:lnTo>
                  <a:lnTo>
                    <a:pt x="19529" y="20687"/>
                  </a:lnTo>
                  <a:lnTo>
                    <a:pt x="18049" y="21600"/>
                  </a:lnTo>
                  <a:lnTo>
                    <a:pt x="16866" y="20687"/>
                  </a:lnTo>
                  <a:lnTo>
                    <a:pt x="15978" y="20079"/>
                  </a:lnTo>
                  <a:lnTo>
                    <a:pt x="14795" y="20079"/>
                  </a:lnTo>
                  <a:lnTo>
                    <a:pt x="13315" y="20687"/>
                  </a:lnTo>
                  <a:lnTo>
                    <a:pt x="10356" y="19166"/>
                  </a:lnTo>
                  <a:lnTo>
                    <a:pt x="9764" y="20079"/>
                  </a:lnTo>
                  <a:lnTo>
                    <a:pt x="5622" y="15820"/>
                  </a:lnTo>
                  <a:lnTo>
                    <a:pt x="4734" y="14299"/>
                  </a:lnTo>
                  <a:lnTo>
                    <a:pt x="2663" y="12777"/>
                  </a:lnTo>
                  <a:lnTo>
                    <a:pt x="0" y="10648"/>
                  </a:lnTo>
                  <a:lnTo>
                    <a:pt x="592" y="10039"/>
                  </a:lnTo>
                  <a:lnTo>
                    <a:pt x="1479" y="10648"/>
                  </a:lnTo>
                  <a:lnTo>
                    <a:pt x="2071" y="10039"/>
                  </a:lnTo>
                  <a:lnTo>
                    <a:pt x="3551" y="10039"/>
                  </a:lnTo>
                  <a:lnTo>
                    <a:pt x="4142" y="9127"/>
                  </a:lnTo>
                  <a:lnTo>
                    <a:pt x="4734" y="9127"/>
                  </a:lnTo>
                  <a:lnTo>
                    <a:pt x="4734" y="6389"/>
                  </a:lnTo>
                  <a:lnTo>
                    <a:pt x="7101" y="6389"/>
                  </a:lnTo>
                  <a:lnTo>
                    <a:pt x="7693" y="4868"/>
                  </a:lnTo>
                  <a:lnTo>
                    <a:pt x="9173" y="6389"/>
                  </a:lnTo>
                  <a:lnTo>
                    <a:pt x="9764" y="5476"/>
                  </a:lnTo>
                  <a:lnTo>
                    <a:pt x="10356" y="4868"/>
                  </a:lnTo>
                  <a:lnTo>
                    <a:pt x="12427" y="3346"/>
                  </a:lnTo>
                  <a:lnTo>
                    <a:pt x="12427" y="2738"/>
                  </a:lnTo>
                  <a:lnTo>
                    <a:pt x="13315" y="1217"/>
                  </a:lnTo>
                  <a:lnTo>
                    <a:pt x="13907" y="1217"/>
                  </a:lnTo>
                  <a:lnTo>
                    <a:pt x="14795" y="2130"/>
                  </a:lnTo>
                  <a:lnTo>
                    <a:pt x="15978" y="2130"/>
                  </a:lnTo>
                  <a:lnTo>
                    <a:pt x="16866" y="1217"/>
                  </a:lnTo>
                  <a:lnTo>
                    <a:pt x="17458" y="1217"/>
                  </a:lnTo>
                  <a:lnTo>
                    <a:pt x="19529" y="608"/>
                  </a:lnTo>
                  <a:lnTo>
                    <a:pt x="20121" y="0"/>
                  </a:lnTo>
                  <a:lnTo>
                    <a:pt x="21600" y="0"/>
                  </a:lnTo>
                  <a:lnTo>
                    <a:pt x="21600" y="608"/>
                  </a:lnTo>
                  <a:lnTo>
                    <a:pt x="21008" y="213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45" name="Shape 2945"/>
            <p:cNvSpPr/>
            <p:nvPr/>
          </p:nvSpPr>
          <p:spPr>
            <a:xfrm>
              <a:off x="7308578" y="2588133"/>
              <a:ext cx="1087861" cy="1281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63" y="0"/>
                  </a:moveTo>
                  <a:lnTo>
                    <a:pt x="21600" y="1506"/>
                  </a:lnTo>
                  <a:lnTo>
                    <a:pt x="20485" y="2022"/>
                  </a:lnTo>
                  <a:lnTo>
                    <a:pt x="21346" y="3356"/>
                  </a:lnTo>
                  <a:lnTo>
                    <a:pt x="20028" y="4174"/>
                  </a:lnTo>
                  <a:lnTo>
                    <a:pt x="19318" y="4260"/>
                  </a:lnTo>
                  <a:lnTo>
                    <a:pt x="19673" y="2926"/>
                  </a:lnTo>
                  <a:lnTo>
                    <a:pt x="18558" y="2151"/>
                  </a:lnTo>
                  <a:lnTo>
                    <a:pt x="17392" y="2754"/>
                  </a:lnTo>
                  <a:lnTo>
                    <a:pt x="16885" y="4260"/>
                  </a:lnTo>
                  <a:lnTo>
                    <a:pt x="16175" y="5077"/>
                  </a:lnTo>
                  <a:lnTo>
                    <a:pt x="15363" y="4561"/>
                  </a:lnTo>
                  <a:lnTo>
                    <a:pt x="14146" y="4690"/>
                  </a:lnTo>
                  <a:lnTo>
                    <a:pt x="13285" y="3657"/>
                  </a:lnTo>
                  <a:lnTo>
                    <a:pt x="12828" y="4260"/>
                  </a:lnTo>
                  <a:lnTo>
                    <a:pt x="12321" y="4260"/>
                  </a:lnTo>
                  <a:lnTo>
                    <a:pt x="12220" y="5508"/>
                  </a:lnTo>
                  <a:lnTo>
                    <a:pt x="10648" y="5206"/>
                  </a:lnTo>
                  <a:lnTo>
                    <a:pt x="10445" y="6325"/>
                  </a:lnTo>
                  <a:lnTo>
                    <a:pt x="9583" y="6196"/>
                  </a:lnTo>
                  <a:lnTo>
                    <a:pt x="9127" y="7530"/>
                  </a:lnTo>
                  <a:lnTo>
                    <a:pt x="8265" y="9552"/>
                  </a:lnTo>
                  <a:lnTo>
                    <a:pt x="6946" y="11790"/>
                  </a:lnTo>
                  <a:lnTo>
                    <a:pt x="7301" y="12435"/>
                  </a:lnTo>
                  <a:lnTo>
                    <a:pt x="6946" y="13037"/>
                  </a:lnTo>
                  <a:lnTo>
                    <a:pt x="6237" y="13037"/>
                  </a:lnTo>
                  <a:lnTo>
                    <a:pt x="5628" y="14457"/>
                  </a:lnTo>
                  <a:lnTo>
                    <a:pt x="5730" y="16480"/>
                  </a:lnTo>
                  <a:lnTo>
                    <a:pt x="6237" y="17211"/>
                  </a:lnTo>
                  <a:lnTo>
                    <a:pt x="5983" y="18846"/>
                  </a:lnTo>
                  <a:lnTo>
                    <a:pt x="5273" y="19836"/>
                  </a:lnTo>
                  <a:lnTo>
                    <a:pt x="4918" y="20567"/>
                  </a:lnTo>
                  <a:lnTo>
                    <a:pt x="4310" y="19750"/>
                  </a:lnTo>
                  <a:lnTo>
                    <a:pt x="2738" y="21299"/>
                  </a:lnTo>
                  <a:lnTo>
                    <a:pt x="1673" y="21600"/>
                  </a:lnTo>
                  <a:lnTo>
                    <a:pt x="456" y="20955"/>
                  </a:lnTo>
                  <a:lnTo>
                    <a:pt x="254" y="19449"/>
                  </a:lnTo>
                  <a:lnTo>
                    <a:pt x="0" y="16308"/>
                  </a:lnTo>
                  <a:lnTo>
                    <a:pt x="710" y="15275"/>
                  </a:lnTo>
                  <a:lnTo>
                    <a:pt x="2890" y="13941"/>
                  </a:lnTo>
                  <a:lnTo>
                    <a:pt x="4563" y="12306"/>
                  </a:lnTo>
                  <a:lnTo>
                    <a:pt x="5983" y="10069"/>
                  </a:lnTo>
                  <a:lnTo>
                    <a:pt x="8011" y="6626"/>
                  </a:lnTo>
                  <a:lnTo>
                    <a:pt x="9330" y="5206"/>
                  </a:lnTo>
                  <a:lnTo>
                    <a:pt x="11611" y="2840"/>
                  </a:lnTo>
                  <a:lnTo>
                    <a:pt x="13437" y="1936"/>
                  </a:lnTo>
                  <a:lnTo>
                    <a:pt x="14755" y="2022"/>
                  </a:lnTo>
                  <a:lnTo>
                    <a:pt x="15921" y="301"/>
                  </a:lnTo>
                  <a:lnTo>
                    <a:pt x="17493" y="387"/>
                  </a:lnTo>
                  <a:lnTo>
                    <a:pt x="18963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46" name="Shape 2946"/>
            <p:cNvSpPr/>
            <p:nvPr/>
          </p:nvSpPr>
          <p:spPr>
            <a:xfrm>
              <a:off x="13983848" y="8312170"/>
              <a:ext cx="492859" cy="658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63" y="11135"/>
                  </a:moveTo>
                  <a:lnTo>
                    <a:pt x="12087" y="11721"/>
                  </a:lnTo>
                  <a:lnTo>
                    <a:pt x="13430" y="11135"/>
                  </a:lnTo>
                  <a:lnTo>
                    <a:pt x="13990" y="11721"/>
                  </a:lnTo>
                  <a:lnTo>
                    <a:pt x="13990" y="12474"/>
                  </a:lnTo>
                  <a:lnTo>
                    <a:pt x="13430" y="13312"/>
                  </a:lnTo>
                  <a:lnTo>
                    <a:pt x="12087" y="14651"/>
                  </a:lnTo>
                  <a:lnTo>
                    <a:pt x="11304" y="15488"/>
                  </a:lnTo>
                  <a:lnTo>
                    <a:pt x="11863" y="16242"/>
                  </a:lnTo>
                  <a:lnTo>
                    <a:pt x="10520" y="16242"/>
                  </a:lnTo>
                  <a:lnTo>
                    <a:pt x="8953" y="17079"/>
                  </a:lnTo>
                  <a:lnTo>
                    <a:pt x="8394" y="18251"/>
                  </a:lnTo>
                  <a:lnTo>
                    <a:pt x="7387" y="20260"/>
                  </a:lnTo>
                  <a:lnTo>
                    <a:pt x="6044" y="21181"/>
                  </a:lnTo>
                  <a:lnTo>
                    <a:pt x="4924" y="21600"/>
                  </a:lnTo>
                  <a:lnTo>
                    <a:pt x="3358" y="21600"/>
                  </a:lnTo>
                  <a:lnTo>
                    <a:pt x="2350" y="21014"/>
                  </a:lnTo>
                  <a:lnTo>
                    <a:pt x="224" y="20847"/>
                  </a:lnTo>
                  <a:lnTo>
                    <a:pt x="0" y="20009"/>
                  </a:lnTo>
                  <a:lnTo>
                    <a:pt x="1007" y="18670"/>
                  </a:lnTo>
                  <a:lnTo>
                    <a:pt x="3134" y="16828"/>
                  </a:lnTo>
                  <a:lnTo>
                    <a:pt x="4477" y="16493"/>
                  </a:lnTo>
                  <a:lnTo>
                    <a:pt x="5820" y="15823"/>
                  </a:lnTo>
                  <a:lnTo>
                    <a:pt x="8394" y="13898"/>
                  </a:lnTo>
                  <a:lnTo>
                    <a:pt x="9177" y="12474"/>
                  </a:lnTo>
                  <a:lnTo>
                    <a:pt x="9961" y="12056"/>
                  </a:lnTo>
                  <a:lnTo>
                    <a:pt x="10296" y="11135"/>
                  </a:lnTo>
                  <a:lnTo>
                    <a:pt x="11304" y="10298"/>
                  </a:lnTo>
                  <a:lnTo>
                    <a:pt x="11863" y="11135"/>
                  </a:lnTo>
                  <a:close/>
                  <a:moveTo>
                    <a:pt x="14773" y="2763"/>
                  </a:moveTo>
                  <a:lnTo>
                    <a:pt x="16116" y="4605"/>
                  </a:lnTo>
                  <a:lnTo>
                    <a:pt x="16116" y="3349"/>
                  </a:lnTo>
                  <a:lnTo>
                    <a:pt x="16899" y="3767"/>
                  </a:lnTo>
                  <a:lnTo>
                    <a:pt x="17123" y="5191"/>
                  </a:lnTo>
                  <a:lnTo>
                    <a:pt x="18690" y="5777"/>
                  </a:lnTo>
                  <a:lnTo>
                    <a:pt x="19809" y="5944"/>
                  </a:lnTo>
                  <a:lnTo>
                    <a:pt x="20817" y="5191"/>
                  </a:lnTo>
                  <a:lnTo>
                    <a:pt x="21600" y="5358"/>
                  </a:lnTo>
                  <a:lnTo>
                    <a:pt x="21376" y="6949"/>
                  </a:lnTo>
                  <a:lnTo>
                    <a:pt x="20817" y="7953"/>
                  </a:lnTo>
                  <a:lnTo>
                    <a:pt x="19250" y="7953"/>
                  </a:lnTo>
                  <a:lnTo>
                    <a:pt x="19026" y="8288"/>
                  </a:lnTo>
                  <a:lnTo>
                    <a:pt x="19026" y="9126"/>
                  </a:lnTo>
                  <a:lnTo>
                    <a:pt x="18690" y="9544"/>
                  </a:lnTo>
                  <a:lnTo>
                    <a:pt x="18242" y="10549"/>
                  </a:lnTo>
                  <a:lnTo>
                    <a:pt x="17123" y="11721"/>
                  </a:lnTo>
                  <a:lnTo>
                    <a:pt x="15780" y="12307"/>
                  </a:lnTo>
                  <a:lnTo>
                    <a:pt x="15556" y="11888"/>
                  </a:lnTo>
                  <a:lnTo>
                    <a:pt x="14773" y="11721"/>
                  </a:lnTo>
                  <a:lnTo>
                    <a:pt x="15780" y="10130"/>
                  </a:lnTo>
                  <a:lnTo>
                    <a:pt x="15333" y="9126"/>
                  </a:lnTo>
                  <a:lnTo>
                    <a:pt x="13206" y="8540"/>
                  </a:lnTo>
                  <a:lnTo>
                    <a:pt x="13430" y="7953"/>
                  </a:lnTo>
                  <a:lnTo>
                    <a:pt x="14549" y="7367"/>
                  </a:lnTo>
                  <a:lnTo>
                    <a:pt x="14997" y="5944"/>
                  </a:lnTo>
                  <a:lnTo>
                    <a:pt x="14773" y="4772"/>
                  </a:lnTo>
                  <a:lnTo>
                    <a:pt x="13990" y="3767"/>
                  </a:lnTo>
                  <a:lnTo>
                    <a:pt x="14213" y="3349"/>
                  </a:lnTo>
                  <a:lnTo>
                    <a:pt x="13430" y="2763"/>
                  </a:lnTo>
                  <a:lnTo>
                    <a:pt x="11863" y="1172"/>
                  </a:lnTo>
                  <a:lnTo>
                    <a:pt x="11080" y="0"/>
                  </a:lnTo>
                  <a:lnTo>
                    <a:pt x="11863" y="0"/>
                  </a:lnTo>
                  <a:lnTo>
                    <a:pt x="12647" y="1005"/>
                  </a:lnTo>
                  <a:lnTo>
                    <a:pt x="14213" y="1423"/>
                  </a:lnTo>
                  <a:lnTo>
                    <a:pt x="14773" y="276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47" name="Shape 2947"/>
            <p:cNvSpPr/>
            <p:nvPr/>
          </p:nvSpPr>
          <p:spPr>
            <a:xfrm>
              <a:off x="9614534" y="5158397"/>
              <a:ext cx="702258" cy="6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851"/>
                  </a:moveTo>
                  <a:lnTo>
                    <a:pt x="20500" y="4234"/>
                  </a:lnTo>
                  <a:lnTo>
                    <a:pt x="19008" y="4493"/>
                  </a:lnTo>
                  <a:lnTo>
                    <a:pt x="16966" y="4061"/>
                  </a:lnTo>
                  <a:lnTo>
                    <a:pt x="16416" y="4838"/>
                  </a:lnTo>
                  <a:lnTo>
                    <a:pt x="16966" y="6307"/>
                  </a:lnTo>
                  <a:lnTo>
                    <a:pt x="17280" y="7344"/>
                  </a:lnTo>
                  <a:lnTo>
                    <a:pt x="18458" y="8381"/>
                  </a:lnTo>
                  <a:lnTo>
                    <a:pt x="17280" y="9158"/>
                  </a:lnTo>
                  <a:lnTo>
                    <a:pt x="17280" y="10368"/>
                  </a:lnTo>
                  <a:lnTo>
                    <a:pt x="16023" y="12010"/>
                  </a:lnTo>
                  <a:lnTo>
                    <a:pt x="15238" y="13651"/>
                  </a:lnTo>
                  <a:lnTo>
                    <a:pt x="13981" y="15293"/>
                  </a:lnTo>
                  <a:lnTo>
                    <a:pt x="12489" y="15120"/>
                  </a:lnTo>
                  <a:lnTo>
                    <a:pt x="10996" y="16762"/>
                  </a:lnTo>
                  <a:lnTo>
                    <a:pt x="11939" y="17539"/>
                  </a:lnTo>
                  <a:lnTo>
                    <a:pt x="12096" y="18576"/>
                  </a:lnTo>
                  <a:lnTo>
                    <a:pt x="12646" y="19354"/>
                  </a:lnTo>
                  <a:lnTo>
                    <a:pt x="13039" y="20822"/>
                  </a:lnTo>
                  <a:lnTo>
                    <a:pt x="10211" y="20822"/>
                  </a:lnTo>
                  <a:lnTo>
                    <a:pt x="9347" y="21600"/>
                  </a:lnTo>
                  <a:lnTo>
                    <a:pt x="8404" y="21427"/>
                  </a:lnTo>
                  <a:lnTo>
                    <a:pt x="8012" y="20218"/>
                  </a:lnTo>
                  <a:lnTo>
                    <a:pt x="7069" y="19181"/>
                  </a:lnTo>
                  <a:lnTo>
                    <a:pt x="4713" y="19354"/>
                  </a:lnTo>
                  <a:lnTo>
                    <a:pt x="2671" y="19354"/>
                  </a:lnTo>
                  <a:lnTo>
                    <a:pt x="785" y="19613"/>
                  </a:lnTo>
                  <a:lnTo>
                    <a:pt x="1335" y="17712"/>
                  </a:lnTo>
                  <a:lnTo>
                    <a:pt x="3220" y="17107"/>
                  </a:lnTo>
                  <a:lnTo>
                    <a:pt x="2985" y="16330"/>
                  </a:lnTo>
                  <a:lnTo>
                    <a:pt x="2435" y="16157"/>
                  </a:lnTo>
                  <a:lnTo>
                    <a:pt x="2435" y="14688"/>
                  </a:lnTo>
                  <a:lnTo>
                    <a:pt x="1178" y="14083"/>
                  </a:lnTo>
                  <a:lnTo>
                    <a:pt x="550" y="13046"/>
                  </a:lnTo>
                  <a:lnTo>
                    <a:pt x="0" y="12269"/>
                  </a:lnTo>
                  <a:lnTo>
                    <a:pt x="2278" y="13046"/>
                  </a:lnTo>
                  <a:lnTo>
                    <a:pt x="3535" y="12874"/>
                  </a:lnTo>
                  <a:lnTo>
                    <a:pt x="4320" y="13046"/>
                  </a:lnTo>
                  <a:lnTo>
                    <a:pt x="4477" y="12614"/>
                  </a:lnTo>
                  <a:lnTo>
                    <a:pt x="5420" y="12874"/>
                  </a:lnTo>
                  <a:lnTo>
                    <a:pt x="7069" y="12269"/>
                  </a:lnTo>
                  <a:lnTo>
                    <a:pt x="7069" y="10800"/>
                  </a:lnTo>
                  <a:lnTo>
                    <a:pt x="7855" y="9763"/>
                  </a:lnTo>
                  <a:lnTo>
                    <a:pt x="8797" y="9763"/>
                  </a:lnTo>
                  <a:lnTo>
                    <a:pt x="8954" y="9331"/>
                  </a:lnTo>
                  <a:lnTo>
                    <a:pt x="9897" y="9158"/>
                  </a:lnTo>
                  <a:lnTo>
                    <a:pt x="10211" y="9331"/>
                  </a:lnTo>
                  <a:lnTo>
                    <a:pt x="10839" y="8726"/>
                  </a:lnTo>
                  <a:lnTo>
                    <a:pt x="10604" y="7949"/>
                  </a:lnTo>
                  <a:lnTo>
                    <a:pt x="11389" y="6739"/>
                  </a:lnTo>
                  <a:lnTo>
                    <a:pt x="12096" y="6480"/>
                  </a:lnTo>
                  <a:lnTo>
                    <a:pt x="11546" y="5270"/>
                  </a:lnTo>
                  <a:lnTo>
                    <a:pt x="12881" y="5443"/>
                  </a:lnTo>
                  <a:lnTo>
                    <a:pt x="13039" y="4838"/>
                  </a:lnTo>
                  <a:lnTo>
                    <a:pt x="13039" y="4061"/>
                  </a:lnTo>
                  <a:lnTo>
                    <a:pt x="13745" y="3456"/>
                  </a:lnTo>
                  <a:lnTo>
                    <a:pt x="13588" y="2592"/>
                  </a:lnTo>
                  <a:lnTo>
                    <a:pt x="13196" y="1814"/>
                  </a:lnTo>
                  <a:lnTo>
                    <a:pt x="13981" y="1210"/>
                  </a:lnTo>
                  <a:lnTo>
                    <a:pt x="15473" y="778"/>
                  </a:lnTo>
                  <a:lnTo>
                    <a:pt x="16730" y="605"/>
                  </a:lnTo>
                  <a:lnTo>
                    <a:pt x="17516" y="173"/>
                  </a:lnTo>
                  <a:lnTo>
                    <a:pt x="18223" y="0"/>
                  </a:lnTo>
                  <a:lnTo>
                    <a:pt x="19165" y="778"/>
                  </a:lnTo>
                  <a:lnTo>
                    <a:pt x="19558" y="2246"/>
                  </a:lnTo>
                  <a:lnTo>
                    <a:pt x="21600" y="285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48" name="Shape 2948"/>
            <p:cNvSpPr/>
            <p:nvPr/>
          </p:nvSpPr>
          <p:spPr>
            <a:xfrm>
              <a:off x="3667057" y="6407137"/>
              <a:ext cx="240045" cy="9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83" y="2842"/>
                  </a:moveTo>
                  <a:lnTo>
                    <a:pt x="19532" y="5684"/>
                  </a:lnTo>
                  <a:lnTo>
                    <a:pt x="21140" y="8526"/>
                  </a:lnTo>
                  <a:lnTo>
                    <a:pt x="20451" y="9663"/>
                  </a:lnTo>
                  <a:lnTo>
                    <a:pt x="21600" y="15347"/>
                  </a:lnTo>
                  <a:lnTo>
                    <a:pt x="20451" y="17621"/>
                  </a:lnTo>
                  <a:lnTo>
                    <a:pt x="19532" y="17621"/>
                  </a:lnTo>
                  <a:lnTo>
                    <a:pt x="18843" y="21600"/>
                  </a:lnTo>
                  <a:lnTo>
                    <a:pt x="17923" y="19326"/>
                  </a:lnTo>
                  <a:lnTo>
                    <a:pt x="16774" y="13642"/>
                  </a:lnTo>
                  <a:lnTo>
                    <a:pt x="17923" y="10800"/>
                  </a:lnTo>
                  <a:lnTo>
                    <a:pt x="16774" y="10800"/>
                  </a:lnTo>
                  <a:lnTo>
                    <a:pt x="16315" y="8526"/>
                  </a:lnTo>
                  <a:lnTo>
                    <a:pt x="14477" y="5684"/>
                  </a:lnTo>
                  <a:lnTo>
                    <a:pt x="12868" y="5684"/>
                  </a:lnTo>
                  <a:lnTo>
                    <a:pt x="11949" y="9663"/>
                  </a:lnTo>
                  <a:lnTo>
                    <a:pt x="10340" y="10800"/>
                  </a:lnTo>
                  <a:lnTo>
                    <a:pt x="9651" y="12505"/>
                  </a:lnTo>
                  <a:lnTo>
                    <a:pt x="9651" y="13642"/>
                  </a:lnTo>
                  <a:lnTo>
                    <a:pt x="11260" y="19326"/>
                  </a:lnTo>
                  <a:lnTo>
                    <a:pt x="10340" y="20463"/>
                  </a:lnTo>
                  <a:lnTo>
                    <a:pt x="9651" y="21600"/>
                  </a:lnTo>
                  <a:lnTo>
                    <a:pt x="8043" y="21600"/>
                  </a:lnTo>
                  <a:lnTo>
                    <a:pt x="6894" y="16484"/>
                  </a:lnTo>
                  <a:lnTo>
                    <a:pt x="6894" y="17621"/>
                  </a:lnTo>
                  <a:lnTo>
                    <a:pt x="5285" y="17621"/>
                  </a:lnTo>
                  <a:lnTo>
                    <a:pt x="4826" y="13642"/>
                  </a:lnTo>
                  <a:lnTo>
                    <a:pt x="3217" y="12505"/>
                  </a:lnTo>
                  <a:lnTo>
                    <a:pt x="460" y="12505"/>
                  </a:lnTo>
                  <a:lnTo>
                    <a:pt x="460" y="13642"/>
                  </a:lnTo>
                  <a:lnTo>
                    <a:pt x="0" y="12505"/>
                  </a:lnTo>
                  <a:lnTo>
                    <a:pt x="460" y="10800"/>
                  </a:lnTo>
                  <a:lnTo>
                    <a:pt x="460" y="6821"/>
                  </a:lnTo>
                  <a:lnTo>
                    <a:pt x="919" y="5684"/>
                  </a:lnTo>
                  <a:lnTo>
                    <a:pt x="460" y="4547"/>
                  </a:lnTo>
                  <a:lnTo>
                    <a:pt x="460" y="1705"/>
                  </a:lnTo>
                  <a:lnTo>
                    <a:pt x="1609" y="0"/>
                  </a:lnTo>
                  <a:lnTo>
                    <a:pt x="2528" y="2842"/>
                  </a:lnTo>
                  <a:lnTo>
                    <a:pt x="2528" y="5684"/>
                  </a:lnTo>
                  <a:lnTo>
                    <a:pt x="4826" y="5684"/>
                  </a:lnTo>
                  <a:lnTo>
                    <a:pt x="5974" y="6821"/>
                  </a:lnTo>
                  <a:lnTo>
                    <a:pt x="7583" y="6821"/>
                  </a:lnTo>
                  <a:lnTo>
                    <a:pt x="9191" y="4547"/>
                  </a:lnTo>
                  <a:lnTo>
                    <a:pt x="11260" y="2842"/>
                  </a:lnTo>
                  <a:lnTo>
                    <a:pt x="12868" y="0"/>
                  </a:lnTo>
                  <a:lnTo>
                    <a:pt x="14477" y="0"/>
                  </a:lnTo>
                  <a:lnTo>
                    <a:pt x="14477" y="1705"/>
                  </a:lnTo>
                  <a:lnTo>
                    <a:pt x="16774" y="1705"/>
                  </a:lnTo>
                  <a:lnTo>
                    <a:pt x="18383" y="284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49" name="Shape 2949"/>
            <p:cNvSpPr/>
            <p:nvPr/>
          </p:nvSpPr>
          <p:spPr>
            <a:xfrm>
              <a:off x="3733452" y="6808063"/>
              <a:ext cx="523503" cy="760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9" y="2537"/>
                  </a:moveTo>
                  <a:lnTo>
                    <a:pt x="15383" y="2754"/>
                  </a:lnTo>
                  <a:lnTo>
                    <a:pt x="16437" y="2392"/>
                  </a:lnTo>
                  <a:lnTo>
                    <a:pt x="16859" y="2537"/>
                  </a:lnTo>
                  <a:lnTo>
                    <a:pt x="18123" y="2392"/>
                  </a:lnTo>
                  <a:lnTo>
                    <a:pt x="19387" y="3044"/>
                  </a:lnTo>
                  <a:lnTo>
                    <a:pt x="18123" y="4277"/>
                  </a:lnTo>
                  <a:lnTo>
                    <a:pt x="18860" y="4277"/>
                  </a:lnTo>
                  <a:lnTo>
                    <a:pt x="19598" y="4784"/>
                  </a:lnTo>
                  <a:lnTo>
                    <a:pt x="18123" y="4784"/>
                  </a:lnTo>
                  <a:lnTo>
                    <a:pt x="17912" y="4929"/>
                  </a:lnTo>
                  <a:lnTo>
                    <a:pt x="16437" y="5146"/>
                  </a:lnTo>
                  <a:lnTo>
                    <a:pt x="14435" y="6016"/>
                  </a:lnTo>
                  <a:lnTo>
                    <a:pt x="14435" y="6523"/>
                  </a:lnTo>
                  <a:lnTo>
                    <a:pt x="13908" y="7031"/>
                  </a:lnTo>
                  <a:lnTo>
                    <a:pt x="14119" y="7683"/>
                  </a:lnTo>
                  <a:lnTo>
                    <a:pt x="13171" y="7901"/>
                  </a:lnTo>
                  <a:lnTo>
                    <a:pt x="13171" y="8408"/>
                  </a:lnTo>
                  <a:lnTo>
                    <a:pt x="12644" y="8698"/>
                  </a:lnTo>
                  <a:lnTo>
                    <a:pt x="13381" y="9785"/>
                  </a:lnTo>
                  <a:lnTo>
                    <a:pt x="14119" y="10438"/>
                  </a:lnTo>
                  <a:lnTo>
                    <a:pt x="13908" y="10945"/>
                  </a:lnTo>
                  <a:lnTo>
                    <a:pt x="15173" y="10945"/>
                  </a:lnTo>
                  <a:lnTo>
                    <a:pt x="15700" y="11670"/>
                  </a:lnTo>
                  <a:lnTo>
                    <a:pt x="17175" y="11670"/>
                  </a:lnTo>
                  <a:lnTo>
                    <a:pt x="18650" y="10945"/>
                  </a:lnTo>
                  <a:lnTo>
                    <a:pt x="18650" y="12685"/>
                  </a:lnTo>
                  <a:lnTo>
                    <a:pt x="19177" y="12830"/>
                  </a:lnTo>
                  <a:lnTo>
                    <a:pt x="20125" y="12685"/>
                  </a:lnTo>
                  <a:lnTo>
                    <a:pt x="21600" y="14569"/>
                  </a:lnTo>
                  <a:lnTo>
                    <a:pt x="21389" y="15077"/>
                  </a:lnTo>
                  <a:lnTo>
                    <a:pt x="21179" y="15729"/>
                  </a:lnTo>
                  <a:lnTo>
                    <a:pt x="21179" y="16816"/>
                  </a:lnTo>
                  <a:lnTo>
                    <a:pt x="20652" y="17468"/>
                  </a:lnTo>
                  <a:lnTo>
                    <a:pt x="20862" y="17831"/>
                  </a:lnTo>
                  <a:lnTo>
                    <a:pt x="20441" y="18338"/>
                  </a:lnTo>
                  <a:lnTo>
                    <a:pt x="21179" y="19353"/>
                  </a:lnTo>
                  <a:lnTo>
                    <a:pt x="20125" y="20730"/>
                  </a:lnTo>
                  <a:lnTo>
                    <a:pt x="19598" y="21238"/>
                  </a:lnTo>
                  <a:lnTo>
                    <a:pt x="18860" y="21600"/>
                  </a:lnTo>
                  <a:lnTo>
                    <a:pt x="17175" y="20875"/>
                  </a:lnTo>
                  <a:lnTo>
                    <a:pt x="16859" y="20368"/>
                  </a:lnTo>
                  <a:lnTo>
                    <a:pt x="13698" y="19208"/>
                  </a:lnTo>
                  <a:lnTo>
                    <a:pt x="10642" y="17831"/>
                  </a:lnTo>
                  <a:lnTo>
                    <a:pt x="9167" y="17106"/>
                  </a:lnTo>
                  <a:lnTo>
                    <a:pt x="8429" y="16091"/>
                  </a:lnTo>
                  <a:lnTo>
                    <a:pt x="8956" y="15729"/>
                  </a:lnTo>
                  <a:lnTo>
                    <a:pt x="7481" y="14207"/>
                  </a:lnTo>
                  <a:lnTo>
                    <a:pt x="5690" y="11960"/>
                  </a:lnTo>
                  <a:lnTo>
                    <a:pt x="3899" y="9568"/>
                  </a:lnTo>
                  <a:lnTo>
                    <a:pt x="3477" y="9060"/>
                  </a:lnTo>
                  <a:lnTo>
                    <a:pt x="2950" y="8191"/>
                  </a:lnTo>
                  <a:lnTo>
                    <a:pt x="1475" y="7538"/>
                  </a:lnTo>
                  <a:lnTo>
                    <a:pt x="211" y="7031"/>
                  </a:lnTo>
                  <a:lnTo>
                    <a:pt x="948" y="6523"/>
                  </a:lnTo>
                  <a:lnTo>
                    <a:pt x="0" y="5291"/>
                  </a:lnTo>
                  <a:lnTo>
                    <a:pt x="738" y="4639"/>
                  </a:lnTo>
                  <a:lnTo>
                    <a:pt x="2002" y="3769"/>
                  </a:lnTo>
                  <a:lnTo>
                    <a:pt x="2213" y="4277"/>
                  </a:lnTo>
                  <a:lnTo>
                    <a:pt x="1686" y="4639"/>
                  </a:lnTo>
                  <a:lnTo>
                    <a:pt x="1686" y="4929"/>
                  </a:lnTo>
                  <a:lnTo>
                    <a:pt x="3161" y="4929"/>
                  </a:lnTo>
                  <a:lnTo>
                    <a:pt x="3688" y="5654"/>
                  </a:lnTo>
                  <a:lnTo>
                    <a:pt x="4741" y="5146"/>
                  </a:lnTo>
                  <a:lnTo>
                    <a:pt x="5163" y="4421"/>
                  </a:lnTo>
                  <a:lnTo>
                    <a:pt x="6217" y="3262"/>
                  </a:lnTo>
                  <a:lnTo>
                    <a:pt x="8219" y="2899"/>
                  </a:lnTo>
                  <a:lnTo>
                    <a:pt x="9904" y="1667"/>
                  </a:lnTo>
                  <a:lnTo>
                    <a:pt x="10642" y="870"/>
                  </a:lnTo>
                  <a:lnTo>
                    <a:pt x="10431" y="0"/>
                  </a:lnTo>
                  <a:lnTo>
                    <a:pt x="10642" y="0"/>
                  </a:lnTo>
                  <a:lnTo>
                    <a:pt x="11906" y="507"/>
                  </a:lnTo>
                  <a:lnTo>
                    <a:pt x="12433" y="1015"/>
                  </a:lnTo>
                  <a:lnTo>
                    <a:pt x="13171" y="1377"/>
                  </a:lnTo>
                  <a:lnTo>
                    <a:pt x="14119" y="253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50" name="Shape 2950"/>
            <p:cNvSpPr/>
            <p:nvPr/>
          </p:nvSpPr>
          <p:spPr>
            <a:xfrm>
              <a:off x="11946027" y="6026643"/>
              <a:ext cx="388158" cy="551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89" y="16800"/>
                  </a:moveTo>
                  <a:lnTo>
                    <a:pt x="21174" y="18000"/>
                  </a:lnTo>
                  <a:lnTo>
                    <a:pt x="21600" y="19000"/>
                  </a:lnTo>
                  <a:lnTo>
                    <a:pt x="20605" y="20400"/>
                  </a:lnTo>
                  <a:lnTo>
                    <a:pt x="19895" y="18700"/>
                  </a:lnTo>
                  <a:lnTo>
                    <a:pt x="18474" y="19400"/>
                  </a:lnTo>
                  <a:lnTo>
                    <a:pt x="19611" y="20600"/>
                  </a:lnTo>
                  <a:lnTo>
                    <a:pt x="18900" y="21600"/>
                  </a:lnTo>
                  <a:lnTo>
                    <a:pt x="16200" y="20400"/>
                  </a:lnTo>
                  <a:lnTo>
                    <a:pt x="15489" y="19400"/>
                  </a:lnTo>
                  <a:lnTo>
                    <a:pt x="16200" y="18500"/>
                  </a:lnTo>
                  <a:lnTo>
                    <a:pt x="14779" y="17800"/>
                  </a:lnTo>
                  <a:lnTo>
                    <a:pt x="13784" y="18500"/>
                  </a:lnTo>
                  <a:lnTo>
                    <a:pt x="12789" y="18500"/>
                  </a:lnTo>
                  <a:lnTo>
                    <a:pt x="11084" y="19400"/>
                  </a:lnTo>
                  <a:lnTo>
                    <a:pt x="10800" y="19000"/>
                  </a:lnTo>
                  <a:lnTo>
                    <a:pt x="11795" y="17600"/>
                  </a:lnTo>
                  <a:lnTo>
                    <a:pt x="13216" y="17100"/>
                  </a:lnTo>
                  <a:lnTo>
                    <a:pt x="14495" y="16400"/>
                  </a:lnTo>
                  <a:lnTo>
                    <a:pt x="15205" y="17100"/>
                  </a:lnTo>
                  <a:lnTo>
                    <a:pt x="16911" y="16600"/>
                  </a:lnTo>
                  <a:lnTo>
                    <a:pt x="17479" y="15900"/>
                  </a:lnTo>
                  <a:lnTo>
                    <a:pt x="18900" y="15900"/>
                  </a:lnTo>
                  <a:lnTo>
                    <a:pt x="18900" y="14700"/>
                  </a:lnTo>
                  <a:lnTo>
                    <a:pt x="20605" y="15400"/>
                  </a:lnTo>
                  <a:lnTo>
                    <a:pt x="20889" y="16100"/>
                  </a:lnTo>
                  <a:lnTo>
                    <a:pt x="20889" y="16800"/>
                  </a:lnTo>
                  <a:close/>
                  <a:moveTo>
                    <a:pt x="15489" y="13800"/>
                  </a:moveTo>
                  <a:lnTo>
                    <a:pt x="14779" y="14200"/>
                  </a:lnTo>
                  <a:lnTo>
                    <a:pt x="13784" y="15400"/>
                  </a:lnTo>
                  <a:lnTo>
                    <a:pt x="13216" y="15900"/>
                  </a:lnTo>
                  <a:lnTo>
                    <a:pt x="11795" y="14700"/>
                  </a:lnTo>
                  <a:lnTo>
                    <a:pt x="12221" y="14200"/>
                  </a:lnTo>
                  <a:lnTo>
                    <a:pt x="12789" y="13800"/>
                  </a:lnTo>
                  <a:lnTo>
                    <a:pt x="13216" y="12800"/>
                  </a:lnTo>
                  <a:lnTo>
                    <a:pt x="14495" y="12800"/>
                  </a:lnTo>
                  <a:lnTo>
                    <a:pt x="14211" y="13800"/>
                  </a:lnTo>
                  <a:lnTo>
                    <a:pt x="15916" y="12300"/>
                  </a:lnTo>
                  <a:lnTo>
                    <a:pt x="15489" y="13800"/>
                  </a:lnTo>
                  <a:close/>
                  <a:moveTo>
                    <a:pt x="3126" y="15400"/>
                  </a:moveTo>
                  <a:lnTo>
                    <a:pt x="0" y="17100"/>
                  </a:lnTo>
                  <a:lnTo>
                    <a:pt x="995" y="15700"/>
                  </a:lnTo>
                  <a:lnTo>
                    <a:pt x="2700" y="14700"/>
                  </a:lnTo>
                  <a:lnTo>
                    <a:pt x="4121" y="13800"/>
                  </a:lnTo>
                  <a:lnTo>
                    <a:pt x="5116" y="12100"/>
                  </a:lnTo>
                  <a:lnTo>
                    <a:pt x="5826" y="13300"/>
                  </a:lnTo>
                  <a:lnTo>
                    <a:pt x="4121" y="14200"/>
                  </a:lnTo>
                  <a:lnTo>
                    <a:pt x="3126" y="15400"/>
                  </a:lnTo>
                  <a:close/>
                  <a:moveTo>
                    <a:pt x="10800" y="11200"/>
                  </a:moveTo>
                  <a:lnTo>
                    <a:pt x="12221" y="11600"/>
                  </a:lnTo>
                  <a:lnTo>
                    <a:pt x="13500" y="11600"/>
                  </a:lnTo>
                  <a:lnTo>
                    <a:pt x="13500" y="12300"/>
                  </a:lnTo>
                  <a:lnTo>
                    <a:pt x="12505" y="13100"/>
                  </a:lnTo>
                  <a:lnTo>
                    <a:pt x="11084" y="13500"/>
                  </a:lnTo>
                  <a:lnTo>
                    <a:pt x="11084" y="11900"/>
                  </a:lnTo>
                  <a:lnTo>
                    <a:pt x="10800" y="11200"/>
                  </a:lnTo>
                  <a:close/>
                  <a:moveTo>
                    <a:pt x="18900" y="10700"/>
                  </a:moveTo>
                  <a:lnTo>
                    <a:pt x="19611" y="12600"/>
                  </a:lnTo>
                  <a:lnTo>
                    <a:pt x="17905" y="12100"/>
                  </a:lnTo>
                  <a:lnTo>
                    <a:pt x="17905" y="12800"/>
                  </a:lnTo>
                  <a:lnTo>
                    <a:pt x="18474" y="13800"/>
                  </a:lnTo>
                  <a:lnTo>
                    <a:pt x="17479" y="14000"/>
                  </a:lnTo>
                  <a:lnTo>
                    <a:pt x="17195" y="12800"/>
                  </a:lnTo>
                  <a:lnTo>
                    <a:pt x="16484" y="12800"/>
                  </a:lnTo>
                  <a:lnTo>
                    <a:pt x="16200" y="11900"/>
                  </a:lnTo>
                  <a:lnTo>
                    <a:pt x="17479" y="11900"/>
                  </a:lnTo>
                  <a:lnTo>
                    <a:pt x="17479" y="11400"/>
                  </a:lnTo>
                  <a:lnTo>
                    <a:pt x="16200" y="10000"/>
                  </a:lnTo>
                  <a:lnTo>
                    <a:pt x="18189" y="10200"/>
                  </a:lnTo>
                  <a:lnTo>
                    <a:pt x="18900" y="10700"/>
                  </a:lnTo>
                  <a:close/>
                  <a:moveTo>
                    <a:pt x="9805" y="9300"/>
                  </a:moveTo>
                  <a:lnTo>
                    <a:pt x="9095" y="10700"/>
                  </a:lnTo>
                  <a:lnTo>
                    <a:pt x="8526" y="9700"/>
                  </a:lnTo>
                  <a:lnTo>
                    <a:pt x="7105" y="8600"/>
                  </a:lnTo>
                  <a:lnTo>
                    <a:pt x="9095" y="8600"/>
                  </a:lnTo>
                  <a:lnTo>
                    <a:pt x="9805" y="9300"/>
                  </a:lnTo>
                  <a:close/>
                  <a:moveTo>
                    <a:pt x="9521" y="0"/>
                  </a:moveTo>
                  <a:lnTo>
                    <a:pt x="10800" y="500"/>
                  </a:lnTo>
                  <a:lnTo>
                    <a:pt x="11511" y="0"/>
                  </a:lnTo>
                  <a:lnTo>
                    <a:pt x="11795" y="500"/>
                  </a:lnTo>
                  <a:lnTo>
                    <a:pt x="11511" y="1200"/>
                  </a:lnTo>
                  <a:lnTo>
                    <a:pt x="12221" y="2400"/>
                  </a:lnTo>
                  <a:lnTo>
                    <a:pt x="11511" y="3800"/>
                  </a:lnTo>
                  <a:lnTo>
                    <a:pt x="10089" y="4500"/>
                  </a:lnTo>
                  <a:lnTo>
                    <a:pt x="9805" y="6000"/>
                  </a:lnTo>
                  <a:lnTo>
                    <a:pt x="10516" y="7100"/>
                  </a:lnTo>
                  <a:lnTo>
                    <a:pt x="11511" y="7400"/>
                  </a:lnTo>
                  <a:lnTo>
                    <a:pt x="12505" y="7100"/>
                  </a:lnTo>
                  <a:lnTo>
                    <a:pt x="15489" y="8100"/>
                  </a:lnTo>
                  <a:lnTo>
                    <a:pt x="15205" y="9000"/>
                  </a:lnTo>
                  <a:lnTo>
                    <a:pt x="15916" y="9300"/>
                  </a:lnTo>
                  <a:lnTo>
                    <a:pt x="15916" y="10200"/>
                  </a:lnTo>
                  <a:lnTo>
                    <a:pt x="13784" y="9300"/>
                  </a:lnTo>
                  <a:lnTo>
                    <a:pt x="13216" y="8600"/>
                  </a:lnTo>
                  <a:lnTo>
                    <a:pt x="12505" y="9000"/>
                  </a:lnTo>
                  <a:lnTo>
                    <a:pt x="11084" y="8100"/>
                  </a:lnTo>
                  <a:lnTo>
                    <a:pt x="8811" y="8300"/>
                  </a:lnTo>
                  <a:lnTo>
                    <a:pt x="7816" y="7800"/>
                  </a:lnTo>
                  <a:lnTo>
                    <a:pt x="8100" y="7100"/>
                  </a:lnTo>
                  <a:lnTo>
                    <a:pt x="8811" y="6700"/>
                  </a:lnTo>
                  <a:lnTo>
                    <a:pt x="8100" y="6400"/>
                  </a:lnTo>
                  <a:lnTo>
                    <a:pt x="7816" y="6900"/>
                  </a:lnTo>
                  <a:lnTo>
                    <a:pt x="6821" y="6200"/>
                  </a:lnTo>
                  <a:lnTo>
                    <a:pt x="6111" y="5200"/>
                  </a:lnTo>
                  <a:lnTo>
                    <a:pt x="6111" y="3800"/>
                  </a:lnTo>
                  <a:lnTo>
                    <a:pt x="7105" y="4300"/>
                  </a:lnTo>
                  <a:lnTo>
                    <a:pt x="7389" y="1700"/>
                  </a:lnTo>
                  <a:lnTo>
                    <a:pt x="8100" y="0"/>
                  </a:lnTo>
                  <a:lnTo>
                    <a:pt x="9521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51" name="Shape 2951"/>
            <p:cNvSpPr/>
            <p:nvPr/>
          </p:nvSpPr>
          <p:spPr>
            <a:xfrm>
              <a:off x="12931740" y="6905104"/>
              <a:ext cx="623095" cy="34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34" y="11445"/>
                  </a:moveTo>
                  <a:lnTo>
                    <a:pt x="20892" y="11767"/>
                  </a:lnTo>
                  <a:lnTo>
                    <a:pt x="20272" y="10639"/>
                  </a:lnTo>
                  <a:lnTo>
                    <a:pt x="19652" y="8704"/>
                  </a:lnTo>
                  <a:lnTo>
                    <a:pt x="19298" y="6770"/>
                  </a:lnTo>
                  <a:lnTo>
                    <a:pt x="19475" y="6448"/>
                  </a:lnTo>
                  <a:lnTo>
                    <a:pt x="19652" y="7576"/>
                  </a:lnTo>
                  <a:lnTo>
                    <a:pt x="20095" y="7899"/>
                  </a:lnTo>
                  <a:lnTo>
                    <a:pt x="20715" y="9510"/>
                  </a:lnTo>
                  <a:lnTo>
                    <a:pt x="21600" y="10639"/>
                  </a:lnTo>
                  <a:lnTo>
                    <a:pt x="21334" y="11445"/>
                  </a:lnTo>
                  <a:close/>
                  <a:moveTo>
                    <a:pt x="15669" y="7899"/>
                  </a:moveTo>
                  <a:lnTo>
                    <a:pt x="14872" y="7899"/>
                  </a:lnTo>
                  <a:lnTo>
                    <a:pt x="14872" y="8704"/>
                  </a:lnTo>
                  <a:lnTo>
                    <a:pt x="13987" y="9510"/>
                  </a:lnTo>
                  <a:lnTo>
                    <a:pt x="13190" y="9833"/>
                  </a:lnTo>
                  <a:lnTo>
                    <a:pt x="12305" y="9833"/>
                  </a:lnTo>
                  <a:lnTo>
                    <a:pt x="11331" y="9027"/>
                  </a:lnTo>
                  <a:lnTo>
                    <a:pt x="10446" y="8704"/>
                  </a:lnTo>
                  <a:lnTo>
                    <a:pt x="10446" y="7576"/>
                  </a:lnTo>
                  <a:lnTo>
                    <a:pt x="11951" y="7899"/>
                  </a:lnTo>
                  <a:lnTo>
                    <a:pt x="12570" y="7899"/>
                  </a:lnTo>
                  <a:lnTo>
                    <a:pt x="12748" y="6448"/>
                  </a:lnTo>
                  <a:lnTo>
                    <a:pt x="13013" y="6448"/>
                  </a:lnTo>
                  <a:lnTo>
                    <a:pt x="13190" y="7899"/>
                  </a:lnTo>
                  <a:lnTo>
                    <a:pt x="13987" y="7576"/>
                  </a:lnTo>
                  <a:lnTo>
                    <a:pt x="14430" y="6770"/>
                  </a:lnTo>
                  <a:lnTo>
                    <a:pt x="15315" y="5964"/>
                  </a:lnTo>
                  <a:lnTo>
                    <a:pt x="15049" y="4513"/>
                  </a:lnTo>
                  <a:lnTo>
                    <a:pt x="15934" y="4191"/>
                  </a:lnTo>
                  <a:lnTo>
                    <a:pt x="16111" y="4513"/>
                  </a:lnTo>
                  <a:lnTo>
                    <a:pt x="16111" y="5964"/>
                  </a:lnTo>
                  <a:lnTo>
                    <a:pt x="15669" y="7899"/>
                  </a:lnTo>
                  <a:close/>
                  <a:moveTo>
                    <a:pt x="8764" y="12896"/>
                  </a:moveTo>
                  <a:lnTo>
                    <a:pt x="10003" y="14507"/>
                  </a:lnTo>
                  <a:lnTo>
                    <a:pt x="11066" y="17087"/>
                  </a:lnTo>
                  <a:lnTo>
                    <a:pt x="11951" y="17087"/>
                  </a:lnTo>
                  <a:lnTo>
                    <a:pt x="11951" y="18215"/>
                  </a:lnTo>
                  <a:lnTo>
                    <a:pt x="13013" y="19021"/>
                  </a:lnTo>
                  <a:lnTo>
                    <a:pt x="12305" y="19343"/>
                  </a:lnTo>
                  <a:lnTo>
                    <a:pt x="13987" y="20472"/>
                  </a:lnTo>
                  <a:lnTo>
                    <a:pt x="13810" y="21278"/>
                  </a:lnTo>
                  <a:lnTo>
                    <a:pt x="13013" y="21600"/>
                  </a:lnTo>
                  <a:lnTo>
                    <a:pt x="12570" y="20955"/>
                  </a:lnTo>
                  <a:lnTo>
                    <a:pt x="11331" y="20472"/>
                  </a:lnTo>
                  <a:lnTo>
                    <a:pt x="9826" y="20149"/>
                  </a:lnTo>
                  <a:lnTo>
                    <a:pt x="8764" y="18215"/>
                  </a:lnTo>
                  <a:lnTo>
                    <a:pt x="7967" y="17087"/>
                  </a:lnTo>
                  <a:lnTo>
                    <a:pt x="7082" y="14507"/>
                  </a:lnTo>
                  <a:lnTo>
                    <a:pt x="5223" y="13218"/>
                  </a:lnTo>
                  <a:lnTo>
                    <a:pt x="4161" y="14024"/>
                  </a:lnTo>
                  <a:lnTo>
                    <a:pt x="3098" y="15152"/>
                  </a:lnTo>
                  <a:lnTo>
                    <a:pt x="3364" y="17087"/>
                  </a:lnTo>
                  <a:lnTo>
                    <a:pt x="2302" y="17893"/>
                  </a:lnTo>
                  <a:lnTo>
                    <a:pt x="1505" y="17409"/>
                  </a:lnTo>
                  <a:lnTo>
                    <a:pt x="0" y="17087"/>
                  </a:lnTo>
                  <a:lnTo>
                    <a:pt x="0" y="322"/>
                  </a:lnTo>
                  <a:lnTo>
                    <a:pt x="2479" y="1773"/>
                  </a:lnTo>
                  <a:lnTo>
                    <a:pt x="5046" y="3707"/>
                  </a:lnTo>
                  <a:lnTo>
                    <a:pt x="6108" y="4836"/>
                  </a:lnTo>
                  <a:lnTo>
                    <a:pt x="6905" y="5964"/>
                  </a:lnTo>
                  <a:lnTo>
                    <a:pt x="7082" y="7899"/>
                  </a:lnTo>
                  <a:lnTo>
                    <a:pt x="9384" y="9510"/>
                  </a:lnTo>
                  <a:lnTo>
                    <a:pt x="9826" y="10639"/>
                  </a:lnTo>
                  <a:lnTo>
                    <a:pt x="8587" y="10961"/>
                  </a:lnTo>
                  <a:lnTo>
                    <a:pt x="8764" y="12896"/>
                  </a:lnTo>
                  <a:close/>
                  <a:moveTo>
                    <a:pt x="17351" y="5319"/>
                  </a:moveTo>
                  <a:lnTo>
                    <a:pt x="16997" y="5964"/>
                  </a:lnTo>
                  <a:lnTo>
                    <a:pt x="16554" y="4513"/>
                  </a:lnTo>
                  <a:lnTo>
                    <a:pt x="16289" y="3385"/>
                  </a:lnTo>
                  <a:lnTo>
                    <a:pt x="15669" y="2579"/>
                  </a:lnTo>
                  <a:lnTo>
                    <a:pt x="14872" y="1451"/>
                  </a:lnTo>
                  <a:lnTo>
                    <a:pt x="13810" y="645"/>
                  </a:lnTo>
                  <a:lnTo>
                    <a:pt x="14252" y="0"/>
                  </a:lnTo>
                  <a:lnTo>
                    <a:pt x="14872" y="645"/>
                  </a:lnTo>
                  <a:lnTo>
                    <a:pt x="15492" y="1128"/>
                  </a:lnTo>
                  <a:lnTo>
                    <a:pt x="16111" y="1773"/>
                  </a:lnTo>
                  <a:lnTo>
                    <a:pt x="16554" y="3063"/>
                  </a:lnTo>
                  <a:lnTo>
                    <a:pt x="17174" y="3707"/>
                  </a:lnTo>
                  <a:lnTo>
                    <a:pt x="17351" y="5319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52" name="Shape 2952"/>
            <p:cNvSpPr/>
            <p:nvPr/>
          </p:nvSpPr>
          <p:spPr>
            <a:xfrm>
              <a:off x="4318239" y="6026643"/>
              <a:ext cx="66397" cy="2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9938" y="21600"/>
                  </a:lnTo>
                  <a:lnTo>
                    <a:pt x="0" y="21600"/>
                  </a:lnTo>
                  <a:lnTo>
                    <a:pt x="0" y="6480"/>
                  </a:lnTo>
                  <a:lnTo>
                    <a:pt x="1662" y="0"/>
                  </a:lnTo>
                  <a:lnTo>
                    <a:pt x="14123" y="0"/>
                  </a:lnTo>
                  <a:lnTo>
                    <a:pt x="19938" y="648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53" name="Shape 2953"/>
            <p:cNvSpPr/>
            <p:nvPr/>
          </p:nvSpPr>
          <p:spPr>
            <a:xfrm>
              <a:off x="12237143" y="4841376"/>
              <a:ext cx="270690" cy="283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92" y="2335"/>
                  </a:moveTo>
                  <a:lnTo>
                    <a:pt x="21600" y="3114"/>
                  </a:lnTo>
                  <a:lnTo>
                    <a:pt x="20174" y="2724"/>
                  </a:lnTo>
                  <a:lnTo>
                    <a:pt x="18747" y="4086"/>
                  </a:lnTo>
                  <a:lnTo>
                    <a:pt x="17728" y="5449"/>
                  </a:lnTo>
                  <a:lnTo>
                    <a:pt x="17728" y="8757"/>
                  </a:lnTo>
                  <a:lnTo>
                    <a:pt x="16302" y="9730"/>
                  </a:lnTo>
                  <a:lnTo>
                    <a:pt x="15487" y="10119"/>
                  </a:lnTo>
                  <a:lnTo>
                    <a:pt x="14468" y="11481"/>
                  </a:lnTo>
                  <a:lnTo>
                    <a:pt x="12023" y="11870"/>
                  </a:lnTo>
                  <a:lnTo>
                    <a:pt x="10596" y="12843"/>
                  </a:lnTo>
                  <a:lnTo>
                    <a:pt x="10596" y="15178"/>
                  </a:lnTo>
                  <a:lnTo>
                    <a:pt x="10189" y="15178"/>
                  </a:lnTo>
                  <a:lnTo>
                    <a:pt x="11615" y="16151"/>
                  </a:lnTo>
                  <a:lnTo>
                    <a:pt x="13449" y="17903"/>
                  </a:lnTo>
                  <a:lnTo>
                    <a:pt x="13042" y="18876"/>
                  </a:lnTo>
                  <a:lnTo>
                    <a:pt x="9577" y="18876"/>
                  </a:lnTo>
                  <a:lnTo>
                    <a:pt x="8151" y="21211"/>
                  </a:lnTo>
                  <a:lnTo>
                    <a:pt x="6317" y="20627"/>
                  </a:lnTo>
                  <a:lnTo>
                    <a:pt x="6317" y="21211"/>
                  </a:lnTo>
                  <a:lnTo>
                    <a:pt x="4891" y="20238"/>
                  </a:lnTo>
                  <a:lnTo>
                    <a:pt x="4279" y="21211"/>
                  </a:lnTo>
                  <a:lnTo>
                    <a:pt x="3260" y="21600"/>
                  </a:lnTo>
                  <a:lnTo>
                    <a:pt x="3260" y="20627"/>
                  </a:lnTo>
                  <a:lnTo>
                    <a:pt x="2445" y="20238"/>
                  </a:lnTo>
                  <a:lnTo>
                    <a:pt x="1426" y="19849"/>
                  </a:lnTo>
                  <a:lnTo>
                    <a:pt x="2445" y="17903"/>
                  </a:lnTo>
                  <a:lnTo>
                    <a:pt x="3260" y="17514"/>
                  </a:lnTo>
                  <a:lnTo>
                    <a:pt x="2853" y="16541"/>
                  </a:lnTo>
                  <a:lnTo>
                    <a:pt x="3872" y="14789"/>
                  </a:lnTo>
                  <a:lnTo>
                    <a:pt x="3260" y="13816"/>
                  </a:lnTo>
                  <a:lnTo>
                    <a:pt x="1426" y="13232"/>
                  </a:lnTo>
                  <a:lnTo>
                    <a:pt x="0" y="12454"/>
                  </a:lnTo>
                  <a:lnTo>
                    <a:pt x="2853" y="10119"/>
                  </a:lnTo>
                  <a:lnTo>
                    <a:pt x="6317" y="7784"/>
                  </a:lnTo>
                  <a:lnTo>
                    <a:pt x="8762" y="4476"/>
                  </a:lnTo>
                  <a:lnTo>
                    <a:pt x="10189" y="6032"/>
                  </a:lnTo>
                  <a:lnTo>
                    <a:pt x="13042" y="6032"/>
                  </a:lnTo>
                  <a:lnTo>
                    <a:pt x="12430" y="4086"/>
                  </a:lnTo>
                  <a:lnTo>
                    <a:pt x="17728" y="2335"/>
                  </a:lnTo>
                  <a:lnTo>
                    <a:pt x="18747" y="0"/>
                  </a:lnTo>
                  <a:lnTo>
                    <a:pt x="21192" y="233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54" name="Shape 2954"/>
            <p:cNvSpPr/>
            <p:nvPr/>
          </p:nvSpPr>
          <p:spPr>
            <a:xfrm>
              <a:off x="6703360" y="4885156"/>
              <a:ext cx="132791" cy="29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38" y="0"/>
                  </a:moveTo>
                  <a:lnTo>
                    <a:pt x="10800" y="1705"/>
                  </a:lnTo>
                  <a:lnTo>
                    <a:pt x="14954" y="1705"/>
                  </a:lnTo>
                  <a:lnTo>
                    <a:pt x="15785" y="1326"/>
                  </a:lnTo>
                  <a:lnTo>
                    <a:pt x="19938" y="1326"/>
                  </a:lnTo>
                  <a:lnTo>
                    <a:pt x="21600" y="3600"/>
                  </a:lnTo>
                  <a:lnTo>
                    <a:pt x="17862" y="4547"/>
                  </a:lnTo>
                  <a:lnTo>
                    <a:pt x="17862" y="8147"/>
                  </a:lnTo>
                  <a:lnTo>
                    <a:pt x="17031" y="8526"/>
                  </a:lnTo>
                  <a:lnTo>
                    <a:pt x="17031" y="10232"/>
                  </a:lnTo>
                  <a:lnTo>
                    <a:pt x="13708" y="10800"/>
                  </a:lnTo>
                  <a:lnTo>
                    <a:pt x="17031" y="13074"/>
                  </a:lnTo>
                  <a:lnTo>
                    <a:pt x="14954" y="15726"/>
                  </a:lnTo>
                  <a:lnTo>
                    <a:pt x="17031" y="16674"/>
                  </a:lnTo>
                  <a:lnTo>
                    <a:pt x="15785" y="18000"/>
                  </a:lnTo>
                  <a:lnTo>
                    <a:pt x="13708" y="19326"/>
                  </a:lnTo>
                  <a:lnTo>
                    <a:pt x="13708" y="20653"/>
                  </a:lnTo>
                  <a:lnTo>
                    <a:pt x="12046" y="21600"/>
                  </a:lnTo>
                  <a:lnTo>
                    <a:pt x="7892" y="21032"/>
                  </a:lnTo>
                  <a:lnTo>
                    <a:pt x="4154" y="21032"/>
                  </a:lnTo>
                  <a:lnTo>
                    <a:pt x="6231" y="18379"/>
                  </a:lnTo>
                  <a:lnTo>
                    <a:pt x="4985" y="16105"/>
                  </a:lnTo>
                  <a:lnTo>
                    <a:pt x="2077" y="15726"/>
                  </a:lnTo>
                  <a:lnTo>
                    <a:pt x="0" y="14400"/>
                  </a:lnTo>
                  <a:lnTo>
                    <a:pt x="1246" y="11747"/>
                  </a:lnTo>
                  <a:lnTo>
                    <a:pt x="4154" y="10232"/>
                  </a:lnTo>
                  <a:lnTo>
                    <a:pt x="4154" y="8526"/>
                  </a:lnTo>
                  <a:lnTo>
                    <a:pt x="4985" y="6253"/>
                  </a:lnTo>
                  <a:lnTo>
                    <a:pt x="4985" y="4547"/>
                  </a:lnTo>
                  <a:lnTo>
                    <a:pt x="4154" y="3221"/>
                  </a:lnTo>
                  <a:lnTo>
                    <a:pt x="4154" y="1326"/>
                  </a:lnTo>
                  <a:lnTo>
                    <a:pt x="6231" y="379"/>
                  </a:lnTo>
                  <a:lnTo>
                    <a:pt x="9138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55" name="Shape 2955"/>
            <p:cNvSpPr/>
            <p:nvPr/>
          </p:nvSpPr>
          <p:spPr>
            <a:xfrm>
              <a:off x="9198288" y="5694667"/>
              <a:ext cx="35752" cy="6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19938"/>
                  </a:moveTo>
                  <a:lnTo>
                    <a:pt x="7714" y="21600"/>
                  </a:lnTo>
                  <a:lnTo>
                    <a:pt x="0" y="17446"/>
                  </a:lnTo>
                  <a:lnTo>
                    <a:pt x="0" y="8308"/>
                  </a:lnTo>
                  <a:lnTo>
                    <a:pt x="4629" y="0"/>
                  </a:lnTo>
                  <a:lnTo>
                    <a:pt x="10800" y="0"/>
                  </a:lnTo>
                  <a:lnTo>
                    <a:pt x="21600" y="4154"/>
                  </a:lnTo>
                  <a:lnTo>
                    <a:pt x="21600" y="11631"/>
                  </a:lnTo>
                  <a:lnTo>
                    <a:pt x="15429" y="19938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56" name="Shape 2956"/>
            <p:cNvSpPr/>
            <p:nvPr/>
          </p:nvSpPr>
          <p:spPr>
            <a:xfrm>
              <a:off x="6389259" y="5623164"/>
              <a:ext cx="357514" cy="301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91" y="915"/>
                  </a:moveTo>
                  <a:lnTo>
                    <a:pt x="21291" y="5675"/>
                  </a:lnTo>
                  <a:lnTo>
                    <a:pt x="12806" y="5675"/>
                  </a:lnTo>
                  <a:lnTo>
                    <a:pt x="13114" y="13912"/>
                  </a:lnTo>
                  <a:lnTo>
                    <a:pt x="10954" y="14278"/>
                  </a:lnTo>
                  <a:lnTo>
                    <a:pt x="10337" y="15559"/>
                  </a:lnTo>
                  <a:lnTo>
                    <a:pt x="10646" y="20319"/>
                  </a:lnTo>
                  <a:lnTo>
                    <a:pt x="771" y="20319"/>
                  </a:lnTo>
                  <a:lnTo>
                    <a:pt x="0" y="21600"/>
                  </a:lnTo>
                  <a:lnTo>
                    <a:pt x="463" y="19953"/>
                  </a:lnTo>
                  <a:lnTo>
                    <a:pt x="5863" y="19953"/>
                  </a:lnTo>
                  <a:lnTo>
                    <a:pt x="6326" y="19037"/>
                  </a:lnTo>
                  <a:lnTo>
                    <a:pt x="7406" y="17207"/>
                  </a:lnTo>
                  <a:lnTo>
                    <a:pt x="8023" y="12997"/>
                  </a:lnTo>
                  <a:lnTo>
                    <a:pt x="11726" y="9519"/>
                  </a:lnTo>
                  <a:lnTo>
                    <a:pt x="12806" y="5125"/>
                  </a:lnTo>
                  <a:lnTo>
                    <a:pt x="13577" y="5125"/>
                  </a:lnTo>
                  <a:lnTo>
                    <a:pt x="14657" y="2563"/>
                  </a:lnTo>
                  <a:lnTo>
                    <a:pt x="16509" y="2197"/>
                  </a:lnTo>
                  <a:lnTo>
                    <a:pt x="17589" y="2563"/>
                  </a:lnTo>
                  <a:lnTo>
                    <a:pt x="18669" y="2563"/>
                  </a:lnTo>
                  <a:lnTo>
                    <a:pt x="19440" y="1647"/>
                  </a:lnTo>
                  <a:lnTo>
                    <a:pt x="21291" y="1647"/>
                  </a:lnTo>
                  <a:lnTo>
                    <a:pt x="20829" y="0"/>
                  </a:lnTo>
                  <a:lnTo>
                    <a:pt x="21600" y="0"/>
                  </a:lnTo>
                  <a:lnTo>
                    <a:pt x="21291" y="915"/>
                  </a:lnTo>
                  <a:close/>
                </a:path>
              </a:pathLst>
            </a:custGeom>
            <a:solidFill>
              <a:srgbClr val="D8E3E9"/>
            </a:solidFill>
            <a:ln w="9525" cap="flat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57" name="Shape 2957"/>
            <p:cNvSpPr/>
            <p:nvPr/>
          </p:nvSpPr>
          <p:spPr>
            <a:xfrm>
              <a:off x="6389259" y="5623164"/>
              <a:ext cx="357514" cy="301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91" y="915"/>
                  </a:moveTo>
                  <a:lnTo>
                    <a:pt x="21291" y="5675"/>
                  </a:lnTo>
                  <a:lnTo>
                    <a:pt x="12806" y="5675"/>
                  </a:lnTo>
                  <a:lnTo>
                    <a:pt x="13114" y="13912"/>
                  </a:lnTo>
                  <a:lnTo>
                    <a:pt x="10954" y="14278"/>
                  </a:lnTo>
                  <a:lnTo>
                    <a:pt x="10337" y="15559"/>
                  </a:lnTo>
                  <a:lnTo>
                    <a:pt x="10646" y="20319"/>
                  </a:lnTo>
                  <a:lnTo>
                    <a:pt x="771" y="20319"/>
                  </a:lnTo>
                  <a:lnTo>
                    <a:pt x="0" y="21600"/>
                  </a:lnTo>
                  <a:lnTo>
                    <a:pt x="463" y="19953"/>
                  </a:lnTo>
                  <a:lnTo>
                    <a:pt x="5863" y="19953"/>
                  </a:lnTo>
                  <a:lnTo>
                    <a:pt x="6326" y="19037"/>
                  </a:lnTo>
                  <a:lnTo>
                    <a:pt x="7406" y="17207"/>
                  </a:lnTo>
                  <a:lnTo>
                    <a:pt x="8023" y="12997"/>
                  </a:lnTo>
                  <a:lnTo>
                    <a:pt x="11726" y="9519"/>
                  </a:lnTo>
                  <a:lnTo>
                    <a:pt x="12806" y="5125"/>
                  </a:lnTo>
                  <a:lnTo>
                    <a:pt x="13577" y="5125"/>
                  </a:lnTo>
                  <a:lnTo>
                    <a:pt x="14657" y="2563"/>
                  </a:lnTo>
                  <a:lnTo>
                    <a:pt x="16509" y="2197"/>
                  </a:lnTo>
                  <a:lnTo>
                    <a:pt x="17589" y="2563"/>
                  </a:lnTo>
                  <a:lnTo>
                    <a:pt x="18669" y="2563"/>
                  </a:lnTo>
                  <a:lnTo>
                    <a:pt x="19440" y="1647"/>
                  </a:lnTo>
                  <a:lnTo>
                    <a:pt x="21291" y="1647"/>
                  </a:lnTo>
                  <a:lnTo>
                    <a:pt x="20829" y="0"/>
                  </a:lnTo>
                  <a:lnTo>
                    <a:pt x="21600" y="0"/>
                  </a:lnTo>
                  <a:lnTo>
                    <a:pt x="21291" y="915"/>
                  </a:lnTo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58" name="Shape 2958"/>
            <p:cNvSpPr/>
            <p:nvPr/>
          </p:nvSpPr>
          <p:spPr>
            <a:xfrm>
              <a:off x="6371383" y="6113468"/>
              <a:ext cx="255367" cy="18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2312" y="1217"/>
                  </a:lnTo>
                  <a:lnTo>
                    <a:pt x="14904" y="2738"/>
                  </a:lnTo>
                  <a:lnTo>
                    <a:pt x="16416" y="6389"/>
                  </a:lnTo>
                  <a:lnTo>
                    <a:pt x="19008" y="10039"/>
                  </a:lnTo>
                  <a:lnTo>
                    <a:pt x="19440" y="12777"/>
                  </a:lnTo>
                  <a:lnTo>
                    <a:pt x="19872" y="15820"/>
                  </a:lnTo>
                  <a:lnTo>
                    <a:pt x="20952" y="17949"/>
                  </a:lnTo>
                  <a:lnTo>
                    <a:pt x="21600" y="19166"/>
                  </a:lnTo>
                  <a:lnTo>
                    <a:pt x="21600" y="20687"/>
                  </a:lnTo>
                  <a:lnTo>
                    <a:pt x="20952" y="21600"/>
                  </a:lnTo>
                  <a:lnTo>
                    <a:pt x="19008" y="20687"/>
                  </a:lnTo>
                  <a:lnTo>
                    <a:pt x="18360" y="21600"/>
                  </a:lnTo>
                  <a:lnTo>
                    <a:pt x="17928" y="21600"/>
                  </a:lnTo>
                  <a:lnTo>
                    <a:pt x="15336" y="20079"/>
                  </a:lnTo>
                  <a:lnTo>
                    <a:pt x="7128" y="20079"/>
                  </a:lnTo>
                  <a:lnTo>
                    <a:pt x="6264" y="20687"/>
                  </a:lnTo>
                  <a:lnTo>
                    <a:pt x="5184" y="20079"/>
                  </a:lnTo>
                  <a:lnTo>
                    <a:pt x="3024" y="21600"/>
                  </a:lnTo>
                  <a:lnTo>
                    <a:pt x="2592" y="17037"/>
                  </a:lnTo>
                  <a:lnTo>
                    <a:pt x="5616" y="17949"/>
                  </a:lnTo>
                  <a:lnTo>
                    <a:pt x="6696" y="17037"/>
                  </a:lnTo>
                  <a:lnTo>
                    <a:pt x="7128" y="17037"/>
                  </a:lnTo>
                  <a:lnTo>
                    <a:pt x="8640" y="15820"/>
                  </a:lnTo>
                  <a:lnTo>
                    <a:pt x="10368" y="16428"/>
                  </a:lnTo>
                  <a:lnTo>
                    <a:pt x="11880" y="17037"/>
                  </a:lnTo>
                  <a:lnTo>
                    <a:pt x="13392" y="15820"/>
                  </a:lnTo>
                  <a:lnTo>
                    <a:pt x="12312" y="14299"/>
                  </a:lnTo>
                  <a:lnTo>
                    <a:pt x="11232" y="14907"/>
                  </a:lnTo>
                  <a:lnTo>
                    <a:pt x="10368" y="14907"/>
                  </a:lnTo>
                  <a:lnTo>
                    <a:pt x="8640" y="13386"/>
                  </a:lnTo>
                  <a:lnTo>
                    <a:pt x="7776" y="13386"/>
                  </a:lnTo>
                  <a:lnTo>
                    <a:pt x="6696" y="14907"/>
                  </a:lnTo>
                  <a:lnTo>
                    <a:pt x="3024" y="14907"/>
                  </a:lnTo>
                  <a:lnTo>
                    <a:pt x="1512" y="11256"/>
                  </a:lnTo>
                  <a:lnTo>
                    <a:pt x="0" y="9127"/>
                  </a:lnTo>
                  <a:lnTo>
                    <a:pt x="1512" y="8518"/>
                  </a:lnTo>
                  <a:lnTo>
                    <a:pt x="3024" y="4868"/>
                  </a:lnTo>
                  <a:lnTo>
                    <a:pt x="4104" y="2130"/>
                  </a:lnTo>
                  <a:lnTo>
                    <a:pt x="5184" y="608"/>
                  </a:lnTo>
                  <a:lnTo>
                    <a:pt x="6696" y="608"/>
                  </a:lnTo>
                  <a:lnTo>
                    <a:pt x="8640" y="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grpSp>
          <p:nvGrpSpPr>
            <p:cNvPr id="2969" name="Group 2969"/>
            <p:cNvGrpSpPr/>
            <p:nvPr/>
          </p:nvGrpSpPr>
          <p:grpSpPr>
            <a:xfrm>
              <a:off x="7530747" y="755883"/>
              <a:ext cx="7431154" cy="4190562"/>
              <a:chOff x="0" y="0"/>
              <a:chExt cx="7431153" cy="4190560"/>
            </a:xfrm>
          </p:grpSpPr>
          <p:sp>
            <p:nvSpPr>
              <p:cNvPr id="2959" name="Shape 2959"/>
              <p:cNvSpPr/>
              <p:nvPr/>
            </p:nvSpPr>
            <p:spPr>
              <a:xfrm>
                <a:off x="681215" y="812065"/>
                <a:ext cx="6749939" cy="3378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41" y="5874"/>
                    </a:moveTo>
                    <a:lnTo>
                      <a:pt x="6409" y="6335"/>
                    </a:lnTo>
                    <a:lnTo>
                      <a:pt x="6507" y="6433"/>
                    </a:lnTo>
                    <a:close/>
                    <a:moveTo>
                      <a:pt x="10207" y="0"/>
                    </a:moveTo>
                    <a:lnTo>
                      <a:pt x="10228" y="34"/>
                    </a:lnTo>
                    <a:lnTo>
                      <a:pt x="10249" y="0"/>
                    </a:lnTo>
                    <a:lnTo>
                      <a:pt x="10486" y="376"/>
                    </a:lnTo>
                    <a:lnTo>
                      <a:pt x="10290" y="653"/>
                    </a:lnTo>
                    <a:lnTo>
                      <a:pt x="10601" y="849"/>
                    </a:lnTo>
                    <a:lnTo>
                      <a:pt x="10636" y="1336"/>
                    </a:lnTo>
                    <a:lnTo>
                      <a:pt x="10713" y="1159"/>
                    </a:lnTo>
                    <a:lnTo>
                      <a:pt x="11140" y="1159"/>
                    </a:lnTo>
                    <a:lnTo>
                      <a:pt x="11434" y="1698"/>
                    </a:lnTo>
                    <a:lnTo>
                      <a:pt x="11549" y="2122"/>
                    </a:lnTo>
                    <a:lnTo>
                      <a:pt x="11508" y="2661"/>
                    </a:lnTo>
                    <a:lnTo>
                      <a:pt x="11369" y="2971"/>
                    </a:lnTo>
                    <a:lnTo>
                      <a:pt x="11026" y="3510"/>
                    </a:lnTo>
                    <a:lnTo>
                      <a:pt x="10911" y="3820"/>
                    </a:lnTo>
                    <a:lnTo>
                      <a:pt x="11083" y="3935"/>
                    </a:lnTo>
                    <a:lnTo>
                      <a:pt x="11254" y="4134"/>
                    </a:lnTo>
                    <a:lnTo>
                      <a:pt x="11351" y="3967"/>
                    </a:lnTo>
                    <a:lnTo>
                      <a:pt x="11358" y="4028"/>
                    </a:lnTo>
                    <a:lnTo>
                      <a:pt x="11393" y="3967"/>
                    </a:lnTo>
                    <a:lnTo>
                      <a:pt x="11453" y="4472"/>
                    </a:lnTo>
                    <a:lnTo>
                      <a:pt x="11481" y="4359"/>
                    </a:lnTo>
                    <a:lnTo>
                      <a:pt x="11694" y="4212"/>
                    </a:lnTo>
                    <a:lnTo>
                      <a:pt x="11722" y="4222"/>
                    </a:lnTo>
                    <a:lnTo>
                      <a:pt x="11737" y="4212"/>
                    </a:lnTo>
                    <a:lnTo>
                      <a:pt x="12162" y="4359"/>
                    </a:lnTo>
                    <a:lnTo>
                      <a:pt x="12186" y="4784"/>
                    </a:lnTo>
                    <a:lnTo>
                      <a:pt x="12699" y="4934"/>
                    </a:lnTo>
                    <a:lnTo>
                      <a:pt x="12723" y="4245"/>
                    </a:lnTo>
                    <a:lnTo>
                      <a:pt x="12765" y="4268"/>
                    </a:lnTo>
                    <a:lnTo>
                      <a:pt x="12766" y="4245"/>
                    </a:lnTo>
                    <a:lnTo>
                      <a:pt x="13036" y="4392"/>
                    </a:lnTo>
                    <a:lnTo>
                      <a:pt x="13248" y="4392"/>
                    </a:lnTo>
                    <a:lnTo>
                      <a:pt x="13461" y="4865"/>
                    </a:lnTo>
                    <a:lnTo>
                      <a:pt x="13518" y="5437"/>
                    </a:lnTo>
                    <a:lnTo>
                      <a:pt x="13445" y="5796"/>
                    </a:lnTo>
                    <a:lnTo>
                      <a:pt x="13616" y="6449"/>
                    </a:lnTo>
                    <a:lnTo>
                      <a:pt x="13793" y="6707"/>
                    </a:lnTo>
                    <a:lnTo>
                      <a:pt x="13900" y="5910"/>
                    </a:lnTo>
                    <a:lnTo>
                      <a:pt x="13935" y="5971"/>
                    </a:lnTo>
                    <a:lnTo>
                      <a:pt x="13943" y="5910"/>
                    </a:lnTo>
                    <a:lnTo>
                      <a:pt x="14140" y="6258"/>
                    </a:lnTo>
                    <a:lnTo>
                      <a:pt x="14341" y="6057"/>
                    </a:lnTo>
                    <a:lnTo>
                      <a:pt x="14362" y="6080"/>
                    </a:lnTo>
                    <a:lnTo>
                      <a:pt x="14384" y="6057"/>
                    </a:lnTo>
                    <a:lnTo>
                      <a:pt x="14609" y="6303"/>
                    </a:lnTo>
                    <a:lnTo>
                      <a:pt x="14693" y="6106"/>
                    </a:lnTo>
                    <a:lnTo>
                      <a:pt x="14728" y="6125"/>
                    </a:lnTo>
                    <a:lnTo>
                      <a:pt x="14736" y="6106"/>
                    </a:lnTo>
                    <a:lnTo>
                      <a:pt x="14902" y="6196"/>
                    </a:lnTo>
                    <a:lnTo>
                      <a:pt x="14807" y="5404"/>
                    </a:lnTo>
                    <a:lnTo>
                      <a:pt x="14979" y="5012"/>
                    </a:lnTo>
                    <a:lnTo>
                      <a:pt x="15014" y="5029"/>
                    </a:lnTo>
                    <a:lnTo>
                      <a:pt x="15022" y="5012"/>
                    </a:lnTo>
                    <a:lnTo>
                      <a:pt x="16223" y="5600"/>
                    </a:lnTo>
                    <a:lnTo>
                      <a:pt x="16337" y="6106"/>
                    </a:lnTo>
                    <a:lnTo>
                      <a:pt x="16683" y="6700"/>
                    </a:lnTo>
                    <a:lnTo>
                      <a:pt x="17169" y="6563"/>
                    </a:lnTo>
                    <a:lnTo>
                      <a:pt x="17183" y="6571"/>
                    </a:lnTo>
                    <a:lnTo>
                      <a:pt x="17212" y="6563"/>
                    </a:lnTo>
                    <a:lnTo>
                      <a:pt x="17481" y="6710"/>
                    </a:lnTo>
                    <a:lnTo>
                      <a:pt x="17596" y="7020"/>
                    </a:lnTo>
                    <a:lnTo>
                      <a:pt x="17579" y="7608"/>
                    </a:lnTo>
                    <a:lnTo>
                      <a:pt x="17720" y="7785"/>
                    </a:lnTo>
                    <a:lnTo>
                      <a:pt x="17864" y="7690"/>
                    </a:lnTo>
                    <a:lnTo>
                      <a:pt x="18117" y="7641"/>
                    </a:lnTo>
                    <a:lnTo>
                      <a:pt x="18126" y="7647"/>
                    </a:lnTo>
                    <a:lnTo>
                      <a:pt x="18160" y="7641"/>
                    </a:lnTo>
                    <a:lnTo>
                      <a:pt x="18391" y="7795"/>
                    </a:lnTo>
                    <a:lnTo>
                      <a:pt x="18615" y="7722"/>
                    </a:lnTo>
                    <a:lnTo>
                      <a:pt x="18619" y="7735"/>
                    </a:lnTo>
                    <a:lnTo>
                      <a:pt x="18658" y="7722"/>
                    </a:lnTo>
                    <a:lnTo>
                      <a:pt x="18856" y="8332"/>
                    </a:lnTo>
                    <a:lnTo>
                      <a:pt x="18999" y="8114"/>
                    </a:lnTo>
                    <a:lnTo>
                      <a:pt x="18910" y="7641"/>
                    </a:lnTo>
                    <a:lnTo>
                      <a:pt x="18942" y="7298"/>
                    </a:lnTo>
                    <a:lnTo>
                      <a:pt x="18983" y="7320"/>
                    </a:lnTo>
                    <a:lnTo>
                      <a:pt x="18985" y="7298"/>
                    </a:lnTo>
                    <a:lnTo>
                      <a:pt x="19402" y="7522"/>
                    </a:lnTo>
                    <a:lnTo>
                      <a:pt x="19645" y="7494"/>
                    </a:lnTo>
                    <a:lnTo>
                      <a:pt x="19650" y="7498"/>
                    </a:lnTo>
                    <a:lnTo>
                      <a:pt x="19688" y="7494"/>
                    </a:lnTo>
                    <a:lnTo>
                      <a:pt x="20072" y="7837"/>
                    </a:lnTo>
                    <a:lnTo>
                      <a:pt x="20260" y="8147"/>
                    </a:lnTo>
                    <a:lnTo>
                      <a:pt x="20570" y="8718"/>
                    </a:lnTo>
                    <a:lnTo>
                      <a:pt x="20938" y="9420"/>
                    </a:lnTo>
                    <a:lnTo>
                      <a:pt x="20922" y="9812"/>
                    </a:lnTo>
                    <a:lnTo>
                      <a:pt x="20949" y="9867"/>
                    </a:lnTo>
                    <a:lnTo>
                      <a:pt x="20936" y="9502"/>
                    </a:lnTo>
                    <a:lnTo>
                      <a:pt x="20979" y="9515"/>
                    </a:lnTo>
                    <a:lnTo>
                      <a:pt x="20979" y="9502"/>
                    </a:lnTo>
                    <a:lnTo>
                      <a:pt x="21347" y="9616"/>
                    </a:lnTo>
                    <a:lnTo>
                      <a:pt x="21600" y="10188"/>
                    </a:lnTo>
                    <a:lnTo>
                      <a:pt x="21461" y="10465"/>
                    </a:lnTo>
                    <a:lnTo>
                      <a:pt x="21249" y="10547"/>
                    </a:lnTo>
                    <a:lnTo>
                      <a:pt x="21249" y="11167"/>
                    </a:lnTo>
                    <a:lnTo>
                      <a:pt x="21191" y="11282"/>
                    </a:lnTo>
                    <a:lnTo>
                      <a:pt x="21034" y="11282"/>
                    </a:lnTo>
                    <a:lnTo>
                      <a:pt x="20920" y="11037"/>
                    </a:lnTo>
                    <a:lnTo>
                      <a:pt x="20740" y="10857"/>
                    </a:lnTo>
                    <a:lnTo>
                      <a:pt x="20724" y="10612"/>
                    </a:lnTo>
                    <a:lnTo>
                      <a:pt x="20602" y="10512"/>
                    </a:lnTo>
                    <a:lnTo>
                      <a:pt x="20480" y="10580"/>
                    </a:lnTo>
                    <a:lnTo>
                      <a:pt x="20473" y="10560"/>
                    </a:lnTo>
                    <a:lnTo>
                      <a:pt x="20438" y="10580"/>
                    </a:lnTo>
                    <a:lnTo>
                      <a:pt x="20356" y="10351"/>
                    </a:lnTo>
                    <a:lnTo>
                      <a:pt x="20388" y="10171"/>
                    </a:lnTo>
                    <a:lnTo>
                      <a:pt x="20284" y="10269"/>
                    </a:lnTo>
                    <a:lnTo>
                      <a:pt x="20342" y="10580"/>
                    </a:lnTo>
                    <a:lnTo>
                      <a:pt x="20260" y="10857"/>
                    </a:lnTo>
                    <a:lnTo>
                      <a:pt x="20088" y="11118"/>
                    </a:lnTo>
                    <a:lnTo>
                      <a:pt x="20050" y="11111"/>
                    </a:lnTo>
                    <a:lnTo>
                      <a:pt x="20045" y="11118"/>
                    </a:lnTo>
                    <a:lnTo>
                      <a:pt x="19920" y="11094"/>
                    </a:lnTo>
                    <a:lnTo>
                      <a:pt x="20031" y="11396"/>
                    </a:lnTo>
                    <a:lnTo>
                      <a:pt x="20113" y="11853"/>
                    </a:lnTo>
                    <a:lnTo>
                      <a:pt x="20170" y="12049"/>
                    </a:lnTo>
                    <a:lnTo>
                      <a:pt x="20186" y="12278"/>
                    </a:lnTo>
                    <a:lnTo>
                      <a:pt x="20170" y="12441"/>
                    </a:lnTo>
                    <a:lnTo>
                      <a:pt x="20130" y="12415"/>
                    </a:lnTo>
                    <a:lnTo>
                      <a:pt x="20127" y="12441"/>
                    </a:lnTo>
                    <a:lnTo>
                      <a:pt x="19901" y="12295"/>
                    </a:lnTo>
                    <a:lnTo>
                      <a:pt x="19549" y="12702"/>
                    </a:lnTo>
                    <a:lnTo>
                      <a:pt x="19410" y="12784"/>
                    </a:lnTo>
                    <a:lnTo>
                      <a:pt x="19222" y="13176"/>
                    </a:lnTo>
                    <a:lnTo>
                      <a:pt x="19026" y="13518"/>
                    </a:lnTo>
                    <a:lnTo>
                      <a:pt x="18969" y="13747"/>
                    </a:lnTo>
                    <a:lnTo>
                      <a:pt x="18941" y="13686"/>
                    </a:lnTo>
                    <a:lnTo>
                      <a:pt x="18926" y="13747"/>
                    </a:lnTo>
                    <a:lnTo>
                      <a:pt x="18769" y="13405"/>
                    </a:lnTo>
                    <a:lnTo>
                      <a:pt x="18446" y="13796"/>
                    </a:lnTo>
                    <a:lnTo>
                      <a:pt x="18435" y="13758"/>
                    </a:lnTo>
                    <a:lnTo>
                      <a:pt x="18403" y="13796"/>
                    </a:lnTo>
                    <a:lnTo>
                      <a:pt x="18360" y="13648"/>
                    </a:lnTo>
                    <a:lnTo>
                      <a:pt x="18250" y="13829"/>
                    </a:lnTo>
                    <a:lnTo>
                      <a:pt x="18216" y="13813"/>
                    </a:lnTo>
                    <a:lnTo>
                      <a:pt x="18207" y="13829"/>
                    </a:lnTo>
                    <a:lnTo>
                      <a:pt x="18076" y="13766"/>
                    </a:lnTo>
                    <a:lnTo>
                      <a:pt x="18037" y="14090"/>
                    </a:lnTo>
                    <a:lnTo>
                      <a:pt x="17890" y="14563"/>
                    </a:lnTo>
                    <a:lnTo>
                      <a:pt x="17890" y="14792"/>
                    </a:lnTo>
                    <a:lnTo>
                      <a:pt x="18037" y="14906"/>
                    </a:lnTo>
                    <a:lnTo>
                      <a:pt x="18021" y="15608"/>
                    </a:lnTo>
                    <a:lnTo>
                      <a:pt x="17890" y="15608"/>
                    </a:lnTo>
                    <a:lnTo>
                      <a:pt x="17849" y="15984"/>
                    </a:lnTo>
                    <a:lnTo>
                      <a:pt x="17890" y="16180"/>
                    </a:lnTo>
                    <a:lnTo>
                      <a:pt x="17653" y="16424"/>
                    </a:lnTo>
                    <a:lnTo>
                      <a:pt x="17612" y="16914"/>
                    </a:lnTo>
                    <a:lnTo>
                      <a:pt x="17424" y="17029"/>
                    </a:lnTo>
                    <a:lnTo>
                      <a:pt x="17383" y="17453"/>
                    </a:lnTo>
                    <a:lnTo>
                      <a:pt x="17187" y="17878"/>
                    </a:lnTo>
                    <a:lnTo>
                      <a:pt x="17179" y="17803"/>
                    </a:lnTo>
                    <a:lnTo>
                      <a:pt x="17144" y="17878"/>
                    </a:lnTo>
                    <a:lnTo>
                      <a:pt x="17112" y="17584"/>
                    </a:lnTo>
                    <a:lnTo>
                      <a:pt x="17055" y="16963"/>
                    </a:lnTo>
                    <a:lnTo>
                      <a:pt x="16956" y="15951"/>
                    </a:lnTo>
                    <a:lnTo>
                      <a:pt x="17030" y="15298"/>
                    </a:lnTo>
                    <a:lnTo>
                      <a:pt x="17144" y="14988"/>
                    </a:lnTo>
                    <a:lnTo>
                      <a:pt x="17144" y="14792"/>
                    </a:lnTo>
                    <a:lnTo>
                      <a:pt x="17357" y="14678"/>
                    </a:lnTo>
                    <a:lnTo>
                      <a:pt x="17594" y="14024"/>
                    </a:lnTo>
                    <a:lnTo>
                      <a:pt x="17823" y="13486"/>
                    </a:lnTo>
                    <a:lnTo>
                      <a:pt x="18060" y="13061"/>
                    </a:lnTo>
                    <a:lnTo>
                      <a:pt x="18148" y="12292"/>
                    </a:lnTo>
                    <a:lnTo>
                      <a:pt x="18037" y="12327"/>
                    </a:lnTo>
                    <a:lnTo>
                      <a:pt x="17964" y="12784"/>
                    </a:lnTo>
                    <a:lnTo>
                      <a:pt x="17637" y="13404"/>
                    </a:lnTo>
                    <a:lnTo>
                      <a:pt x="17627" y="13342"/>
                    </a:lnTo>
                    <a:lnTo>
                      <a:pt x="17594" y="13404"/>
                    </a:lnTo>
                    <a:lnTo>
                      <a:pt x="17483" y="12725"/>
                    </a:lnTo>
                    <a:lnTo>
                      <a:pt x="17187" y="12898"/>
                    </a:lnTo>
                    <a:lnTo>
                      <a:pt x="16844" y="13796"/>
                    </a:lnTo>
                    <a:lnTo>
                      <a:pt x="16958" y="14139"/>
                    </a:lnTo>
                    <a:lnTo>
                      <a:pt x="16672" y="14253"/>
                    </a:lnTo>
                    <a:lnTo>
                      <a:pt x="16460" y="14286"/>
                    </a:lnTo>
                    <a:lnTo>
                      <a:pt x="16460" y="14279"/>
                    </a:lnTo>
                    <a:lnTo>
                      <a:pt x="16417" y="14286"/>
                    </a:lnTo>
                    <a:lnTo>
                      <a:pt x="16433" y="13943"/>
                    </a:lnTo>
                    <a:lnTo>
                      <a:pt x="16254" y="13874"/>
                    </a:lnTo>
                    <a:lnTo>
                      <a:pt x="16092" y="14090"/>
                    </a:lnTo>
                    <a:lnTo>
                      <a:pt x="16054" y="14084"/>
                    </a:lnTo>
                    <a:lnTo>
                      <a:pt x="16049" y="14090"/>
                    </a:lnTo>
                    <a:lnTo>
                      <a:pt x="15670" y="14029"/>
                    </a:lnTo>
                    <a:lnTo>
                      <a:pt x="15259" y="14171"/>
                    </a:lnTo>
                    <a:lnTo>
                      <a:pt x="14834" y="15135"/>
                    </a:lnTo>
                    <a:lnTo>
                      <a:pt x="14327" y="16261"/>
                    </a:lnTo>
                    <a:lnTo>
                      <a:pt x="14523" y="16294"/>
                    </a:lnTo>
                    <a:lnTo>
                      <a:pt x="14597" y="16604"/>
                    </a:lnTo>
                    <a:lnTo>
                      <a:pt x="14700" y="16665"/>
                    </a:lnTo>
                    <a:lnTo>
                      <a:pt x="14766" y="16457"/>
                    </a:lnTo>
                    <a:lnTo>
                      <a:pt x="14806" y="16466"/>
                    </a:lnTo>
                    <a:lnTo>
                      <a:pt x="14809" y="16457"/>
                    </a:lnTo>
                    <a:lnTo>
                      <a:pt x="14948" y="16490"/>
                    </a:lnTo>
                    <a:lnTo>
                      <a:pt x="15144" y="16996"/>
                    </a:lnTo>
                    <a:lnTo>
                      <a:pt x="15161" y="17339"/>
                    </a:lnTo>
                    <a:lnTo>
                      <a:pt x="15046" y="17763"/>
                    </a:lnTo>
                    <a:lnTo>
                      <a:pt x="15022" y="18269"/>
                    </a:lnTo>
                    <a:lnTo>
                      <a:pt x="14965" y="18890"/>
                    </a:lnTo>
                    <a:lnTo>
                      <a:pt x="14777" y="19461"/>
                    </a:lnTo>
                    <a:lnTo>
                      <a:pt x="14736" y="19739"/>
                    </a:lnTo>
                    <a:lnTo>
                      <a:pt x="14540" y="20163"/>
                    </a:lnTo>
                    <a:lnTo>
                      <a:pt x="14368" y="20588"/>
                    </a:lnTo>
                    <a:lnTo>
                      <a:pt x="14294" y="20816"/>
                    </a:lnTo>
                    <a:lnTo>
                      <a:pt x="14115" y="21012"/>
                    </a:lnTo>
                    <a:lnTo>
                      <a:pt x="13998" y="21012"/>
                    </a:lnTo>
                    <a:lnTo>
                      <a:pt x="13920" y="20896"/>
                    </a:lnTo>
                    <a:lnTo>
                      <a:pt x="13771" y="21094"/>
                    </a:lnTo>
                    <a:lnTo>
                      <a:pt x="13747" y="21241"/>
                    </a:lnTo>
                    <a:lnTo>
                      <a:pt x="13731" y="21176"/>
                    </a:lnTo>
                    <a:lnTo>
                      <a:pt x="13731" y="21091"/>
                    </a:lnTo>
                    <a:lnTo>
                      <a:pt x="13729" y="21094"/>
                    </a:lnTo>
                    <a:lnTo>
                      <a:pt x="13704" y="21241"/>
                    </a:lnTo>
                    <a:lnTo>
                      <a:pt x="13688" y="21176"/>
                    </a:lnTo>
                    <a:lnTo>
                      <a:pt x="13688" y="20980"/>
                    </a:lnTo>
                    <a:lnTo>
                      <a:pt x="13761" y="20980"/>
                    </a:lnTo>
                    <a:lnTo>
                      <a:pt x="13786" y="20555"/>
                    </a:lnTo>
                    <a:lnTo>
                      <a:pt x="13745" y="20245"/>
                    </a:lnTo>
                    <a:lnTo>
                      <a:pt x="13843" y="20082"/>
                    </a:lnTo>
                    <a:lnTo>
                      <a:pt x="13876" y="20097"/>
                    </a:lnTo>
                    <a:lnTo>
                      <a:pt x="13886" y="20082"/>
                    </a:lnTo>
                    <a:lnTo>
                      <a:pt x="14019" y="20145"/>
                    </a:lnTo>
                    <a:lnTo>
                      <a:pt x="14096" y="19820"/>
                    </a:lnTo>
                    <a:lnTo>
                      <a:pt x="14154" y="19396"/>
                    </a:lnTo>
                    <a:lnTo>
                      <a:pt x="14194" y="19233"/>
                    </a:lnTo>
                    <a:lnTo>
                      <a:pt x="14263" y="18914"/>
                    </a:lnTo>
                    <a:lnTo>
                      <a:pt x="14082" y="19004"/>
                    </a:lnTo>
                    <a:lnTo>
                      <a:pt x="13984" y="19167"/>
                    </a:lnTo>
                    <a:lnTo>
                      <a:pt x="13729" y="19167"/>
                    </a:lnTo>
                    <a:lnTo>
                      <a:pt x="13671" y="18776"/>
                    </a:lnTo>
                    <a:lnTo>
                      <a:pt x="13516" y="18498"/>
                    </a:lnTo>
                    <a:lnTo>
                      <a:pt x="13279" y="18384"/>
                    </a:lnTo>
                    <a:lnTo>
                      <a:pt x="13246" y="17959"/>
                    </a:lnTo>
                    <a:lnTo>
                      <a:pt x="13206" y="17731"/>
                    </a:lnTo>
                    <a:lnTo>
                      <a:pt x="13148" y="17535"/>
                    </a:lnTo>
                    <a:lnTo>
                      <a:pt x="13067" y="17110"/>
                    </a:lnTo>
                    <a:lnTo>
                      <a:pt x="12952" y="16963"/>
                    </a:lnTo>
                    <a:lnTo>
                      <a:pt x="12751" y="16809"/>
                    </a:lnTo>
                    <a:lnTo>
                      <a:pt x="12611" y="16849"/>
                    </a:lnTo>
                    <a:lnTo>
                      <a:pt x="12456" y="16914"/>
                    </a:lnTo>
                    <a:lnTo>
                      <a:pt x="12341" y="17110"/>
                    </a:lnTo>
                    <a:lnTo>
                      <a:pt x="12415" y="17224"/>
                    </a:lnTo>
                    <a:lnTo>
                      <a:pt x="12415" y="17453"/>
                    </a:lnTo>
                    <a:lnTo>
                      <a:pt x="12341" y="17616"/>
                    </a:lnTo>
                    <a:lnTo>
                      <a:pt x="12227" y="18041"/>
                    </a:lnTo>
                    <a:lnTo>
                      <a:pt x="12227" y="18237"/>
                    </a:lnTo>
                    <a:lnTo>
                      <a:pt x="12047" y="18465"/>
                    </a:lnTo>
                    <a:lnTo>
                      <a:pt x="12019" y="18447"/>
                    </a:lnTo>
                    <a:lnTo>
                      <a:pt x="12004" y="18465"/>
                    </a:lnTo>
                    <a:lnTo>
                      <a:pt x="11833" y="18351"/>
                    </a:lnTo>
                    <a:lnTo>
                      <a:pt x="11677" y="18351"/>
                    </a:lnTo>
                    <a:lnTo>
                      <a:pt x="11620" y="18237"/>
                    </a:lnTo>
                    <a:lnTo>
                      <a:pt x="11555" y="18204"/>
                    </a:lnTo>
                    <a:lnTo>
                      <a:pt x="11393" y="18465"/>
                    </a:lnTo>
                    <a:lnTo>
                      <a:pt x="11222" y="18547"/>
                    </a:lnTo>
                    <a:lnTo>
                      <a:pt x="11083" y="18661"/>
                    </a:lnTo>
                    <a:lnTo>
                      <a:pt x="11056" y="18648"/>
                    </a:lnTo>
                    <a:lnTo>
                      <a:pt x="11040" y="18661"/>
                    </a:lnTo>
                    <a:lnTo>
                      <a:pt x="10868" y="18580"/>
                    </a:lnTo>
                    <a:lnTo>
                      <a:pt x="10746" y="18580"/>
                    </a:lnTo>
                    <a:lnTo>
                      <a:pt x="10672" y="18351"/>
                    </a:lnTo>
                    <a:lnTo>
                      <a:pt x="10533" y="18155"/>
                    </a:lnTo>
                    <a:lnTo>
                      <a:pt x="10436" y="18127"/>
                    </a:lnTo>
                    <a:lnTo>
                      <a:pt x="10290" y="18155"/>
                    </a:lnTo>
                    <a:lnTo>
                      <a:pt x="10151" y="18237"/>
                    </a:lnTo>
                    <a:lnTo>
                      <a:pt x="10134" y="18222"/>
                    </a:lnTo>
                    <a:lnTo>
                      <a:pt x="10109" y="18237"/>
                    </a:lnTo>
                    <a:lnTo>
                      <a:pt x="9921" y="18073"/>
                    </a:lnTo>
                    <a:lnTo>
                      <a:pt x="9896" y="17763"/>
                    </a:lnTo>
                    <a:lnTo>
                      <a:pt x="9741" y="17649"/>
                    </a:lnTo>
                    <a:lnTo>
                      <a:pt x="9626" y="17616"/>
                    </a:lnTo>
                    <a:lnTo>
                      <a:pt x="9503" y="17460"/>
                    </a:lnTo>
                    <a:lnTo>
                      <a:pt x="9383" y="17878"/>
                    </a:lnTo>
                    <a:lnTo>
                      <a:pt x="9440" y="18122"/>
                    </a:lnTo>
                    <a:lnTo>
                      <a:pt x="9301" y="18384"/>
                    </a:lnTo>
                    <a:lnTo>
                      <a:pt x="9267" y="18367"/>
                    </a:lnTo>
                    <a:lnTo>
                      <a:pt x="9259" y="18384"/>
                    </a:lnTo>
                    <a:lnTo>
                      <a:pt x="9087" y="18302"/>
                    </a:lnTo>
                    <a:lnTo>
                      <a:pt x="8956" y="18269"/>
                    </a:lnTo>
                    <a:lnTo>
                      <a:pt x="8858" y="18073"/>
                    </a:lnTo>
                    <a:lnTo>
                      <a:pt x="8719" y="18073"/>
                    </a:lnTo>
                    <a:lnTo>
                      <a:pt x="8626" y="17981"/>
                    </a:lnTo>
                    <a:lnTo>
                      <a:pt x="8452" y="18155"/>
                    </a:lnTo>
                    <a:lnTo>
                      <a:pt x="8206" y="18498"/>
                    </a:lnTo>
                    <a:lnTo>
                      <a:pt x="8051" y="18580"/>
                    </a:lnTo>
                    <a:lnTo>
                      <a:pt x="8010" y="18612"/>
                    </a:lnTo>
                    <a:lnTo>
                      <a:pt x="8002" y="18585"/>
                    </a:lnTo>
                    <a:lnTo>
                      <a:pt x="7967" y="18612"/>
                    </a:lnTo>
                    <a:lnTo>
                      <a:pt x="7888" y="18359"/>
                    </a:lnTo>
                    <a:lnTo>
                      <a:pt x="7757" y="18384"/>
                    </a:lnTo>
                    <a:lnTo>
                      <a:pt x="7754" y="18376"/>
                    </a:lnTo>
                    <a:lnTo>
                      <a:pt x="7714" y="18384"/>
                    </a:lnTo>
                    <a:lnTo>
                      <a:pt x="7657" y="18237"/>
                    </a:lnTo>
                    <a:lnTo>
                      <a:pt x="7559" y="18155"/>
                    </a:lnTo>
                    <a:lnTo>
                      <a:pt x="7502" y="17927"/>
                    </a:lnTo>
                    <a:lnTo>
                      <a:pt x="7444" y="17862"/>
                    </a:lnTo>
                    <a:lnTo>
                      <a:pt x="7291" y="17959"/>
                    </a:lnTo>
                    <a:lnTo>
                      <a:pt x="7278" y="17941"/>
                    </a:lnTo>
                    <a:lnTo>
                      <a:pt x="7248" y="17959"/>
                    </a:lnTo>
                    <a:lnTo>
                      <a:pt x="7089" y="17738"/>
                    </a:lnTo>
                    <a:lnTo>
                      <a:pt x="7022" y="17927"/>
                    </a:lnTo>
                    <a:lnTo>
                      <a:pt x="7003" y="17858"/>
                    </a:lnTo>
                    <a:lnTo>
                      <a:pt x="6979" y="17927"/>
                    </a:lnTo>
                    <a:lnTo>
                      <a:pt x="6693" y="16849"/>
                    </a:lnTo>
                    <a:lnTo>
                      <a:pt x="6513" y="16490"/>
                    </a:lnTo>
                    <a:lnTo>
                      <a:pt x="6523" y="16467"/>
                    </a:lnTo>
                    <a:lnTo>
                      <a:pt x="6286" y="16767"/>
                    </a:lnTo>
                    <a:lnTo>
                      <a:pt x="6155" y="16800"/>
                    </a:lnTo>
                    <a:lnTo>
                      <a:pt x="6156" y="16789"/>
                    </a:lnTo>
                    <a:lnTo>
                      <a:pt x="6113" y="16800"/>
                    </a:lnTo>
                    <a:lnTo>
                      <a:pt x="6129" y="16571"/>
                    </a:lnTo>
                    <a:lnTo>
                      <a:pt x="5978" y="16442"/>
                    </a:lnTo>
                    <a:lnTo>
                      <a:pt x="5861" y="16539"/>
                    </a:lnTo>
                    <a:lnTo>
                      <a:pt x="5859" y="16505"/>
                    </a:lnTo>
                    <a:lnTo>
                      <a:pt x="5818" y="16539"/>
                    </a:lnTo>
                    <a:lnTo>
                      <a:pt x="5786" y="16033"/>
                    </a:lnTo>
                    <a:lnTo>
                      <a:pt x="5583" y="15963"/>
                    </a:lnTo>
                    <a:lnTo>
                      <a:pt x="5461" y="16147"/>
                    </a:lnTo>
                    <a:lnTo>
                      <a:pt x="5126" y="16294"/>
                    </a:lnTo>
                    <a:lnTo>
                      <a:pt x="5068" y="16424"/>
                    </a:lnTo>
                    <a:lnTo>
                      <a:pt x="4570" y="16571"/>
                    </a:lnTo>
                    <a:lnTo>
                      <a:pt x="4513" y="16718"/>
                    </a:lnTo>
                    <a:lnTo>
                      <a:pt x="4611" y="17029"/>
                    </a:lnTo>
                    <a:lnTo>
                      <a:pt x="4472" y="17143"/>
                    </a:lnTo>
                    <a:lnTo>
                      <a:pt x="4513" y="17273"/>
                    </a:lnTo>
                    <a:lnTo>
                      <a:pt x="4374" y="17453"/>
                    </a:lnTo>
                    <a:lnTo>
                      <a:pt x="4586" y="17763"/>
                    </a:lnTo>
                    <a:lnTo>
                      <a:pt x="4570" y="17959"/>
                    </a:lnTo>
                    <a:lnTo>
                      <a:pt x="4528" y="17952"/>
                    </a:lnTo>
                    <a:lnTo>
                      <a:pt x="4527" y="17959"/>
                    </a:lnTo>
                    <a:lnTo>
                      <a:pt x="4371" y="17933"/>
                    </a:lnTo>
                    <a:lnTo>
                      <a:pt x="4333" y="18041"/>
                    </a:lnTo>
                    <a:lnTo>
                      <a:pt x="4303" y="18006"/>
                    </a:lnTo>
                    <a:lnTo>
                      <a:pt x="4290" y="18041"/>
                    </a:lnTo>
                    <a:lnTo>
                      <a:pt x="4119" y="17845"/>
                    </a:lnTo>
                    <a:lnTo>
                      <a:pt x="3949" y="17845"/>
                    </a:lnTo>
                    <a:lnTo>
                      <a:pt x="3818" y="18041"/>
                    </a:lnTo>
                    <a:lnTo>
                      <a:pt x="3795" y="18011"/>
                    </a:lnTo>
                    <a:lnTo>
                      <a:pt x="3775" y="18041"/>
                    </a:lnTo>
                    <a:lnTo>
                      <a:pt x="3620" y="17845"/>
                    </a:lnTo>
                    <a:lnTo>
                      <a:pt x="3326" y="17584"/>
                    </a:lnTo>
                    <a:lnTo>
                      <a:pt x="3156" y="17584"/>
                    </a:lnTo>
                    <a:lnTo>
                      <a:pt x="2887" y="18041"/>
                    </a:lnTo>
                    <a:lnTo>
                      <a:pt x="2870" y="18351"/>
                    </a:lnTo>
                    <a:lnTo>
                      <a:pt x="2832" y="18274"/>
                    </a:lnTo>
                    <a:lnTo>
                      <a:pt x="2827" y="18351"/>
                    </a:lnTo>
                    <a:lnTo>
                      <a:pt x="2719" y="18134"/>
                    </a:lnTo>
                    <a:lnTo>
                      <a:pt x="2633" y="18547"/>
                    </a:lnTo>
                    <a:lnTo>
                      <a:pt x="2674" y="18612"/>
                    </a:lnTo>
                    <a:lnTo>
                      <a:pt x="2601" y="18922"/>
                    </a:lnTo>
                    <a:lnTo>
                      <a:pt x="2686" y="19187"/>
                    </a:lnTo>
                    <a:lnTo>
                      <a:pt x="2746" y="19167"/>
                    </a:lnTo>
                    <a:lnTo>
                      <a:pt x="2750" y="19180"/>
                    </a:lnTo>
                    <a:lnTo>
                      <a:pt x="2789" y="19167"/>
                    </a:lnTo>
                    <a:lnTo>
                      <a:pt x="2887" y="19429"/>
                    </a:lnTo>
                    <a:lnTo>
                      <a:pt x="2870" y="19624"/>
                    </a:lnTo>
                    <a:lnTo>
                      <a:pt x="2944" y="19706"/>
                    </a:lnTo>
                    <a:lnTo>
                      <a:pt x="2887" y="19935"/>
                    </a:lnTo>
                    <a:lnTo>
                      <a:pt x="2756" y="19967"/>
                    </a:lnTo>
                    <a:lnTo>
                      <a:pt x="2617" y="20392"/>
                    </a:lnTo>
                    <a:lnTo>
                      <a:pt x="2731" y="20702"/>
                    </a:lnTo>
                    <a:lnTo>
                      <a:pt x="2731" y="20980"/>
                    </a:lnTo>
                    <a:lnTo>
                      <a:pt x="2870" y="21404"/>
                    </a:lnTo>
                    <a:lnTo>
                      <a:pt x="2789" y="21518"/>
                    </a:lnTo>
                    <a:lnTo>
                      <a:pt x="2772" y="21600"/>
                    </a:lnTo>
                    <a:lnTo>
                      <a:pt x="2672" y="21600"/>
                    </a:lnTo>
                    <a:lnTo>
                      <a:pt x="2574" y="21355"/>
                    </a:lnTo>
                    <a:lnTo>
                      <a:pt x="2533" y="21355"/>
                    </a:lnTo>
                    <a:lnTo>
                      <a:pt x="2460" y="21290"/>
                    </a:lnTo>
                    <a:lnTo>
                      <a:pt x="2419" y="21127"/>
                    </a:lnTo>
                    <a:lnTo>
                      <a:pt x="2320" y="21070"/>
                    </a:lnTo>
                    <a:lnTo>
                      <a:pt x="2249" y="21094"/>
                    </a:lnTo>
                    <a:lnTo>
                      <a:pt x="2243" y="21082"/>
                    </a:lnTo>
                    <a:lnTo>
                      <a:pt x="2206" y="21094"/>
                    </a:lnTo>
                    <a:lnTo>
                      <a:pt x="2190" y="21061"/>
                    </a:lnTo>
                    <a:lnTo>
                      <a:pt x="2010" y="20865"/>
                    </a:lnTo>
                    <a:lnTo>
                      <a:pt x="1822" y="20816"/>
                    </a:lnTo>
                    <a:lnTo>
                      <a:pt x="1738" y="20768"/>
                    </a:lnTo>
                    <a:lnTo>
                      <a:pt x="1726" y="20784"/>
                    </a:lnTo>
                    <a:lnTo>
                      <a:pt x="1708" y="20751"/>
                    </a:lnTo>
                    <a:lnTo>
                      <a:pt x="1708" y="20751"/>
                    </a:lnTo>
                    <a:lnTo>
                      <a:pt x="1683" y="20784"/>
                    </a:lnTo>
                    <a:lnTo>
                      <a:pt x="1512" y="20473"/>
                    </a:lnTo>
                    <a:lnTo>
                      <a:pt x="1373" y="20359"/>
                    </a:lnTo>
                    <a:lnTo>
                      <a:pt x="1258" y="20131"/>
                    </a:lnTo>
                    <a:lnTo>
                      <a:pt x="1357" y="20082"/>
                    </a:lnTo>
                    <a:lnTo>
                      <a:pt x="1455" y="19739"/>
                    </a:lnTo>
                    <a:lnTo>
                      <a:pt x="1397" y="19624"/>
                    </a:lnTo>
                    <a:lnTo>
                      <a:pt x="1585" y="19429"/>
                    </a:lnTo>
                    <a:lnTo>
                      <a:pt x="1585" y="19407"/>
                    </a:lnTo>
                    <a:lnTo>
                      <a:pt x="1497" y="19429"/>
                    </a:lnTo>
                    <a:lnTo>
                      <a:pt x="1497" y="19418"/>
                    </a:lnTo>
                    <a:lnTo>
                      <a:pt x="1455" y="19429"/>
                    </a:lnTo>
                    <a:lnTo>
                      <a:pt x="1455" y="19282"/>
                    </a:lnTo>
                    <a:lnTo>
                      <a:pt x="1528" y="19167"/>
                    </a:lnTo>
                    <a:lnTo>
                      <a:pt x="1667" y="19118"/>
                    </a:lnTo>
                    <a:lnTo>
                      <a:pt x="1683" y="19004"/>
                    </a:lnTo>
                    <a:lnTo>
                      <a:pt x="1643" y="18776"/>
                    </a:lnTo>
                    <a:lnTo>
                      <a:pt x="1708" y="18580"/>
                    </a:lnTo>
                    <a:lnTo>
                      <a:pt x="1708" y="18433"/>
                    </a:lnTo>
                    <a:lnTo>
                      <a:pt x="1512" y="18302"/>
                    </a:lnTo>
                    <a:lnTo>
                      <a:pt x="1430" y="18302"/>
                    </a:lnTo>
                    <a:lnTo>
                      <a:pt x="1365" y="18142"/>
                    </a:lnTo>
                    <a:lnTo>
                      <a:pt x="1285" y="18188"/>
                    </a:lnTo>
                    <a:lnTo>
                      <a:pt x="1269" y="18173"/>
                    </a:lnTo>
                    <a:lnTo>
                      <a:pt x="1242" y="18188"/>
                    </a:lnTo>
                    <a:lnTo>
                      <a:pt x="1087" y="18041"/>
                    </a:lnTo>
                    <a:lnTo>
                      <a:pt x="1087" y="17959"/>
                    </a:lnTo>
                    <a:lnTo>
                      <a:pt x="1030" y="17763"/>
                    </a:lnTo>
                    <a:lnTo>
                      <a:pt x="932" y="17763"/>
                    </a:lnTo>
                    <a:lnTo>
                      <a:pt x="915" y="17649"/>
                    </a:lnTo>
                    <a:lnTo>
                      <a:pt x="948" y="17535"/>
                    </a:lnTo>
                    <a:lnTo>
                      <a:pt x="877" y="17315"/>
                    </a:lnTo>
                    <a:lnTo>
                      <a:pt x="778" y="17339"/>
                    </a:lnTo>
                    <a:lnTo>
                      <a:pt x="766" y="17332"/>
                    </a:lnTo>
                    <a:lnTo>
                      <a:pt x="735" y="17339"/>
                    </a:lnTo>
                    <a:lnTo>
                      <a:pt x="718" y="17329"/>
                    </a:lnTo>
                    <a:lnTo>
                      <a:pt x="705" y="17420"/>
                    </a:lnTo>
                    <a:lnTo>
                      <a:pt x="665" y="17398"/>
                    </a:lnTo>
                    <a:lnTo>
                      <a:pt x="662" y="17420"/>
                    </a:lnTo>
                    <a:lnTo>
                      <a:pt x="605" y="17388"/>
                    </a:lnTo>
                    <a:lnTo>
                      <a:pt x="564" y="17110"/>
                    </a:lnTo>
                    <a:lnTo>
                      <a:pt x="548" y="16996"/>
                    </a:lnTo>
                    <a:lnTo>
                      <a:pt x="564" y="16963"/>
                    </a:lnTo>
                    <a:lnTo>
                      <a:pt x="678" y="16963"/>
                    </a:lnTo>
                    <a:lnTo>
                      <a:pt x="719" y="16882"/>
                    </a:lnTo>
                    <a:lnTo>
                      <a:pt x="678" y="16718"/>
                    </a:lnTo>
                    <a:lnTo>
                      <a:pt x="605" y="16653"/>
                    </a:lnTo>
                    <a:lnTo>
                      <a:pt x="605" y="16604"/>
                    </a:lnTo>
                    <a:lnTo>
                      <a:pt x="548" y="16490"/>
                    </a:lnTo>
                    <a:lnTo>
                      <a:pt x="466" y="16229"/>
                    </a:lnTo>
                    <a:lnTo>
                      <a:pt x="507" y="16065"/>
                    </a:lnTo>
                    <a:lnTo>
                      <a:pt x="490" y="15869"/>
                    </a:lnTo>
                    <a:lnTo>
                      <a:pt x="373" y="15773"/>
                    </a:lnTo>
                    <a:lnTo>
                      <a:pt x="337" y="15804"/>
                    </a:lnTo>
                    <a:lnTo>
                      <a:pt x="330" y="15773"/>
                    </a:lnTo>
                    <a:lnTo>
                      <a:pt x="294" y="15804"/>
                    </a:lnTo>
                    <a:lnTo>
                      <a:pt x="270" y="15690"/>
                    </a:lnTo>
                    <a:lnTo>
                      <a:pt x="123" y="15608"/>
                    </a:lnTo>
                    <a:lnTo>
                      <a:pt x="82" y="15298"/>
                    </a:lnTo>
                    <a:lnTo>
                      <a:pt x="82" y="15069"/>
                    </a:lnTo>
                    <a:lnTo>
                      <a:pt x="0" y="14955"/>
                    </a:lnTo>
                    <a:lnTo>
                      <a:pt x="57" y="14792"/>
                    </a:lnTo>
                    <a:lnTo>
                      <a:pt x="25" y="14335"/>
                    </a:lnTo>
                    <a:lnTo>
                      <a:pt x="123" y="14024"/>
                    </a:lnTo>
                    <a:lnTo>
                      <a:pt x="98" y="13943"/>
                    </a:lnTo>
                    <a:lnTo>
                      <a:pt x="253" y="13665"/>
                    </a:lnTo>
                    <a:lnTo>
                      <a:pt x="98" y="13404"/>
                    </a:lnTo>
                    <a:lnTo>
                      <a:pt x="392" y="12702"/>
                    </a:lnTo>
                    <a:lnTo>
                      <a:pt x="523" y="12392"/>
                    </a:lnTo>
                    <a:lnTo>
                      <a:pt x="564" y="12082"/>
                    </a:lnTo>
                    <a:lnTo>
                      <a:pt x="368" y="11706"/>
                    </a:lnTo>
                    <a:lnTo>
                      <a:pt x="425" y="11314"/>
                    </a:lnTo>
                    <a:lnTo>
                      <a:pt x="311" y="10857"/>
                    </a:lnTo>
                    <a:lnTo>
                      <a:pt x="392" y="10318"/>
                    </a:lnTo>
                    <a:lnTo>
                      <a:pt x="253" y="9584"/>
                    </a:lnTo>
                    <a:lnTo>
                      <a:pt x="368" y="9078"/>
                    </a:lnTo>
                    <a:lnTo>
                      <a:pt x="155" y="8604"/>
                    </a:lnTo>
                    <a:lnTo>
                      <a:pt x="180" y="8065"/>
                    </a:lnTo>
                    <a:lnTo>
                      <a:pt x="294" y="8033"/>
                    </a:lnTo>
                    <a:lnTo>
                      <a:pt x="523" y="7722"/>
                    </a:lnTo>
                    <a:lnTo>
                      <a:pt x="662" y="7445"/>
                    </a:lnTo>
                    <a:lnTo>
                      <a:pt x="682" y="7490"/>
                    </a:lnTo>
                    <a:lnTo>
                      <a:pt x="705" y="7445"/>
                    </a:lnTo>
                    <a:lnTo>
                      <a:pt x="917" y="7918"/>
                    </a:lnTo>
                    <a:lnTo>
                      <a:pt x="1260" y="8065"/>
                    </a:lnTo>
                    <a:lnTo>
                      <a:pt x="1767" y="8882"/>
                    </a:lnTo>
                    <a:lnTo>
                      <a:pt x="1881" y="9224"/>
                    </a:lnTo>
                    <a:lnTo>
                      <a:pt x="1881" y="9649"/>
                    </a:lnTo>
                    <a:lnTo>
                      <a:pt x="1751" y="10041"/>
                    </a:lnTo>
                    <a:lnTo>
                      <a:pt x="1514" y="10188"/>
                    </a:lnTo>
                    <a:lnTo>
                      <a:pt x="1496" y="10172"/>
                    </a:lnTo>
                    <a:lnTo>
                      <a:pt x="1471" y="10188"/>
                    </a:lnTo>
                    <a:lnTo>
                      <a:pt x="910" y="9714"/>
                    </a:lnTo>
                    <a:lnTo>
                      <a:pt x="835" y="9763"/>
                    </a:lnTo>
                    <a:lnTo>
                      <a:pt x="1048" y="10269"/>
                    </a:lnTo>
                    <a:lnTo>
                      <a:pt x="1048" y="10547"/>
                    </a:lnTo>
                    <a:lnTo>
                      <a:pt x="1072" y="11167"/>
                    </a:lnTo>
                    <a:lnTo>
                      <a:pt x="1244" y="11396"/>
                    </a:lnTo>
                    <a:lnTo>
                      <a:pt x="1302" y="11464"/>
                    </a:lnTo>
                    <a:lnTo>
                      <a:pt x="1316" y="11233"/>
                    </a:lnTo>
                    <a:lnTo>
                      <a:pt x="1242" y="10971"/>
                    </a:lnTo>
                    <a:lnTo>
                      <a:pt x="1316" y="10743"/>
                    </a:lnTo>
                    <a:lnTo>
                      <a:pt x="1347" y="10779"/>
                    </a:lnTo>
                    <a:lnTo>
                      <a:pt x="1358" y="10743"/>
                    </a:lnTo>
                    <a:lnTo>
                      <a:pt x="1661" y="11091"/>
                    </a:lnTo>
                    <a:lnTo>
                      <a:pt x="1741" y="10971"/>
                    </a:lnTo>
                    <a:lnTo>
                      <a:pt x="1667" y="10498"/>
                    </a:lnTo>
                    <a:lnTo>
                      <a:pt x="1978" y="9878"/>
                    </a:lnTo>
                    <a:lnTo>
                      <a:pt x="2013" y="9893"/>
                    </a:lnTo>
                    <a:lnTo>
                      <a:pt x="2020" y="9878"/>
                    </a:lnTo>
                    <a:lnTo>
                      <a:pt x="2135" y="9927"/>
                    </a:lnTo>
                    <a:lnTo>
                      <a:pt x="2233" y="10098"/>
                    </a:lnTo>
                    <a:lnTo>
                      <a:pt x="2304" y="9698"/>
                    </a:lnTo>
                    <a:lnTo>
                      <a:pt x="2190" y="9306"/>
                    </a:lnTo>
                    <a:lnTo>
                      <a:pt x="2247" y="8882"/>
                    </a:lnTo>
                    <a:lnTo>
                      <a:pt x="2149" y="8457"/>
                    </a:lnTo>
                    <a:lnTo>
                      <a:pt x="2199" y="8488"/>
                    </a:lnTo>
                    <a:lnTo>
                      <a:pt x="2192" y="8457"/>
                    </a:lnTo>
                    <a:lnTo>
                      <a:pt x="2560" y="8686"/>
                    </a:lnTo>
                    <a:lnTo>
                      <a:pt x="2633" y="9078"/>
                    </a:lnTo>
                    <a:lnTo>
                      <a:pt x="2462" y="9159"/>
                    </a:lnTo>
                    <a:lnTo>
                      <a:pt x="2462" y="9535"/>
                    </a:lnTo>
                    <a:lnTo>
                      <a:pt x="2565" y="9741"/>
                    </a:lnTo>
                    <a:lnTo>
                      <a:pt x="2746" y="9616"/>
                    </a:lnTo>
                    <a:lnTo>
                      <a:pt x="2770" y="9192"/>
                    </a:lnTo>
                    <a:lnTo>
                      <a:pt x="3040" y="8849"/>
                    </a:lnTo>
                    <a:lnTo>
                      <a:pt x="3498" y="8229"/>
                    </a:lnTo>
                    <a:lnTo>
                      <a:pt x="3533" y="8238"/>
                    </a:lnTo>
                    <a:lnTo>
                      <a:pt x="3540" y="8229"/>
                    </a:lnTo>
                    <a:lnTo>
                      <a:pt x="3663" y="8261"/>
                    </a:lnTo>
                    <a:lnTo>
                      <a:pt x="3524" y="8718"/>
                    </a:lnTo>
                    <a:lnTo>
                      <a:pt x="3642" y="8755"/>
                    </a:lnTo>
                    <a:lnTo>
                      <a:pt x="3735" y="8539"/>
                    </a:lnTo>
                    <a:lnTo>
                      <a:pt x="3988" y="8539"/>
                    </a:lnTo>
                    <a:lnTo>
                      <a:pt x="4176" y="8229"/>
                    </a:lnTo>
                    <a:lnTo>
                      <a:pt x="4192" y="8273"/>
                    </a:lnTo>
                    <a:lnTo>
                      <a:pt x="4219" y="8229"/>
                    </a:lnTo>
                    <a:lnTo>
                      <a:pt x="4351" y="8591"/>
                    </a:lnTo>
                    <a:lnTo>
                      <a:pt x="4486" y="8180"/>
                    </a:lnTo>
                    <a:lnTo>
                      <a:pt x="4356" y="7755"/>
                    </a:lnTo>
                    <a:lnTo>
                      <a:pt x="4413" y="7494"/>
                    </a:lnTo>
                    <a:lnTo>
                      <a:pt x="4451" y="7516"/>
                    </a:lnTo>
                    <a:lnTo>
                      <a:pt x="4456" y="7494"/>
                    </a:lnTo>
                    <a:lnTo>
                      <a:pt x="4840" y="7722"/>
                    </a:lnTo>
                    <a:lnTo>
                      <a:pt x="5036" y="7951"/>
                    </a:lnTo>
                    <a:lnTo>
                      <a:pt x="5465" y="8717"/>
                    </a:lnTo>
                    <a:lnTo>
                      <a:pt x="5549" y="8424"/>
                    </a:lnTo>
                    <a:lnTo>
                      <a:pt x="5418" y="8033"/>
                    </a:lnTo>
                    <a:lnTo>
                      <a:pt x="5418" y="7869"/>
                    </a:lnTo>
                    <a:lnTo>
                      <a:pt x="5263" y="7804"/>
                    </a:lnTo>
                    <a:lnTo>
                      <a:pt x="5295" y="7445"/>
                    </a:lnTo>
                    <a:lnTo>
                      <a:pt x="5222" y="6824"/>
                    </a:lnTo>
                    <a:lnTo>
                      <a:pt x="5222" y="6563"/>
                    </a:lnTo>
                    <a:lnTo>
                      <a:pt x="5475" y="5829"/>
                    </a:lnTo>
                    <a:lnTo>
                      <a:pt x="5549" y="5012"/>
                    </a:lnTo>
                    <a:lnTo>
                      <a:pt x="5647" y="4865"/>
                    </a:lnTo>
                    <a:lnTo>
                      <a:pt x="5677" y="4884"/>
                    </a:lnTo>
                    <a:lnTo>
                      <a:pt x="5690" y="4865"/>
                    </a:lnTo>
                    <a:lnTo>
                      <a:pt x="6057" y="5094"/>
                    </a:lnTo>
                    <a:lnTo>
                      <a:pt x="6074" y="5600"/>
                    </a:lnTo>
                    <a:lnTo>
                      <a:pt x="5943" y="6253"/>
                    </a:lnTo>
                    <a:lnTo>
                      <a:pt x="6041" y="6531"/>
                    </a:lnTo>
                    <a:lnTo>
                      <a:pt x="6074" y="7069"/>
                    </a:lnTo>
                    <a:lnTo>
                      <a:pt x="6041" y="8114"/>
                    </a:lnTo>
                    <a:lnTo>
                      <a:pt x="6196" y="8571"/>
                    </a:lnTo>
                    <a:lnTo>
                      <a:pt x="6131" y="9029"/>
                    </a:lnTo>
                    <a:lnTo>
                      <a:pt x="5886" y="10008"/>
                    </a:lnTo>
                    <a:lnTo>
                      <a:pt x="5978" y="10054"/>
                    </a:lnTo>
                    <a:lnTo>
                      <a:pt x="6031" y="9845"/>
                    </a:lnTo>
                    <a:lnTo>
                      <a:pt x="6186" y="9698"/>
                    </a:lnTo>
                    <a:lnTo>
                      <a:pt x="6227" y="9339"/>
                    </a:lnTo>
                    <a:lnTo>
                      <a:pt x="6325" y="9029"/>
                    </a:lnTo>
                    <a:lnTo>
                      <a:pt x="6243" y="8604"/>
                    </a:lnTo>
                    <a:lnTo>
                      <a:pt x="6325" y="8147"/>
                    </a:lnTo>
                    <a:lnTo>
                      <a:pt x="6170" y="8065"/>
                    </a:lnTo>
                    <a:lnTo>
                      <a:pt x="6129" y="7690"/>
                    </a:lnTo>
                    <a:lnTo>
                      <a:pt x="6243" y="6906"/>
                    </a:lnTo>
                    <a:lnTo>
                      <a:pt x="6072" y="6220"/>
                    </a:lnTo>
                    <a:lnTo>
                      <a:pt x="6300" y="5665"/>
                    </a:lnTo>
                    <a:lnTo>
                      <a:pt x="6284" y="5061"/>
                    </a:lnTo>
                    <a:lnTo>
                      <a:pt x="6341" y="5012"/>
                    </a:lnTo>
                    <a:lnTo>
                      <a:pt x="6347" y="5044"/>
                    </a:lnTo>
                    <a:lnTo>
                      <a:pt x="6384" y="5012"/>
                    </a:lnTo>
                    <a:lnTo>
                      <a:pt x="6466" y="5518"/>
                    </a:lnTo>
                    <a:lnTo>
                      <a:pt x="6442" y="5858"/>
                    </a:lnTo>
                    <a:lnTo>
                      <a:pt x="6668" y="5551"/>
                    </a:lnTo>
                    <a:lnTo>
                      <a:pt x="6946" y="5486"/>
                    </a:lnTo>
                    <a:lnTo>
                      <a:pt x="6950" y="5495"/>
                    </a:lnTo>
                    <a:lnTo>
                      <a:pt x="6989" y="5486"/>
                    </a:lnTo>
                    <a:lnTo>
                      <a:pt x="7151" y="5833"/>
                    </a:lnTo>
                    <a:lnTo>
                      <a:pt x="7060" y="5290"/>
                    </a:lnTo>
                    <a:lnTo>
                      <a:pt x="7060" y="4278"/>
                    </a:lnTo>
                    <a:lnTo>
                      <a:pt x="7289" y="4131"/>
                    </a:lnTo>
                    <a:lnTo>
                      <a:pt x="7326" y="4134"/>
                    </a:lnTo>
                    <a:lnTo>
                      <a:pt x="7332" y="4131"/>
                    </a:lnTo>
                    <a:lnTo>
                      <a:pt x="7607" y="4160"/>
                    </a:lnTo>
                    <a:lnTo>
                      <a:pt x="7886" y="4016"/>
                    </a:lnTo>
                    <a:lnTo>
                      <a:pt x="7796" y="3543"/>
                    </a:lnTo>
                    <a:lnTo>
                      <a:pt x="7927" y="2890"/>
                    </a:lnTo>
                    <a:lnTo>
                      <a:pt x="8082" y="2857"/>
                    </a:lnTo>
                    <a:lnTo>
                      <a:pt x="8335" y="2318"/>
                    </a:lnTo>
                    <a:lnTo>
                      <a:pt x="8703" y="2188"/>
                    </a:lnTo>
                    <a:lnTo>
                      <a:pt x="8736" y="1894"/>
                    </a:lnTo>
                    <a:lnTo>
                      <a:pt x="9087" y="1812"/>
                    </a:lnTo>
                    <a:lnTo>
                      <a:pt x="9091" y="1821"/>
                    </a:lnTo>
                    <a:lnTo>
                      <a:pt x="9130" y="1812"/>
                    </a:lnTo>
                    <a:lnTo>
                      <a:pt x="9209" y="1996"/>
                    </a:lnTo>
                    <a:lnTo>
                      <a:pt x="9496" y="1453"/>
                    </a:lnTo>
                    <a:lnTo>
                      <a:pt x="9724" y="1453"/>
                    </a:lnTo>
                    <a:lnTo>
                      <a:pt x="9765" y="963"/>
                    </a:lnTo>
                    <a:lnTo>
                      <a:pt x="9896" y="490"/>
                    </a:lnTo>
                    <a:close/>
                  </a:path>
                </a:pathLst>
              </a:custGeom>
              <a:solidFill>
                <a:srgbClr val="D8E3E9"/>
              </a:solidFill>
              <a:ln w="3175" cap="rnd">
                <a:solidFill>
                  <a:srgbClr val="F8FAF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17659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latin typeface="+mj-lt"/>
                </a:endParaRPr>
              </a:p>
            </p:txBody>
          </p:sp>
          <p:sp>
            <p:nvSpPr>
              <p:cNvPr id="2960" name="Shape 2960"/>
              <p:cNvSpPr/>
              <p:nvPr/>
            </p:nvSpPr>
            <p:spPr>
              <a:xfrm>
                <a:off x="5232452" y="1087860"/>
                <a:ext cx="337084" cy="255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55" y="17928"/>
                    </a:moveTo>
                    <a:lnTo>
                      <a:pt x="19636" y="18576"/>
                    </a:lnTo>
                    <a:lnTo>
                      <a:pt x="21600" y="8208"/>
                    </a:lnTo>
                    <a:lnTo>
                      <a:pt x="11945" y="1080"/>
                    </a:lnTo>
                    <a:lnTo>
                      <a:pt x="4909" y="0"/>
                    </a:lnTo>
                    <a:lnTo>
                      <a:pt x="1473" y="3240"/>
                    </a:lnTo>
                    <a:lnTo>
                      <a:pt x="0" y="12312"/>
                    </a:lnTo>
                    <a:lnTo>
                      <a:pt x="5400" y="21600"/>
                    </a:lnTo>
                    <a:lnTo>
                      <a:pt x="9655" y="17928"/>
                    </a:lnTo>
                    <a:close/>
                  </a:path>
                </a:pathLst>
              </a:custGeom>
              <a:solidFill>
                <a:srgbClr val="D8E3E9"/>
              </a:solidFill>
              <a:ln w="3175" cap="rnd">
                <a:solidFill>
                  <a:srgbClr val="F8FAF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17659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latin typeface="+mj-lt"/>
                </a:endParaRPr>
              </a:p>
            </p:txBody>
          </p:sp>
          <p:sp>
            <p:nvSpPr>
              <p:cNvPr id="2961" name="Shape 2961"/>
              <p:cNvSpPr/>
              <p:nvPr/>
            </p:nvSpPr>
            <p:spPr>
              <a:xfrm>
                <a:off x="5352473" y="1458140"/>
                <a:ext cx="158328" cy="89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23" y="3086"/>
                    </a:moveTo>
                    <a:lnTo>
                      <a:pt x="0" y="16046"/>
                    </a:lnTo>
                    <a:lnTo>
                      <a:pt x="697" y="19131"/>
                    </a:lnTo>
                    <a:lnTo>
                      <a:pt x="12542" y="21600"/>
                    </a:lnTo>
                    <a:lnTo>
                      <a:pt x="21600" y="21600"/>
                    </a:lnTo>
                    <a:lnTo>
                      <a:pt x="20555" y="12960"/>
                    </a:lnTo>
                    <a:lnTo>
                      <a:pt x="12542" y="0"/>
                    </a:lnTo>
                    <a:lnTo>
                      <a:pt x="5923" y="3086"/>
                    </a:lnTo>
                    <a:close/>
                  </a:path>
                </a:pathLst>
              </a:custGeom>
              <a:solidFill>
                <a:srgbClr val="D8E3E9"/>
              </a:solidFill>
              <a:ln w="3175" cap="rnd">
                <a:solidFill>
                  <a:srgbClr val="F8FAF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17659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latin typeface="+mj-lt"/>
                </a:endParaRPr>
              </a:p>
            </p:txBody>
          </p:sp>
          <p:sp>
            <p:nvSpPr>
              <p:cNvPr id="2962" name="Shape 2962"/>
              <p:cNvSpPr/>
              <p:nvPr/>
            </p:nvSpPr>
            <p:spPr>
              <a:xfrm>
                <a:off x="3679826" y="472426"/>
                <a:ext cx="247707" cy="291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87" y="16105"/>
                    </a:moveTo>
                    <a:lnTo>
                      <a:pt x="21600" y="9853"/>
                    </a:lnTo>
                    <a:lnTo>
                      <a:pt x="12693" y="947"/>
                    </a:lnTo>
                    <a:lnTo>
                      <a:pt x="9353" y="0"/>
                    </a:lnTo>
                    <a:lnTo>
                      <a:pt x="6903" y="1326"/>
                    </a:lnTo>
                    <a:lnTo>
                      <a:pt x="0" y="21600"/>
                    </a:lnTo>
                    <a:lnTo>
                      <a:pt x="20487" y="16105"/>
                    </a:lnTo>
                    <a:close/>
                  </a:path>
                </a:pathLst>
              </a:custGeom>
              <a:solidFill>
                <a:srgbClr val="D8E3E9"/>
              </a:solidFill>
              <a:ln w="3175" cap="rnd">
                <a:solidFill>
                  <a:srgbClr val="F8FAF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17659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latin typeface="+mj-lt"/>
                </a:endParaRPr>
              </a:p>
            </p:txBody>
          </p:sp>
          <p:sp>
            <p:nvSpPr>
              <p:cNvPr id="2963" name="Shape 2963"/>
              <p:cNvSpPr/>
              <p:nvPr/>
            </p:nvSpPr>
            <p:spPr>
              <a:xfrm>
                <a:off x="5605287" y="1197667"/>
                <a:ext cx="194079" cy="132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21600"/>
                    </a:moveTo>
                    <a:lnTo>
                      <a:pt x="21600" y="10800"/>
                    </a:lnTo>
                    <a:lnTo>
                      <a:pt x="10232" y="3738"/>
                    </a:lnTo>
                    <a:lnTo>
                      <a:pt x="1421" y="0"/>
                    </a:lnTo>
                    <a:lnTo>
                      <a:pt x="0" y="8723"/>
                    </a:lnTo>
                    <a:lnTo>
                      <a:pt x="8811" y="18692"/>
                    </a:lnTo>
                    <a:lnTo>
                      <a:pt x="16200" y="21600"/>
                    </a:lnTo>
                    <a:close/>
                  </a:path>
                </a:pathLst>
              </a:custGeom>
              <a:solidFill>
                <a:srgbClr val="D8E3E9"/>
              </a:solidFill>
              <a:ln w="3175" cap="rnd">
                <a:solidFill>
                  <a:srgbClr val="F8FAF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17659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latin typeface="+mj-lt"/>
                </a:endParaRPr>
              </a:p>
            </p:txBody>
          </p:sp>
          <p:sp>
            <p:nvSpPr>
              <p:cNvPr id="2964" name="Shape 2964"/>
              <p:cNvSpPr/>
              <p:nvPr/>
            </p:nvSpPr>
            <p:spPr>
              <a:xfrm>
                <a:off x="6958727" y="1772241"/>
                <a:ext cx="150667" cy="97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88" y="19895"/>
                    </a:moveTo>
                    <a:lnTo>
                      <a:pt x="14644" y="18758"/>
                    </a:lnTo>
                    <a:lnTo>
                      <a:pt x="20868" y="11937"/>
                    </a:lnTo>
                    <a:lnTo>
                      <a:pt x="21600" y="7958"/>
                    </a:lnTo>
                    <a:lnTo>
                      <a:pt x="13180" y="0"/>
                    </a:lnTo>
                    <a:lnTo>
                      <a:pt x="8786" y="0"/>
                    </a:lnTo>
                    <a:lnTo>
                      <a:pt x="7688" y="1137"/>
                    </a:lnTo>
                    <a:lnTo>
                      <a:pt x="0" y="13642"/>
                    </a:lnTo>
                    <a:lnTo>
                      <a:pt x="1098" y="21600"/>
                    </a:lnTo>
                    <a:lnTo>
                      <a:pt x="7688" y="19895"/>
                    </a:lnTo>
                    <a:close/>
                  </a:path>
                </a:pathLst>
              </a:custGeom>
              <a:solidFill>
                <a:srgbClr val="D8E3E9"/>
              </a:solidFill>
              <a:ln w="3175" cap="rnd">
                <a:solidFill>
                  <a:srgbClr val="F8FAF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17659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latin typeface="+mj-lt"/>
                </a:endParaRPr>
              </a:p>
            </p:txBody>
          </p:sp>
          <p:sp>
            <p:nvSpPr>
              <p:cNvPr id="2965" name="Shape 2965"/>
              <p:cNvSpPr/>
              <p:nvPr/>
            </p:nvSpPr>
            <p:spPr>
              <a:xfrm>
                <a:off x="3340188" y="0"/>
                <a:ext cx="375390" cy="600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49" y="16361"/>
                    </a:moveTo>
                    <a:lnTo>
                      <a:pt x="9110" y="19210"/>
                    </a:lnTo>
                    <a:lnTo>
                      <a:pt x="15722" y="21600"/>
                    </a:lnTo>
                    <a:lnTo>
                      <a:pt x="20865" y="20497"/>
                    </a:lnTo>
                    <a:lnTo>
                      <a:pt x="21600" y="13328"/>
                    </a:lnTo>
                    <a:lnTo>
                      <a:pt x="16016" y="4780"/>
                    </a:lnTo>
                    <a:lnTo>
                      <a:pt x="11167" y="0"/>
                    </a:lnTo>
                    <a:lnTo>
                      <a:pt x="6318" y="2206"/>
                    </a:lnTo>
                    <a:lnTo>
                      <a:pt x="0" y="8548"/>
                    </a:lnTo>
                    <a:lnTo>
                      <a:pt x="3233" y="10294"/>
                    </a:lnTo>
                    <a:lnTo>
                      <a:pt x="4849" y="16361"/>
                    </a:lnTo>
                    <a:close/>
                  </a:path>
                </a:pathLst>
              </a:custGeom>
              <a:solidFill>
                <a:srgbClr val="D8E3E9"/>
              </a:solidFill>
              <a:ln w="3175" cap="rnd">
                <a:solidFill>
                  <a:srgbClr val="F8FAF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17659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latin typeface="+mj-lt"/>
                </a:endParaRPr>
              </a:p>
            </p:txBody>
          </p:sp>
          <p:sp>
            <p:nvSpPr>
              <p:cNvPr id="2966" name="Shape 2966"/>
              <p:cNvSpPr/>
              <p:nvPr/>
            </p:nvSpPr>
            <p:spPr>
              <a:xfrm>
                <a:off x="1698185" y="949962"/>
                <a:ext cx="717581" cy="942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7" y="16917"/>
                    </a:moveTo>
                    <a:lnTo>
                      <a:pt x="0" y="17444"/>
                    </a:lnTo>
                    <a:lnTo>
                      <a:pt x="154" y="19141"/>
                    </a:lnTo>
                    <a:lnTo>
                      <a:pt x="2383" y="19785"/>
                    </a:lnTo>
                    <a:lnTo>
                      <a:pt x="2690" y="21190"/>
                    </a:lnTo>
                    <a:lnTo>
                      <a:pt x="6764" y="21600"/>
                    </a:lnTo>
                    <a:lnTo>
                      <a:pt x="7456" y="21307"/>
                    </a:lnTo>
                    <a:lnTo>
                      <a:pt x="5073" y="18849"/>
                    </a:lnTo>
                    <a:lnTo>
                      <a:pt x="4920" y="16332"/>
                    </a:lnTo>
                    <a:lnTo>
                      <a:pt x="6918" y="13288"/>
                    </a:lnTo>
                    <a:lnTo>
                      <a:pt x="8763" y="9951"/>
                    </a:lnTo>
                    <a:lnTo>
                      <a:pt x="12530" y="6673"/>
                    </a:lnTo>
                    <a:lnTo>
                      <a:pt x="16373" y="4859"/>
                    </a:lnTo>
                    <a:lnTo>
                      <a:pt x="20754" y="2927"/>
                    </a:lnTo>
                    <a:lnTo>
                      <a:pt x="21600" y="1639"/>
                    </a:lnTo>
                    <a:lnTo>
                      <a:pt x="20754" y="0"/>
                    </a:lnTo>
                    <a:lnTo>
                      <a:pt x="18372" y="527"/>
                    </a:lnTo>
                    <a:lnTo>
                      <a:pt x="16219" y="2049"/>
                    </a:lnTo>
                    <a:lnTo>
                      <a:pt x="12145" y="2751"/>
                    </a:lnTo>
                    <a:lnTo>
                      <a:pt x="7994" y="5268"/>
                    </a:lnTo>
                    <a:lnTo>
                      <a:pt x="5073" y="7317"/>
                    </a:lnTo>
                    <a:lnTo>
                      <a:pt x="5458" y="8839"/>
                    </a:lnTo>
                    <a:lnTo>
                      <a:pt x="2537" y="11941"/>
                    </a:lnTo>
                    <a:lnTo>
                      <a:pt x="3613" y="12351"/>
                    </a:lnTo>
                    <a:lnTo>
                      <a:pt x="1307" y="15102"/>
                    </a:lnTo>
                    <a:lnTo>
                      <a:pt x="1307" y="16917"/>
                    </a:lnTo>
                    <a:close/>
                  </a:path>
                </a:pathLst>
              </a:custGeom>
              <a:solidFill>
                <a:srgbClr val="D8E3E9"/>
              </a:solidFill>
              <a:ln w="3175" cap="rnd">
                <a:solidFill>
                  <a:srgbClr val="F8FAF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17659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latin typeface="+mj-lt"/>
                </a:endParaRPr>
              </a:p>
            </p:txBody>
          </p:sp>
          <p:sp>
            <p:nvSpPr>
              <p:cNvPr id="2967" name="Shape 2967"/>
              <p:cNvSpPr/>
              <p:nvPr/>
            </p:nvSpPr>
            <p:spPr>
              <a:xfrm>
                <a:off x="1427497" y="91932"/>
                <a:ext cx="270689" cy="222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98" y="16386"/>
                    </a:moveTo>
                    <a:lnTo>
                      <a:pt x="8558" y="21600"/>
                    </a:lnTo>
                    <a:lnTo>
                      <a:pt x="12430" y="18124"/>
                    </a:lnTo>
                    <a:lnTo>
                      <a:pt x="12838" y="14152"/>
                    </a:lnTo>
                    <a:lnTo>
                      <a:pt x="15894" y="12414"/>
                    </a:lnTo>
                    <a:lnTo>
                      <a:pt x="20174" y="8690"/>
                    </a:lnTo>
                    <a:lnTo>
                      <a:pt x="21600" y="5214"/>
                    </a:lnTo>
                    <a:lnTo>
                      <a:pt x="16709" y="0"/>
                    </a:lnTo>
                    <a:lnTo>
                      <a:pt x="13449" y="3972"/>
                    </a:lnTo>
                    <a:lnTo>
                      <a:pt x="12023" y="9931"/>
                    </a:lnTo>
                    <a:lnTo>
                      <a:pt x="11004" y="3476"/>
                    </a:lnTo>
                    <a:lnTo>
                      <a:pt x="6113" y="3476"/>
                    </a:lnTo>
                    <a:lnTo>
                      <a:pt x="0" y="7697"/>
                    </a:lnTo>
                    <a:lnTo>
                      <a:pt x="7132" y="8690"/>
                    </a:lnTo>
                    <a:lnTo>
                      <a:pt x="5298" y="16386"/>
                    </a:lnTo>
                    <a:close/>
                  </a:path>
                </a:pathLst>
              </a:custGeom>
              <a:solidFill>
                <a:srgbClr val="D8E3E9"/>
              </a:solidFill>
              <a:ln w="3175" cap="rnd">
                <a:solidFill>
                  <a:srgbClr val="F8FAF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17659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latin typeface="+mj-lt"/>
                </a:endParaRPr>
              </a:p>
            </p:txBody>
          </p:sp>
          <p:sp>
            <p:nvSpPr>
              <p:cNvPr id="2968" name="Shape 2968"/>
              <p:cNvSpPr/>
              <p:nvPr/>
            </p:nvSpPr>
            <p:spPr>
              <a:xfrm>
                <a:off x="-1" y="158327"/>
                <a:ext cx="702259" cy="822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23" y="16368"/>
                    </a:moveTo>
                    <a:lnTo>
                      <a:pt x="15473" y="18246"/>
                    </a:lnTo>
                    <a:lnTo>
                      <a:pt x="13196" y="17173"/>
                    </a:lnTo>
                    <a:lnTo>
                      <a:pt x="13981" y="15898"/>
                    </a:lnTo>
                    <a:lnTo>
                      <a:pt x="13196" y="14154"/>
                    </a:lnTo>
                    <a:lnTo>
                      <a:pt x="15788" y="13148"/>
                    </a:lnTo>
                    <a:lnTo>
                      <a:pt x="16416" y="15093"/>
                    </a:lnTo>
                    <a:lnTo>
                      <a:pt x="18223" y="16368"/>
                    </a:lnTo>
                    <a:close/>
                    <a:moveTo>
                      <a:pt x="9897" y="6037"/>
                    </a:moveTo>
                    <a:lnTo>
                      <a:pt x="14138" y="10330"/>
                    </a:lnTo>
                    <a:lnTo>
                      <a:pt x="10996" y="12544"/>
                    </a:lnTo>
                    <a:lnTo>
                      <a:pt x="10211" y="16368"/>
                    </a:lnTo>
                    <a:lnTo>
                      <a:pt x="9111" y="17307"/>
                    </a:lnTo>
                    <a:lnTo>
                      <a:pt x="8561" y="21399"/>
                    </a:lnTo>
                    <a:lnTo>
                      <a:pt x="6912" y="21600"/>
                    </a:lnTo>
                    <a:lnTo>
                      <a:pt x="4320" y="18581"/>
                    </a:lnTo>
                    <a:lnTo>
                      <a:pt x="5420" y="16837"/>
                    </a:lnTo>
                    <a:lnTo>
                      <a:pt x="3535" y="15429"/>
                    </a:lnTo>
                    <a:lnTo>
                      <a:pt x="943" y="10800"/>
                    </a:lnTo>
                    <a:lnTo>
                      <a:pt x="0" y="6373"/>
                    </a:lnTo>
                    <a:lnTo>
                      <a:pt x="3535" y="4092"/>
                    </a:lnTo>
                    <a:lnTo>
                      <a:pt x="4084" y="6373"/>
                    </a:lnTo>
                    <a:lnTo>
                      <a:pt x="5969" y="6171"/>
                    </a:lnTo>
                    <a:lnTo>
                      <a:pt x="6519" y="4092"/>
                    </a:lnTo>
                    <a:lnTo>
                      <a:pt x="8404" y="3824"/>
                    </a:lnTo>
                    <a:lnTo>
                      <a:pt x="9897" y="6037"/>
                    </a:lnTo>
                    <a:close/>
                    <a:moveTo>
                      <a:pt x="19165" y="1610"/>
                    </a:moveTo>
                    <a:lnTo>
                      <a:pt x="21600" y="3824"/>
                    </a:lnTo>
                    <a:lnTo>
                      <a:pt x="19715" y="7111"/>
                    </a:lnTo>
                    <a:lnTo>
                      <a:pt x="16023" y="7781"/>
                    </a:lnTo>
                    <a:lnTo>
                      <a:pt x="12253" y="6842"/>
                    </a:lnTo>
                    <a:lnTo>
                      <a:pt x="12096" y="5098"/>
                    </a:lnTo>
                    <a:lnTo>
                      <a:pt x="10211" y="4897"/>
                    </a:lnTo>
                    <a:lnTo>
                      <a:pt x="8797" y="2080"/>
                    </a:lnTo>
                    <a:lnTo>
                      <a:pt x="12881" y="335"/>
                    </a:lnTo>
                    <a:lnTo>
                      <a:pt x="14688" y="1878"/>
                    </a:lnTo>
                    <a:lnTo>
                      <a:pt x="15788" y="0"/>
                    </a:lnTo>
                    <a:lnTo>
                      <a:pt x="19165" y="1610"/>
                    </a:lnTo>
                    <a:close/>
                  </a:path>
                </a:pathLst>
              </a:custGeom>
              <a:solidFill>
                <a:srgbClr val="D8E3E9"/>
              </a:solidFill>
              <a:ln w="3175" cap="rnd">
                <a:solidFill>
                  <a:srgbClr val="F8FAF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17659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2970" name="Shape 2970"/>
            <p:cNvSpPr/>
            <p:nvPr/>
          </p:nvSpPr>
          <p:spPr>
            <a:xfrm>
              <a:off x="13572709" y="7073644"/>
              <a:ext cx="240046" cy="17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81" y="20329"/>
                  </a:moveTo>
                  <a:lnTo>
                    <a:pt x="21600" y="21600"/>
                  </a:lnTo>
                  <a:lnTo>
                    <a:pt x="18843" y="21600"/>
                  </a:lnTo>
                  <a:lnTo>
                    <a:pt x="17923" y="18741"/>
                  </a:lnTo>
                  <a:lnTo>
                    <a:pt x="19991" y="20329"/>
                  </a:lnTo>
                  <a:lnTo>
                    <a:pt x="20681" y="20329"/>
                  </a:lnTo>
                  <a:close/>
                  <a:moveTo>
                    <a:pt x="16315" y="17153"/>
                  </a:moveTo>
                  <a:lnTo>
                    <a:pt x="14706" y="17153"/>
                  </a:lnTo>
                  <a:lnTo>
                    <a:pt x="12409" y="16518"/>
                  </a:lnTo>
                  <a:lnTo>
                    <a:pt x="11260" y="15882"/>
                  </a:lnTo>
                  <a:lnTo>
                    <a:pt x="11949" y="13341"/>
                  </a:lnTo>
                  <a:lnTo>
                    <a:pt x="14017" y="14929"/>
                  </a:lnTo>
                  <a:lnTo>
                    <a:pt x="15626" y="15882"/>
                  </a:lnTo>
                  <a:lnTo>
                    <a:pt x="16315" y="17153"/>
                  </a:lnTo>
                  <a:close/>
                  <a:moveTo>
                    <a:pt x="18843" y="15882"/>
                  </a:moveTo>
                  <a:lnTo>
                    <a:pt x="18383" y="16518"/>
                  </a:lnTo>
                  <a:lnTo>
                    <a:pt x="15626" y="12071"/>
                  </a:lnTo>
                  <a:lnTo>
                    <a:pt x="15166" y="8894"/>
                  </a:lnTo>
                  <a:lnTo>
                    <a:pt x="16315" y="8894"/>
                  </a:lnTo>
                  <a:lnTo>
                    <a:pt x="17923" y="12706"/>
                  </a:lnTo>
                  <a:lnTo>
                    <a:pt x="18843" y="15882"/>
                  </a:lnTo>
                  <a:close/>
                  <a:moveTo>
                    <a:pt x="12409" y="8894"/>
                  </a:moveTo>
                  <a:lnTo>
                    <a:pt x="12409" y="10482"/>
                  </a:lnTo>
                  <a:lnTo>
                    <a:pt x="9651" y="8259"/>
                  </a:lnTo>
                  <a:lnTo>
                    <a:pt x="7583" y="6035"/>
                  </a:lnTo>
                  <a:lnTo>
                    <a:pt x="6434" y="4447"/>
                  </a:lnTo>
                  <a:lnTo>
                    <a:pt x="6894" y="3812"/>
                  </a:lnTo>
                  <a:lnTo>
                    <a:pt x="8732" y="5082"/>
                  </a:lnTo>
                  <a:lnTo>
                    <a:pt x="11260" y="7624"/>
                  </a:lnTo>
                  <a:lnTo>
                    <a:pt x="12409" y="8894"/>
                  </a:lnTo>
                  <a:close/>
                  <a:moveTo>
                    <a:pt x="3677" y="3812"/>
                  </a:moveTo>
                  <a:lnTo>
                    <a:pt x="3217" y="4447"/>
                  </a:lnTo>
                  <a:lnTo>
                    <a:pt x="1609" y="2859"/>
                  </a:lnTo>
                  <a:lnTo>
                    <a:pt x="0" y="635"/>
                  </a:lnTo>
                  <a:lnTo>
                    <a:pt x="0" y="0"/>
                  </a:lnTo>
                  <a:lnTo>
                    <a:pt x="2068" y="2224"/>
                  </a:lnTo>
                  <a:lnTo>
                    <a:pt x="3677" y="381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71" name="Shape 2971"/>
            <p:cNvSpPr/>
            <p:nvPr/>
          </p:nvSpPr>
          <p:spPr>
            <a:xfrm>
              <a:off x="3375940" y="6202844"/>
              <a:ext cx="97042" cy="53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42" y="7200"/>
                  </a:moveTo>
                  <a:lnTo>
                    <a:pt x="14779" y="9257"/>
                  </a:lnTo>
                  <a:lnTo>
                    <a:pt x="18758" y="7200"/>
                  </a:lnTo>
                  <a:lnTo>
                    <a:pt x="20463" y="9257"/>
                  </a:lnTo>
                  <a:lnTo>
                    <a:pt x="21600" y="12343"/>
                  </a:lnTo>
                  <a:lnTo>
                    <a:pt x="20463" y="19543"/>
                  </a:lnTo>
                  <a:lnTo>
                    <a:pt x="20463" y="21600"/>
                  </a:lnTo>
                  <a:lnTo>
                    <a:pt x="14779" y="21600"/>
                  </a:lnTo>
                  <a:lnTo>
                    <a:pt x="10800" y="19543"/>
                  </a:lnTo>
                  <a:lnTo>
                    <a:pt x="7958" y="17486"/>
                  </a:lnTo>
                  <a:lnTo>
                    <a:pt x="2842" y="14400"/>
                  </a:lnTo>
                  <a:lnTo>
                    <a:pt x="0" y="12343"/>
                  </a:lnTo>
                  <a:lnTo>
                    <a:pt x="0" y="9257"/>
                  </a:lnTo>
                  <a:lnTo>
                    <a:pt x="2842" y="5143"/>
                  </a:lnTo>
                  <a:lnTo>
                    <a:pt x="5116" y="2057"/>
                  </a:lnTo>
                  <a:lnTo>
                    <a:pt x="3979" y="2057"/>
                  </a:lnTo>
                  <a:lnTo>
                    <a:pt x="6821" y="0"/>
                  </a:lnTo>
                  <a:lnTo>
                    <a:pt x="9663" y="2057"/>
                  </a:lnTo>
                  <a:lnTo>
                    <a:pt x="10800" y="5143"/>
                  </a:lnTo>
                  <a:lnTo>
                    <a:pt x="13642" y="720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72" name="Shape 2972"/>
            <p:cNvSpPr/>
            <p:nvPr/>
          </p:nvSpPr>
          <p:spPr>
            <a:xfrm>
              <a:off x="8784105" y="6304991"/>
              <a:ext cx="421356" cy="569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1" y="21116"/>
                  </a:moveTo>
                  <a:lnTo>
                    <a:pt x="1178" y="21600"/>
                  </a:lnTo>
                  <a:lnTo>
                    <a:pt x="0" y="20244"/>
                  </a:lnTo>
                  <a:lnTo>
                    <a:pt x="0" y="14432"/>
                  </a:lnTo>
                  <a:lnTo>
                    <a:pt x="1833" y="12883"/>
                  </a:lnTo>
                  <a:lnTo>
                    <a:pt x="2487" y="12204"/>
                  </a:lnTo>
                  <a:lnTo>
                    <a:pt x="3665" y="12204"/>
                  </a:lnTo>
                  <a:lnTo>
                    <a:pt x="5498" y="11236"/>
                  </a:lnTo>
                  <a:lnTo>
                    <a:pt x="8378" y="11042"/>
                  </a:lnTo>
                  <a:lnTo>
                    <a:pt x="14531" y="6490"/>
                  </a:lnTo>
                  <a:lnTo>
                    <a:pt x="15709" y="5037"/>
                  </a:lnTo>
                  <a:lnTo>
                    <a:pt x="17018" y="4165"/>
                  </a:lnTo>
                  <a:lnTo>
                    <a:pt x="17018" y="969"/>
                  </a:lnTo>
                  <a:lnTo>
                    <a:pt x="17673" y="969"/>
                  </a:lnTo>
                  <a:lnTo>
                    <a:pt x="18589" y="678"/>
                  </a:lnTo>
                  <a:lnTo>
                    <a:pt x="19505" y="484"/>
                  </a:lnTo>
                  <a:lnTo>
                    <a:pt x="20684" y="0"/>
                  </a:lnTo>
                  <a:lnTo>
                    <a:pt x="21600" y="0"/>
                  </a:lnTo>
                  <a:lnTo>
                    <a:pt x="21600" y="484"/>
                  </a:lnTo>
                  <a:lnTo>
                    <a:pt x="21338" y="1356"/>
                  </a:lnTo>
                  <a:lnTo>
                    <a:pt x="21338" y="2325"/>
                  </a:lnTo>
                  <a:lnTo>
                    <a:pt x="21076" y="2809"/>
                  </a:lnTo>
                  <a:lnTo>
                    <a:pt x="20422" y="4359"/>
                  </a:lnTo>
                  <a:lnTo>
                    <a:pt x="19113" y="6199"/>
                  </a:lnTo>
                  <a:lnTo>
                    <a:pt x="17935" y="8233"/>
                  </a:lnTo>
                  <a:lnTo>
                    <a:pt x="16102" y="10558"/>
                  </a:lnTo>
                  <a:lnTo>
                    <a:pt x="14269" y="12398"/>
                  </a:lnTo>
                  <a:lnTo>
                    <a:pt x="11782" y="14432"/>
                  </a:lnTo>
                  <a:lnTo>
                    <a:pt x="9556" y="15885"/>
                  </a:lnTo>
                  <a:lnTo>
                    <a:pt x="6415" y="17241"/>
                  </a:lnTo>
                  <a:lnTo>
                    <a:pt x="2095" y="20438"/>
                  </a:lnTo>
                  <a:lnTo>
                    <a:pt x="1571" y="21116"/>
                  </a:lnTo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73" name="Shape 2973"/>
            <p:cNvSpPr/>
            <p:nvPr/>
          </p:nvSpPr>
          <p:spPr>
            <a:xfrm>
              <a:off x="4698737" y="6552698"/>
              <a:ext cx="168542" cy="176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64" y="0"/>
                  </a:moveTo>
                  <a:lnTo>
                    <a:pt x="21600" y="1565"/>
                  </a:lnTo>
                  <a:lnTo>
                    <a:pt x="18655" y="5948"/>
                  </a:lnTo>
                  <a:lnTo>
                    <a:pt x="19309" y="9704"/>
                  </a:lnTo>
                  <a:lnTo>
                    <a:pt x="21600" y="11896"/>
                  </a:lnTo>
                  <a:lnTo>
                    <a:pt x="20945" y="15026"/>
                  </a:lnTo>
                  <a:lnTo>
                    <a:pt x="20291" y="17217"/>
                  </a:lnTo>
                  <a:lnTo>
                    <a:pt x="18655" y="18470"/>
                  </a:lnTo>
                  <a:lnTo>
                    <a:pt x="15382" y="17843"/>
                  </a:lnTo>
                  <a:lnTo>
                    <a:pt x="13091" y="18470"/>
                  </a:lnTo>
                  <a:lnTo>
                    <a:pt x="10800" y="17843"/>
                  </a:lnTo>
                  <a:lnTo>
                    <a:pt x="10145" y="19409"/>
                  </a:lnTo>
                  <a:lnTo>
                    <a:pt x="11782" y="20035"/>
                  </a:lnTo>
                  <a:lnTo>
                    <a:pt x="10800" y="21600"/>
                  </a:lnTo>
                  <a:lnTo>
                    <a:pt x="8509" y="20974"/>
                  </a:lnTo>
                  <a:lnTo>
                    <a:pt x="4582" y="17217"/>
                  </a:lnTo>
                  <a:lnTo>
                    <a:pt x="3927" y="13461"/>
                  </a:lnTo>
                  <a:lnTo>
                    <a:pt x="2291" y="13461"/>
                  </a:lnTo>
                  <a:lnTo>
                    <a:pt x="0" y="10330"/>
                  </a:lnTo>
                  <a:lnTo>
                    <a:pt x="655" y="7513"/>
                  </a:lnTo>
                  <a:lnTo>
                    <a:pt x="655" y="6887"/>
                  </a:lnTo>
                  <a:lnTo>
                    <a:pt x="3927" y="5322"/>
                  </a:lnTo>
                  <a:lnTo>
                    <a:pt x="4582" y="939"/>
                  </a:lnTo>
                  <a:lnTo>
                    <a:pt x="10800" y="1565"/>
                  </a:lnTo>
                  <a:lnTo>
                    <a:pt x="11782" y="939"/>
                  </a:lnTo>
                  <a:lnTo>
                    <a:pt x="16364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74" name="Shape 2974"/>
            <p:cNvSpPr/>
            <p:nvPr/>
          </p:nvSpPr>
          <p:spPr>
            <a:xfrm>
              <a:off x="7796327" y="4456140"/>
              <a:ext cx="237493" cy="109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23" y="0"/>
                  </a:moveTo>
                  <a:lnTo>
                    <a:pt x="11148" y="4521"/>
                  </a:lnTo>
                  <a:lnTo>
                    <a:pt x="13239" y="1005"/>
                  </a:lnTo>
                  <a:lnTo>
                    <a:pt x="14865" y="2512"/>
                  </a:lnTo>
                  <a:lnTo>
                    <a:pt x="17652" y="1005"/>
                  </a:lnTo>
                  <a:lnTo>
                    <a:pt x="21600" y="6028"/>
                  </a:lnTo>
                  <a:lnTo>
                    <a:pt x="20439" y="8540"/>
                  </a:lnTo>
                  <a:lnTo>
                    <a:pt x="19974" y="14065"/>
                  </a:lnTo>
                  <a:lnTo>
                    <a:pt x="18813" y="15572"/>
                  </a:lnTo>
                  <a:lnTo>
                    <a:pt x="14865" y="12056"/>
                  </a:lnTo>
                  <a:lnTo>
                    <a:pt x="13935" y="12056"/>
                  </a:lnTo>
                  <a:lnTo>
                    <a:pt x="12774" y="15572"/>
                  </a:lnTo>
                  <a:lnTo>
                    <a:pt x="11148" y="16577"/>
                  </a:lnTo>
                  <a:lnTo>
                    <a:pt x="10452" y="15572"/>
                  </a:lnTo>
                  <a:lnTo>
                    <a:pt x="8826" y="17581"/>
                  </a:lnTo>
                  <a:lnTo>
                    <a:pt x="7200" y="17581"/>
                  </a:lnTo>
                  <a:lnTo>
                    <a:pt x="6735" y="20093"/>
                  </a:lnTo>
                  <a:lnTo>
                    <a:pt x="3948" y="21600"/>
                  </a:lnTo>
                  <a:lnTo>
                    <a:pt x="2323" y="20093"/>
                  </a:lnTo>
                  <a:lnTo>
                    <a:pt x="0" y="17581"/>
                  </a:lnTo>
                  <a:lnTo>
                    <a:pt x="0" y="12056"/>
                  </a:lnTo>
                  <a:lnTo>
                    <a:pt x="697" y="9544"/>
                  </a:lnTo>
                  <a:lnTo>
                    <a:pt x="2323" y="9544"/>
                  </a:lnTo>
                  <a:lnTo>
                    <a:pt x="3948" y="8540"/>
                  </a:lnTo>
                  <a:lnTo>
                    <a:pt x="3948" y="7033"/>
                  </a:lnTo>
                  <a:lnTo>
                    <a:pt x="4413" y="6028"/>
                  </a:lnTo>
                  <a:lnTo>
                    <a:pt x="5110" y="3516"/>
                  </a:lnTo>
                  <a:lnTo>
                    <a:pt x="5574" y="3516"/>
                  </a:lnTo>
                  <a:lnTo>
                    <a:pt x="6039" y="1005"/>
                  </a:lnTo>
                  <a:lnTo>
                    <a:pt x="7200" y="0"/>
                  </a:lnTo>
                  <a:lnTo>
                    <a:pt x="7897" y="100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75" name="Shape 2975"/>
            <p:cNvSpPr/>
            <p:nvPr/>
          </p:nvSpPr>
          <p:spPr>
            <a:xfrm>
              <a:off x="7663537" y="4619573"/>
              <a:ext cx="122577" cy="8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891"/>
                  </a:moveTo>
                  <a:lnTo>
                    <a:pt x="15300" y="9164"/>
                  </a:lnTo>
                  <a:lnTo>
                    <a:pt x="15300" y="15709"/>
                  </a:lnTo>
                  <a:lnTo>
                    <a:pt x="11700" y="17018"/>
                  </a:lnTo>
                  <a:lnTo>
                    <a:pt x="11700" y="21600"/>
                  </a:lnTo>
                  <a:lnTo>
                    <a:pt x="9900" y="21600"/>
                  </a:lnTo>
                  <a:lnTo>
                    <a:pt x="6750" y="18327"/>
                  </a:lnTo>
                  <a:lnTo>
                    <a:pt x="5400" y="21600"/>
                  </a:lnTo>
                  <a:lnTo>
                    <a:pt x="0" y="21600"/>
                  </a:lnTo>
                  <a:lnTo>
                    <a:pt x="2250" y="20291"/>
                  </a:lnTo>
                  <a:lnTo>
                    <a:pt x="0" y="13745"/>
                  </a:lnTo>
                  <a:lnTo>
                    <a:pt x="1350" y="5891"/>
                  </a:lnTo>
                  <a:lnTo>
                    <a:pt x="7650" y="5891"/>
                  </a:lnTo>
                  <a:lnTo>
                    <a:pt x="10800" y="3273"/>
                  </a:lnTo>
                  <a:lnTo>
                    <a:pt x="17100" y="3273"/>
                  </a:lnTo>
                  <a:lnTo>
                    <a:pt x="18450" y="0"/>
                  </a:lnTo>
                  <a:lnTo>
                    <a:pt x="19350" y="0"/>
                  </a:lnTo>
                  <a:lnTo>
                    <a:pt x="21600" y="589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76" name="Shape 2976"/>
            <p:cNvSpPr/>
            <p:nvPr/>
          </p:nvSpPr>
          <p:spPr>
            <a:xfrm>
              <a:off x="7556282" y="2824350"/>
              <a:ext cx="531163" cy="12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81" y="935"/>
                  </a:moveTo>
                  <a:lnTo>
                    <a:pt x="21081" y="2316"/>
                  </a:lnTo>
                  <a:lnTo>
                    <a:pt x="21081" y="5166"/>
                  </a:lnTo>
                  <a:lnTo>
                    <a:pt x="21600" y="5790"/>
                  </a:lnTo>
                  <a:lnTo>
                    <a:pt x="18900" y="6324"/>
                  </a:lnTo>
                  <a:lnTo>
                    <a:pt x="17135" y="7571"/>
                  </a:lnTo>
                  <a:lnTo>
                    <a:pt x="17446" y="8551"/>
                  </a:lnTo>
                  <a:lnTo>
                    <a:pt x="14746" y="9887"/>
                  </a:lnTo>
                  <a:lnTo>
                    <a:pt x="11527" y="11268"/>
                  </a:lnTo>
                  <a:lnTo>
                    <a:pt x="10281" y="13361"/>
                  </a:lnTo>
                  <a:lnTo>
                    <a:pt x="11527" y="14430"/>
                  </a:lnTo>
                  <a:lnTo>
                    <a:pt x="12981" y="15276"/>
                  </a:lnTo>
                  <a:lnTo>
                    <a:pt x="11527" y="16879"/>
                  </a:lnTo>
                  <a:lnTo>
                    <a:pt x="9762" y="17191"/>
                  </a:lnTo>
                  <a:lnTo>
                    <a:pt x="9035" y="19373"/>
                  </a:lnTo>
                  <a:lnTo>
                    <a:pt x="8100" y="20665"/>
                  </a:lnTo>
                  <a:lnTo>
                    <a:pt x="6127" y="20531"/>
                  </a:lnTo>
                  <a:lnTo>
                    <a:pt x="5088" y="21511"/>
                  </a:lnTo>
                  <a:lnTo>
                    <a:pt x="3219" y="21600"/>
                  </a:lnTo>
                  <a:lnTo>
                    <a:pt x="2700" y="20353"/>
                  </a:lnTo>
                  <a:lnTo>
                    <a:pt x="1246" y="18883"/>
                  </a:lnTo>
                  <a:lnTo>
                    <a:pt x="0" y="16968"/>
                  </a:lnTo>
                  <a:lnTo>
                    <a:pt x="727" y="16122"/>
                  </a:lnTo>
                  <a:lnTo>
                    <a:pt x="1973" y="15187"/>
                  </a:lnTo>
                  <a:lnTo>
                    <a:pt x="2700" y="13494"/>
                  </a:lnTo>
                  <a:lnTo>
                    <a:pt x="1454" y="12737"/>
                  </a:lnTo>
                  <a:lnTo>
                    <a:pt x="1454" y="10644"/>
                  </a:lnTo>
                  <a:lnTo>
                    <a:pt x="2700" y="9174"/>
                  </a:lnTo>
                  <a:lnTo>
                    <a:pt x="4154" y="9174"/>
                  </a:lnTo>
                  <a:lnTo>
                    <a:pt x="4673" y="8551"/>
                  </a:lnTo>
                  <a:lnTo>
                    <a:pt x="4154" y="7883"/>
                  </a:lnTo>
                  <a:lnTo>
                    <a:pt x="6854" y="5567"/>
                  </a:lnTo>
                  <a:lnTo>
                    <a:pt x="8619" y="3474"/>
                  </a:lnTo>
                  <a:lnTo>
                    <a:pt x="9554" y="2093"/>
                  </a:lnTo>
                  <a:lnTo>
                    <a:pt x="11319" y="2227"/>
                  </a:lnTo>
                  <a:lnTo>
                    <a:pt x="11735" y="1069"/>
                  </a:lnTo>
                  <a:lnTo>
                    <a:pt x="14954" y="1381"/>
                  </a:lnTo>
                  <a:lnTo>
                    <a:pt x="15162" y="89"/>
                  </a:lnTo>
                  <a:lnTo>
                    <a:pt x="16200" y="0"/>
                  </a:lnTo>
                  <a:lnTo>
                    <a:pt x="18381" y="93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77" name="Shape 2977"/>
            <p:cNvSpPr/>
            <p:nvPr/>
          </p:nvSpPr>
          <p:spPr>
            <a:xfrm>
              <a:off x="8365793" y="7895923"/>
              <a:ext cx="61411" cy="79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88" y="0"/>
                  </a:moveTo>
                  <a:lnTo>
                    <a:pt x="10779" y="0"/>
                  </a:lnTo>
                  <a:lnTo>
                    <a:pt x="18862" y="1387"/>
                  </a:lnTo>
                  <a:lnTo>
                    <a:pt x="19410" y="3500"/>
                  </a:lnTo>
                  <a:lnTo>
                    <a:pt x="19804" y="3567"/>
                  </a:lnTo>
                  <a:lnTo>
                    <a:pt x="21600" y="10503"/>
                  </a:lnTo>
                  <a:lnTo>
                    <a:pt x="21600" y="15358"/>
                  </a:lnTo>
                  <a:lnTo>
                    <a:pt x="19804" y="20213"/>
                  </a:lnTo>
                  <a:lnTo>
                    <a:pt x="11720" y="21600"/>
                  </a:lnTo>
                  <a:lnTo>
                    <a:pt x="941" y="15358"/>
                  </a:lnTo>
                  <a:lnTo>
                    <a:pt x="941" y="13723"/>
                  </a:lnTo>
                  <a:lnTo>
                    <a:pt x="0" y="13178"/>
                  </a:lnTo>
                  <a:lnTo>
                    <a:pt x="0" y="9710"/>
                  </a:lnTo>
                  <a:lnTo>
                    <a:pt x="4491" y="485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78" name="Shape 2978"/>
            <p:cNvSpPr/>
            <p:nvPr/>
          </p:nvSpPr>
          <p:spPr>
            <a:xfrm>
              <a:off x="7658429" y="5817242"/>
              <a:ext cx="429017" cy="681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39"/>
                  </a:moveTo>
                  <a:lnTo>
                    <a:pt x="21600" y="10679"/>
                  </a:lnTo>
                  <a:lnTo>
                    <a:pt x="19800" y="10517"/>
                  </a:lnTo>
                  <a:lnTo>
                    <a:pt x="18900" y="11649"/>
                  </a:lnTo>
                  <a:lnTo>
                    <a:pt x="18257" y="12378"/>
                  </a:lnTo>
                  <a:lnTo>
                    <a:pt x="18514" y="12782"/>
                  </a:lnTo>
                  <a:lnTo>
                    <a:pt x="18000" y="13187"/>
                  </a:lnTo>
                  <a:lnTo>
                    <a:pt x="18257" y="13753"/>
                  </a:lnTo>
                  <a:lnTo>
                    <a:pt x="17614" y="14319"/>
                  </a:lnTo>
                  <a:lnTo>
                    <a:pt x="17357" y="14724"/>
                  </a:lnTo>
                  <a:lnTo>
                    <a:pt x="18257" y="14724"/>
                  </a:lnTo>
                  <a:lnTo>
                    <a:pt x="18514" y="15290"/>
                  </a:lnTo>
                  <a:lnTo>
                    <a:pt x="18514" y="15856"/>
                  </a:lnTo>
                  <a:lnTo>
                    <a:pt x="19414" y="16422"/>
                  </a:lnTo>
                  <a:lnTo>
                    <a:pt x="19414" y="16584"/>
                  </a:lnTo>
                  <a:lnTo>
                    <a:pt x="18000" y="16989"/>
                  </a:lnTo>
                  <a:lnTo>
                    <a:pt x="16971" y="17393"/>
                  </a:lnTo>
                  <a:lnTo>
                    <a:pt x="15557" y="18930"/>
                  </a:lnTo>
                  <a:lnTo>
                    <a:pt x="13629" y="19497"/>
                  </a:lnTo>
                  <a:lnTo>
                    <a:pt x="11571" y="19335"/>
                  </a:lnTo>
                  <a:lnTo>
                    <a:pt x="10929" y="19497"/>
                  </a:lnTo>
                  <a:lnTo>
                    <a:pt x="11314" y="20063"/>
                  </a:lnTo>
                  <a:lnTo>
                    <a:pt x="10029" y="20467"/>
                  </a:lnTo>
                  <a:lnTo>
                    <a:pt x="9386" y="21034"/>
                  </a:lnTo>
                  <a:lnTo>
                    <a:pt x="6686" y="21438"/>
                  </a:lnTo>
                  <a:lnTo>
                    <a:pt x="6043" y="21196"/>
                  </a:lnTo>
                  <a:lnTo>
                    <a:pt x="5786" y="21196"/>
                  </a:lnTo>
                  <a:lnTo>
                    <a:pt x="5529" y="21438"/>
                  </a:lnTo>
                  <a:lnTo>
                    <a:pt x="3600" y="21600"/>
                  </a:lnTo>
                  <a:lnTo>
                    <a:pt x="3986" y="21196"/>
                  </a:lnTo>
                  <a:lnTo>
                    <a:pt x="3343" y="20225"/>
                  </a:lnTo>
                  <a:lnTo>
                    <a:pt x="3086" y="19658"/>
                  </a:lnTo>
                  <a:lnTo>
                    <a:pt x="2186" y="19497"/>
                  </a:lnTo>
                  <a:lnTo>
                    <a:pt x="900" y="18688"/>
                  </a:lnTo>
                  <a:lnTo>
                    <a:pt x="1157" y="18121"/>
                  </a:lnTo>
                  <a:lnTo>
                    <a:pt x="2443" y="18364"/>
                  </a:lnTo>
                  <a:lnTo>
                    <a:pt x="2700" y="18121"/>
                  </a:lnTo>
                  <a:lnTo>
                    <a:pt x="3986" y="18121"/>
                  </a:lnTo>
                  <a:lnTo>
                    <a:pt x="2700" y="16989"/>
                  </a:lnTo>
                  <a:lnTo>
                    <a:pt x="3086" y="16018"/>
                  </a:lnTo>
                  <a:lnTo>
                    <a:pt x="2186" y="14319"/>
                  </a:lnTo>
                  <a:lnTo>
                    <a:pt x="2186" y="13753"/>
                  </a:lnTo>
                  <a:lnTo>
                    <a:pt x="900" y="13753"/>
                  </a:lnTo>
                  <a:lnTo>
                    <a:pt x="900" y="12782"/>
                  </a:lnTo>
                  <a:lnTo>
                    <a:pt x="0" y="12378"/>
                  </a:lnTo>
                  <a:lnTo>
                    <a:pt x="900" y="10517"/>
                  </a:lnTo>
                  <a:lnTo>
                    <a:pt x="3600" y="9384"/>
                  </a:lnTo>
                  <a:lnTo>
                    <a:pt x="3600" y="7604"/>
                  </a:lnTo>
                  <a:lnTo>
                    <a:pt x="4629" y="4773"/>
                  </a:lnTo>
                  <a:lnTo>
                    <a:pt x="4886" y="4207"/>
                  </a:lnTo>
                  <a:lnTo>
                    <a:pt x="3986" y="3560"/>
                  </a:lnTo>
                  <a:lnTo>
                    <a:pt x="3986" y="3236"/>
                  </a:lnTo>
                  <a:lnTo>
                    <a:pt x="3343" y="2831"/>
                  </a:lnTo>
                  <a:lnTo>
                    <a:pt x="2700" y="728"/>
                  </a:lnTo>
                  <a:lnTo>
                    <a:pt x="4886" y="0"/>
                  </a:lnTo>
                  <a:lnTo>
                    <a:pt x="13114" y="2670"/>
                  </a:lnTo>
                  <a:lnTo>
                    <a:pt x="21600" y="5339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79" name="Shape 2979"/>
            <p:cNvSpPr/>
            <p:nvPr/>
          </p:nvSpPr>
          <p:spPr>
            <a:xfrm>
              <a:off x="12267789" y="7145146"/>
              <a:ext cx="97041" cy="43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8" y="15247"/>
                  </a:moveTo>
                  <a:lnTo>
                    <a:pt x="1137" y="21600"/>
                  </a:lnTo>
                  <a:lnTo>
                    <a:pt x="1137" y="15247"/>
                  </a:lnTo>
                  <a:lnTo>
                    <a:pt x="0" y="12706"/>
                  </a:lnTo>
                  <a:lnTo>
                    <a:pt x="1137" y="6353"/>
                  </a:lnTo>
                  <a:lnTo>
                    <a:pt x="9095" y="3812"/>
                  </a:lnTo>
                  <a:lnTo>
                    <a:pt x="14779" y="0"/>
                  </a:lnTo>
                  <a:lnTo>
                    <a:pt x="21600" y="0"/>
                  </a:lnTo>
                  <a:lnTo>
                    <a:pt x="18758" y="6353"/>
                  </a:lnTo>
                  <a:lnTo>
                    <a:pt x="7958" y="15247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80" name="Shape 2980"/>
            <p:cNvSpPr/>
            <p:nvPr/>
          </p:nvSpPr>
          <p:spPr>
            <a:xfrm>
              <a:off x="7410725" y="5145628"/>
              <a:ext cx="163436" cy="349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12" y="315"/>
                  </a:moveTo>
                  <a:lnTo>
                    <a:pt x="14512" y="2207"/>
                  </a:lnTo>
                  <a:lnTo>
                    <a:pt x="19238" y="1104"/>
                  </a:lnTo>
                  <a:lnTo>
                    <a:pt x="19238" y="1419"/>
                  </a:lnTo>
                  <a:lnTo>
                    <a:pt x="16875" y="3311"/>
                  </a:lnTo>
                  <a:lnTo>
                    <a:pt x="16875" y="4415"/>
                  </a:lnTo>
                  <a:lnTo>
                    <a:pt x="18225" y="5203"/>
                  </a:lnTo>
                  <a:lnTo>
                    <a:pt x="17550" y="8199"/>
                  </a:lnTo>
                  <a:lnTo>
                    <a:pt x="14512" y="9618"/>
                  </a:lnTo>
                  <a:lnTo>
                    <a:pt x="15187" y="11194"/>
                  </a:lnTo>
                  <a:lnTo>
                    <a:pt x="18225" y="11194"/>
                  </a:lnTo>
                  <a:lnTo>
                    <a:pt x="19238" y="12613"/>
                  </a:lnTo>
                  <a:lnTo>
                    <a:pt x="21600" y="13401"/>
                  </a:lnTo>
                  <a:lnTo>
                    <a:pt x="20925" y="15609"/>
                  </a:lnTo>
                  <a:lnTo>
                    <a:pt x="18225" y="16397"/>
                  </a:lnTo>
                  <a:lnTo>
                    <a:pt x="16875" y="17185"/>
                  </a:lnTo>
                  <a:lnTo>
                    <a:pt x="12825" y="18604"/>
                  </a:lnTo>
                  <a:lnTo>
                    <a:pt x="13500" y="19708"/>
                  </a:lnTo>
                  <a:lnTo>
                    <a:pt x="12825" y="20812"/>
                  </a:lnTo>
                  <a:lnTo>
                    <a:pt x="10463" y="21600"/>
                  </a:lnTo>
                  <a:lnTo>
                    <a:pt x="8100" y="16397"/>
                  </a:lnTo>
                  <a:lnTo>
                    <a:pt x="4725" y="15293"/>
                  </a:lnTo>
                  <a:lnTo>
                    <a:pt x="4725" y="14505"/>
                  </a:lnTo>
                  <a:lnTo>
                    <a:pt x="675" y="12613"/>
                  </a:lnTo>
                  <a:lnTo>
                    <a:pt x="0" y="10406"/>
                  </a:lnTo>
                  <a:lnTo>
                    <a:pt x="3375" y="8514"/>
                  </a:lnTo>
                  <a:lnTo>
                    <a:pt x="4725" y="5991"/>
                  </a:lnTo>
                  <a:lnTo>
                    <a:pt x="3375" y="2996"/>
                  </a:lnTo>
                  <a:lnTo>
                    <a:pt x="4725" y="1419"/>
                  </a:lnTo>
                  <a:lnTo>
                    <a:pt x="11137" y="0"/>
                  </a:lnTo>
                  <a:lnTo>
                    <a:pt x="14512" y="31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81" name="Shape 2981"/>
            <p:cNvSpPr/>
            <p:nvPr/>
          </p:nvSpPr>
          <p:spPr>
            <a:xfrm>
              <a:off x="8176823" y="4890262"/>
              <a:ext cx="773761" cy="334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75" y="3133"/>
                  </a:moveTo>
                  <a:lnTo>
                    <a:pt x="14186" y="4287"/>
                  </a:lnTo>
                  <a:lnTo>
                    <a:pt x="15541" y="3957"/>
                  </a:lnTo>
                  <a:lnTo>
                    <a:pt x="16539" y="3957"/>
                  </a:lnTo>
                  <a:lnTo>
                    <a:pt x="17893" y="2473"/>
                  </a:lnTo>
                  <a:lnTo>
                    <a:pt x="19105" y="1979"/>
                  </a:lnTo>
                  <a:lnTo>
                    <a:pt x="20246" y="3957"/>
                  </a:lnTo>
                  <a:lnTo>
                    <a:pt x="20459" y="5111"/>
                  </a:lnTo>
                  <a:lnTo>
                    <a:pt x="20246" y="6760"/>
                  </a:lnTo>
                  <a:lnTo>
                    <a:pt x="21101" y="7420"/>
                  </a:lnTo>
                  <a:lnTo>
                    <a:pt x="21600" y="8574"/>
                  </a:lnTo>
                  <a:lnTo>
                    <a:pt x="20745" y="9893"/>
                  </a:lnTo>
                  <a:lnTo>
                    <a:pt x="21101" y="13685"/>
                  </a:lnTo>
                  <a:lnTo>
                    <a:pt x="20958" y="14510"/>
                  </a:lnTo>
                  <a:lnTo>
                    <a:pt x="21457" y="17313"/>
                  </a:lnTo>
                  <a:lnTo>
                    <a:pt x="21101" y="17643"/>
                  </a:lnTo>
                  <a:lnTo>
                    <a:pt x="20602" y="16818"/>
                  </a:lnTo>
                  <a:lnTo>
                    <a:pt x="19248" y="16489"/>
                  </a:lnTo>
                  <a:lnTo>
                    <a:pt x="18749" y="17313"/>
                  </a:lnTo>
                  <a:lnTo>
                    <a:pt x="17394" y="17643"/>
                  </a:lnTo>
                  <a:lnTo>
                    <a:pt x="16895" y="17643"/>
                  </a:lnTo>
                  <a:lnTo>
                    <a:pt x="15541" y="18797"/>
                  </a:lnTo>
                  <a:lnTo>
                    <a:pt x="14543" y="18797"/>
                  </a:lnTo>
                  <a:lnTo>
                    <a:pt x="14044" y="17973"/>
                  </a:lnTo>
                  <a:lnTo>
                    <a:pt x="12689" y="19127"/>
                  </a:lnTo>
                  <a:lnTo>
                    <a:pt x="12333" y="18467"/>
                  </a:lnTo>
                  <a:lnTo>
                    <a:pt x="12190" y="20281"/>
                  </a:lnTo>
                  <a:lnTo>
                    <a:pt x="11976" y="20776"/>
                  </a:lnTo>
                  <a:lnTo>
                    <a:pt x="11691" y="21600"/>
                  </a:lnTo>
                  <a:lnTo>
                    <a:pt x="11192" y="20281"/>
                  </a:lnTo>
                  <a:lnTo>
                    <a:pt x="11691" y="18797"/>
                  </a:lnTo>
                  <a:lnTo>
                    <a:pt x="10978" y="19127"/>
                  </a:lnTo>
                  <a:lnTo>
                    <a:pt x="9980" y="18467"/>
                  </a:lnTo>
                  <a:lnTo>
                    <a:pt x="9125" y="20281"/>
                  </a:lnTo>
                  <a:lnTo>
                    <a:pt x="7485" y="20776"/>
                  </a:lnTo>
                  <a:lnTo>
                    <a:pt x="6416" y="18797"/>
                  </a:lnTo>
                  <a:lnTo>
                    <a:pt x="5275" y="18797"/>
                  </a:lnTo>
                  <a:lnTo>
                    <a:pt x="4919" y="20281"/>
                  </a:lnTo>
                  <a:lnTo>
                    <a:pt x="4277" y="20776"/>
                  </a:lnTo>
                  <a:lnTo>
                    <a:pt x="3065" y="18797"/>
                  </a:lnTo>
                  <a:lnTo>
                    <a:pt x="1853" y="18797"/>
                  </a:lnTo>
                  <a:lnTo>
                    <a:pt x="1069" y="15664"/>
                  </a:lnTo>
                  <a:lnTo>
                    <a:pt x="356" y="13685"/>
                  </a:lnTo>
                  <a:lnTo>
                    <a:pt x="855" y="11047"/>
                  </a:lnTo>
                  <a:lnTo>
                    <a:pt x="0" y="9398"/>
                  </a:lnTo>
                  <a:lnTo>
                    <a:pt x="1354" y="6266"/>
                  </a:lnTo>
                  <a:lnTo>
                    <a:pt x="3208" y="5936"/>
                  </a:lnTo>
                  <a:lnTo>
                    <a:pt x="3564" y="3627"/>
                  </a:lnTo>
                  <a:lnTo>
                    <a:pt x="5917" y="3957"/>
                  </a:lnTo>
                  <a:lnTo>
                    <a:pt x="7271" y="1649"/>
                  </a:lnTo>
                  <a:lnTo>
                    <a:pt x="8626" y="824"/>
                  </a:lnTo>
                  <a:lnTo>
                    <a:pt x="10479" y="495"/>
                  </a:lnTo>
                  <a:lnTo>
                    <a:pt x="12475" y="3133"/>
                  </a:lnTo>
                  <a:close/>
                  <a:moveTo>
                    <a:pt x="1212" y="5111"/>
                  </a:moveTo>
                  <a:lnTo>
                    <a:pt x="356" y="7090"/>
                  </a:lnTo>
                  <a:lnTo>
                    <a:pt x="0" y="5606"/>
                  </a:lnTo>
                  <a:lnTo>
                    <a:pt x="0" y="4782"/>
                  </a:lnTo>
                  <a:lnTo>
                    <a:pt x="214" y="4287"/>
                  </a:lnTo>
                  <a:lnTo>
                    <a:pt x="713" y="1979"/>
                  </a:lnTo>
                  <a:lnTo>
                    <a:pt x="0" y="1154"/>
                  </a:lnTo>
                  <a:lnTo>
                    <a:pt x="1212" y="0"/>
                  </a:lnTo>
                  <a:lnTo>
                    <a:pt x="2210" y="824"/>
                  </a:lnTo>
                  <a:lnTo>
                    <a:pt x="2424" y="1979"/>
                  </a:lnTo>
                  <a:lnTo>
                    <a:pt x="3422" y="3133"/>
                  </a:lnTo>
                  <a:lnTo>
                    <a:pt x="3208" y="3957"/>
                  </a:lnTo>
                  <a:lnTo>
                    <a:pt x="1711" y="3957"/>
                  </a:lnTo>
                  <a:lnTo>
                    <a:pt x="1212" y="511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82" name="Shape 2982"/>
            <p:cNvSpPr/>
            <p:nvPr/>
          </p:nvSpPr>
          <p:spPr>
            <a:xfrm>
              <a:off x="12068603" y="5725310"/>
              <a:ext cx="71504" cy="15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3" y="16475"/>
                  </a:moveTo>
                  <a:lnTo>
                    <a:pt x="6943" y="21600"/>
                  </a:lnTo>
                  <a:lnTo>
                    <a:pt x="0" y="16475"/>
                  </a:lnTo>
                  <a:lnTo>
                    <a:pt x="0" y="11349"/>
                  </a:lnTo>
                  <a:lnTo>
                    <a:pt x="6943" y="5125"/>
                  </a:lnTo>
                  <a:lnTo>
                    <a:pt x="16200" y="0"/>
                  </a:lnTo>
                  <a:lnTo>
                    <a:pt x="21600" y="2563"/>
                  </a:lnTo>
                  <a:lnTo>
                    <a:pt x="20057" y="6224"/>
                  </a:lnTo>
                  <a:lnTo>
                    <a:pt x="12343" y="16475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83" name="Shape 2983"/>
            <p:cNvSpPr/>
            <p:nvPr/>
          </p:nvSpPr>
          <p:spPr>
            <a:xfrm>
              <a:off x="8015942" y="4274830"/>
              <a:ext cx="743118" cy="495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29" y="0"/>
                  </a:moveTo>
                  <a:lnTo>
                    <a:pt x="14697" y="1560"/>
                  </a:lnTo>
                  <a:lnTo>
                    <a:pt x="14401" y="2115"/>
                  </a:lnTo>
                  <a:cubicBezTo>
                    <a:pt x="14450" y="2374"/>
                    <a:pt x="14498" y="2635"/>
                    <a:pt x="14548" y="2894"/>
                  </a:cubicBezTo>
                  <a:lnTo>
                    <a:pt x="15440" y="3117"/>
                  </a:lnTo>
                  <a:lnTo>
                    <a:pt x="15958" y="4454"/>
                  </a:lnTo>
                  <a:lnTo>
                    <a:pt x="15958" y="5011"/>
                  </a:lnTo>
                  <a:lnTo>
                    <a:pt x="17369" y="6013"/>
                  </a:lnTo>
                  <a:lnTo>
                    <a:pt x="18408" y="5566"/>
                  </a:lnTo>
                  <a:lnTo>
                    <a:pt x="19077" y="6791"/>
                  </a:lnTo>
                  <a:lnTo>
                    <a:pt x="19818" y="6791"/>
                  </a:lnTo>
                  <a:lnTo>
                    <a:pt x="21600" y="7683"/>
                  </a:lnTo>
                  <a:lnTo>
                    <a:pt x="21600" y="8463"/>
                  </a:lnTo>
                  <a:lnTo>
                    <a:pt x="21006" y="9798"/>
                  </a:lnTo>
                  <a:cubicBezTo>
                    <a:pt x="21129" y="10318"/>
                    <a:pt x="21254" y="10837"/>
                    <a:pt x="21378" y="11357"/>
                  </a:cubicBezTo>
                  <a:cubicBezTo>
                    <a:pt x="21328" y="11692"/>
                    <a:pt x="21278" y="12025"/>
                    <a:pt x="21228" y="12360"/>
                  </a:cubicBezTo>
                  <a:lnTo>
                    <a:pt x="20356" y="12593"/>
                  </a:lnTo>
                  <a:cubicBezTo>
                    <a:pt x="20261" y="13085"/>
                    <a:pt x="19775" y="13344"/>
                    <a:pt x="19680" y="13837"/>
                  </a:cubicBezTo>
                  <a:lnTo>
                    <a:pt x="19446" y="14474"/>
                  </a:lnTo>
                  <a:lnTo>
                    <a:pt x="18408" y="14697"/>
                  </a:lnTo>
                  <a:lnTo>
                    <a:pt x="17518" y="15587"/>
                  </a:lnTo>
                  <a:lnTo>
                    <a:pt x="16479" y="15587"/>
                  </a:lnTo>
                  <a:lnTo>
                    <a:pt x="15440" y="16589"/>
                  </a:lnTo>
                  <a:lnTo>
                    <a:pt x="15440" y="18148"/>
                  </a:lnTo>
                  <a:lnTo>
                    <a:pt x="16107" y="18928"/>
                  </a:lnTo>
                  <a:lnTo>
                    <a:pt x="17369" y="18706"/>
                  </a:lnTo>
                  <a:cubicBezTo>
                    <a:pt x="17295" y="18965"/>
                    <a:pt x="17220" y="19226"/>
                    <a:pt x="17146" y="19485"/>
                  </a:cubicBezTo>
                  <a:lnTo>
                    <a:pt x="15736" y="20040"/>
                  </a:lnTo>
                  <a:lnTo>
                    <a:pt x="14178" y="21600"/>
                  </a:lnTo>
                  <a:lnTo>
                    <a:pt x="13509" y="20820"/>
                  </a:lnTo>
                  <a:cubicBezTo>
                    <a:pt x="13558" y="20449"/>
                    <a:pt x="13608" y="20079"/>
                    <a:pt x="13658" y="19708"/>
                  </a:cubicBezTo>
                  <a:lnTo>
                    <a:pt x="12470" y="18928"/>
                  </a:lnTo>
                  <a:cubicBezTo>
                    <a:pt x="12519" y="18779"/>
                    <a:pt x="12569" y="18632"/>
                    <a:pt x="12619" y="18483"/>
                  </a:cubicBezTo>
                  <a:lnTo>
                    <a:pt x="13658" y="17703"/>
                  </a:lnTo>
                  <a:lnTo>
                    <a:pt x="13509" y="17146"/>
                  </a:lnTo>
                  <a:lnTo>
                    <a:pt x="11580" y="16366"/>
                  </a:lnTo>
                  <a:lnTo>
                    <a:pt x="11580" y="15587"/>
                  </a:lnTo>
                  <a:lnTo>
                    <a:pt x="10318" y="15811"/>
                  </a:lnTo>
                  <a:cubicBezTo>
                    <a:pt x="10146" y="16256"/>
                    <a:pt x="9971" y="16701"/>
                    <a:pt x="9798" y="17146"/>
                  </a:cubicBezTo>
                  <a:lnTo>
                    <a:pt x="8908" y="19263"/>
                  </a:lnTo>
                  <a:lnTo>
                    <a:pt x="8387" y="18706"/>
                  </a:lnTo>
                  <a:lnTo>
                    <a:pt x="7869" y="18928"/>
                  </a:lnTo>
                  <a:lnTo>
                    <a:pt x="7348" y="18706"/>
                  </a:lnTo>
                  <a:cubicBezTo>
                    <a:pt x="7398" y="18632"/>
                    <a:pt x="7448" y="18557"/>
                    <a:pt x="7497" y="18483"/>
                  </a:cubicBezTo>
                  <a:cubicBezTo>
                    <a:pt x="7620" y="18112"/>
                    <a:pt x="7746" y="17740"/>
                    <a:pt x="7869" y="17369"/>
                  </a:cubicBezTo>
                  <a:lnTo>
                    <a:pt x="8238" y="16589"/>
                  </a:lnTo>
                  <a:cubicBezTo>
                    <a:pt x="8165" y="16403"/>
                    <a:pt x="8089" y="16219"/>
                    <a:pt x="8016" y="16034"/>
                  </a:cubicBezTo>
                  <a:lnTo>
                    <a:pt x="8387" y="16034"/>
                  </a:lnTo>
                  <a:lnTo>
                    <a:pt x="8387" y="16366"/>
                  </a:lnTo>
                  <a:lnTo>
                    <a:pt x="9130" y="16366"/>
                  </a:lnTo>
                  <a:cubicBezTo>
                    <a:pt x="9230" y="16256"/>
                    <a:pt x="9327" y="16144"/>
                    <a:pt x="9426" y="16034"/>
                  </a:cubicBezTo>
                  <a:cubicBezTo>
                    <a:pt x="9377" y="15960"/>
                    <a:pt x="9329" y="15885"/>
                    <a:pt x="9279" y="15811"/>
                  </a:cubicBezTo>
                  <a:lnTo>
                    <a:pt x="9426" y="15587"/>
                  </a:lnTo>
                  <a:lnTo>
                    <a:pt x="8908" y="14697"/>
                  </a:lnTo>
                  <a:cubicBezTo>
                    <a:pt x="8858" y="14362"/>
                    <a:pt x="8808" y="14029"/>
                    <a:pt x="8759" y="13694"/>
                  </a:cubicBezTo>
                  <a:lnTo>
                    <a:pt x="8387" y="13472"/>
                  </a:lnTo>
                  <a:lnTo>
                    <a:pt x="8387" y="12360"/>
                  </a:lnTo>
                  <a:lnTo>
                    <a:pt x="7869" y="11802"/>
                  </a:lnTo>
                  <a:lnTo>
                    <a:pt x="7348" y="11580"/>
                  </a:lnTo>
                  <a:lnTo>
                    <a:pt x="6458" y="10800"/>
                  </a:lnTo>
                  <a:lnTo>
                    <a:pt x="5566" y="11022"/>
                  </a:lnTo>
                  <a:cubicBezTo>
                    <a:pt x="5517" y="11208"/>
                    <a:pt x="5469" y="11394"/>
                    <a:pt x="5419" y="11580"/>
                  </a:cubicBezTo>
                  <a:lnTo>
                    <a:pt x="4899" y="11580"/>
                  </a:lnTo>
                  <a:lnTo>
                    <a:pt x="4527" y="12137"/>
                  </a:lnTo>
                  <a:lnTo>
                    <a:pt x="3637" y="12360"/>
                  </a:lnTo>
                  <a:lnTo>
                    <a:pt x="3339" y="12692"/>
                  </a:lnTo>
                  <a:lnTo>
                    <a:pt x="2745" y="12137"/>
                  </a:lnTo>
                  <a:lnTo>
                    <a:pt x="1929" y="12137"/>
                  </a:lnTo>
                  <a:lnTo>
                    <a:pt x="1188" y="11802"/>
                  </a:lnTo>
                  <a:lnTo>
                    <a:pt x="667" y="12360"/>
                  </a:lnTo>
                  <a:lnTo>
                    <a:pt x="667" y="11580"/>
                  </a:lnTo>
                  <a:lnTo>
                    <a:pt x="0" y="10800"/>
                  </a:lnTo>
                  <a:cubicBezTo>
                    <a:pt x="50" y="10465"/>
                    <a:pt x="99" y="10133"/>
                    <a:pt x="149" y="9798"/>
                  </a:cubicBezTo>
                  <a:lnTo>
                    <a:pt x="521" y="9240"/>
                  </a:lnTo>
                  <a:lnTo>
                    <a:pt x="816" y="9240"/>
                  </a:lnTo>
                  <a:cubicBezTo>
                    <a:pt x="717" y="8796"/>
                    <a:pt x="620" y="8351"/>
                    <a:pt x="521" y="7906"/>
                  </a:cubicBezTo>
                  <a:lnTo>
                    <a:pt x="1560" y="5789"/>
                  </a:lnTo>
                  <a:lnTo>
                    <a:pt x="2078" y="5234"/>
                  </a:lnTo>
                  <a:lnTo>
                    <a:pt x="2227" y="4787"/>
                  </a:lnTo>
                  <a:cubicBezTo>
                    <a:pt x="2054" y="3897"/>
                    <a:pt x="1879" y="3005"/>
                    <a:pt x="1706" y="2115"/>
                  </a:cubicBezTo>
                  <a:lnTo>
                    <a:pt x="2227" y="2115"/>
                  </a:lnTo>
                  <a:lnTo>
                    <a:pt x="2970" y="1337"/>
                  </a:lnTo>
                  <a:lnTo>
                    <a:pt x="3860" y="1002"/>
                  </a:lnTo>
                  <a:lnTo>
                    <a:pt x="5048" y="1337"/>
                  </a:lnTo>
                  <a:lnTo>
                    <a:pt x="6458" y="2115"/>
                  </a:lnTo>
                  <a:lnTo>
                    <a:pt x="7348" y="2115"/>
                  </a:lnTo>
                  <a:lnTo>
                    <a:pt x="7720" y="2672"/>
                  </a:lnTo>
                  <a:lnTo>
                    <a:pt x="8238" y="2115"/>
                  </a:lnTo>
                  <a:lnTo>
                    <a:pt x="8536" y="2672"/>
                  </a:lnTo>
                  <a:lnTo>
                    <a:pt x="9649" y="2672"/>
                  </a:lnTo>
                  <a:lnTo>
                    <a:pt x="10169" y="2894"/>
                  </a:lnTo>
                  <a:lnTo>
                    <a:pt x="10169" y="1337"/>
                  </a:lnTo>
                  <a:lnTo>
                    <a:pt x="10541" y="780"/>
                  </a:lnTo>
                  <a:lnTo>
                    <a:pt x="11580" y="557"/>
                  </a:lnTo>
                  <a:lnTo>
                    <a:pt x="12098" y="780"/>
                  </a:lnTo>
                  <a:cubicBezTo>
                    <a:pt x="12148" y="521"/>
                    <a:pt x="12198" y="259"/>
                    <a:pt x="12247" y="0"/>
                  </a:cubicBezTo>
                  <a:lnTo>
                    <a:pt x="14029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84" name="Shape 2984"/>
            <p:cNvSpPr/>
            <p:nvPr/>
          </p:nvSpPr>
          <p:spPr>
            <a:xfrm>
              <a:off x="4685968" y="8100216"/>
              <a:ext cx="211955" cy="237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25" y="0"/>
                  </a:moveTo>
                  <a:lnTo>
                    <a:pt x="10670" y="3252"/>
                  </a:lnTo>
                  <a:lnTo>
                    <a:pt x="11711" y="3252"/>
                  </a:lnTo>
                  <a:lnTo>
                    <a:pt x="16135" y="6039"/>
                  </a:lnTo>
                  <a:lnTo>
                    <a:pt x="19258" y="8361"/>
                  </a:lnTo>
                  <a:lnTo>
                    <a:pt x="21600" y="11613"/>
                  </a:lnTo>
                  <a:lnTo>
                    <a:pt x="19778" y="13703"/>
                  </a:lnTo>
                  <a:lnTo>
                    <a:pt x="21080" y="16026"/>
                  </a:lnTo>
                  <a:lnTo>
                    <a:pt x="19258" y="18813"/>
                  </a:lnTo>
                  <a:lnTo>
                    <a:pt x="14834" y="21600"/>
                  </a:lnTo>
                  <a:lnTo>
                    <a:pt x="11190" y="20439"/>
                  </a:lnTo>
                  <a:lnTo>
                    <a:pt x="9369" y="20903"/>
                  </a:lnTo>
                  <a:lnTo>
                    <a:pt x="4945" y="19277"/>
                  </a:lnTo>
                  <a:lnTo>
                    <a:pt x="2602" y="19277"/>
                  </a:lnTo>
                  <a:lnTo>
                    <a:pt x="0" y="17187"/>
                  </a:lnTo>
                  <a:lnTo>
                    <a:pt x="0" y="13703"/>
                  </a:lnTo>
                  <a:lnTo>
                    <a:pt x="1301" y="12774"/>
                  </a:lnTo>
                  <a:lnTo>
                    <a:pt x="1301" y="8361"/>
                  </a:lnTo>
                  <a:lnTo>
                    <a:pt x="2602" y="3948"/>
                  </a:lnTo>
                  <a:lnTo>
                    <a:pt x="3123" y="697"/>
                  </a:lnTo>
                  <a:lnTo>
                    <a:pt x="5725" y="0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85" name="Shape 2985"/>
            <p:cNvSpPr/>
            <p:nvPr/>
          </p:nvSpPr>
          <p:spPr>
            <a:xfrm>
              <a:off x="-1" y="2551107"/>
              <a:ext cx="4331012" cy="3465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21520"/>
                  </a:moveTo>
                  <a:lnTo>
                    <a:pt x="3311" y="21600"/>
                  </a:lnTo>
                  <a:lnTo>
                    <a:pt x="3248" y="21520"/>
                  </a:lnTo>
                  <a:lnTo>
                    <a:pt x="3248" y="21441"/>
                  </a:lnTo>
                  <a:lnTo>
                    <a:pt x="3222" y="21361"/>
                  </a:lnTo>
                  <a:lnTo>
                    <a:pt x="3222" y="21329"/>
                  </a:lnTo>
                  <a:lnTo>
                    <a:pt x="3286" y="21298"/>
                  </a:lnTo>
                  <a:lnTo>
                    <a:pt x="3248" y="21250"/>
                  </a:lnTo>
                  <a:lnTo>
                    <a:pt x="3248" y="21218"/>
                  </a:lnTo>
                  <a:lnTo>
                    <a:pt x="3286" y="21218"/>
                  </a:lnTo>
                  <a:lnTo>
                    <a:pt x="3375" y="21250"/>
                  </a:lnTo>
                  <a:lnTo>
                    <a:pt x="3400" y="21250"/>
                  </a:lnTo>
                  <a:lnTo>
                    <a:pt x="3426" y="21329"/>
                  </a:lnTo>
                  <a:lnTo>
                    <a:pt x="3490" y="21409"/>
                  </a:lnTo>
                  <a:lnTo>
                    <a:pt x="3490" y="21441"/>
                  </a:lnTo>
                  <a:lnTo>
                    <a:pt x="3400" y="21489"/>
                  </a:lnTo>
                  <a:lnTo>
                    <a:pt x="3337" y="21520"/>
                  </a:lnTo>
                  <a:close/>
                  <a:moveTo>
                    <a:pt x="3222" y="21107"/>
                  </a:moveTo>
                  <a:lnTo>
                    <a:pt x="3158" y="21138"/>
                  </a:lnTo>
                  <a:lnTo>
                    <a:pt x="3133" y="21059"/>
                  </a:lnTo>
                  <a:lnTo>
                    <a:pt x="3095" y="21027"/>
                  </a:lnTo>
                  <a:lnTo>
                    <a:pt x="3095" y="20995"/>
                  </a:lnTo>
                  <a:lnTo>
                    <a:pt x="3197" y="21027"/>
                  </a:lnTo>
                  <a:lnTo>
                    <a:pt x="3222" y="21059"/>
                  </a:lnTo>
                  <a:lnTo>
                    <a:pt x="3222" y="21107"/>
                  </a:lnTo>
                  <a:close/>
                  <a:moveTo>
                    <a:pt x="3069" y="20947"/>
                  </a:moveTo>
                  <a:lnTo>
                    <a:pt x="3069" y="20995"/>
                  </a:lnTo>
                  <a:lnTo>
                    <a:pt x="2980" y="20947"/>
                  </a:lnTo>
                  <a:lnTo>
                    <a:pt x="3069" y="20947"/>
                  </a:lnTo>
                  <a:close/>
                  <a:moveTo>
                    <a:pt x="2891" y="20916"/>
                  </a:moveTo>
                  <a:lnTo>
                    <a:pt x="2802" y="20916"/>
                  </a:lnTo>
                  <a:lnTo>
                    <a:pt x="2764" y="20884"/>
                  </a:lnTo>
                  <a:lnTo>
                    <a:pt x="2764" y="20836"/>
                  </a:lnTo>
                  <a:lnTo>
                    <a:pt x="2827" y="20804"/>
                  </a:lnTo>
                  <a:lnTo>
                    <a:pt x="2866" y="20836"/>
                  </a:lnTo>
                  <a:lnTo>
                    <a:pt x="2891" y="20916"/>
                  </a:lnTo>
                  <a:close/>
                  <a:moveTo>
                    <a:pt x="2560" y="20725"/>
                  </a:moveTo>
                  <a:lnTo>
                    <a:pt x="2534" y="20772"/>
                  </a:lnTo>
                  <a:lnTo>
                    <a:pt x="2471" y="20693"/>
                  </a:lnTo>
                  <a:lnTo>
                    <a:pt x="2496" y="20645"/>
                  </a:lnTo>
                  <a:lnTo>
                    <a:pt x="2560" y="20645"/>
                  </a:lnTo>
                  <a:lnTo>
                    <a:pt x="2560" y="20725"/>
                  </a:lnTo>
                  <a:close/>
                  <a:moveTo>
                    <a:pt x="15843" y="11906"/>
                  </a:moveTo>
                  <a:lnTo>
                    <a:pt x="15907" y="12145"/>
                  </a:lnTo>
                  <a:lnTo>
                    <a:pt x="15958" y="12209"/>
                  </a:lnTo>
                  <a:lnTo>
                    <a:pt x="16111" y="12209"/>
                  </a:lnTo>
                  <a:lnTo>
                    <a:pt x="16327" y="12288"/>
                  </a:lnTo>
                  <a:lnTo>
                    <a:pt x="16506" y="12400"/>
                  </a:lnTo>
                  <a:lnTo>
                    <a:pt x="16684" y="12368"/>
                  </a:lnTo>
                  <a:lnTo>
                    <a:pt x="16926" y="12479"/>
                  </a:lnTo>
                  <a:lnTo>
                    <a:pt x="17015" y="12479"/>
                  </a:lnTo>
                  <a:lnTo>
                    <a:pt x="17193" y="12368"/>
                  </a:lnTo>
                  <a:lnTo>
                    <a:pt x="17384" y="12479"/>
                  </a:lnTo>
                  <a:lnTo>
                    <a:pt x="17588" y="12623"/>
                  </a:lnTo>
                  <a:lnTo>
                    <a:pt x="17741" y="12782"/>
                  </a:lnTo>
                  <a:lnTo>
                    <a:pt x="17894" y="12893"/>
                  </a:lnTo>
                  <a:lnTo>
                    <a:pt x="17919" y="12973"/>
                  </a:lnTo>
                  <a:lnTo>
                    <a:pt x="17983" y="13005"/>
                  </a:lnTo>
                  <a:lnTo>
                    <a:pt x="17958" y="13036"/>
                  </a:lnTo>
                  <a:lnTo>
                    <a:pt x="18008" y="13084"/>
                  </a:lnTo>
                  <a:lnTo>
                    <a:pt x="18072" y="13036"/>
                  </a:lnTo>
                  <a:lnTo>
                    <a:pt x="18072" y="13116"/>
                  </a:lnTo>
                  <a:lnTo>
                    <a:pt x="18136" y="13196"/>
                  </a:lnTo>
                  <a:lnTo>
                    <a:pt x="18161" y="13196"/>
                  </a:lnTo>
                  <a:lnTo>
                    <a:pt x="18187" y="13227"/>
                  </a:lnTo>
                  <a:lnTo>
                    <a:pt x="18161" y="13275"/>
                  </a:lnTo>
                  <a:lnTo>
                    <a:pt x="18403" y="13450"/>
                  </a:lnTo>
                  <a:lnTo>
                    <a:pt x="18429" y="13800"/>
                  </a:lnTo>
                  <a:lnTo>
                    <a:pt x="18492" y="14103"/>
                  </a:lnTo>
                  <a:lnTo>
                    <a:pt x="18403" y="14278"/>
                  </a:lnTo>
                  <a:lnTo>
                    <a:pt x="18314" y="14517"/>
                  </a:lnTo>
                  <a:lnTo>
                    <a:pt x="18289" y="14628"/>
                  </a:lnTo>
                  <a:lnTo>
                    <a:pt x="18289" y="14692"/>
                  </a:lnTo>
                  <a:lnTo>
                    <a:pt x="18378" y="14740"/>
                  </a:lnTo>
                  <a:lnTo>
                    <a:pt x="18403" y="14740"/>
                  </a:lnTo>
                  <a:lnTo>
                    <a:pt x="18645" y="14549"/>
                  </a:lnTo>
                  <a:lnTo>
                    <a:pt x="18862" y="14517"/>
                  </a:lnTo>
                  <a:lnTo>
                    <a:pt x="19129" y="14358"/>
                  </a:lnTo>
                  <a:lnTo>
                    <a:pt x="19155" y="14326"/>
                  </a:lnTo>
                  <a:lnTo>
                    <a:pt x="19129" y="14214"/>
                  </a:lnTo>
                  <a:lnTo>
                    <a:pt x="19091" y="14135"/>
                  </a:lnTo>
                  <a:lnTo>
                    <a:pt x="19193" y="14055"/>
                  </a:lnTo>
                  <a:lnTo>
                    <a:pt x="19575" y="14055"/>
                  </a:lnTo>
                  <a:lnTo>
                    <a:pt x="19639" y="13912"/>
                  </a:lnTo>
                  <a:lnTo>
                    <a:pt x="19664" y="13912"/>
                  </a:lnTo>
                  <a:lnTo>
                    <a:pt x="19881" y="13641"/>
                  </a:lnTo>
                  <a:lnTo>
                    <a:pt x="19970" y="13562"/>
                  </a:lnTo>
                  <a:lnTo>
                    <a:pt x="20658" y="13562"/>
                  </a:lnTo>
                  <a:lnTo>
                    <a:pt x="20696" y="13498"/>
                  </a:lnTo>
                  <a:lnTo>
                    <a:pt x="20759" y="13450"/>
                  </a:lnTo>
                  <a:lnTo>
                    <a:pt x="20849" y="13418"/>
                  </a:lnTo>
                  <a:lnTo>
                    <a:pt x="20938" y="13227"/>
                  </a:lnTo>
                  <a:lnTo>
                    <a:pt x="20963" y="12973"/>
                  </a:lnTo>
                  <a:lnTo>
                    <a:pt x="21142" y="12670"/>
                  </a:lnTo>
                  <a:lnTo>
                    <a:pt x="21205" y="12782"/>
                  </a:lnTo>
                  <a:lnTo>
                    <a:pt x="21358" y="12702"/>
                  </a:lnTo>
                  <a:lnTo>
                    <a:pt x="21422" y="12814"/>
                  </a:lnTo>
                  <a:lnTo>
                    <a:pt x="21422" y="13339"/>
                  </a:lnTo>
                  <a:lnTo>
                    <a:pt x="21562" y="13530"/>
                  </a:lnTo>
                  <a:lnTo>
                    <a:pt x="21600" y="13641"/>
                  </a:lnTo>
                  <a:lnTo>
                    <a:pt x="21383" y="13832"/>
                  </a:lnTo>
                  <a:lnTo>
                    <a:pt x="21180" y="13944"/>
                  </a:lnTo>
                  <a:lnTo>
                    <a:pt x="20963" y="14055"/>
                  </a:lnTo>
                  <a:lnTo>
                    <a:pt x="20849" y="14246"/>
                  </a:lnTo>
                  <a:lnTo>
                    <a:pt x="20810" y="14326"/>
                  </a:lnTo>
                  <a:lnTo>
                    <a:pt x="20810" y="14517"/>
                  </a:lnTo>
                  <a:lnTo>
                    <a:pt x="20874" y="14692"/>
                  </a:lnTo>
                  <a:lnTo>
                    <a:pt x="20963" y="14692"/>
                  </a:lnTo>
                  <a:lnTo>
                    <a:pt x="20938" y="14580"/>
                  </a:lnTo>
                  <a:lnTo>
                    <a:pt x="20989" y="14660"/>
                  </a:lnTo>
                  <a:lnTo>
                    <a:pt x="20989" y="14771"/>
                  </a:lnTo>
                  <a:lnTo>
                    <a:pt x="20849" y="14819"/>
                  </a:lnTo>
                  <a:lnTo>
                    <a:pt x="20759" y="14819"/>
                  </a:lnTo>
                  <a:lnTo>
                    <a:pt x="20607" y="14883"/>
                  </a:lnTo>
                  <a:lnTo>
                    <a:pt x="20390" y="14883"/>
                  </a:lnTo>
                  <a:lnTo>
                    <a:pt x="20212" y="14994"/>
                  </a:lnTo>
                  <a:lnTo>
                    <a:pt x="20517" y="14931"/>
                  </a:lnTo>
                  <a:lnTo>
                    <a:pt x="20568" y="14994"/>
                  </a:lnTo>
                  <a:lnTo>
                    <a:pt x="20301" y="15122"/>
                  </a:lnTo>
                  <a:lnTo>
                    <a:pt x="20148" y="15122"/>
                  </a:lnTo>
                  <a:lnTo>
                    <a:pt x="20186" y="15074"/>
                  </a:lnTo>
                  <a:lnTo>
                    <a:pt x="20084" y="15153"/>
                  </a:lnTo>
                  <a:lnTo>
                    <a:pt x="20186" y="15185"/>
                  </a:lnTo>
                  <a:lnTo>
                    <a:pt x="20123" y="15408"/>
                  </a:lnTo>
                  <a:lnTo>
                    <a:pt x="19970" y="15679"/>
                  </a:lnTo>
                  <a:lnTo>
                    <a:pt x="19944" y="15567"/>
                  </a:lnTo>
                  <a:lnTo>
                    <a:pt x="19906" y="15567"/>
                  </a:lnTo>
                  <a:lnTo>
                    <a:pt x="19855" y="15488"/>
                  </a:lnTo>
                  <a:lnTo>
                    <a:pt x="19881" y="15647"/>
                  </a:lnTo>
                  <a:lnTo>
                    <a:pt x="19944" y="15711"/>
                  </a:lnTo>
                  <a:lnTo>
                    <a:pt x="19944" y="15870"/>
                  </a:lnTo>
                  <a:lnTo>
                    <a:pt x="19881" y="15981"/>
                  </a:lnTo>
                  <a:lnTo>
                    <a:pt x="19753" y="16252"/>
                  </a:lnTo>
                  <a:lnTo>
                    <a:pt x="19728" y="16204"/>
                  </a:lnTo>
                  <a:lnTo>
                    <a:pt x="19792" y="15981"/>
                  </a:lnTo>
                  <a:lnTo>
                    <a:pt x="19702" y="15870"/>
                  </a:lnTo>
                  <a:lnTo>
                    <a:pt x="19664" y="15599"/>
                  </a:lnTo>
                  <a:lnTo>
                    <a:pt x="19639" y="15758"/>
                  </a:lnTo>
                  <a:lnTo>
                    <a:pt x="19664" y="15949"/>
                  </a:lnTo>
                  <a:lnTo>
                    <a:pt x="19524" y="15902"/>
                  </a:lnTo>
                  <a:lnTo>
                    <a:pt x="19664" y="16013"/>
                  </a:lnTo>
                  <a:lnTo>
                    <a:pt x="19702" y="16315"/>
                  </a:lnTo>
                  <a:lnTo>
                    <a:pt x="19753" y="16315"/>
                  </a:lnTo>
                  <a:lnTo>
                    <a:pt x="19753" y="16427"/>
                  </a:lnTo>
                  <a:lnTo>
                    <a:pt x="19792" y="16777"/>
                  </a:lnTo>
                  <a:lnTo>
                    <a:pt x="19664" y="17000"/>
                  </a:lnTo>
                  <a:lnTo>
                    <a:pt x="19460" y="17079"/>
                  </a:lnTo>
                  <a:lnTo>
                    <a:pt x="19308" y="17255"/>
                  </a:lnTo>
                  <a:lnTo>
                    <a:pt x="19218" y="17255"/>
                  </a:lnTo>
                  <a:lnTo>
                    <a:pt x="19129" y="17414"/>
                  </a:lnTo>
                  <a:lnTo>
                    <a:pt x="19091" y="17493"/>
                  </a:lnTo>
                  <a:lnTo>
                    <a:pt x="18862" y="17716"/>
                  </a:lnTo>
                  <a:lnTo>
                    <a:pt x="18734" y="17828"/>
                  </a:lnTo>
                  <a:lnTo>
                    <a:pt x="18645" y="18019"/>
                  </a:lnTo>
                  <a:lnTo>
                    <a:pt x="18620" y="18241"/>
                  </a:lnTo>
                  <a:lnTo>
                    <a:pt x="18645" y="18432"/>
                  </a:lnTo>
                  <a:lnTo>
                    <a:pt x="18709" y="18687"/>
                  </a:lnTo>
                  <a:lnTo>
                    <a:pt x="18798" y="18926"/>
                  </a:lnTo>
                  <a:lnTo>
                    <a:pt x="18798" y="19037"/>
                  </a:lnTo>
                  <a:lnTo>
                    <a:pt x="18913" y="19372"/>
                  </a:lnTo>
                  <a:lnTo>
                    <a:pt x="18887" y="19563"/>
                  </a:lnTo>
                  <a:lnTo>
                    <a:pt x="18887" y="19674"/>
                  </a:lnTo>
                  <a:lnTo>
                    <a:pt x="18824" y="19817"/>
                  </a:lnTo>
                  <a:lnTo>
                    <a:pt x="18760" y="19865"/>
                  </a:lnTo>
                  <a:lnTo>
                    <a:pt x="18671" y="19817"/>
                  </a:lnTo>
                  <a:lnTo>
                    <a:pt x="18645" y="19706"/>
                  </a:lnTo>
                  <a:lnTo>
                    <a:pt x="18556" y="19642"/>
                  </a:lnTo>
                  <a:lnTo>
                    <a:pt x="18467" y="19403"/>
                  </a:lnTo>
                  <a:lnTo>
                    <a:pt x="18340" y="19181"/>
                  </a:lnTo>
                  <a:lnTo>
                    <a:pt x="18314" y="19069"/>
                  </a:lnTo>
                  <a:lnTo>
                    <a:pt x="18378" y="18878"/>
                  </a:lnTo>
                  <a:lnTo>
                    <a:pt x="18314" y="18735"/>
                  </a:lnTo>
                  <a:lnTo>
                    <a:pt x="18136" y="18464"/>
                  </a:lnTo>
                  <a:lnTo>
                    <a:pt x="18072" y="18432"/>
                  </a:lnTo>
                  <a:lnTo>
                    <a:pt x="17856" y="18576"/>
                  </a:lnTo>
                  <a:lnTo>
                    <a:pt x="17830" y="18544"/>
                  </a:lnTo>
                  <a:lnTo>
                    <a:pt x="17741" y="18385"/>
                  </a:lnTo>
                  <a:lnTo>
                    <a:pt x="17588" y="18321"/>
                  </a:lnTo>
                  <a:lnTo>
                    <a:pt x="17346" y="18353"/>
                  </a:lnTo>
                  <a:lnTo>
                    <a:pt x="17168" y="18321"/>
                  </a:lnTo>
                  <a:lnTo>
                    <a:pt x="17015" y="18353"/>
                  </a:lnTo>
                  <a:lnTo>
                    <a:pt x="16926" y="18385"/>
                  </a:lnTo>
                  <a:lnTo>
                    <a:pt x="16990" y="18464"/>
                  </a:lnTo>
                  <a:lnTo>
                    <a:pt x="16951" y="18576"/>
                  </a:lnTo>
                  <a:lnTo>
                    <a:pt x="17015" y="18655"/>
                  </a:lnTo>
                  <a:lnTo>
                    <a:pt x="16990" y="18687"/>
                  </a:lnTo>
                  <a:lnTo>
                    <a:pt x="16900" y="18655"/>
                  </a:lnTo>
                  <a:lnTo>
                    <a:pt x="16811" y="18687"/>
                  </a:lnTo>
                  <a:lnTo>
                    <a:pt x="16684" y="18687"/>
                  </a:lnTo>
                  <a:lnTo>
                    <a:pt x="16506" y="18544"/>
                  </a:lnTo>
                  <a:lnTo>
                    <a:pt x="16327" y="18576"/>
                  </a:lnTo>
                  <a:lnTo>
                    <a:pt x="16175" y="18512"/>
                  </a:lnTo>
                  <a:lnTo>
                    <a:pt x="16060" y="18544"/>
                  </a:lnTo>
                  <a:lnTo>
                    <a:pt x="15869" y="18576"/>
                  </a:lnTo>
                  <a:lnTo>
                    <a:pt x="15691" y="18799"/>
                  </a:lnTo>
                  <a:lnTo>
                    <a:pt x="15487" y="18958"/>
                  </a:lnTo>
                  <a:lnTo>
                    <a:pt x="15385" y="19069"/>
                  </a:lnTo>
                  <a:lnTo>
                    <a:pt x="15334" y="19228"/>
                  </a:lnTo>
                  <a:lnTo>
                    <a:pt x="15334" y="19563"/>
                  </a:lnTo>
                  <a:lnTo>
                    <a:pt x="15385" y="19642"/>
                  </a:lnTo>
                  <a:lnTo>
                    <a:pt x="15296" y="19642"/>
                  </a:lnTo>
                  <a:lnTo>
                    <a:pt x="15156" y="19594"/>
                  </a:lnTo>
                  <a:lnTo>
                    <a:pt x="15003" y="19515"/>
                  </a:lnTo>
                  <a:lnTo>
                    <a:pt x="14939" y="19372"/>
                  </a:lnTo>
                  <a:lnTo>
                    <a:pt x="14875" y="19181"/>
                  </a:lnTo>
                  <a:lnTo>
                    <a:pt x="14761" y="18990"/>
                  </a:lnTo>
                  <a:lnTo>
                    <a:pt x="14697" y="18846"/>
                  </a:lnTo>
                  <a:lnTo>
                    <a:pt x="14608" y="18623"/>
                  </a:lnTo>
                  <a:lnTo>
                    <a:pt x="14455" y="18512"/>
                  </a:lnTo>
                  <a:lnTo>
                    <a:pt x="14277" y="18544"/>
                  </a:lnTo>
                  <a:lnTo>
                    <a:pt x="14162" y="18767"/>
                  </a:lnTo>
                  <a:lnTo>
                    <a:pt x="13971" y="18655"/>
                  </a:lnTo>
                  <a:lnTo>
                    <a:pt x="13882" y="18576"/>
                  </a:lnTo>
                  <a:lnTo>
                    <a:pt x="13818" y="18432"/>
                  </a:lnTo>
                  <a:lnTo>
                    <a:pt x="13767" y="18241"/>
                  </a:lnTo>
                  <a:lnTo>
                    <a:pt x="13615" y="18130"/>
                  </a:lnTo>
                  <a:lnTo>
                    <a:pt x="13525" y="18019"/>
                  </a:lnTo>
                  <a:lnTo>
                    <a:pt x="13436" y="17939"/>
                  </a:lnTo>
                  <a:lnTo>
                    <a:pt x="13105" y="17939"/>
                  </a:lnTo>
                  <a:lnTo>
                    <a:pt x="13105" y="18050"/>
                  </a:lnTo>
                  <a:lnTo>
                    <a:pt x="12532" y="18050"/>
                  </a:lnTo>
                  <a:lnTo>
                    <a:pt x="12048" y="17828"/>
                  </a:lnTo>
                  <a:lnTo>
                    <a:pt x="11742" y="17668"/>
                  </a:lnTo>
                  <a:lnTo>
                    <a:pt x="11742" y="17637"/>
                  </a:lnTo>
                  <a:lnTo>
                    <a:pt x="11500" y="17668"/>
                  </a:lnTo>
                  <a:lnTo>
                    <a:pt x="11258" y="17668"/>
                  </a:lnTo>
                  <a:lnTo>
                    <a:pt x="11233" y="17525"/>
                  </a:lnTo>
                  <a:lnTo>
                    <a:pt x="11080" y="17334"/>
                  </a:lnTo>
                  <a:lnTo>
                    <a:pt x="10991" y="17302"/>
                  </a:lnTo>
                  <a:lnTo>
                    <a:pt x="10966" y="17223"/>
                  </a:lnTo>
                  <a:lnTo>
                    <a:pt x="10838" y="17223"/>
                  </a:lnTo>
                  <a:lnTo>
                    <a:pt x="10787" y="17143"/>
                  </a:lnTo>
                  <a:lnTo>
                    <a:pt x="10596" y="17111"/>
                  </a:lnTo>
                  <a:lnTo>
                    <a:pt x="10545" y="17079"/>
                  </a:lnTo>
                  <a:lnTo>
                    <a:pt x="10507" y="16888"/>
                  </a:lnTo>
                  <a:lnTo>
                    <a:pt x="10303" y="16586"/>
                  </a:lnTo>
                  <a:lnTo>
                    <a:pt x="10150" y="16124"/>
                  </a:lnTo>
                  <a:lnTo>
                    <a:pt x="10150" y="16061"/>
                  </a:lnTo>
                  <a:lnTo>
                    <a:pt x="10061" y="15949"/>
                  </a:lnTo>
                  <a:lnTo>
                    <a:pt x="9883" y="15679"/>
                  </a:lnTo>
                  <a:lnTo>
                    <a:pt x="9845" y="15376"/>
                  </a:lnTo>
                  <a:lnTo>
                    <a:pt x="9756" y="15233"/>
                  </a:lnTo>
                  <a:lnTo>
                    <a:pt x="9794" y="14931"/>
                  </a:lnTo>
                  <a:lnTo>
                    <a:pt x="9794" y="14628"/>
                  </a:lnTo>
                  <a:lnTo>
                    <a:pt x="9730" y="14358"/>
                  </a:lnTo>
                  <a:lnTo>
                    <a:pt x="9819" y="14055"/>
                  </a:lnTo>
                  <a:lnTo>
                    <a:pt x="9819" y="13721"/>
                  </a:lnTo>
                  <a:lnTo>
                    <a:pt x="9845" y="13387"/>
                  </a:lnTo>
                  <a:lnTo>
                    <a:pt x="9819" y="12893"/>
                  </a:lnTo>
                  <a:lnTo>
                    <a:pt x="9756" y="12559"/>
                  </a:lnTo>
                  <a:lnTo>
                    <a:pt x="9692" y="12400"/>
                  </a:lnTo>
                  <a:lnTo>
                    <a:pt x="9730" y="12320"/>
                  </a:lnTo>
                  <a:lnTo>
                    <a:pt x="10023" y="12432"/>
                  </a:lnTo>
                  <a:lnTo>
                    <a:pt x="10125" y="12814"/>
                  </a:lnTo>
                  <a:lnTo>
                    <a:pt x="10176" y="12702"/>
                  </a:lnTo>
                  <a:lnTo>
                    <a:pt x="10150" y="12400"/>
                  </a:lnTo>
                  <a:lnTo>
                    <a:pt x="10087" y="12065"/>
                  </a:lnTo>
                  <a:lnTo>
                    <a:pt x="15780" y="12065"/>
                  </a:lnTo>
                  <a:lnTo>
                    <a:pt x="15780" y="11906"/>
                  </a:lnTo>
                  <a:lnTo>
                    <a:pt x="15843" y="11906"/>
                  </a:lnTo>
                  <a:close/>
                  <a:moveTo>
                    <a:pt x="3859" y="8595"/>
                  </a:moveTo>
                  <a:lnTo>
                    <a:pt x="3642" y="8786"/>
                  </a:lnTo>
                  <a:lnTo>
                    <a:pt x="3553" y="8675"/>
                  </a:lnTo>
                  <a:lnTo>
                    <a:pt x="3528" y="8452"/>
                  </a:lnTo>
                  <a:lnTo>
                    <a:pt x="3706" y="8293"/>
                  </a:lnTo>
                  <a:lnTo>
                    <a:pt x="3821" y="8213"/>
                  </a:lnTo>
                  <a:lnTo>
                    <a:pt x="3948" y="8213"/>
                  </a:lnTo>
                  <a:lnTo>
                    <a:pt x="4037" y="8373"/>
                  </a:lnTo>
                  <a:lnTo>
                    <a:pt x="3859" y="8595"/>
                  </a:lnTo>
                  <a:close/>
                  <a:moveTo>
                    <a:pt x="1261" y="7242"/>
                  </a:moveTo>
                  <a:lnTo>
                    <a:pt x="1146" y="7322"/>
                  </a:lnTo>
                  <a:lnTo>
                    <a:pt x="993" y="7242"/>
                  </a:lnTo>
                  <a:lnTo>
                    <a:pt x="866" y="7083"/>
                  </a:lnTo>
                  <a:lnTo>
                    <a:pt x="1083" y="7020"/>
                  </a:lnTo>
                  <a:lnTo>
                    <a:pt x="1235" y="7051"/>
                  </a:lnTo>
                  <a:lnTo>
                    <a:pt x="1261" y="7242"/>
                  </a:lnTo>
                  <a:close/>
                  <a:moveTo>
                    <a:pt x="0" y="5125"/>
                  </a:moveTo>
                  <a:lnTo>
                    <a:pt x="115" y="5237"/>
                  </a:lnTo>
                  <a:lnTo>
                    <a:pt x="242" y="5205"/>
                  </a:lnTo>
                  <a:lnTo>
                    <a:pt x="420" y="5348"/>
                  </a:lnTo>
                  <a:lnTo>
                    <a:pt x="624" y="5428"/>
                  </a:lnTo>
                  <a:lnTo>
                    <a:pt x="599" y="5476"/>
                  </a:lnTo>
                  <a:lnTo>
                    <a:pt x="446" y="5587"/>
                  </a:lnTo>
                  <a:lnTo>
                    <a:pt x="293" y="5476"/>
                  </a:lnTo>
                  <a:lnTo>
                    <a:pt x="204" y="5396"/>
                  </a:lnTo>
                  <a:lnTo>
                    <a:pt x="25" y="5428"/>
                  </a:lnTo>
                  <a:lnTo>
                    <a:pt x="0" y="5348"/>
                  </a:lnTo>
                  <a:lnTo>
                    <a:pt x="0" y="5125"/>
                  </a:lnTo>
                  <a:close/>
                  <a:moveTo>
                    <a:pt x="3426" y="191"/>
                  </a:moveTo>
                  <a:lnTo>
                    <a:pt x="3579" y="525"/>
                  </a:lnTo>
                  <a:lnTo>
                    <a:pt x="3668" y="382"/>
                  </a:lnTo>
                  <a:lnTo>
                    <a:pt x="4037" y="414"/>
                  </a:lnTo>
                  <a:lnTo>
                    <a:pt x="3999" y="605"/>
                  </a:lnTo>
                  <a:lnTo>
                    <a:pt x="4330" y="764"/>
                  </a:lnTo>
                  <a:lnTo>
                    <a:pt x="4547" y="653"/>
                  </a:lnTo>
                  <a:lnTo>
                    <a:pt x="4967" y="907"/>
                  </a:lnTo>
                  <a:lnTo>
                    <a:pt x="5362" y="987"/>
                  </a:lnTo>
                  <a:lnTo>
                    <a:pt x="5515" y="1066"/>
                  </a:lnTo>
                  <a:lnTo>
                    <a:pt x="5808" y="955"/>
                  </a:lnTo>
                  <a:lnTo>
                    <a:pt x="6113" y="1178"/>
                  </a:lnTo>
                  <a:lnTo>
                    <a:pt x="6330" y="1289"/>
                  </a:lnTo>
                  <a:lnTo>
                    <a:pt x="6330" y="7051"/>
                  </a:lnTo>
                  <a:lnTo>
                    <a:pt x="6533" y="7051"/>
                  </a:lnTo>
                  <a:lnTo>
                    <a:pt x="6750" y="7195"/>
                  </a:lnTo>
                  <a:lnTo>
                    <a:pt x="6890" y="7433"/>
                  </a:lnTo>
                  <a:lnTo>
                    <a:pt x="7081" y="7768"/>
                  </a:lnTo>
                  <a:lnTo>
                    <a:pt x="7259" y="7465"/>
                  </a:lnTo>
                  <a:lnTo>
                    <a:pt x="7463" y="7322"/>
                  </a:lnTo>
                  <a:lnTo>
                    <a:pt x="7591" y="7545"/>
                  </a:lnTo>
                  <a:lnTo>
                    <a:pt x="7705" y="7768"/>
                  </a:lnTo>
                  <a:lnTo>
                    <a:pt x="7922" y="7991"/>
                  </a:lnTo>
                  <a:lnTo>
                    <a:pt x="8036" y="8325"/>
                  </a:lnTo>
                  <a:lnTo>
                    <a:pt x="8253" y="8898"/>
                  </a:lnTo>
                  <a:lnTo>
                    <a:pt x="8609" y="9168"/>
                  </a:lnTo>
                  <a:lnTo>
                    <a:pt x="8609" y="9455"/>
                  </a:lnTo>
                  <a:lnTo>
                    <a:pt x="8495" y="9646"/>
                  </a:lnTo>
                  <a:lnTo>
                    <a:pt x="8367" y="9503"/>
                  </a:lnTo>
                  <a:lnTo>
                    <a:pt x="8189" y="9344"/>
                  </a:lnTo>
                  <a:lnTo>
                    <a:pt x="8125" y="8977"/>
                  </a:lnTo>
                  <a:lnTo>
                    <a:pt x="7858" y="8564"/>
                  </a:lnTo>
                  <a:lnTo>
                    <a:pt x="7743" y="8150"/>
                  </a:lnTo>
                  <a:lnTo>
                    <a:pt x="7565" y="8102"/>
                  </a:lnTo>
                  <a:lnTo>
                    <a:pt x="7221" y="8102"/>
                  </a:lnTo>
                  <a:lnTo>
                    <a:pt x="6992" y="7959"/>
                  </a:lnTo>
                  <a:lnTo>
                    <a:pt x="6559" y="7433"/>
                  </a:lnTo>
                  <a:lnTo>
                    <a:pt x="6355" y="7354"/>
                  </a:lnTo>
                  <a:lnTo>
                    <a:pt x="5999" y="7163"/>
                  </a:lnTo>
                  <a:lnTo>
                    <a:pt x="5718" y="7195"/>
                  </a:lnTo>
                  <a:lnTo>
                    <a:pt x="5298" y="6972"/>
                  </a:lnTo>
                  <a:lnTo>
                    <a:pt x="5094" y="6749"/>
                  </a:lnTo>
                  <a:lnTo>
                    <a:pt x="4852" y="6860"/>
                  </a:lnTo>
                  <a:lnTo>
                    <a:pt x="4903" y="7195"/>
                  </a:lnTo>
                  <a:lnTo>
                    <a:pt x="4763" y="7242"/>
                  </a:lnTo>
                  <a:lnTo>
                    <a:pt x="4547" y="7354"/>
                  </a:lnTo>
                  <a:lnTo>
                    <a:pt x="4330" y="7545"/>
                  </a:lnTo>
                  <a:lnTo>
                    <a:pt x="4126" y="7609"/>
                  </a:lnTo>
                  <a:lnTo>
                    <a:pt x="4101" y="7322"/>
                  </a:lnTo>
                  <a:lnTo>
                    <a:pt x="4190" y="6829"/>
                  </a:lnTo>
                  <a:lnTo>
                    <a:pt x="4394" y="6638"/>
                  </a:lnTo>
                  <a:lnTo>
                    <a:pt x="4330" y="6526"/>
                  </a:lnTo>
                  <a:lnTo>
                    <a:pt x="4101" y="6829"/>
                  </a:lnTo>
                  <a:lnTo>
                    <a:pt x="3948" y="7163"/>
                  </a:lnTo>
                  <a:lnTo>
                    <a:pt x="3642" y="7545"/>
                  </a:lnTo>
                  <a:lnTo>
                    <a:pt x="3795" y="7768"/>
                  </a:lnTo>
                  <a:lnTo>
                    <a:pt x="3617" y="8102"/>
                  </a:lnTo>
                  <a:lnTo>
                    <a:pt x="3375" y="8325"/>
                  </a:lnTo>
                  <a:lnTo>
                    <a:pt x="3197" y="8484"/>
                  </a:lnTo>
                  <a:lnTo>
                    <a:pt x="3133" y="8675"/>
                  </a:lnTo>
                  <a:lnTo>
                    <a:pt x="2802" y="8898"/>
                  </a:lnTo>
                  <a:lnTo>
                    <a:pt x="2738" y="9121"/>
                  </a:lnTo>
                  <a:lnTo>
                    <a:pt x="2496" y="9312"/>
                  </a:lnTo>
                  <a:lnTo>
                    <a:pt x="2343" y="9280"/>
                  </a:lnTo>
                  <a:lnTo>
                    <a:pt x="2165" y="9423"/>
                  </a:lnTo>
                  <a:lnTo>
                    <a:pt x="1961" y="9582"/>
                  </a:lnTo>
                  <a:lnTo>
                    <a:pt x="1770" y="9726"/>
                  </a:lnTo>
                  <a:lnTo>
                    <a:pt x="1439" y="9837"/>
                  </a:lnTo>
                  <a:lnTo>
                    <a:pt x="1388" y="9757"/>
                  </a:lnTo>
                  <a:lnTo>
                    <a:pt x="1630" y="9582"/>
                  </a:lnTo>
                  <a:lnTo>
                    <a:pt x="1808" y="9423"/>
                  </a:lnTo>
                  <a:lnTo>
                    <a:pt x="2050" y="9200"/>
                  </a:lnTo>
                  <a:lnTo>
                    <a:pt x="2292" y="9121"/>
                  </a:lnTo>
                  <a:lnTo>
                    <a:pt x="2407" y="8930"/>
                  </a:lnTo>
                  <a:lnTo>
                    <a:pt x="2675" y="8675"/>
                  </a:lnTo>
                  <a:lnTo>
                    <a:pt x="2738" y="8564"/>
                  </a:lnTo>
                  <a:lnTo>
                    <a:pt x="2891" y="8404"/>
                  </a:lnTo>
                  <a:lnTo>
                    <a:pt x="2917" y="8038"/>
                  </a:lnTo>
                  <a:lnTo>
                    <a:pt x="3006" y="7736"/>
                  </a:lnTo>
                  <a:lnTo>
                    <a:pt x="2802" y="7879"/>
                  </a:lnTo>
                  <a:lnTo>
                    <a:pt x="2713" y="7800"/>
                  </a:lnTo>
                  <a:lnTo>
                    <a:pt x="2624" y="7991"/>
                  </a:lnTo>
                  <a:lnTo>
                    <a:pt x="2471" y="7736"/>
                  </a:lnTo>
                  <a:lnTo>
                    <a:pt x="2407" y="7911"/>
                  </a:lnTo>
                  <a:lnTo>
                    <a:pt x="2343" y="7656"/>
                  </a:lnTo>
                  <a:lnTo>
                    <a:pt x="2140" y="7879"/>
                  </a:lnTo>
                  <a:lnTo>
                    <a:pt x="2012" y="7879"/>
                  </a:lnTo>
                  <a:lnTo>
                    <a:pt x="1987" y="7545"/>
                  </a:lnTo>
                  <a:lnTo>
                    <a:pt x="2012" y="7386"/>
                  </a:lnTo>
                  <a:lnTo>
                    <a:pt x="1898" y="7195"/>
                  </a:lnTo>
                  <a:lnTo>
                    <a:pt x="1630" y="7322"/>
                  </a:lnTo>
                  <a:lnTo>
                    <a:pt x="1439" y="7051"/>
                  </a:lnTo>
                  <a:lnTo>
                    <a:pt x="1325" y="6940"/>
                  </a:lnTo>
                  <a:lnTo>
                    <a:pt x="1325" y="6638"/>
                  </a:lnTo>
                  <a:lnTo>
                    <a:pt x="1146" y="6415"/>
                  </a:lnTo>
                  <a:lnTo>
                    <a:pt x="1235" y="6112"/>
                  </a:lnTo>
                  <a:lnTo>
                    <a:pt x="1414" y="5810"/>
                  </a:lnTo>
                  <a:lnTo>
                    <a:pt x="1477" y="5507"/>
                  </a:lnTo>
                  <a:lnTo>
                    <a:pt x="1656" y="5476"/>
                  </a:lnTo>
                  <a:lnTo>
                    <a:pt x="1770" y="5539"/>
                  </a:lnTo>
                  <a:lnTo>
                    <a:pt x="1961" y="5285"/>
                  </a:lnTo>
                  <a:lnTo>
                    <a:pt x="2101" y="5316"/>
                  </a:lnTo>
                  <a:lnTo>
                    <a:pt x="2254" y="5173"/>
                  </a:lnTo>
                  <a:lnTo>
                    <a:pt x="2229" y="4871"/>
                  </a:lnTo>
                  <a:lnTo>
                    <a:pt x="2101" y="4791"/>
                  </a:lnTo>
                  <a:lnTo>
                    <a:pt x="2254" y="4521"/>
                  </a:lnTo>
                  <a:lnTo>
                    <a:pt x="2140" y="4568"/>
                  </a:lnTo>
                  <a:lnTo>
                    <a:pt x="1898" y="4680"/>
                  </a:lnTo>
                  <a:lnTo>
                    <a:pt x="1834" y="4823"/>
                  </a:lnTo>
                  <a:lnTo>
                    <a:pt x="1681" y="4680"/>
                  </a:lnTo>
                  <a:lnTo>
                    <a:pt x="1388" y="4759"/>
                  </a:lnTo>
                  <a:lnTo>
                    <a:pt x="1083" y="4600"/>
                  </a:lnTo>
                  <a:lnTo>
                    <a:pt x="993" y="4377"/>
                  </a:lnTo>
                  <a:lnTo>
                    <a:pt x="751" y="3995"/>
                  </a:lnTo>
                  <a:lnTo>
                    <a:pt x="1019" y="3741"/>
                  </a:lnTo>
                  <a:lnTo>
                    <a:pt x="1503" y="3438"/>
                  </a:lnTo>
                  <a:lnTo>
                    <a:pt x="1656" y="3438"/>
                  </a:lnTo>
                  <a:lnTo>
                    <a:pt x="1630" y="3741"/>
                  </a:lnTo>
                  <a:lnTo>
                    <a:pt x="2076" y="3741"/>
                  </a:lnTo>
                  <a:lnTo>
                    <a:pt x="1898" y="3327"/>
                  </a:lnTo>
                  <a:lnTo>
                    <a:pt x="1656" y="3088"/>
                  </a:lnTo>
                  <a:lnTo>
                    <a:pt x="1503" y="2754"/>
                  </a:lnTo>
                  <a:lnTo>
                    <a:pt x="1299" y="2451"/>
                  </a:lnTo>
                  <a:lnTo>
                    <a:pt x="1019" y="2228"/>
                  </a:lnTo>
                  <a:lnTo>
                    <a:pt x="1108" y="1894"/>
                  </a:lnTo>
                  <a:lnTo>
                    <a:pt x="1503" y="1846"/>
                  </a:lnTo>
                  <a:lnTo>
                    <a:pt x="1770" y="1512"/>
                  </a:lnTo>
                  <a:lnTo>
                    <a:pt x="1808" y="1178"/>
                  </a:lnTo>
                  <a:lnTo>
                    <a:pt x="2012" y="828"/>
                  </a:lnTo>
                  <a:lnTo>
                    <a:pt x="2229" y="716"/>
                  </a:lnTo>
                  <a:lnTo>
                    <a:pt x="2624" y="382"/>
                  </a:lnTo>
                  <a:lnTo>
                    <a:pt x="2802" y="414"/>
                  </a:lnTo>
                  <a:lnTo>
                    <a:pt x="3133" y="0"/>
                  </a:lnTo>
                  <a:lnTo>
                    <a:pt x="3426" y="191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86" name="Shape 2986"/>
            <p:cNvSpPr/>
            <p:nvPr/>
          </p:nvSpPr>
          <p:spPr>
            <a:xfrm>
              <a:off x="4070536" y="6299883"/>
              <a:ext cx="556699" cy="477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24" y="3003"/>
                  </a:moveTo>
                  <a:lnTo>
                    <a:pt x="11295" y="3003"/>
                  </a:lnTo>
                  <a:lnTo>
                    <a:pt x="12187" y="3812"/>
                  </a:lnTo>
                  <a:lnTo>
                    <a:pt x="13376" y="4043"/>
                  </a:lnTo>
                  <a:lnTo>
                    <a:pt x="14268" y="3234"/>
                  </a:lnTo>
                  <a:lnTo>
                    <a:pt x="14268" y="3003"/>
                  </a:lnTo>
                  <a:lnTo>
                    <a:pt x="16448" y="2772"/>
                  </a:lnTo>
                  <a:lnTo>
                    <a:pt x="18330" y="2772"/>
                  </a:lnTo>
                  <a:lnTo>
                    <a:pt x="16844" y="3234"/>
                  </a:lnTo>
                  <a:lnTo>
                    <a:pt x="17339" y="4043"/>
                  </a:lnTo>
                  <a:lnTo>
                    <a:pt x="18727" y="4389"/>
                  </a:lnTo>
                  <a:lnTo>
                    <a:pt x="19916" y="5198"/>
                  </a:lnTo>
                  <a:lnTo>
                    <a:pt x="20114" y="6815"/>
                  </a:lnTo>
                  <a:lnTo>
                    <a:pt x="21105" y="6815"/>
                  </a:lnTo>
                  <a:lnTo>
                    <a:pt x="21600" y="7046"/>
                  </a:lnTo>
                  <a:lnTo>
                    <a:pt x="20411" y="8201"/>
                  </a:lnTo>
                  <a:lnTo>
                    <a:pt x="20114" y="9010"/>
                  </a:lnTo>
                  <a:lnTo>
                    <a:pt x="20906" y="9587"/>
                  </a:lnTo>
                  <a:lnTo>
                    <a:pt x="20411" y="10049"/>
                  </a:lnTo>
                  <a:lnTo>
                    <a:pt x="19420" y="10396"/>
                  </a:lnTo>
                  <a:lnTo>
                    <a:pt x="19420" y="11204"/>
                  </a:lnTo>
                  <a:lnTo>
                    <a:pt x="19024" y="11782"/>
                  </a:lnTo>
                  <a:lnTo>
                    <a:pt x="20114" y="13052"/>
                  </a:lnTo>
                  <a:lnTo>
                    <a:pt x="20411" y="13630"/>
                  </a:lnTo>
                  <a:lnTo>
                    <a:pt x="19717" y="14439"/>
                  </a:lnTo>
                  <a:lnTo>
                    <a:pt x="18033" y="15016"/>
                  </a:lnTo>
                  <a:lnTo>
                    <a:pt x="16646" y="15247"/>
                  </a:lnTo>
                  <a:lnTo>
                    <a:pt x="16448" y="15825"/>
                  </a:lnTo>
                  <a:lnTo>
                    <a:pt x="14961" y="15247"/>
                  </a:lnTo>
                  <a:lnTo>
                    <a:pt x="13872" y="15016"/>
                  </a:lnTo>
                  <a:lnTo>
                    <a:pt x="13574" y="15247"/>
                  </a:lnTo>
                  <a:lnTo>
                    <a:pt x="14268" y="15825"/>
                  </a:lnTo>
                  <a:lnTo>
                    <a:pt x="14070" y="16980"/>
                  </a:lnTo>
                  <a:lnTo>
                    <a:pt x="14268" y="18019"/>
                  </a:lnTo>
                  <a:lnTo>
                    <a:pt x="15754" y="18250"/>
                  </a:lnTo>
                  <a:lnTo>
                    <a:pt x="15952" y="18597"/>
                  </a:lnTo>
                  <a:lnTo>
                    <a:pt x="14763" y="19174"/>
                  </a:lnTo>
                  <a:lnTo>
                    <a:pt x="14565" y="20214"/>
                  </a:lnTo>
                  <a:lnTo>
                    <a:pt x="13872" y="20214"/>
                  </a:lnTo>
                  <a:lnTo>
                    <a:pt x="12683" y="20791"/>
                  </a:lnTo>
                  <a:lnTo>
                    <a:pt x="12385" y="21253"/>
                  </a:lnTo>
                  <a:lnTo>
                    <a:pt x="11295" y="21600"/>
                  </a:lnTo>
                  <a:lnTo>
                    <a:pt x="10305" y="20445"/>
                  </a:lnTo>
                  <a:lnTo>
                    <a:pt x="9809" y="18597"/>
                  </a:lnTo>
                  <a:lnTo>
                    <a:pt x="9413" y="18019"/>
                  </a:lnTo>
                  <a:lnTo>
                    <a:pt x="8719" y="17442"/>
                  </a:lnTo>
                  <a:lnTo>
                    <a:pt x="9611" y="16633"/>
                  </a:lnTo>
                  <a:lnTo>
                    <a:pt x="9611" y="16171"/>
                  </a:lnTo>
                  <a:lnTo>
                    <a:pt x="8917" y="15594"/>
                  </a:lnTo>
                  <a:lnTo>
                    <a:pt x="8719" y="14439"/>
                  </a:lnTo>
                  <a:lnTo>
                    <a:pt x="8917" y="13052"/>
                  </a:lnTo>
                  <a:lnTo>
                    <a:pt x="9116" y="12590"/>
                  </a:lnTo>
                  <a:lnTo>
                    <a:pt x="9413" y="11435"/>
                  </a:lnTo>
                  <a:lnTo>
                    <a:pt x="8917" y="11204"/>
                  </a:lnTo>
                  <a:lnTo>
                    <a:pt x="6837" y="11204"/>
                  </a:lnTo>
                  <a:lnTo>
                    <a:pt x="6143" y="11435"/>
                  </a:lnTo>
                  <a:lnTo>
                    <a:pt x="5152" y="9818"/>
                  </a:lnTo>
                  <a:lnTo>
                    <a:pt x="4261" y="9587"/>
                  </a:lnTo>
                  <a:lnTo>
                    <a:pt x="2081" y="9818"/>
                  </a:lnTo>
                  <a:lnTo>
                    <a:pt x="1684" y="9241"/>
                  </a:lnTo>
                  <a:lnTo>
                    <a:pt x="1387" y="9010"/>
                  </a:lnTo>
                  <a:lnTo>
                    <a:pt x="1189" y="8432"/>
                  </a:lnTo>
                  <a:lnTo>
                    <a:pt x="1387" y="7970"/>
                  </a:lnTo>
                  <a:lnTo>
                    <a:pt x="1387" y="7046"/>
                  </a:lnTo>
                  <a:lnTo>
                    <a:pt x="991" y="6815"/>
                  </a:lnTo>
                  <a:lnTo>
                    <a:pt x="694" y="5775"/>
                  </a:lnTo>
                  <a:lnTo>
                    <a:pt x="0" y="5775"/>
                  </a:lnTo>
                  <a:lnTo>
                    <a:pt x="495" y="4620"/>
                  </a:lnTo>
                  <a:lnTo>
                    <a:pt x="694" y="3234"/>
                  </a:lnTo>
                  <a:lnTo>
                    <a:pt x="1189" y="2426"/>
                  </a:lnTo>
                  <a:lnTo>
                    <a:pt x="1684" y="1848"/>
                  </a:lnTo>
                  <a:lnTo>
                    <a:pt x="2081" y="1040"/>
                  </a:lnTo>
                  <a:lnTo>
                    <a:pt x="3072" y="809"/>
                  </a:lnTo>
                  <a:lnTo>
                    <a:pt x="3072" y="1040"/>
                  </a:lnTo>
                  <a:lnTo>
                    <a:pt x="2081" y="1386"/>
                  </a:lnTo>
                  <a:lnTo>
                    <a:pt x="2576" y="2195"/>
                  </a:lnTo>
                  <a:lnTo>
                    <a:pt x="2576" y="3234"/>
                  </a:lnTo>
                  <a:lnTo>
                    <a:pt x="1883" y="4389"/>
                  </a:lnTo>
                  <a:lnTo>
                    <a:pt x="2576" y="5775"/>
                  </a:lnTo>
                  <a:lnTo>
                    <a:pt x="3270" y="5775"/>
                  </a:lnTo>
                  <a:lnTo>
                    <a:pt x="3567" y="4389"/>
                  </a:lnTo>
                  <a:lnTo>
                    <a:pt x="3072" y="3812"/>
                  </a:lnTo>
                  <a:lnTo>
                    <a:pt x="3072" y="2195"/>
                  </a:lnTo>
                  <a:lnTo>
                    <a:pt x="4954" y="1617"/>
                  </a:lnTo>
                  <a:lnTo>
                    <a:pt x="4657" y="578"/>
                  </a:lnTo>
                  <a:lnTo>
                    <a:pt x="5350" y="0"/>
                  </a:lnTo>
                  <a:lnTo>
                    <a:pt x="5846" y="1386"/>
                  </a:lnTo>
                  <a:lnTo>
                    <a:pt x="7035" y="1386"/>
                  </a:lnTo>
                  <a:lnTo>
                    <a:pt x="8224" y="2426"/>
                  </a:lnTo>
                  <a:lnTo>
                    <a:pt x="8224" y="3003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87" name="Shape 2987"/>
            <p:cNvSpPr/>
            <p:nvPr/>
          </p:nvSpPr>
          <p:spPr>
            <a:xfrm>
              <a:off x="13988956" y="7410727"/>
              <a:ext cx="53629" cy="8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694"/>
                  </a:moveTo>
                  <a:lnTo>
                    <a:pt x="14400" y="21600"/>
                  </a:lnTo>
                  <a:lnTo>
                    <a:pt x="9257" y="16518"/>
                  </a:lnTo>
                  <a:lnTo>
                    <a:pt x="9257" y="13976"/>
                  </a:lnTo>
                  <a:lnTo>
                    <a:pt x="21600" y="19694"/>
                  </a:lnTo>
                  <a:close/>
                  <a:moveTo>
                    <a:pt x="9257" y="3176"/>
                  </a:moveTo>
                  <a:lnTo>
                    <a:pt x="12343" y="12071"/>
                  </a:lnTo>
                  <a:lnTo>
                    <a:pt x="7200" y="10800"/>
                  </a:lnTo>
                  <a:lnTo>
                    <a:pt x="2057" y="10800"/>
                  </a:lnTo>
                  <a:lnTo>
                    <a:pt x="0" y="7624"/>
                  </a:lnTo>
                  <a:lnTo>
                    <a:pt x="0" y="0"/>
                  </a:lnTo>
                  <a:lnTo>
                    <a:pt x="9257" y="3176"/>
                  </a:lnTo>
                  <a:close/>
                </a:path>
              </a:pathLst>
            </a:custGeom>
            <a:solidFill>
              <a:srgbClr val="D8E3E9"/>
            </a:solidFill>
            <a:ln w="9525" cap="flat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88" name="Shape 2988"/>
            <p:cNvSpPr/>
            <p:nvPr/>
          </p:nvSpPr>
          <p:spPr>
            <a:xfrm>
              <a:off x="13988956" y="7410727"/>
              <a:ext cx="53629" cy="8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694"/>
                  </a:moveTo>
                  <a:lnTo>
                    <a:pt x="14400" y="21600"/>
                  </a:lnTo>
                  <a:lnTo>
                    <a:pt x="9257" y="16518"/>
                  </a:lnTo>
                  <a:lnTo>
                    <a:pt x="9257" y="13976"/>
                  </a:lnTo>
                  <a:lnTo>
                    <a:pt x="21600" y="19694"/>
                  </a:lnTo>
                  <a:moveTo>
                    <a:pt x="9257" y="3176"/>
                  </a:moveTo>
                  <a:lnTo>
                    <a:pt x="12343" y="12071"/>
                  </a:lnTo>
                  <a:lnTo>
                    <a:pt x="7200" y="10800"/>
                  </a:lnTo>
                  <a:lnTo>
                    <a:pt x="2057" y="10800"/>
                  </a:lnTo>
                  <a:lnTo>
                    <a:pt x="0" y="7624"/>
                  </a:lnTo>
                  <a:lnTo>
                    <a:pt x="0" y="0"/>
                  </a:lnTo>
                  <a:lnTo>
                    <a:pt x="9257" y="3176"/>
                  </a:lnTo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  <p:sp>
          <p:nvSpPr>
            <p:cNvPr id="2989" name="Shape 2989"/>
            <p:cNvSpPr/>
            <p:nvPr/>
          </p:nvSpPr>
          <p:spPr>
            <a:xfrm>
              <a:off x="8213070" y="8033821"/>
              <a:ext cx="101896" cy="10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11" y="0"/>
                  </a:moveTo>
                  <a:lnTo>
                    <a:pt x="18300" y="2687"/>
                  </a:lnTo>
                  <a:lnTo>
                    <a:pt x="20466" y="5374"/>
                  </a:lnTo>
                  <a:lnTo>
                    <a:pt x="20223" y="5917"/>
                  </a:lnTo>
                  <a:lnTo>
                    <a:pt x="21600" y="7627"/>
                  </a:lnTo>
                  <a:lnTo>
                    <a:pt x="19435" y="12464"/>
                  </a:lnTo>
                  <a:lnTo>
                    <a:pt x="17811" y="16226"/>
                  </a:lnTo>
                  <a:lnTo>
                    <a:pt x="12938" y="17838"/>
                  </a:lnTo>
                  <a:lnTo>
                    <a:pt x="11856" y="19988"/>
                  </a:lnTo>
                  <a:lnTo>
                    <a:pt x="9149" y="21600"/>
                  </a:lnTo>
                  <a:lnTo>
                    <a:pt x="8586" y="21000"/>
                  </a:lnTo>
                  <a:lnTo>
                    <a:pt x="7579" y="21600"/>
                  </a:lnTo>
                  <a:lnTo>
                    <a:pt x="0" y="13539"/>
                  </a:lnTo>
                  <a:lnTo>
                    <a:pt x="1193" y="12091"/>
                  </a:lnTo>
                  <a:lnTo>
                    <a:pt x="436" y="11286"/>
                  </a:lnTo>
                  <a:lnTo>
                    <a:pt x="5308" y="5374"/>
                  </a:lnTo>
                  <a:lnTo>
                    <a:pt x="10721" y="1612"/>
                  </a:lnTo>
                  <a:close/>
                </a:path>
              </a:pathLst>
            </a:custGeom>
            <a:solidFill>
              <a:srgbClr val="D8E3E9"/>
            </a:solidFill>
            <a:ln w="3175" cap="rnd">
              <a:solidFill>
                <a:srgbClr val="F8FA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17659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+mj-lt"/>
              </a:endParaRPr>
            </a:p>
          </p:txBody>
        </p:sp>
      </p:grpSp>
      <p:sp>
        <p:nvSpPr>
          <p:cNvPr id="2991" name="Shape 2991"/>
          <p:cNvSpPr/>
          <p:nvPr/>
        </p:nvSpPr>
        <p:spPr>
          <a:xfrm>
            <a:off x="18578664" y="2423227"/>
            <a:ext cx="2851576" cy="2851577"/>
          </a:xfrm>
          <a:prstGeom prst="ellipse">
            <a:avLst/>
          </a:prstGeom>
          <a:solidFill>
            <a:srgbClr val="C73647">
              <a:alpha val="7939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992" name="Shape 2992"/>
          <p:cNvSpPr/>
          <p:nvPr/>
        </p:nvSpPr>
        <p:spPr>
          <a:xfrm>
            <a:off x="18195388" y="5277673"/>
            <a:ext cx="394773" cy="394774"/>
          </a:xfrm>
          <a:prstGeom prst="ellipse">
            <a:avLst/>
          </a:prstGeom>
          <a:solidFill>
            <a:srgbClr val="C7364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993" name="Shape 2993"/>
          <p:cNvSpPr/>
          <p:nvPr/>
        </p:nvSpPr>
        <p:spPr>
          <a:xfrm>
            <a:off x="18984961" y="5458010"/>
            <a:ext cx="778285" cy="778284"/>
          </a:xfrm>
          <a:prstGeom prst="ellipse">
            <a:avLst/>
          </a:prstGeom>
          <a:solidFill>
            <a:srgbClr val="C73647">
              <a:alpha val="7420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994" name="Shape 2994"/>
          <p:cNvSpPr/>
          <p:nvPr/>
        </p:nvSpPr>
        <p:spPr>
          <a:xfrm>
            <a:off x="9741256" y="4280876"/>
            <a:ext cx="2568708" cy="2568709"/>
          </a:xfrm>
          <a:prstGeom prst="ellipse">
            <a:avLst/>
          </a:prstGeom>
          <a:solidFill>
            <a:srgbClr val="FF2841">
              <a:alpha val="3893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995" name="Shape 2995"/>
          <p:cNvSpPr/>
          <p:nvPr/>
        </p:nvSpPr>
        <p:spPr>
          <a:xfrm>
            <a:off x="11920816" y="7413427"/>
            <a:ext cx="778285" cy="778284"/>
          </a:xfrm>
          <a:prstGeom prst="ellipse">
            <a:avLst/>
          </a:prstGeom>
          <a:solidFill>
            <a:srgbClr val="FF2841">
              <a:alpha val="8214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996" name="Shape 2996"/>
          <p:cNvSpPr/>
          <p:nvPr/>
        </p:nvSpPr>
        <p:spPr>
          <a:xfrm>
            <a:off x="12875132" y="6254550"/>
            <a:ext cx="394773" cy="394774"/>
          </a:xfrm>
          <a:prstGeom prst="ellipse">
            <a:avLst/>
          </a:prstGeom>
          <a:solidFill>
            <a:srgbClr val="FF2841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997" name="Shape 2997"/>
          <p:cNvSpPr/>
          <p:nvPr/>
        </p:nvSpPr>
        <p:spPr>
          <a:xfrm>
            <a:off x="15422298" y="6236293"/>
            <a:ext cx="2162745" cy="2162745"/>
          </a:xfrm>
          <a:prstGeom prst="ellipse">
            <a:avLst/>
          </a:prstGeom>
          <a:solidFill>
            <a:srgbClr val="AB1942">
              <a:alpha val="782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998" name="Shape 2998"/>
          <p:cNvSpPr/>
          <p:nvPr/>
        </p:nvSpPr>
        <p:spPr>
          <a:xfrm>
            <a:off x="17753190" y="7759454"/>
            <a:ext cx="639585" cy="639585"/>
          </a:xfrm>
          <a:prstGeom prst="ellipse">
            <a:avLst/>
          </a:prstGeom>
          <a:solidFill>
            <a:srgbClr val="AB1942">
              <a:alpha val="678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999" name="Shape 2999"/>
          <p:cNvSpPr/>
          <p:nvPr/>
        </p:nvSpPr>
        <p:spPr>
          <a:xfrm>
            <a:off x="1649280" y="8651610"/>
            <a:ext cx="7620001" cy="76201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000" name="Shape 3000"/>
          <p:cNvSpPr/>
          <p:nvPr/>
        </p:nvSpPr>
        <p:spPr>
          <a:xfrm>
            <a:off x="1649280" y="8651610"/>
            <a:ext cx="5829301" cy="76201"/>
          </a:xfrm>
          <a:prstGeom prst="rect">
            <a:avLst/>
          </a:prstGeom>
          <a:solidFill>
            <a:srgbClr val="AB19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001" name="Shape 3001"/>
          <p:cNvSpPr/>
          <p:nvPr/>
        </p:nvSpPr>
        <p:spPr>
          <a:xfrm>
            <a:off x="1573080" y="8151989"/>
            <a:ext cx="1787349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Chart </a:t>
            </a:r>
            <a:r>
              <a:rPr>
                <a:latin typeface="+mj-lt"/>
                <a:ea typeface="San Francisco Display Light"/>
                <a:cs typeface="San Francisco Display Light"/>
                <a:sym typeface="San Francisco Display Light"/>
              </a:rPr>
              <a:t>Sections</a:t>
            </a:r>
          </a:p>
        </p:txBody>
      </p:sp>
      <p:sp>
        <p:nvSpPr>
          <p:cNvPr id="3002" name="Shape 3002"/>
          <p:cNvSpPr/>
          <p:nvPr/>
        </p:nvSpPr>
        <p:spPr>
          <a:xfrm>
            <a:off x="8708228" y="8151989"/>
            <a:ext cx="561052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72%</a:t>
            </a:r>
          </a:p>
        </p:txBody>
      </p:sp>
      <p:sp>
        <p:nvSpPr>
          <p:cNvPr id="3003" name="Shape 3003"/>
          <p:cNvSpPr/>
          <p:nvPr/>
        </p:nvSpPr>
        <p:spPr>
          <a:xfrm>
            <a:off x="1649280" y="9769211"/>
            <a:ext cx="7620001" cy="76201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004" name="Shape 3004"/>
          <p:cNvSpPr/>
          <p:nvPr/>
        </p:nvSpPr>
        <p:spPr>
          <a:xfrm>
            <a:off x="1649280" y="9769211"/>
            <a:ext cx="6858001" cy="76201"/>
          </a:xfrm>
          <a:prstGeom prst="rect">
            <a:avLst/>
          </a:prstGeom>
          <a:solidFill>
            <a:srgbClr val="AB19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005" name="Shape 3005"/>
          <p:cNvSpPr/>
          <p:nvPr/>
        </p:nvSpPr>
        <p:spPr>
          <a:xfrm>
            <a:off x="1573080" y="9269590"/>
            <a:ext cx="1787349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Chart </a:t>
            </a:r>
            <a:r>
              <a:rPr>
                <a:latin typeface="+mj-lt"/>
                <a:ea typeface="San Francisco Display Light"/>
                <a:cs typeface="San Francisco Display Light"/>
                <a:sym typeface="San Francisco Display Light"/>
              </a:rPr>
              <a:t>Sections</a:t>
            </a:r>
          </a:p>
        </p:txBody>
      </p:sp>
      <p:sp>
        <p:nvSpPr>
          <p:cNvPr id="3006" name="Shape 3006"/>
          <p:cNvSpPr/>
          <p:nvPr/>
        </p:nvSpPr>
        <p:spPr>
          <a:xfrm>
            <a:off x="8682580" y="9269590"/>
            <a:ext cx="58670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90%</a:t>
            </a:r>
          </a:p>
        </p:txBody>
      </p:sp>
      <p:sp>
        <p:nvSpPr>
          <p:cNvPr id="3007" name="Shape 3007"/>
          <p:cNvSpPr/>
          <p:nvPr/>
        </p:nvSpPr>
        <p:spPr>
          <a:xfrm>
            <a:off x="1649280" y="10909075"/>
            <a:ext cx="7620001" cy="76201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008" name="Shape 3008"/>
          <p:cNvSpPr/>
          <p:nvPr/>
        </p:nvSpPr>
        <p:spPr>
          <a:xfrm>
            <a:off x="1649280" y="10909075"/>
            <a:ext cx="5080001" cy="76201"/>
          </a:xfrm>
          <a:prstGeom prst="rect">
            <a:avLst/>
          </a:prstGeom>
          <a:solidFill>
            <a:srgbClr val="AB19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009" name="Shape 3009"/>
          <p:cNvSpPr/>
          <p:nvPr/>
        </p:nvSpPr>
        <p:spPr>
          <a:xfrm>
            <a:off x="1573080" y="10409454"/>
            <a:ext cx="1787349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Chart </a:t>
            </a:r>
            <a:r>
              <a:rPr>
                <a:latin typeface="+mj-lt"/>
                <a:ea typeface="San Francisco Display Light"/>
                <a:cs typeface="San Francisco Display Light"/>
                <a:sym typeface="San Francisco Display Light"/>
              </a:rPr>
              <a:t>Sections</a:t>
            </a:r>
          </a:p>
        </p:txBody>
      </p:sp>
      <p:sp>
        <p:nvSpPr>
          <p:cNvPr id="3010" name="Shape 3010"/>
          <p:cNvSpPr/>
          <p:nvPr/>
        </p:nvSpPr>
        <p:spPr>
          <a:xfrm>
            <a:off x="8682580" y="10409454"/>
            <a:ext cx="586700" cy="40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>
                <a:latin typeface="+mj-lt"/>
              </a:rPr>
              <a:t>60%</a:t>
            </a:r>
          </a:p>
        </p:txBody>
      </p:sp>
      <p:sp>
        <p:nvSpPr>
          <p:cNvPr id="2800" name="Shape 2800"/>
          <p:cNvSpPr/>
          <p:nvPr/>
        </p:nvSpPr>
        <p:spPr>
          <a:xfrm>
            <a:off x="1565275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AE6863E-E17A-45AA-B4BC-3CD023F2D1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6" b="17856"/>
          <a:stretch>
            <a:fillRect/>
          </a:stretch>
        </p:blipFill>
        <p:spPr/>
      </p:pic>
      <p:sp>
        <p:nvSpPr>
          <p:cNvPr id="3562" name="Shape 35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24</a:t>
            </a:fld>
            <a:endParaRPr>
              <a:latin typeface="+mj-lt"/>
            </a:endParaRPr>
          </a:p>
        </p:txBody>
      </p:sp>
      <p:sp>
        <p:nvSpPr>
          <p:cNvPr id="3564" name="Shape 3564"/>
          <p:cNvSpPr/>
          <p:nvPr/>
        </p:nvSpPr>
        <p:spPr>
          <a:xfrm>
            <a:off x="1590929" y="10398347"/>
            <a:ext cx="5273773" cy="1683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20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b="1" dirty="0">
                <a:latin typeface="+mj-lt"/>
              </a:rPr>
              <a:t>OFFICIAL ADDRESS</a:t>
            </a:r>
          </a:p>
          <a:p>
            <a:pPr algn="l">
              <a:lnSpc>
                <a:spcPct val="20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</a:t>
            </a:r>
          </a:p>
          <a:p>
            <a:pPr algn="l">
              <a:lnSpc>
                <a:spcPct val="20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rather than empowered materials.</a:t>
            </a:r>
          </a:p>
        </p:txBody>
      </p:sp>
      <p:sp>
        <p:nvSpPr>
          <p:cNvPr id="3565" name="Shape 3565"/>
          <p:cNvSpPr/>
          <p:nvPr/>
        </p:nvSpPr>
        <p:spPr>
          <a:xfrm>
            <a:off x="7678463" y="10398347"/>
            <a:ext cx="5273773" cy="1683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20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b="1" dirty="0">
                <a:latin typeface="+mj-lt"/>
              </a:rPr>
              <a:t>CONTACT</a:t>
            </a:r>
          </a:p>
          <a:p>
            <a:pPr algn="l">
              <a:lnSpc>
                <a:spcPct val="20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Phone: 0111111122222255555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Email: yourmail@gmail.com</a:t>
            </a:r>
          </a:p>
        </p:txBody>
      </p:sp>
      <p:sp>
        <p:nvSpPr>
          <p:cNvPr id="3566" name="Shape 3566"/>
          <p:cNvSpPr/>
          <p:nvPr/>
        </p:nvSpPr>
        <p:spPr>
          <a:xfrm>
            <a:off x="13765996" y="10398347"/>
            <a:ext cx="5273774" cy="1683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20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b="1" dirty="0">
                <a:latin typeface="+mj-lt"/>
              </a:rPr>
              <a:t>WE ARE SOCIAL</a:t>
            </a:r>
          </a:p>
          <a:p>
            <a:pPr algn="l">
              <a:lnSpc>
                <a:spcPct val="20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</a:t>
            </a:r>
          </a:p>
          <a:p>
            <a:pPr algn="l">
              <a:lnSpc>
                <a:spcPct val="20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rather than empowered materials.</a:t>
            </a:r>
          </a:p>
        </p:txBody>
      </p:sp>
      <p:sp>
        <p:nvSpPr>
          <p:cNvPr id="3567" name="Shape 3567"/>
          <p:cNvSpPr/>
          <p:nvPr/>
        </p:nvSpPr>
        <p:spPr>
          <a:xfrm>
            <a:off x="21349021" y="10702080"/>
            <a:ext cx="551879" cy="553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484" extrusionOk="0">
                <a:moveTo>
                  <a:pt x="10540" y="0"/>
                </a:moveTo>
                <a:cubicBezTo>
                  <a:pt x="4660" y="59"/>
                  <a:pt x="-114" y="4963"/>
                  <a:pt x="2" y="10859"/>
                </a:cubicBezTo>
                <a:cubicBezTo>
                  <a:pt x="61" y="16813"/>
                  <a:pt x="4951" y="21542"/>
                  <a:pt x="10832" y="21484"/>
                </a:cubicBezTo>
                <a:cubicBezTo>
                  <a:pt x="16770" y="21425"/>
                  <a:pt x="21486" y="16521"/>
                  <a:pt x="21428" y="10567"/>
                </a:cubicBezTo>
                <a:cubicBezTo>
                  <a:pt x="21311" y="4671"/>
                  <a:pt x="16479" y="-58"/>
                  <a:pt x="10540" y="0"/>
                </a:cubicBezTo>
                <a:close/>
                <a:moveTo>
                  <a:pt x="11763" y="3561"/>
                </a:moveTo>
                <a:cubicBezTo>
                  <a:pt x="12811" y="3561"/>
                  <a:pt x="13160" y="4204"/>
                  <a:pt x="13160" y="4904"/>
                </a:cubicBezTo>
                <a:cubicBezTo>
                  <a:pt x="13160" y="5838"/>
                  <a:pt x="12462" y="6656"/>
                  <a:pt x="11181" y="6656"/>
                </a:cubicBezTo>
                <a:cubicBezTo>
                  <a:pt x="10191" y="6656"/>
                  <a:pt x="9667" y="6130"/>
                  <a:pt x="9725" y="5313"/>
                </a:cubicBezTo>
                <a:cubicBezTo>
                  <a:pt x="9725" y="4554"/>
                  <a:pt x="10308" y="3561"/>
                  <a:pt x="11763" y="3561"/>
                </a:cubicBezTo>
                <a:close/>
                <a:moveTo>
                  <a:pt x="8968" y="17456"/>
                </a:moveTo>
                <a:cubicBezTo>
                  <a:pt x="8212" y="17456"/>
                  <a:pt x="7688" y="16988"/>
                  <a:pt x="8212" y="15004"/>
                </a:cubicBezTo>
                <a:cubicBezTo>
                  <a:pt x="9027" y="11501"/>
                  <a:pt x="9027" y="11501"/>
                  <a:pt x="9027" y="11501"/>
                </a:cubicBezTo>
                <a:cubicBezTo>
                  <a:pt x="9201" y="10917"/>
                  <a:pt x="9201" y="10684"/>
                  <a:pt x="9027" y="10684"/>
                </a:cubicBezTo>
                <a:cubicBezTo>
                  <a:pt x="8794" y="10684"/>
                  <a:pt x="7862" y="11092"/>
                  <a:pt x="7280" y="11443"/>
                </a:cubicBezTo>
                <a:cubicBezTo>
                  <a:pt x="6931" y="10859"/>
                  <a:pt x="6931" y="10859"/>
                  <a:pt x="6931" y="10859"/>
                </a:cubicBezTo>
                <a:cubicBezTo>
                  <a:pt x="8736" y="9341"/>
                  <a:pt x="10773" y="8465"/>
                  <a:pt x="11705" y="8465"/>
                </a:cubicBezTo>
                <a:cubicBezTo>
                  <a:pt x="12462" y="8465"/>
                  <a:pt x="12578" y="9341"/>
                  <a:pt x="12171" y="10684"/>
                </a:cubicBezTo>
                <a:cubicBezTo>
                  <a:pt x="11239" y="14420"/>
                  <a:pt x="11239" y="14420"/>
                  <a:pt x="11239" y="14420"/>
                </a:cubicBezTo>
                <a:cubicBezTo>
                  <a:pt x="11064" y="15062"/>
                  <a:pt x="11123" y="15296"/>
                  <a:pt x="11297" y="15296"/>
                </a:cubicBezTo>
                <a:cubicBezTo>
                  <a:pt x="11530" y="15296"/>
                  <a:pt x="12229" y="15004"/>
                  <a:pt x="12986" y="14420"/>
                </a:cubicBezTo>
                <a:cubicBezTo>
                  <a:pt x="13393" y="15004"/>
                  <a:pt x="13393" y="15004"/>
                  <a:pt x="13393" y="15004"/>
                </a:cubicBezTo>
                <a:cubicBezTo>
                  <a:pt x="11647" y="16755"/>
                  <a:pt x="9725" y="17456"/>
                  <a:pt x="8968" y="17456"/>
                </a:cubicBezTo>
                <a:close/>
              </a:path>
            </a:pathLst>
          </a:custGeom>
          <a:gradFill>
            <a:gsLst>
              <a:gs pos="0">
                <a:srgbClr val="AB1942"/>
              </a:gs>
              <a:gs pos="100000">
                <a:srgbClr val="C73647"/>
              </a:gs>
            </a:gsLst>
            <a:lin ang="2191967"/>
          </a:gra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3568" name="Shape 3568"/>
          <p:cNvSpPr/>
          <p:nvPr/>
        </p:nvSpPr>
        <p:spPr>
          <a:xfrm>
            <a:off x="22148020" y="10702083"/>
            <a:ext cx="576912" cy="576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2"/>
                  <a:pt x="4837" y="21600"/>
                  <a:pt x="10800" y="21600"/>
                </a:cubicBezTo>
                <a:cubicBezTo>
                  <a:pt x="16762" y="21600"/>
                  <a:pt x="21600" y="16762"/>
                  <a:pt x="21600" y="10800"/>
                </a:cubicBezTo>
                <a:cubicBezTo>
                  <a:pt x="21600" y="4837"/>
                  <a:pt x="16762" y="0"/>
                  <a:pt x="10800" y="0"/>
                </a:cubicBezTo>
                <a:close/>
                <a:moveTo>
                  <a:pt x="11531" y="13331"/>
                </a:moveTo>
                <a:cubicBezTo>
                  <a:pt x="10800" y="13275"/>
                  <a:pt x="10519" y="12938"/>
                  <a:pt x="10012" y="12656"/>
                </a:cubicBezTo>
                <a:cubicBezTo>
                  <a:pt x="9675" y="14175"/>
                  <a:pt x="9338" y="15694"/>
                  <a:pt x="8269" y="16481"/>
                </a:cubicBezTo>
                <a:cubicBezTo>
                  <a:pt x="7931" y="14119"/>
                  <a:pt x="8719" y="12319"/>
                  <a:pt x="9113" y="10462"/>
                </a:cubicBezTo>
                <a:cubicBezTo>
                  <a:pt x="8494" y="9338"/>
                  <a:pt x="9225" y="7144"/>
                  <a:pt x="10575" y="7706"/>
                </a:cubicBezTo>
                <a:cubicBezTo>
                  <a:pt x="12262" y="8381"/>
                  <a:pt x="9113" y="11756"/>
                  <a:pt x="11250" y="12206"/>
                </a:cubicBezTo>
                <a:cubicBezTo>
                  <a:pt x="13444" y="12656"/>
                  <a:pt x="14344" y="8381"/>
                  <a:pt x="12994" y="6975"/>
                </a:cubicBezTo>
                <a:cubicBezTo>
                  <a:pt x="10969" y="4950"/>
                  <a:pt x="7200" y="6919"/>
                  <a:pt x="7650" y="9788"/>
                </a:cubicBezTo>
                <a:cubicBezTo>
                  <a:pt x="7762" y="10519"/>
                  <a:pt x="8494" y="10687"/>
                  <a:pt x="7987" y="11700"/>
                </a:cubicBezTo>
                <a:cubicBezTo>
                  <a:pt x="6694" y="11419"/>
                  <a:pt x="6300" y="10406"/>
                  <a:pt x="6356" y="9056"/>
                </a:cubicBezTo>
                <a:cubicBezTo>
                  <a:pt x="6469" y="6862"/>
                  <a:pt x="8325" y="5344"/>
                  <a:pt x="10237" y="5175"/>
                </a:cubicBezTo>
                <a:cubicBezTo>
                  <a:pt x="12600" y="4894"/>
                  <a:pt x="14850" y="6019"/>
                  <a:pt x="15131" y="8269"/>
                </a:cubicBezTo>
                <a:cubicBezTo>
                  <a:pt x="15525" y="10800"/>
                  <a:pt x="14063" y="13556"/>
                  <a:pt x="11531" y="13331"/>
                </a:cubicBezTo>
                <a:close/>
              </a:path>
            </a:pathLst>
          </a:custGeom>
          <a:gradFill>
            <a:gsLst>
              <a:gs pos="0">
                <a:srgbClr val="AB1942"/>
              </a:gs>
              <a:gs pos="100000">
                <a:srgbClr val="C73647"/>
              </a:gs>
            </a:gsLst>
            <a:lin ang="2191967"/>
          </a:gra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3569" name="Shape 3569"/>
          <p:cNvSpPr/>
          <p:nvPr/>
        </p:nvSpPr>
        <p:spPr>
          <a:xfrm>
            <a:off x="19697700" y="10702082"/>
            <a:ext cx="571760" cy="576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2"/>
                  <a:pt x="4837" y="21600"/>
                  <a:pt x="10800" y="21600"/>
                </a:cubicBezTo>
                <a:cubicBezTo>
                  <a:pt x="16762" y="21600"/>
                  <a:pt x="21600" y="16762"/>
                  <a:pt x="21600" y="10800"/>
                </a:cubicBezTo>
                <a:cubicBezTo>
                  <a:pt x="21600" y="4837"/>
                  <a:pt x="16762" y="0"/>
                  <a:pt x="10800" y="0"/>
                </a:cubicBezTo>
                <a:close/>
                <a:moveTo>
                  <a:pt x="13331" y="7481"/>
                </a:moveTo>
                <a:cubicBezTo>
                  <a:pt x="11700" y="7481"/>
                  <a:pt x="11700" y="7481"/>
                  <a:pt x="11700" y="7481"/>
                </a:cubicBezTo>
                <a:cubicBezTo>
                  <a:pt x="11531" y="7481"/>
                  <a:pt x="11306" y="7706"/>
                  <a:pt x="11306" y="8044"/>
                </a:cubicBezTo>
                <a:cubicBezTo>
                  <a:pt x="11306" y="9225"/>
                  <a:pt x="11306" y="9225"/>
                  <a:pt x="11306" y="9225"/>
                </a:cubicBezTo>
                <a:cubicBezTo>
                  <a:pt x="13331" y="9225"/>
                  <a:pt x="13331" y="9225"/>
                  <a:pt x="13331" y="9225"/>
                </a:cubicBezTo>
                <a:cubicBezTo>
                  <a:pt x="13331" y="10913"/>
                  <a:pt x="13331" y="10913"/>
                  <a:pt x="13331" y="10913"/>
                </a:cubicBezTo>
                <a:cubicBezTo>
                  <a:pt x="11306" y="10913"/>
                  <a:pt x="11306" y="10913"/>
                  <a:pt x="11306" y="10913"/>
                </a:cubicBezTo>
                <a:cubicBezTo>
                  <a:pt x="11306" y="15919"/>
                  <a:pt x="11306" y="15919"/>
                  <a:pt x="11306" y="15919"/>
                </a:cubicBezTo>
                <a:cubicBezTo>
                  <a:pt x="9394" y="15919"/>
                  <a:pt x="9394" y="15919"/>
                  <a:pt x="9394" y="15919"/>
                </a:cubicBezTo>
                <a:cubicBezTo>
                  <a:pt x="9394" y="10913"/>
                  <a:pt x="9394" y="10913"/>
                  <a:pt x="9394" y="10913"/>
                </a:cubicBezTo>
                <a:cubicBezTo>
                  <a:pt x="7650" y="10913"/>
                  <a:pt x="7650" y="10913"/>
                  <a:pt x="7650" y="10913"/>
                </a:cubicBezTo>
                <a:cubicBezTo>
                  <a:pt x="7650" y="9225"/>
                  <a:pt x="7650" y="9225"/>
                  <a:pt x="7650" y="9225"/>
                </a:cubicBezTo>
                <a:cubicBezTo>
                  <a:pt x="9394" y="9225"/>
                  <a:pt x="9394" y="9225"/>
                  <a:pt x="9394" y="9225"/>
                </a:cubicBezTo>
                <a:cubicBezTo>
                  <a:pt x="9394" y="8213"/>
                  <a:pt x="9394" y="8213"/>
                  <a:pt x="9394" y="8213"/>
                </a:cubicBezTo>
                <a:cubicBezTo>
                  <a:pt x="9394" y="6806"/>
                  <a:pt x="10350" y="5681"/>
                  <a:pt x="11700" y="5681"/>
                </a:cubicBezTo>
                <a:cubicBezTo>
                  <a:pt x="13331" y="5681"/>
                  <a:pt x="13331" y="5681"/>
                  <a:pt x="13331" y="5681"/>
                </a:cubicBezTo>
                <a:lnTo>
                  <a:pt x="13331" y="7481"/>
                </a:lnTo>
                <a:close/>
              </a:path>
            </a:pathLst>
          </a:custGeom>
          <a:gradFill>
            <a:gsLst>
              <a:gs pos="0">
                <a:srgbClr val="AB1942"/>
              </a:gs>
              <a:gs pos="100000">
                <a:srgbClr val="C73647"/>
              </a:gs>
            </a:gsLst>
            <a:lin ang="2191967"/>
          </a:gra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3570" name="Shape 3570"/>
          <p:cNvSpPr/>
          <p:nvPr/>
        </p:nvSpPr>
        <p:spPr>
          <a:xfrm>
            <a:off x="20516580" y="10702080"/>
            <a:ext cx="576912" cy="576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2"/>
                  <a:pt x="4837" y="21600"/>
                  <a:pt x="10800" y="21600"/>
                </a:cubicBezTo>
                <a:cubicBezTo>
                  <a:pt x="16762" y="21600"/>
                  <a:pt x="21600" y="16762"/>
                  <a:pt x="21600" y="10800"/>
                </a:cubicBezTo>
                <a:cubicBezTo>
                  <a:pt x="21600" y="4837"/>
                  <a:pt x="16762" y="0"/>
                  <a:pt x="10800" y="0"/>
                </a:cubicBezTo>
                <a:close/>
                <a:moveTo>
                  <a:pt x="15187" y="8831"/>
                </a:moveTo>
                <a:cubicBezTo>
                  <a:pt x="15187" y="8944"/>
                  <a:pt x="15187" y="9000"/>
                  <a:pt x="15187" y="9113"/>
                </a:cubicBezTo>
                <a:cubicBezTo>
                  <a:pt x="15187" y="11925"/>
                  <a:pt x="13050" y="15187"/>
                  <a:pt x="9113" y="15187"/>
                </a:cubicBezTo>
                <a:cubicBezTo>
                  <a:pt x="7931" y="15187"/>
                  <a:pt x="6806" y="14794"/>
                  <a:pt x="5850" y="14231"/>
                </a:cubicBezTo>
                <a:cubicBezTo>
                  <a:pt x="6019" y="14231"/>
                  <a:pt x="6187" y="14231"/>
                  <a:pt x="6356" y="14231"/>
                </a:cubicBezTo>
                <a:cubicBezTo>
                  <a:pt x="7369" y="14231"/>
                  <a:pt x="8269" y="13894"/>
                  <a:pt x="9000" y="13331"/>
                </a:cubicBezTo>
                <a:cubicBezTo>
                  <a:pt x="8100" y="13331"/>
                  <a:pt x="7312" y="12713"/>
                  <a:pt x="7031" y="11869"/>
                </a:cubicBezTo>
                <a:cubicBezTo>
                  <a:pt x="7144" y="11869"/>
                  <a:pt x="7312" y="11869"/>
                  <a:pt x="7425" y="11869"/>
                </a:cubicBezTo>
                <a:cubicBezTo>
                  <a:pt x="7650" y="11869"/>
                  <a:pt x="7819" y="11869"/>
                  <a:pt x="7987" y="11812"/>
                </a:cubicBezTo>
                <a:cubicBezTo>
                  <a:pt x="7031" y="11644"/>
                  <a:pt x="6300" y="10744"/>
                  <a:pt x="6300" y="9731"/>
                </a:cubicBezTo>
                <a:cubicBezTo>
                  <a:pt x="6300" y="9731"/>
                  <a:pt x="6300" y="9731"/>
                  <a:pt x="6300" y="9731"/>
                </a:cubicBezTo>
                <a:cubicBezTo>
                  <a:pt x="6581" y="9844"/>
                  <a:pt x="6919" y="9956"/>
                  <a:pt x="7256" y="9956"/>
                </a:cubicBezTo>
                <a:cubicBezTo>
                  <a:pt x="6694" y="9619"/>
                  <a:pt x="6300" y="8944"/>
                  <a:pt x="6300" y="8213"/>
                </a:cubicBezTo>
                <a:cubicBezTo>
                  <a:pt x="6300" y="7819"/>
                  <a:pt x="6412" y="7425"/>
                  <a:pt x="6581" y="7144"/>
                </a:cubicBezTo>
                <a:cubicBezTo>
                  <a:pt x="7650" y="8437"/>
                  <a:pt x="9225" y="9281"/>
                  <a:pt x="10969" y="9338"/>
                </a:cubicBezTo>
                <a:cubicBezTo>
                  <a:pt x="10913" y="9225"/>
                  <a:pt x="10913" y="9056"/>
                  <a:pt x="10913" y="8888"/>
                </a:cubicBezTo>
                <a:cubicBezTo>
                  <a:pt x="10913" y="7706"/>
                  <a:pt x="11869" y="6750"/>
                  <a:pt x="13050" y="6750"/>
                </a:cubicBezTo>
                <a:cubicBezTo>
                  <a:pt x="13669" y="6750"/>
                  <a:pt x="14231" y="6975"/>
                  <a:pt x="14625" y="7425"/>
                </a:cubicBezTo>
                <a:cubicBezTo>
                  <a:pt x="15075" y="7312"/>
                  <a:pt x="15525" y="7144"/>
                  <a:pt x="15975" y="6919"/>
                </a:cubicBezTo>
                <a:cubicBezTo>
                  <a:pt x="15806" y="7369"/>
                  <a:pt x="15469" y="7819"/>
                  <a:pt x="15019" y="8100"/>
                </a:cubicBezTo>
                <a:cubicBezTo>
                  <a:pt x="15469" y="8044"/>
                  <a:pt x="15863" y="7931"/>
                  <a:pt x="16256" y="7762"/>
                </a:cubicBezTo>
                <a:cubicBezTo>
                  <a:pt x="15975" y="8156"/>
                  <a:pt x="15581" y="8550"/>
                  <a:pt x="15187" y="8831"/>
                </a:cubicBezTo>
                <a:close/>
              </a:path>
            </a:pathLst>
          </a:custGeom>
          <a:gradFill>
            <a:gsLst>
              <a:gs pos="0">
                <a:srgbClr val="AB1942"/>
              </a:gs>
              <a:gs pos="100000">
                <a:srgbClr val="C73647"/>
              </a:gs>
            </a:gsLst>
            <a:lin ang="2191967"/>
          </a:gra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xfrm>
            <a:off x="22506923" y="13208793"/>
            <a:ext cx="218008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1"/>
                </a:solidFill>
                <a:latin typeface="+mj-lt"/>
              </a:rPr>
              <a:t>3</a:t>
            </a:fld>
            <a:endParaRPr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5319A90-6D28-4054-B6F9-0BEF35B4489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F9C6C26-CBC1-4F93-8199-4843B80C391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CA3C3F7-DB0E-4AAC-9AC8-D3950E282E9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9" b="16529"/>
          <a:stretch>
            <a:fillRect/>
          </a:stretch>
        </p:blipFill>
        <p:spPr/>
      </p:pic>
      <p:sp>
        <p:nvSpPr>
          <p:cNvPr id="948" name="Shape 948"/>
          <p:cNvSpPr/>
          <p:nvPr/>
        </p:nvSpPr>
        <p:spPr>
          <a:xfrm>
            <a:off x="1565275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949" name="Shape 949"/>
          <p:cNvSpPr/>
          <p:nvPr/>
        </p:nvSpPr>
        <p:spPr>
          <a:xfrm>
            <a:off x="1565275" y="4414463"/>
            <a:ext cx="9865829" cy="107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Quickly leverage other's distributed internal or "organic" sources rather than empowered materials. Conveniently leverage existing client-centric solutions with transparent ROI. </a:t>
            </a:r>
          </a:p>
        </p:txBody>
      </p:sp>
      <p:sp>
        <p:nvSpPr>
          <p:cNvPr id="950" name="Shape 950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951" name="Shape 951"/>
          <p:cNvSpPr/>
          <p:nvPr/>
        </p:nvSpPr>
        <p:spPr>
          <a:xfrm>
            <a:off x="15673199" y="6439329"/>
            <a:ext cx="698668" cy="554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100"/>
                </a:moveTo>
                <a:cubicBezTo>
                  <a:pt x="9018" y="8100"/>
                  <a:pt x="7560" y="9922"/>
                  <a:pt x="7560" y="12150"/>
                </a:cubicBezTo>
                <a:cubicBezTo>
                  <a:pt x="7560" y="14378"/>
                  <a:pt x="9018" y="16200"/>
                  <a:pt x="10800" y="16200"/>
                </a:cubicBezTo>
                <a:cubicBezTo>
                  <a:pt x="12582" y="16200"/>
                  <a:pt x="14040" y="14378"/>
                  <a:pt x="14040" y="12150"/>
                </a:cubicBezTo>
                <a:cubicBezTo>
                  <a:pt x="14040" y="9922"/>
                  <a:pt x="12582" y="8100"/>
                  <a:pt x="10800" y="8100"/>
                </a:cubicBezTo>
                <a:close/>
                <a:moveTo>
                  <a:pt x="19440" y="4050"/>
                </a:moveTo>
                <a:cubicBezTo>
                  <a:pt x="16848" y="4050"/>
                  <a:pt x="16848" y="4050"/>
                  <a:pt x="16848" y="4050"/>
                </a:cubicBezTo>
                <a:cubicBezTo>
                  <a:pt x="16470" y="4050"/>
                  <a:pt x="16092" y="3712"/>
                  <a:pt x="15984" y="3307"/>
                </a:cubicBezTo>
                <a:cubicBezTo>
                  <a:pt x="15336" y="742"/>
                  <a:pt x="15336" y="742"/>
                  <a:pt x="15336" y="742"/>
                </a:cubicBezTo>
                <a:cubicBezTo>
                  <a:pt x="15174" y="337"/>
                  <a:pt x="14796" y="0"/>
                  <a:pt x="14472" y="0"/>
                </a:cubicBezTo>
                <a:cubicBezTo>
                  <a:pt x="7128" y="0"/>
                  <a:pt x="7128" y="0"/>
                  <a:pt x="7128" y="0"/>
                </a:cubicBezTo>
                <a:cubicBezTo>
                  <a:pt x="6750" y="0"/>
                  <a:pt x="6372" y="337"/>
                  <a:pt x="6264" y="742"/>
                </a:cubicBezTo>
                <a:cubicBezTo>
                  <a:pt x="5616" y="3307"/>
                  <a:pt x="5616" y="3307"/>
                  <a:pt x="5616" y="3307"/>
                </a:cubicBezTo>
                <a:cubicBezTo>
                  <a:pt x="5454" y="3712"/>
                  <a:pt x="5076" y="4050"/>
                  <a:pt x="4752" y="4050"/>
                </a:cubicBezTo>
                <a:cubicBezTo>
                  <a:pt x="2160" y="4050"/>
                  <a:pt x="2160" y="4050"/>
                  <a:pt x="2160" y="4050"/>
                </a:cubicBezTo>
                <a:cubicBezTo>
                  <a:pt x="972" y="4050"/>
                  <a:pt x="0" y="5265"/>
                  <a:pt x="0" y="6750"/>
                </a:cubicBezTo>
                <a:cubicBezTo>
                  <a:pt x="0" y="18900"/>
                  <a:pt x="0" y="18900"/>
                  <a:pt x="0" y="18900"/>
                </a:cubicBezTo>
                <a:cubicBezTo>
                  <a:pt x="0" y="20385"/>
                  <a:pt x="972" y="21600"/>
                  <a:pt x="2160" y="21600"/>
                </a:cubicBezTo>
                <a:cubicBezTo>
                  <a:pt x="19440" y="21600"/>
                  <a:pt x="19440" y="21600"/>
                  <a:pt x="19440" y="21600"/>
                </a:cubicBezTo>
                <a:cubicBezTo>
                  <a:pt x="20628" y="21600"/>
                  <a:pt x="21600" y="20385"/>
                  <a:pt x="21600" y="18900"/>
                </a:cubicBezTo>
                <a:cubicBezTo>
                  <a:pt x="21600" y="6750"/>
                  <a:pt x="21600" y="6750"/>
                  <a:pt x="21600" y="6750"/>
                </a:cubicBezTo>
                <a:cubicBezTo>
                  <a:pt x="21600" y="5265"/>
                  <a:pt x="20628" y="4050"/>
                  <a:pt x="19440" y="4050"/>
                </a:cubicBezTo>
                <a:close/>
                <a:moveTo>
                  <a:pt x="10800" y="18900"/>
                </a:moveTo>
                <a:cubicBezTo>
                  <a:pt x="7830" y="18900"/>
                  <a:pt x="5400" y="15863"/>
                  <a:pt x="5400" y="12150"/>
                </a:cubicBezTo>
                <a:cubicBezTo>
                  <a:pt x="5400" y="8438"/>
                  <a:pt x="7830" y="5400"/>
                  <a:pt x="10800" y="5400"/>
                </a:cubicBezTo>
                <a:cubicBezTo>
                  <a:pt x="13770" y="5400"/>
                  <a:pt x="16200" y="8438"/>
                  <a:pt x="16200" y="12150"/>
                </a:cubicBezTo>
                <a:cubicBezTo>
                  <a:pt x="16200" y="15863"/>
                  <a:pt x="13770" y="18900"/>
                  <a:pt x="10800" y="18900"/>
                </a:cubicBezTo>
                <a:close/>
                <a:moveTo>
                  <a:pt x="18684" y="8640"/>
                </a:moveTo>
                <a:cubicBezTo>
                  <a:pt x="18252" y="8640"/>
                  <a:pt x="17928" y="8235"/>
                  <a:pt x="17928" y="7695"/>
                </a:cubicBezTo>
                <a:cubicBezTo>
                  <a:pt x="17928" y="7155"/>
                  <a:pt x="18252" y="6750"/>
                  <a:pt x="18684" y="6750"/>
                </a:cubicBezTo>
                <a:cubicBezTo>
                  <a:pt x="19116" y="6750"/>
                  <a:pt x="19440" y="7155"/>
                  <a:pt x="19440" y="7695"/>
                </a:cubicBezTo>
                <a:cubicBezTo>
                  <a:pt x="19440" y="8235"/>
                  <a:pt x="19116" y="8640"/>
                  <a:pt x="18684" y="864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952" name="Shape 952"/>
          <p:cNvSpPr/>
          <p:nvPr/>
        </p:nvSpPr>
        <p:spPr>
          <a:xfrm>
            <a:off x="15709337" y="2637849"/>
            <a:ext cx="626390" cy="626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19200"/>
                </a:moveTo>
                <a:cubicBezTo>
                  <a:pt x="3600" y="20520"/>
                  <a:pt x="4680" y="21600"/>
                  <a:pt x="6000" y="21600"/>
                </a:cubicBezTo>
                <a:cubicBezTo>
                  <a:pt x="7320" y="21600"/>
                  <a:pt x="8400" y="20520"/>
                  <a:pt x="8400" y="19200"/>
                </a:cubicBezTo>
                <a:cubicBezTo>
                  <a:pt x="8400" y="17880"/>
                  <a:pt x="7320" y="16800"/>
                  <a:pt x="6000" y="16800"/>
                </a:cubicBezTo>
                <a:cubicBezTo>
                  <a:pt x="4680" y="16800"/>
                  <a:pt x="3600" y="17880"/>
                  <a:pt x="3600" y="19200"/>
                </a:cubicBezTo>
                <a:close/>
                <a:moveTo>
                  <a:pt x="15600" y="19200"/>
                </a:moveTo>
                <a:cubicBezTo>
                  <a:pt x="15600" y="20520"/>
                  <a:pt x="16680" y="21600"/>
                  <a:pt x="18000" y="21600"/>
                </a:cubicBezTo>
                <a:cubicBezTo>
                  <a:pt x="19320" y="21600"/>
                  <a:pt x="20400" y="20520"/>
                  <a:pt x="20400" y="19200"/>
                </a:cubicBezTo>
                <a:cubicBezTo>
                  <a:pt x="20400" y="17880"/>
                  <a:pt x="19320" y="16800"/>
                  <a:pt x="18000" y="16800"/>
                </a:cubicBezTo>
                <a:cubicBezTo>
                  <a:pt x="16680" y="16800"/>
                  <a:pt x="15600" y="17880"/>
                  <a:pt x="15600" y="19200"/>
                </a:cubicBezTo>
                <a:close/>
                <a:moveTo>
                  <a:pt x="7860" y="13500"/>
                </a:moveTo>
                <a:cubicBezTo>
                  <a:pt x="21120" y="9720"/>
                  <a:pt x="21120" y="9720"/>
                  <a:pt x="21120" y="9720"/>
                </a:cubicBezTo>
                <a:cubicBezTo>
                  <a:pt x="21360" y="9660"/>
                  <a:pt x="21600" y="9360"/>
                  <a:pt x="21600" y="9120"/>
                </a:cubicBezTo>
                <a:cubicBezTo>
                  <a:pt x="21600" y="2520"/>
                  <a:pt x="21600" y="2520"/>
                  <a:pt x="21600" y="2520"/>
                </a:cubicBezTo>
                <a:cubicBezTo>
                  <a:pt x="4680" y="2520"/>
                  <a:pt x="4680" y="2520"/>
                  <a:pt x="4680" y="2520"/>
                </a:cubicBezTo>
                <a:cubicBezTo>
                  <a:pt x="4680" y="480"/>
                  <a:pt x="4680" y="480"/>
                  <a:pt x="4680" y="480"/>
                </a:cubicBezTo>
                <a:cubicBezTo>
                  <a:pt x="4680" y="180"/>
                  <a:pt x="4440" y="0"/>
                  <a:pt x="4200" y="0"/>
                </a:cubicBezTo>
                <a:cubicBezTo>
                  <a:pt x="480" y="0"/>
                  <a:pt x="480" y="0"/>
                  <a:pt x="480" y="0"/>
                </a:cubicBezTo>
                <a:cubicBezTo>
                  <a:pt x="180" y="0"/>
                  <a:pt x="0" y="180"/>
                  <a:pt x="0" y="480"/>
                </a:cubicBezTo>
                <a:cubicBezTo>
                  <a:pt x="0" y="2400"/>
                  <a:pt x="0" y="2400"/>
                  <a:pt x="0" y="2400"/>
                </a:cubicBezTo>
                <a:cubicBezTo>
                  <a:pt x="2340" y="2400"/>
                  <a:pt x="2340" y="2400"/>
                  <a:pt x="2340" y="2400"/>
                </a:cubicBezTo>
                <a:cubicBezTo>
                  <a:pt x="4680" y="13260"/>
                  <a:pt x="4680" y="13260"/>
                  <a:pt x="4680" y="13260"/>
                </a:cubicBezTo>
                <a:cubicBezTo>
                  <a:pt x="4920" y="14400"/>
                  <a:pt x="4920" y="14400"/>
                  <a:pt x="4920" y="14400"/>
                </a:cubicBezTo>
                <a:cubicBezTo>
                  <a:pt x="4920" y="16200"/>
                  <a:pt x="4920" y="16200"/>
                  <a:pt x="4920" y="16200"/>
                </a:cubicBezTo>
                <a:cubicBezTo>
                  <a:pt x="4920" y="16440"/>
                  <a:pt x="5100" y="16680"/>
                  <a:pt x="5400" y="16680"/>
                </a:cubicBezTo>
                <a:cubicBezTo>
                  <a:pt x="6000" y="16680"/>
                  <a:pt x="6000" y="16680"/>
                  <a:pt x="6000" y="16680"/>
                </a:cubicBezTo>
                <a:cubicBezTo>
                  <a:pt x="18000" y="16680"/>
                  <a:pt x="18000" y="16680"/>
                  <a:pt x="18000" y="16680"/>
                </a:cubicBezTo>
                <a:cubicBezTo>
                  <a:pt x="21120" y="16680"/>
                  <a:pt x="21120" y="16680"/>
                  <a:pt x="21120" y="16680"/>
                </a:cubicBezTo>
                <a:cubicBezTo>
                  <a:pt x="21360" y="16680"/>
                  <a:pt x="21600" y="16440"/>
                  <a:pt x="21600" y="16200"/>
                </a:cubicBezTo>
                <a:cubicBezTo>
                  <a:pt x="21600" y="14400"/>
                  <a:pt x="21600" y="14400"/>
                  <a:pt x="21600" y="14400"/>
                </a:cubicBezTo>
                <a:cubicBezTo>
                  <a:pt x="8100" y="14400"/>
                  <a:pt x="8100" y="14400"/>
                  <a:pt x="8100" y="14400"/>
                </a:cubicBezTo>
                <a:cubicBezTo>
                  <a:pt x="6720" y="14400"/>
                  <a:pt x="6660" y="13860"/>
                  <a:pt x="7860" y="135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953" name="Shape 953"/>
          <p:cNvSpPr/>
          <p:nvPr/>
        </p:nvSpPr>
        <p:spPr>
          <a:xfrm>
            <a:off x="15709337" y="10267433"/>
            <a:ext cx="698667" cy="590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8" y="11435"/>
                </a:moveTo>
                <a:cubicBezTo>
                  <a:pt x="11772" y="11435"/>
                  <a:pt x="11772" y="11435"/>
                  <a:pt x="11772" y="11435"/>
                </a:cubicBezTo>
                <a:cubicBezTo>
                  <a:pt x="11772" y="13976"/>
                  <a:pt x="11772" y="13976"/>
                  <a:pt x="11772" y="13976"/>
                </a:cubicBezTo>
                <a:cubicBezTo>
                  <a:pt x="21600" y="13976"/>
                  <a:pt x="21600" y="13976"/>
                  <a:pt x="21600" y="13976"/>
                </a:cubicBezTo>
                <a:cubicBezTo>
                  <a:pt x="21600" y="13976"/>
                  <a:pt x="21438" y="8322"/>
                  <a:pt x="21384" y="6544"/>
                </a:cubicBezTo>
                <a:cubicBezTo>
                  <a:pt x="21330" y="4828"/>
                  <a:pt x="20790" y="3812"/>
                  <a:pt x="19224" y="3812"/>
                </a:cubicBezTo>
                <a:cubicBezTo>
                  <a:pt x="15768" y="3812"/>
                  <a:pt x="15768" y="3812"/>
                  <a:pt x="15768" y="3812"/>
                </a:cubicBezTo>
                <a:cubicBezTo>
                  <a:pt x="15228" y="2605"/>
                  <a:pt x="14634" y="1334"/>
                  <a:pt x="14472" y="953"/>
                </a:cubicBezTo>
                <a:cubicBezTo>
                  <a:pt x="14094" y="127"/>
                  <a:pt x="13986" y="0"/>
                  <a:pt x="13176" y="0"/>
                </a:cubicBezTo>
                <a:cubicBezTo>
                  <a:pt x="8370" y="0"/>
                  <a:pt x="8370" y="0"/>
                  <a:pt x="8370" y="0"/>
                </a:cubicBezTo>
                <a:cubicBezTo>
                  <a:pt x="7614" y="0"/>
                  <a:pt x="7452" y="127"/>
                  <a:pt x="7128" y="953"/>
                </a:cubicBezTo>
                <a:cubicBezTo>
                  <a:pt x="6966" y="1334"/>
                  <a:pt x="6372" y="2605"/>
                  <a:pt x="5832" y="3812"/>
                </a:cubicBezTo>
                <a:cubicBezTo>
                  <a:pt x="2376" y="3812"/>
                  <a:pt x="2376" y="3812"/>
                  <a:pt x="2376" y="3812"/>
                </a:cubicBezTo>
                <a:cubicBezTo>
                  <a:pt x="756" y="3812"/>
                  <a:pt x="270" y="4828"/>
                  <a:pt x="216" y="6544"/>
                </a:cubicBezTo>
                <a:cubicBezTo>
                  <a:pt x="162" y="8195"/>
                  <a:pt x="0" y="13976"/>
                  <a:pt x="0" y="13976"/>
                </a:cubicBezTo>
                <a:cubicBezTo>
                  <a:pt x="9828" y="13976"/>
                  <a:pt x="9828" y="13976"/>
                  <a:pt x="9828" y="13976"/>
                </a:cubicBezTo>
                <a:lnTo>
                  <a:pt x="9828" y="11435"/>
                </a:lnTo>
                <a:close/>
                <a:moveTo>
                  <a:pt x="8262" y="2414"/>
                </a:moveTo>
                <a:cubicBezTo>
                  <a:pt x="8478" y="1906"/>
                  <a:pt x="8586" y="1779"/>
                  <a:pt x="9126" y="1779"/>
                </a:cubicBezTo>
                <a:cubicBezTo>
                  <a:pt x="12420" y="1779"/>
                  <a:pt x="12420" y="1779"/>
                  <a:pt x="12420" y="1779"/>
                </a:cubicBezTo>
                <a:cubicBezTo>
                  <a:pt x="13014" y="1779"/>
                  <a:pt x="13068" y="1906"/>
                  <a:pt x="13338" y="2414"/>
                </a:cubicBezTo>
                <a:cubicBezTo>
                  <a:pt x="13392" y="2605"/>
                  <a:pt x="13662" y="3176"/>
                  <a:pt x="13932" y="3812"/>
                </a:cubicBezTo>
                <a:cubicBezTo>
                  <a:pt x="7614" y="3812"/>
                  <a:pt x="7614" y="3812"/>
                  <a:pt x="7614" y="3812"/>
                </a:cubicBezTo>
                <a:cubicBezTo>
                  <a:pt x="7884" y="3176"/>
                  <a:pt x="8154" y="2605"/>
                  <a:pt x="8262" y="2414"/>
                </a:cubicBezTo>
                <a:close/>
                <a:moveTo>
                  <a:pt x="11772" y="17788"/>
                </a:moveTo>
                <a:cubicBezTo>
                  <a:pt x="9828" y="17788"/>
                  <a:pt x="9828" y="17788"/>
                  <a:pt x="9828" y="17788"/>
                </a:cubicBezTo>
                <a:cubicBezTo>
                  <a:pt x="9828" y="15247"/>
                  <a:pt x="9828" y="15247"/>
                  <a:pt x="9828" y="15247"/>
                </a:cubicBezTo>
                <a:cubicBezTo>
                  <a:pt x="540" y="15247"/>
                  <a:pt x="540" y="15247"/>
                  <a:pt x="540" y="15247"/>
                </a:cubicBezTo>
                <a:cubicBezTo>
                  <a:pt x="540" y="15247"/>
                  <a:pt x="648" y="17534"/>
                  <a:pt x="756" y="19440"/>
                </a:cubicBezTo>
                <a:cubicBezTo>
                  <a:pt x="756" y="20266"/>
                  <a:pt x="972" y="21600"/>
                  <a:pt x="2700" y="21600"/>
                </a:cubicBezTo>
                <a:cubicBezTo>
                  <a:pt x="18900" y="21600"/>
                  <a:pt x="18900" y="21600"/>
                  <a:pt x="18900" y="21600"/>
                </a:cubicBezTo>
                <a:cubicBezTo>
                  <a:pt x="20574" y="21600"/>
                  <a:pt x="20790" y="20266"/>
                  <a:pt x="20844" y="19440"/>
                </a:cubicBezTo>
                <a:cubicBezTo>
                  <a:pt x="20952" y="17471"/>
                  <a:pt x="21060" y="15247"/>
                  <a:pt x="21060" y="15247"/>
                </a:cubicBezTo>
                <a:cubicBezTo>
                  <a:pt x="11772" y="15247"/>
                  <a:pt x="11772" y="15247"/>
                  <a:pt x="11772" y="15247"/>
                </a:cubicBezTo>
                <a:lnTo>
                  <a:pt x="11772" y="1778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954" name="Shape 954"/>
          <p:cNvSpPr/>
          <p:nvPr/>
        </p:nvSpPr>
        <p:spPr>
          <a:xfrm>
            <a:off x="15671944" y="8300921"/>
            <a:ext cx="701177" cy="65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486" extrusionOk="0">
                <a:moveTo>
                  <a:pt x="18376" y="6954"/>
                </a:moveTo>
                <a:cubicBezTo>
                  <a:pt x="16173" y="621"/>
                  <a:pt x="16173" y="621"/>
                  <a:pt x="16173" y="621"/>
                </a:cubicBezTo>
                <a:cubicBezTo>
                  <a:pt x="16011" y="112"/>
                  <a:pt x="15528" y="-114"/>
                  <a:pt x="15152" y="56"/>
                </a:cubicBezTo>
                <a:cubicBezTo>
                  <a:pt x="537" y="5654"/>
                  <a:pt x="537" y="5654"/>
                  <a:pt x="537" y="5654"/>
                </a:cubicBezTo>
                <a:cubicBezTo>
                  <a:pt x="107" y="5823"/>
                  <a:pt x="-108" y="6332"/>
                  <a:pt x="53" y="6784"/>
                </a:cubicBezTo>
                <a:cubicBezTo>
                  <a:pt x="2364" y="13513"/>
                  <a:pt x="2364" y="13513"/>
                  <a:pt x="2364" y="13513"/>
                </a:cubicBezTo>
                <a:cubicBezTo>
                  <a:pt x="2364" y="9894"/>
                  <a:pt x="2364" y="9894"/>
                  <a:pt x="2364" y="9894"/>
                </a:cubicBezTo>
                <a:cubicBezTo>
                  <a:pt x="2364" y="8311"/>
                  <a:pt x="3599" y="6954"/>
                  <a:pt x="5104" y="6954"/>
                </a:cubicBezTo>
                <a:cubicBezTo>
                  <a:pt x="8973" y="6954"/>
                  <a:pt x="8973" y="6954"/>
                  <a:pt x="8973" y="6954"/>
                </a:cubicBezTo>
                <a:cubicBezTo>
                  <a:pt x="13593" y="3561"/>
                  <a:pt x="13593" y="3561"/>
                  <a:pt x="13593" y="3561"/>
                </a:cubicBezTo>
                <a:cubicBezTo>
                  <a:pt x="16226" y="6954"/>
                  <a:pt x="16226" y="6954"/>
                  <a:pt x="16226" y="6954"/>
                </a:cubicBezTo>
                <a:lnTo>
                  <a:pt x="18376" y="6954"/>
                </a:lnTo>
                <a:close/>
                <a:moveTo>
                  <a:pt x="20686" y="8990"/>
                </a:moveTo>
                <a:cubicBezTo>
                  <a:pt x="5104" y="8990"/>
                  <a:pt x="5104" y="8990"/>
                  <a:pt x="5104" y="8990"/>
                </a:cubicBezTo>
                <a:cubicBezTo>
                  <a:pt x="4674" y="8990"/>
                  <a:pt x="4298" y="9442"/>
                  <a:pt x="4298" y="9894"/>
                </a:cubicBezTo>
                <a:cubicBezTo>
                  <a:pt x="4298" y="20581"/>
                  <a:pt x="4298" y="20581"/>
                  <a:pt x="4298" y="20581"/>
                </a:cubicBezTo>
                <a:cubicBezTo>
                  <a:pt x="4298" y="21090"/>
                  <a:pt x="4674" y="21486"/>
                  <a:pt x="5104" y="21486"/>
                </a:cubicBezTo>
                <a:cubicBezTo>
                  <a:pt x="20686" y="21486"/>
                  <a:pt x="20686" y="21486"/>
                  <a:pt x="20686" y="21486"/>
                </a:cubicBezTo>
                <a:cubicBezTo>
                  <a:pt x="21116" y="21486"/>
                  <a:pt x="21492" y="21090"/>
                  <a:pt x="21492" y="20581"/>
                </a:cubicBezTo>
                <a:cubicBezTo>
                  <a:pt x="21492" y="9894"/>
                  <a:pt x="21492" y="9894"/>
                  <a:pt x="21492" y="9894"/>
                </a:cubicBezTo>
                <a:cubicBezTo>
                  <a:pt x="21492" y="9442"/>
                  <a:pt x="21116" y="8990"/>
                  <a:pt x="20686" y="8990"/>
                </a:cubicBezTo>
                <a:close/>
                <a:moveTo>
                  <a:pt x="19450" y="19224"/>
                </a:moveTo>
                <a:cubicBezTo>
                  <a:pt x="6608" y="19224"/>
                  <a:pt x="6608" y="19224"/>
                  <a:pt x="6608" y="19224"/>
                </a:cubicBezTo>
                <a:cubicBezTo>
                  <a:pt x="6608" y="17245"/>
                  <a:pt x="6608" y="17245"/>
                  <a:pt x="6608" y="17245"/>
                </a:cubicBezTo>
                <a:cubicBezTo>
                  <a:pt x="8543" y="12439"/>
                  <a:pt x="8543" y="12439"/>
                  <a:pt x="8543" y="12439"/>
                </a:cubicBezTo>
                <a:cubicBezTo>
                  <a:pt x="11552" y="16284"/>
                  <a:pt x="11552" y="16284"/>
                  <a:pt x="11552" y="16284"/>
                </a:cubicBezTo>
                <a:cubicBezTo>
                  <a:pt x="14346" y="13287"/>
                  <a:pt x="14346" y="13287"/>
                  <a:pt x="14346" y="13287"/>
                </a:cubicBezTo>
                <a:cubicBezTo>
                  <a:pt x="17946" y="11930"/>
                  <a:pt x="17946" y="11930"/>
                  <a:pt x="17946" y="11930"/>
                </a:cubicBezTo>
                <a:cubicBezTo>
                  <a:pt x="19450" y="15549"/>
                  <a:pt x="19450" y="15549"/>
                  <a:pt x="19450" y="15549"/>
                </a:cubicBezTo>
                <a:lnTo>
                  <a:pt x="19450" y="19224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955" name="Shape 955"/>
          <p:cNvSpPr/>
          <p:nvPr/>
        </p:nvSpPr>
        <p:spPr>
          <a:xfrm>
            <a:off x="15674415" y="4571715"/>
            <a:ext cx="696234" cy="56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600" extrusionOk="0">
                <a:moveTo>
                  <a:pt x="20537" y="6750"/>
                </a:moveTo>
                <a:cubicBezTo>
                  <a:pt x="983" y="6750"/>
                  <a:pt x="983" y="6750"/>
                  <a:pt x="983" y="6750"/>
                </a:cubicBezTo>
                <a:cubicBezTo>
                  <a:pt x="14" y="6750"/>
                  <a:pt x="-40" y="7357"/>
                  <a:pt x="14" y="8100"/>
                </a:cubicBezTo>
                <a:cubicBezTo>
                  <a:pt x="930" y="20250"/>
                  <a:pt x="930" y="20250"/>
                  <a:pt x="930" y="20250"/>
                </a:cubicBezTo>
                <a:cubicBezTo>
                  <a:pt x="983" y="20992"/>
                  <a:pt x="1091" y="21600"/>
                  <a:pt x="2115" y="21600"/>
                </a:cubicBezTo>
                <a:cubicBezTo>
                  <a:pt x="19459" y="21600"/>
                  <a:pt x="19459" y="21600"/>
                  <a:pt x="19459" y="21600"/>
                </a:cubicBezTo>
                <a:cubicBezTo>
                  <a:pt x="20483" y="21600"/>
                  <a:pt x="20590" y="20992"/>
                  <a:pt x="20644" y="20250"/>
                </a:cubicBezTo>
                <a:cubicBezTo>
                  <a:pt x="21506" y="8100"/>
                  <a:pt x="21506" y="8100"/>
                  <a:pt x="21506" y="8100"/>
                </a:cubicBezTo>
                <a:cubicBezTo>
                  <a:pt x="21560" y="7357"/>
                  <a:pt x="21560" y="6750"/>
                  <a:pt x="20537" y="6750"/>
                </a:cubicBezTo>
                <a:close/>
                <a:moveTo>
                  <a:pt x="19836" y="3780"/>
                </a:moveTo>
                <a:cubicBezTo>
                  <a:pt x="19729" y="3172"/>
                  <a:pt x="19136" y="2700"/>
                  <a:pt x="18544" y="2700"/>
                </a:cubicBezTo>
                <a:cubicBezTo>
                  <a:pt x="11164" y="2700"/>
                  <a:pt x="11164" y="2700"/>
                  <a:pt x="11164" y="2700"/>
                </a:cubicBezTo>
                <a:cubicBezTo>
                  <a:pt x="10571" y="2700"/>
                  <a:pt x="9763" y="2295"/>
                  <a:pt x="9333" y="1755"/>
                </a:cubicBezTo>
                <a:cubicBezTo>
                  <a:pt x="8686" y="945"/>
                  <a:pt x="8686" y="945"/>
                  <a:pt x="8686" y="945"/>
                </a:cubicBezTo>
                <a:cubicBezTo>
                  <a:pt x="8255" y="405"/>
                  <a:pt x="7447" y="0"/>
                  <a:pt x="6855" y="0"/>
                </a:cubicBezTo>
                <a:cubicBezTo>
                  <a:pt x="3300" y="0"/>
                  <a:pt x="3300" y="0"/>
                  <a:pt x="3300" y="0"/>
                </a:cubicBezTo>
                <a:cubicBezTo>
                  <a:pt x="2707" y="0"/>
                  <a:pt x="2168" y="607"/>
                  <a:pt x="2115" y="1350"/>
                </a:cubicBezTo>
                <a:cubicBezTo>
                  <a:pt x="1791" y="4860"/>
                  <a:pt x="1791" y="4860"/>
                  <a:pt x="1791" y="4860"/>
                </a:cubicBezTo>
                <a:cubicBezTo>
                  <a:pt x="20052" y="4860"/>
                  <a:pt x="20052" y="4860"/>
                  <a:pt x="20052" y="4860"/>
                </a:cubicBezTo>
                <a:lnTo>
                  <a:pt x="19836" y="378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956" name="Shape 956"/>
          <p:cNvSpPr/>
          <p:nvPr/>
        </p:nvSpPr>
        <p:spPr>
          <a:xfrm>
            <a:off x="16872859" y="2495256"/>
            <a:ext cx="6343103" cy="111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Service Line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 rather than empowered materials.</a:t>
            </a:r>
          </a:p>
        </p:txBody>
      </p:sp>
      <p:sp>
        <p:nvSpPr>
          <p:cNvPr id="957" name="Shape 957"/>
          <p:cNvSpPr/>
          <p:nvPr/>
        </p:nvSpPr>
        <p:spPr>
          <a:xfrm>
            <a:off x="16872859" y="4395996"/>
            <a:ext cx="6343103" cy="111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Service Line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empowered materials.</a:t>
            </a:r>
          </a:p>
        </p:txBody>
      </p:sp>
      <p:sp>
        <p:nvSpPr>
          <p:cNvPr id="958" name="Shape 958"/>
          <p:cNvSpPr/>
          <p:nvPr/>
        </p:nvSpPr>
        <p:spPr>
          <a:xfrm>
            <a:off x="16872859" y="6296737"/>
            <a:ext cx="6343103" cy="111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Service Line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empowered materials.</a:t>
            </a:r>
          </a:p>
        </p:txBody>
      </p:sp>
      <p:sp>
        <p:nvSpPr>
          <p:cNvPr id="959" name="Shape 959"/>
          <p:cNvSpPr/>
          <p:nvPr/>
        </p:nvSpPr>
        <p:spPr>
          <a:xfrm>
            <a:off x="16872859" y="8203396"/>
            <a:ext cx="6343103" cy="111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Service Line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empowered materials.</a:t>
            </a:r>
          </a:p>
        </p:txBody>
      </p:sp>
      <p:sp>
        <p:nvSpPr>
          <p:cNvPr id="960" name="Shape 960"/>
          <p:cNvSpPr/>
          <p:nvPr/>
        </p:nvSpPr>
        <p:spPr>
          <a:xfrm>
            <a:off x="16872859" y="10110057"/>
            <a:ext cx="6343103" cy="111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Service Line Name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empowered materials.</a:t>
            </a:r>
          </a:p>
        </p:txBody>
      </p:sp>
      <p:sp>
        <p:nvSpPr>
          <p:cNvPr id="961" name="Shape 961"/>
          <p:cNvSpPr/>
          <p:nvPr/>
        </p:nvSpPr>
        <p:spPr>
          <a:xfrm>
            <a:off x="1649280" y="6263063"/>
            <a:ext cx="2273058" cy="812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2000">
                <a:latin typeface="+mj-lt"/>
              </a:rPr>
              <a:t>Business Section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sz="2000">
                <a:latin typeface="+mj-lt"/>
              </a:rPr>
              <a:t>17,835$</a:t>
            </a:r>
          </a:p>
        </p:txBody>
      </p:sp>
      <p:sp>
        <p:nvSpPr>
          <p:cNvPr id="962" name="Shape 962"/>
          <p:cNvSpPr/>
          <p:nvPr/>
        </p:nvSpPr>
        <p:spPr>
          <a:xfrm>
            <a:off x="5604255" y="6263063"/>
            <a:ext cx="2273058" cy="812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2000">
                <a:latin typeface="+mj-lt"/>
              </a:rPr>
              <a:t>Business Section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sz="2000">
                <a:latin typeface="+mj-lt"/>
              </a:rPr>
              <a:t>17,835$</a:t>
            </a:r>
          </a:p>
        </p:txBody>
      </p:sp>
      <p:sp>
        <p:nvSpPr>
          <p:cNvPr id="963" name="Shape 963"/>
          <p:cNvSpPr/>
          <p:nvPr/>
        </p:nvSpPr>
        <p:spPr>
          <a:xfrm>
            <a:off x="9559230" y="6263063"/>
            <a:ext cx="2273058" cy="812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sz="2000">
                <a:latin typeface="+mj-lt"/>
              </a:rPr>
              <a:t>Business Section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sz="2000">
                <a:latin typeface="+mj-lt"/>
              </a:rPr>
              <a:t>17,835$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2AC80C3-5B8E-484F-A486-6C7C1C58D7B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1" b="16621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0713B19-0B75-4396-91C3-E5102A09B4C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7A24E47-17BD-4643-A272-5BB96B9F587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2472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14A0A75-1133-433C-8927-71716650789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E7F3573-B3C1-463D-9A7F-6B8F77E0C8A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16642"/>
          <a:stretch>
            <a:fillRect/>
          </a:stretch>
        </p:blipFill>
        <p:spPr/>
      </p:pic>
      <p:sp>
        <p:nvSpPr>
          <p:cNvPr id="997" name="Shape 997"/>
          <p:cNvSpPr/>
          <p:nvPr/>
        </p:nvSpPr>
        <p:spPr>
          <a:xfrm>
            <a:off x="14630400" y="4754998"/>
            <a:ext cx="4876800" cy="4873626"/>
          </a:xfrm>
          <a:prstGeom prst="rect">
            <a:avLst/>
          </a:prstGeom>
          <a:solidFill>
            <a:srgbClr val="2F3139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998" name="Shape 998"/>
          <p:cNvSpPr/>
          <p:nvPr/>
        </p:nvSpPr>
        <p:spPr>
          <a:xfrm>
            <a:off x="4876800" y="4754998"/>
            <a:ext cx="4876800" cy="4873626"/>
          </a:xfrm>
          <a:prstGeom prst="rect">
            <a:avLst/>
          </a:prstGeom>
          <a:solidFill>
            <a:srgbClr val="2F3139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999" name="Shape 999"/>
          <p:cNvSpPr/>
          <p:nvPr/>
        </p:nvSpPr>
        <p:spPr>
          <a:xfrm>
            <a:off x="9753600" y="4754998"/>
            <a:ext cx="4876800" cy="4873626"/>
          </a:xfrm>
          <a:prstGeom prst="rect">
            <a:avLst/>
          </a:prstGeom>
          <a:solidFill>
            <a:srgbClr val="D82042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000" name="Shape 1000"/>
          <p:cNvSpPr/>
          <p:nvPr/>
        </p:nvSpPr>
        <p:spPr>
          <a:xfrm>
            <a:off x="0" y="4754998"/>
            <a:ext cx="4876801" cy="4873626"/>
          </a:xfrm>
          <a:prstGeom prst="rect">
            <a:avLst/>
          </a:prstGeom>
          <a:solidFill>
            <a:srgbClr val="FF2841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001" name="Shape 1001"/>
          <p:cNvSpPr/>
          <p:nvPr/>
        </p:nvSpPr>
        <p:spPr>
          <a:xfrm>
            <a:off x="19507200" y="4754998"/>
            <a:ext cx="4876800" cy="4873626"/>
          </a:xfrm>
          <a:prstGeom prst="rect">
            <a:avLst/>
          </a:prstGeom>
          <a:solidFill>
            <a:srgbClr val="AB1942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002" name="Shape 1002"/>
          <p:cNvSpPr>
            <a:spLocks noGrp="1"/>
          </p:cNvSpPr>
          <p:nvPr>
            <p:ph type="sldNum" sz="quarter" idx="2"/>
          </p:nvPr>
        </p:nvSpPr>
        <p:spPr>
          <a:xfrm>
            <a:off x="22486083" y="13208793"/>
            <a:ext cx="238848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4</a:t>
            </a:fld>
            <a:endParaRPr>
              <a:latin typeface="+mj-lt"/>
            </a:endParaRPr>
          </a:p>
        </p:txBody>
      </p:sp>
      <p:sp>
        <p:nvSpPr>
          <p:cNvPr id="1003" name="Shape 1003"/>
          <p:cNvSpPr/>
          <p:nvPr/>
        </p:nvSpPr>
        <p:spPr>
          <a:xfrm>
            <a:off x="1565275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1004" name="Shape 1004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005" name="Shape 1005"/>
          <p:cNvSpPr/>
          <p:nvPr/>
        </p:nvSpPr>
        <p:spPr>
          <a:xfrm>
            <a:off x="14826898" y="8738884"/>
            <a:ext cx="249106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Subtittle Name Here</a:t>
            </a:r>
          </a:p>
          <a:p>
            <a:pPr algn="l"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Design</a:t>
            </a:r>
          </a:p>
        </p:txBody>
      </p:sp>
      <p:sp>
        <p:nvSpPr>
          <p:cNvPr id="1006" name="Shape 1006"/>
          <p:cNvSpPr/>
          <p:nvPr/>
        </p:nvSpPr>
        <p:spPr>
          <a:xfrm>
            <a:off x="5061413" y="8738884"/>
            <a:ext cx="249106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Subtittle Name Here</a:t>
            </a:r>
          </a:p>
          <a:p>
            <a:pPr algn="l"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Design</a:t>
            </a:r>
          </a:p>
        </p:txBody>
      </p:sp>
      <p:sp>
        <p:nvSpPr>
          <p:cNvPr id="1007" name="Shape 1007"/>
          <p:cNvSpPr/>
          <p:nvPr/>
        </p:nvSpPr>
        <p:spPr>
          <a:xfrm>
            <a:off x="9944155" y="8738884"/>
            <a:ext cx="249106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Subtittle Name Here</a:t>
            </a:r>
          </a:p>
          <a:p>
            <a:pPr algn="l"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Design</a:t>
            </a:r>
          </a:p>
        </p:txBody>
      </p:sp>
      <p:sp>
        <p:nvSpPr>
          <p:cNvPr id="1008" name="Shape 1008"/>
          <p:cNvSpPr/>
          <p:nvPr/>
        </p:nvSpPr>
        <p:spPr>
          <a:xfrm>
            <a:off x="369226" y="8738884"/>
            <a:ext cx="249106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Subtittle Name Here</a:t>
            </a:r>
          </a:p>
          <a:p>
            <a:pPr algn="l"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Design</a:t>
            </a:r>
          </a:p>
        </p:txBody>
      </p:sp>
      <p:sp>
        <p:nvSpPr>
          <p:cNvPr id="1009" name="Shape 1009"/>
          <p:cNvSpPr/>
          <p:nvPr/>
        </p:nvSpPr>
        <p:spPr>
          <a:xfrm>
            <a:off x="19709641" y="8738884"/>
            <a:ext cx="249106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Subtittle Name Here</a:t>
            </a:r>
          </a:p>
          <a:p>
            <a:pPr algn="l"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Design</a:t>
            </a:r>
          </a:p>
        </p:txBody>
      </p:sp>
      <p:sp>
        <p:nvSpPr>
          <p:cNvPr id="1010" name="Shape 1010"/>
          <p:cNvSpPr/>
          <p:nvPr/>
        </p:nvSpPr>
        <p:spPr>
          <a:xfrm>
            <a:off x="14630400" y="9628623"/>
            <a:ext cx="4876800" cy="3459985"/>
          </a:xfrm>
          <a:prstGeom prst="rect">
            <a:avLst/>
          </a:prstGeom>
          <a:solidFill>
            <a:srgbClr val="2F31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011" name="Shape 1011"/>
          <p:cNvSpPr/>
          <p:nvPr/>
        </p:nvSpPr>
        <p:spPr>
          <a:xfrm>
            <a:off x="14826898" y="10031793"/>
            <a:ext cx="4483803" cy="240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 rather than 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empowered materials. Conveniently leverage existing client-centric solutions 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with transparent ROI. </a:t>
            </a:r>
          </a:p>
        </p:txBody>
      </p:sp>
      <p:sp>
        <p:nvSpPr>
          <p:cNvPr id="1012" name="Shape 1012"/>
          <p:cNvSpPr/>
          <p:nvPr/>
        </p:nvSpPr>
        <p:spPr>
          <a:xfrm>
            <a:off x="1573080" y="10376550"/>
            <a:ext cx="9079409" cy="107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empowered materials. Conveniently leverage existing client-centric solutions 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with transparent ROI.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972185E-F6C0-4E58-85F0-170E78D7B3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7" b="30467"/>
          <a:stretch>
            <a:fillRect/>
          </a:stretch>
        </p:blipFill>
        <p:spPr/>
      </p:pic>
      <p:sp>
        <p:nvSpPr>
          <p:cNvPr id="1058" name="Shape 1058"/>
          <p:cNvSpPr/>
          <p:nvPr/>
        </p:nvSpPr>
        <p:spPr>
          <a:xfrm>
            <a:off x="-1" y="0"/>
            <a:ext cx="24384000" cy="6350001"/>
          </a:xfrm>
          <a:prstGeom prst="rect">
            <a:avLst/>
          </a:prstGeom>
          <a:solidFill>
            <a:srgbClr val="222328">
              <a:alpha val="808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059" name="Shape 1059"/>
          <p:cNvSpPr>
            <a:spLocks noGrp="1"/>
          </p:cNvSpPr>
          <p:nvPr>
            <p:ph type="sldNum" sz="quarter" idx="2"/>
          </p:nvPr>
        </p:nvSpPr>
        <p:spPr>
          <a:xfrm>
            <a:off x="22506923" y="13208793"/>
            <a:ext cx="218008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5</a:t>
            </a:fld>
            <a:endParaRPr>
              <a:latin typeface="+mj-lt"/>
            </a:endParaRPr>
          </a:p>
        </p:txBody>
      </p:sp>
      <p:sp>
        <p:nvSpPr>
          <p:cNvPr id="1060" name="Shape 1060"/>
          <p:cNvSpPr/>
          <p:nvPr/>
        </p:nvSpPr>
        <p:spPr>
          <a:xfrm>
            <a:off x="1565275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1061" name="Shape 1061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062" name="Shape 1062"/>
          <p:cNvSpPr/>
          <p:nvPr/>
        </p:nvSpPr>
        <p:spPr>
          <a:xfrm>
            <a:off x="1649280" y="5720857"/>
            <a:ext cx="4826001" cy="6350001"/>
          </a:xfrm>
          <a:prstGeom prst="rect">
            <a:avLst/>
          </a:prstGeom>
          <a:solidFill>
            <a:srgbClr val="E9EC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063" name="Shape 1063"/>
          <p:cNvSpPr/>
          <p:nvPr/>
        </p:nvSpPr>
        <p:spPr>
          <a:xfrm>
            <a:off x="3072540" y="6404405"/>
            <a:ext cx="1979480" cy="1979480"/>
          </a:xfrm>
          <a:prstGeom prst="ellipse">
            <a:avLst/>
          </a:prstGeom>
          <a:solidFill>
            <a:srgbClr val="35374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3500">
                <a:solidFill>
                  <a:srgbClr val="E8E8E6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endParaRPr dirty="0">
              <a:latin typeface="+mj-lt"/>
            </a:endParaRPr>
          </a:p>
        </p:txBody>
      </p:sp>
      <p:sp>
        <p:nvSpPr>
          <p:cNvPr id="1064" name="Shape 1064"/>
          <p:cNvSpPr/>
          <p:nvPr/>
        </p:nvSpPr>
        <p:spPr>
          <a:xfrm>
            <a:off x="2045162" y="8941303"/>
            <a:ext cx="4034236" cy="240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Design Stracture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empowered materials. Conveniently leverage existing client-centric.</a:t>
            </a:r>
          </a:p>
        </p:txBody>
      </p:sp>
      <p:sp>
        <p:nvSpPr>
          <p:cNvPr id="1065" name="Shape 1065"/>
          <p:cNvSpPr/>
          <p:nvPr/>
        </p:nvSpPr>
        <p:spPr>
          <a:xfrm>
            <a:off x="7065829" y="5720857"/>
            <a:ext cx="4826001" cy="6350001"/>
          </a:xfrm>
          <a:prstGeom prst="rect">
            <a:avLst/>
          </a:prstGeom>
          <a:solidFill>
            <a:srgbClr val="E9EC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066" name="Shape 1066"/>
          <p:cNvSpPr/>
          <p:nvPr/>
        </p:nvSpPr>
        <p:spPr>
          <a:xfrm>
            <a:off x="8489089" y="6404405"/>
            <a:ext cx="1979480" cy="1979480"/>
          </a:xfrm>
          <a:prstGeom prst="ellipse">
            <a:avLst/>
          </a:prstGeom>
          <a:solidFill>
            <a:srgbClr val="35374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3500">
                <a:solidFill>
                  <a:srgbClr val="E8E8E6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endParaRPr dirty="0">
              <a:latin typeface="+mj-lt"/>
            </a:endParaRPr>
          </a:p>
        </p:txBody>
      </p:sp>
      <p:sp>
        <p:nvSpPr>
          <p:cNvPr id="1067" name="Shape 1067"/>
          <p:cNvSpPr/>
          <p:nvPr/>
        </p:nvSpPr>
        <p:spPr>
          <a:xfrm>
            <a:off x="7461712" y="8941303"/>
            <a:ext cx="4034236" cy="240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Biz Consulting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 rather than empowered materials. Conveniently leverage existing client-centric.</a:t>
            </a:r>
          </a:p>
        </p:txBody>
      </p:sp>
      <p:sp>
        <p:nvSpPr>
          <p:cNvPr id="1068" name="Shape 1068"/>
          <p:cNvSpPr/>
          <p:nvPr/>
        </p:nvSpPr>
        <p:spPr>
          <a:xfrm>
            <a:off x="17898930" y="5720857"/>
            <a:ext cx="4826001" cy="6350001"/>
          </a:xfrm>
          <a:prstGeom prst="rect">
            <a:avLst/>
          </a:prstGeom>
          <a:solidFill>
            <a:srgbClr val="E9EC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069" name="Shape 1069"/>
          <p:cNvSpPr/>
          <p:nvPr/>
        </p:nvSpPr>
        <p:spPr>
          <a:xfrm>
            <a:off x="19322190" y="6404405"/>
            <a:ext cx="1979480" cy="1979480"/>
          </a:xfrm>
          <a:prstGeom prst="ellipse">
            <a:avLst/>
          </a:prstGeom>
          <a:solidFill>
            <a:srgbClr val="35374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3500">
                <a:solidFill>
                  <a:srgbClr val="E8E8E6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endParaRPr dirty="0">
              <a:latin typeface="+mj-lt"/>
            </a:endParaRPr>
          </a:p>
        </p:txBody>
      </p:sp>
      <p:sp>
        <p:nvSpPr>
          <p:cNvPr id="1070" name="Shape 1070"/>
          <p:cNvSpPr/>
          <p:nvPr/>
        </p:nvSpPr>
        <p:spPr>
          <a:xfrm>
            <a:off x="18294813" y="8941303"/>
            <a:ext cx="4034236" cy="240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Forum Research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dirty="0"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 rather than empowered materials. Conveniently leverage existing client-centric.</a:t>
            </a:r>
          </a:p>
        </p:txBody>
      </p:sp>
      <p:sp>
        <p:nvSpPr>
          <p:cNvPr id="1071" name="Shape 1071"/>
          <p:cNvSpPr/>
          <p:nvPr/>
        </p:nvSpPr>
        <p:spPr>
          <a:xfrm>
            <a:off x="12482380" y="5720857"/>
            <a:ext cx="4826001" cy="6350001"/>
          </a:xfrm>
          <a:prstGeom prst="rect">
            <a:avLst/>
          </a:prstGeom>
          <a:solidFill>
            <a:srgbClr val="E9ECEE"/>
          </a:solidFill>
          <a:ln w="12700">
            <a:miter lim="400000"/>
          </a:ln>
          <a:effectLst>
            <a:outerShdw blurRad="114300" dist="31986" dir="1105739" rotWithShape="0">
              <a:srgbClr val="000000">
                <a:alpha val="26802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072" name="Shape 1072"/>
          <p:cNvSpPr/>
          <p:nvPr/>
        </p:nvSpPr>
        <p:spPr>
          <a:xfrm>
            <a:off x="13905640" y="6404405"/>
            <a:ext cx="1979480" cy="1979480"/>
          </a:xfrm>
          <a:prstGeom prst="ellipse">
            <a:avLst/>
          </a:prstGeom>
          <a:solidFill>
            <a:srgbClr val="D8204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3500">
                <a:solidFill>
                  <a:srgbClr val="E8E8E6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endParaRPr dirty="0">
              <a:latin typeface="+mj-lt"/>
            </a:endParaRPr>
          </a:p>
        </p:txBody>
      </p:sp>
      <p:sp>
        <p:nvSpPr>
          <p:cNvPr id="1073" name="Shape 1073"/>
          <p:cNvSpPr/>
          <p:nvPr/>
        </p:nvSpPr>
        <p:spPr>
          <a:xfrm>
            <a:off x="12878262" y="8941303"/>
            <a:ext cx="4034236" cy="240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dirty="0">
                <a:latin typeface="+mj-lt"/>
              </a:rPr>
              <a:t>Service Development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dirty="0"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 rather than empowered materials. Conveniently leverage existing client-centric.</a:t>
            </a:r>
          </a:p>
        </p:txBody>
      </p:sp>
      <p:sp>
        <p:nvSpPr>
          <p:cNvPr id="23" name="Shape 952">
            <a:extLst>
              <a:ext uri="{FF2B5EF4-FFF2-40B4-BE49-F238E27FC236}">
                <a16:creationId xmlns:a16="http://schemas.microsoft.com/office/drawing/2014/main" id="{0D5F619B-ACEF-4D85-993D-CCE617497744}"/>
              </a:ext>
            </a:extLst>
          </p:cNvPr>
          <p:cNvSpPr/>
          <p:nvPr/>
        </p:nvSpPr>
        <p:spPr>
          <a:xfrm>
            <a:off x="3749085" y="7076779"/>
            <a:ext cx="626390" cy="626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19200"/>
                </a:moveTo>
                <a:cubicBezTo>
                  <a:pt x="3600" y="20520"/>
                  <a:pt x="4680" y="21600"/>
                  <a:pt x="6000" y="21600"/>
                </a:cubicBezTo>
                <a:cubicBezTo>
                  <a:pt x="7320" y="21600"/>
                  <a:pt x="8400" y="20520"/>
                  <a:pt x="8400" y="19200"/>
                </a:cubicBezTo>
                <a:cubicBezTo>
                  <a:pt x="8400" y="17880"/>
                  <a:pt x="7320" y="16800"/>
                  <a:pt x="6000" y="16800"/>
                </a:cubicBezTo>
                <a:cubicBezTo>
                  <a:pt x="4680" y="16800"/>
                  <a:pt x="3600" y="17880"/>
                  <a:pt x="3600" y="19200"/>
                </a:cubicBezTo>
                <a:close/>
                <a:moveTo>
                  <a:pt x="15600" y="19200"/>
                </a:moveTo>
                <a:cubicBezTo>
                  <a:pt x="15600" y="20520"/>
                  <a:pt x="16680" y="21600"/>
                  <a:pt x="18000" y="21600"/>
                </a:cubicBezTo>
                <a:cubicBezTo>
                  <a:pt x="19320" y="21600"/>
                  <a:pt x="20400" y="20520"/>
                  <a:pt x="20400" y="19200"/>
                </a:cubicBezTo>
                <a:cubicBezTo>
                  <a:pt x="20400" y="17880"/>
                  <a:pt x="19320" y="16800"/>
                  <a:pt x="18000" y="16800"/>
                </a:cubicBezTo>
                <a:cubicBezTo>
                  <a:pt x="16680" y="16800"/>
                  <a:pt x="15600" y="17880"/>
                  <a:pt x="15600" y="19200"/>
                </a:cubicBezTo>
                <a:close/>
                <a:moveTo>
                  <a:pt x="7860" y="13500"/>
                </a:moveTo>
                <a:cubicBezTo>
                  <a:pt x="21120" y="9720"/>
                  <a:pt x="21120" y="9720"/>
                  <a:pt x="21120" y="9720"/>
                </a:cubicBezTo>
                <a:cubicBezTo>
                  <a:pt x="21360" y="9660"/>
                  <a:pt x="21600" y="9360"/>
                  <a:pt x="21600" y="9120"/>
                </a:cubicBezTo>
                <a:cubicBezTo>
                  <a:pt x="21600" y="2520"/>
                  <a:pt x="21600" y="2520"/>
                  <a:pt x="21600" y="2520"/>
                </a:cubicBezTo>
                <a:cubicBezTo>
                  <a:pt x="4680" y="2520"/>
                  <a:pt x="4680" y="2520"/>
                  <a:pt x="4680" y="2520"/>
                </a:cubicBezTo>
                <a:cubicBezTo>
                  <a:pt x="4680" y="480"/>
                  <a:pt x="4680" y="480"/>
                  <a:pt x="4680" y="480"/>
                </a:cubicBezTo>
                <a:cubicBezTo>
                  <a:pt x="4680" y="180"/>
                  <a:pt x="4440" y="0"/>
                  <a:pt x="4200" y="0"/>
                </a:cubicBezTo>
                <a:cubicBezTo>
                  <a:pt x="480" y="0"/>
                  <a:pt x="480" y="0"/>
                  <a:pt x="480" y="0"/>
                </a:cubicBezTo>
                <a:cubicBezTo>
                  <a:pt x="180" y="0"/>
                  <a:pt x="0" y="180"/>
                  <a:pt x="0" y="480"/>
                </a:cubicBezTo>
                <a:cubicBezTo>
                  <a:pt x="0" y="2400"/>
                  <a:pt x="0" y="2400"/>
                  <a:pt x="0" y="2400"/>
                </a:cubicBezTo>
                <a:cubicBezTo>
                  <a:pt x="2340" y="2400"/>
                  <a:pt x="2340" y="2400"/>
                  <a:pt x="2340" y="2400"/>
                </a:cubicBezTo>
                <a:cubicBezTo>
                  <a:pt x="4680" y="13260"/>
                  <a:pt x="4680" y="13260"/>
                  <a:pt x="4680" y="13260"/>
                </a:cubicBezTo>
                <a:cubicBezTo>
                  <a:pt x="4920" y="14400"/>
                  <a:pt x="4920" y="14400"/>
                  <a:pt x="4920" y="14400"/>
                </a:cubicBezTo>
                <a:cubicBezTo>
                  <a:pt x="4920" y="16200"/>
                  <a:pt x="4920" y="16200"/>
                  <a:pt x="4920" y="16200"/>
                </a:cubicBezTo>
                <a:cubicBezTo>
                  <a:pt x="4920" y="16440"/>
                  <a:pt x="5100" y="16680"/>
                  <a:pt x="5400" y="16680"/>
                </a:cubicBezTo>
                <a:cubicBezTo>
                  <a:pt x="6000" y="16680"/>
                  <a:pt x="6000" y="16680"/>
                  <a:pt x="6000" y="16680"/>
                </a:cubicBezTo>
                <a:cubicBezTo>
                  <a:pt x="18000" y="16680"/>
                  <a:pt x="18000" y="16680"/>
                  <a:pt x="18000" y="16680"/>
                </a:cubicBezTo>
                <a:cubicBezTo>
                  <a:pt x="21120" y="16680"/>
                  <a:pt x="21120" y="16680"/>
                  <a:pt x="21120" y="16680"/>
                </a:cubicBezTo>
                <a:cubicBezTo>
                  <a:pt x="21360" y="16680"/>
                  <a:pt x="21600" y="16440"/>
                  <a:pt x="21600" y="16200"/>
                </a:cubicBezTo>
                <a:cubicBezTo>
                  <a:pt x="21600" y="14400"/>
                  <a:pt x="21600" y="14400"/>
                  <a:pt x="21600" y="14400"/>
                </a:cubicBezTo>
                <a:cubicBezTo>
                  <a:pt x="8100" y="14400"/>
                  <a:pt x="8100" y="14400"/>
                  <a:pt x="8100" y="14400"/>
                </a:cubicBezTo>
                <a:cubicBezTo>
                  <a:pt x="6720" y="14400"/>
                  <a:pt x="6660" y="13860"/>
                  <a:pt x="7860" y="135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4" name="Shape 953">
            <a:extLst>
              <a:ext uri="{FF2B5EF4-FFF2-40B4-BE49-F238E27FC236}">
                <a16:creationId xmlns:a16="http://schemas.microsoft.com/office/drawing/2014/main" id="{933201D9-A78E-4E4C-8B31-6B3849D0ED4A}"/>
              </a:ext>
            </a:extLst>
          </p:cNvPr>
          <p:cNvSpPr/>
          <p:nvPr/>
        </p:nvSpPr>
        <p:spPr>
          <a:xfrm>
            <a:off x="19986370" y="7094847"/>
            <a:ext cx="698667" cy="590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8" y="11435"/>
                </a:moveTo>
                <a:cubicBezTo>
                  <a:pt x="11772" y="11435"/>
                  <a:pt x="11772" y="11435"/>
                  <a:pt x="11772" y="11435"/>
                </a:cubicBezTo>
                <a:cubicBezTo>
                  <a:pt x="11772" y="13976"/>
                  <a:pt x="11772" y="13976"/>
                  <a:pt x="11772" y="13976"/>
                </a:cubicBezTo>
                <a:cubicBezTo>
                  <a:pt x="21600" y="13976"/>
                  <a:pt x="21600" y="13976"/>
                  <a:pt x="21600" y="13976"/>
                </a:cubicBezTo>
                <a:cubicBezTo>
                  <a:pt x="21600" y="13976"/>
                  <a:pt x="21438" y="8322"/>
                  <a:pt x="21384" y="6544"/>
                </a:cubicBezTo>
                <a:cubicBezTo>
                  <a:pt x="21330" y="4828"/>
                  <a:pt x="20790" y="3812"/>
                  <a:pt x="19224" y="3812"/>
                </a:cubicBezTo>
                <a:cubicBezTo>
                  <a:pt x="15768" y="3812"/>
                  <a:pt x="15768" y="3812"/>
                  <a:pt x="15768" y="3812"/>
                </a:cubicBezTo>
                <a:cubicBezTo>
                  <a:pt x="15228" y="2605"/>
                  <a:pt x="14634" y="1334"/>
                  <a:pt x="14472" y="953"/>
                </a:cubicBezTo>
                <a:cubicBezTo>
                  <a:pt x="14094" y="127"/>
                  <a:pt x="13986" y="0"/>
                  <a:pt x="13176" y="0"/>
                </a:cubicBezTo>
                <a:cubicBezTo>
                  <a:pt x="8370" y="0"/>
                  <a:pt x="8370" y="0"/>
                  <a:pt x="8370" y="0"/>
                </a:cubicBezTo>
                <a:cubicBezTo>
                  <a:pt x="7614" y="0"/>
                  <a:pt x="7452" y="127"/>
                  <a:pt x="7128" y="953"/>
                </a:cubicBezTo>
                <a:cubicBezTo>
                  <a:pt x="6966" y="1334"/>
                  <a:pt x="6372" y="2605"/>
                  <a:pt x="5832" y="3812"/>
                </a:cubicBezTo>
                <a:cubicBezTo>
                  <a:pt x="2376" y="3812"/>
                  <a:pt x="2376" y="3812"/>
                  <a:pt x="2376" y="3812"/>
                </a:cubicBezTo>
                <a:cubicBezTo>
                  <a:pt x="756" y="3812"/>
                  <a:pt x="270" y="4828"/>
                  <a:pt x="216" y="6544"/>
                </a:cubicBezTo>
                <a:cubicBezTo>
                  <a:pt x="162" y="8195"/>
                  <a:pt x="0" y="13976"/>
                  <a:pt x="0" y="13976"/>
                </a:cubicBezTo>
                <a:cubicBezTo>
                  <a:pt x="9828" y="13976"/>
                  <a:pt x="9828" y="13976"/>
                  <a:pt x="9828" y="13976"/>
                </a:cubicBezTo>
                <a:lnTo>
                  <a:pt x="9828" y="11435"/>
                </a:lnTo>
                <a:close/>
                <a:moveTo>
                  <a:pt x="8262" y="2414"/>
                </a:moveTo>
                <a:cubicBezTo>
                  <a:pt x="8478" y="1906"/>
                  <a:pt x="8586" y="1779"/>
                  <a:pt x="9126" y="1779"/>
                </a:cubicBezTo>
                <a:cubicBezTo>
                  <a:pt x="12420" y="1779"/>
                  <a:pt x="12420" y="1779"/>
                  <a:pt x="12420" y="1779"/>
                </a:cubicBezTo>
                <a:cubicBezTo>
                  <a:pt x="13014" y="1779"/>
                  <a:pt x="13068" y="1906"/>
                  <a:pt x="13338" y="2414"/>
                </a:cubicBezTo>
                <a:cubicBezTo>
                  <a:pt x="13392" y="2605"/>
                  <a:pt x="13662" y="3176"/>
                  <a:pt x="13932" y="3812"/>
                </a:cubicBezTo>
                <a:cubicBezTo>
                  <a:pt x="7614" y="3812"/>
                  <a:pt x="7614" y="3812"/>
                  <a:pt x="7614" y="3812"/>
                </a:cubicBezTo>
                <a:cubicBezTo>
                  <a:pt x="7884" y="3176"/>
                  <a:pt x="8154" y="2605"/>
                  <a:pt x="8262" y="2414"/>
                </a:cubicBezTo>
                <a:close/>
                <a:moveTo>
                  <a:pt x="11772" y="17788"/>
                </a:moveTo>
                <a:cubicBezTo>
                  <a:pt x="9828" y="17788"/>
                  <a:pt x="9828" y="17788"/>
                  <a:pt x="9828" y="17788"/>
                </a:cubicBezTo>
                <a:cubicBezTo>
                  <a:pt x="9828" y="15247"/>
                  <a:pt x="9828" y="15247"/>
                  <a:pt x="9828" y="15247"/>
                </a:cubicBezTo>
                <a:cubicBezTo>
                  <a:pt x="540" y="15247"/>
                  <a:pt x="540" y="15247"/>
                  <a:pt x="540" y="15247"/>
                </a:cubicBezTo>
                <a:cubicBezTo>
                  <a:pt x="540" y="15247"/>
                  <a:pt x="648" y="17534"/>
                  <a:pt x="756" y="19440"/>
                </a:cubicBezTo>
                <a:cubicBezTo>
                  <a:pt x="756" y="20266"/>
                  <a:pt x="972" y="21600"/>
                  <a:pt x="2700" y="21600"/>
                </a:cubicBezTo>
                <a:cubicBezTo>
                  <a:pt x="18900" y="21600"/>
                  <a:pt x="18900" y="21600"/>
                  <a:pt x="18900" y="21600"/>
                </a:cubicBezTo>
                <a:cubicBezTo>
                  <a:pt x="20574" y="21600"/>
                  <a:pt x="20790" y="20266"/>
                  <a:pt x="20844" y="19440"/>
                </a:cubicBezTo>
                <a:cubicBezTo>
                  <a:pt x="20952" y="17471"/>
                  <a:pt x="21060" y="15247"/>
                  <a:pt x="21060" y="15247"/>
                </a:cubicBezTo>
                <a:cubicBezTo>
                  <a:pt x="11772" y="15247"/>
                  <a:pt x="11772" y="15247"/>
                  <a:pt x="11772" y="15247"/>
                </a:cubicBezTo>
                <a:lnTo>
                  <a:pt x="11772" y="1778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5" name="Shape 954">
            <a:extLst>
              <a:ext uri="{FF2B5EF4-FFF2-40B4-BE49-F238E27FC236}">
                <a16:creationId xmlns:a16="http://schemas.microsoft.com/office/drawing/2014/main" id="{581D929C-624A-417C-ADA0-E95662E0ADFC}"/>
              </a:ext>
            </a:extLst>
          </p:cNvPr>
          <p:cNvSpPr/>
          <p:nvPr/>
        </p:nvSpPr>
        <p:spPr>
          <a:xfrm>
            <a:off x="9113303" y="7060456"/>
            <a:ext cx="701177" cy="65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486" extrusionOk="0">
                <a:moveTo>
                  <a:pt x="18376" y="6954"/>
                </a:moveTo>
                <a:cubicBezTo>
                  <a:pt x="16173" y="621"/>
                  <a:pt x="16173" y="621"/>
                  <a:pt x="16173" y="621"/>
                </a:cubicBezTo>
                <a:cubicBezTo>
                  <a:pt x="16011" y="112"/>
                  <a:pt x="15528" y="-114"/>
                  <a:pt x="15152" y="56"/>
                </a:cubicBezTo>
                <a:cubicBezTo>
                  <a:pt x="537" y="5654"/>
                  <a:pt x="537" y="5654"/>
                  <a:pt x="537" y="5654"/>
                </a:cubicBezTo>
                <a:cubicBezTo>
                  <a:pt x="107" y="5823"/>
                  <a:pt x="-108" y="6332"/>
                  <a:pt x="53" y="6784"/>
                </a:cubicBezTo>
                <a:cubicBezTo>
                  <a:pt x="2364" y="13513"/>
                  <a:pt x="2364" y="13513"/>
                  <a:pt x="2364" y="13513"/>
                </a:cubicBezTo>
                <a:cubicBezTo>
                  <a:pt x="2364" y="9894"/>
                  <a:pt x="2364" y="9894"/>
                  <a:pt x="2364" y="9894"/>
                </a:cubicBezTo>
                <a:cubicBezTo>
                  <a:pt x="2364" y="8311"/>
                  <a:pt x="3599" y="6954"/>
                  <a:pt x="5104" y="6954"/>
                </a:cubicBezTo>
                <a:cubicBezTo>
                  <a:pt x="8973" y="6954"/>
                  <a:pt x="8973" y="6954"/>
                  <a:pt x="8973" y="6954"/>
                </a:cubicBezTo>
                <a:cubicBezTo>
                  <a:pt x="13593" y="3561"/>
                  <a:pt x="13593" y="3561"/>
                  <a:pt x="13593" y="3561"/>
                </a:cubicBezTo>
                <a:cubicBezTo>
                  <a:pt x="16226" y="6954"/>
                  <a:pt x="16226" y="6954"/>
                  <a:pt x="16226" y="6954"/>
                </a:cubicBezTo>
                <a:lnTo>
                  <a:pt x="18376" y="6954"/>
                </a:lnTo>
                <a:close/>
                <a:moveTo>
                  <a:pt x="20686" y="8990"/>
                </a:moveTo>
                <a:cubicBezTo>
                  <a:pt x="5104" y="8990"/>
                  <a:pt x="5104" y="8990"/>
                  <a:pt x="5104" y="8990"/>
                </a:cubicBezTo>
                <a:cubicBezTo>
                  <a:pt x="4674" y="8990"/>
                  <a:pt x="4298" y="9442"/>
                  <a:pt x="4298" y="9894"/>
                </a:cubicBezTo>
                <a:cubicBezTo>
                  <a:pt x="4298" y="20581"/>
                  <a:pt x="4298" y="20581"/>
                  <a:pt x="4298" y="20581"/>
                </a:cubicBezTo>
                <a:cubicBezTo>
                  <a:pt x="4298" y="21090"/>
                  <a:pt x="4674" y="21486"/>
                  <a:pt x="5104" y="21486"/>
                </a:cubicBezTo>
                <a:cubicBezTo>
                  <a:pt x="20686" y="21486"/>
                  <a:pt x="20686" y="21486"/>
                  <a:pt x="20686" y="21486"/>
                </a:cubicBezTo>
                <a:cubicBezTo>
                  <a:pt x="21116" y="21486"/>
                  <a:pt x="21492" y="21090"/>
                  <a:pt x="21492" y="20581"/>
                </a:cubicBezTo>
                <a:cubicBezTo>
                  <a:pt x="21492" y="9894"/>
                  <a:pt x="21492" y="9894"/>
                  <a:pt x="21492" y="9894"/>
                </a:cubicBezTo>
                <a:cubicBezTo>
                  <a:pt x="21492" y="9442"/>
                  <a:pt x="21116" y="8990"/>
                  <a:pt x="20686" y="8990"/>
                </a:cubicBezTo>
                <a:close/>
                <a:moveTo>
                  <a:pt x="19450" y="19224"/>
                </a:moveTo>
                <a:cubicBezTo>
                  <a:pt x="6608" y="19224"/>
                  <a:pt x="6608" y="19224"/>
                  <a:pt x="6608" y="19224"/>
                </a:cubicBezTo>
                <a:cubicBezTo>
                  <a:pt x="6608" y="17245"/>
                  <a:pt x="6608" y="17245"/>
                  <a:pt x="6608" y="17245"/>
                </a:cubicBezTo>
                <a:cubicBezTo>
                  <a:pt x="8543" y="12439"/>
                  <a:pt x="8543" y="12439"/>
                  <a:pt x="8543" y="12439"/>
                </a:cubicBezTo>
                <a:cubicBezTo>
                  <a:pt x="11552" y="16284"/>
                  <a:pt x="11552" y="16284"/>
                  <a:pt x="11552" y="16284"/>
                </a:cubicBezTo>
                <a:cubicBezTo>
                  <a:pt x="14346" y="13287"/>
                  <a:pt x="14346" y="13287"/>
                  <a:pt x="14346" y="13287"/>
                </a:cubicBezTo>
                <a:cubicBezTo>
                  <a:pt x="17946" y="11930"/>
                  <a:pt x="17946" y="11930"/>
                  <a:pt x="17946" y="11930"/>
                </a:cubicBezTo>
                <a:cubicBezTo>
                  <a:pt x="19450" y="15549"/>
                  <a:pt x="19450" y="15549"/>
                  <a:pt x="19450" y="15549"/>
                </a:cubicBezTo>
                <a:lnTo>
                  <a:pt x="19450" y="19224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26" name="Shape 955">
            <a:extLst>
              <a:ext uri="{FF2B5EF4-FFF2-40B4-BE49-F238E27FC236}">
                <a16:creationId xmlns:a16="http://schemas.microsoft.com/office/drawing/2014/main" id="{C80F6A88-C4E0-4BE2-9141-6B426F752C29}"/>
              </a:ext>
            </a:extLst>
          </p:cNvPr>
          <p:cNvSpPr/>
          <p:nvPr/>
        </p:nvSpPr>
        <p:spPr>
          <a:xfrm>
            <a:off x="14552308" y="7109905"/>
            <a:ext cx="696234" cy="56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600" extrusionOk="0">
                <a:moveTo>
                  <a:pt x="20537" y="6750"/>
                </a:moveTo>
                <a:cubicBezTo>
                  <a:pt x="983" y="6750"/>
                  <a:pt x="983" y="6750"/>
                  <a:pt x="983" y="6750"/>
                </a:cubicBezTo>
                <a:cubicBezTo>
                  <a:pt x="14" y="6750"/>
                  <a:pt x="-40" y="7357"/>
                  <a:pt x="14" y="8100"/>
                </a:cubicBezTo>
                <a:cubicBezTo>
                  <a:pt x="930" y="20250"/>
                  <a:pt x="930" y="20250"/>
                  <a:pt x="930" y="20250"/>
                </a:cubicBezTo>
                <a:cubicBezTo>
                  <a:pt x="983" y="20992"/>
                  <a:pt x="1091" y="21600"/>
                  <a:pt x="2115" y="21600"/>
                </a:cubicBezTo>
                <a:cubicBezTo>
                  <a:pt x="19459" y="21600"/>
                  <a:pt x="19459" y="21600"/>
                  <a:pt x="19459" y="21600"/>
                </a:cubicBezTo>
                <a:cubicBezTo>
                  <a:pt x="20483" y="21600"/>
                  <a:pt x="20590" y="20992"/>
                  <a:pt x="20644" y="20250"/>
                </a:cubicBezTo>
                <a:cubicBezTo>
                  <a:pt x="21506" y="8100"/>
                  <a:pt x="21506" y="8100"/>
                  <a:pt x="21506" y="8100"/>
                </a:cubicBezTo>
                <a:cubicBezTo>
                  <a:pt x="21560" y="7357"/>
                  <a:pt x="21560" y="6750"/>
                  <a:pt x="20537" y="6750"/>
                </a:cubicBezTo>
                <a:close/>
                <a:moveTo>
                  <a:pt x="19836" y="3780"/>
                </a:moveTo>
                <a:cubicBezTo>
                  <a:pt x="19729" y="3172"/>
                  <a:pt x="19136" y="2700"/>
                  <a:pt x="18544" y="2700"/>
                </a:cubicBezTo>
                <a:cubicBezTo>
                  <a:pt x="11164" y="2700"/>
                  <a:pt x="11164" y="2700"/>
                  <a:pt x="11164" y="2700"/>
                </a:cubicBezTo>
                <a:cubicBezTo>
                  <a:pt x="10571" y="2700"/>
                  <a:pt x="9763" y="2295"/>
                  <a:pt x="9333" y="1755"/>
                </a:cubicBezTo>
                <a:cubicBezTo>
                  <a:pt x="8686" y="945"/>
                  <a:pt x="8686" y="945"/>
                  <a:pt x="8686" y="945"/>
                </a:cubicBezTo>
                <a:cubicBezTo>
                  <a:pt x="8255" y="405"/>
                  <a:pt x="7447" y="0"/>
                  <a:pt x="6855" y="0"/>
                </a:cubicBezTo>
                <a:cubicBezTo>
                  <a:pt x="3300" y="0"/>
                  <a:pt x="3300" y="0"/>
                  <a:pt x="3300" y="0"/>
                </a:cubicBezTo>
                <a:cubicBezTo>
                  <a:pt x="2707" y="0"/>
                  <a:pt x="2168" y="607"/>
                  <a:pt x="2115" y="1350"/>
                </a:cubicBezTo>
                <a:cubicBezTo>
                  <a:pt x="1791" y="4860"/>
                  <a:pt x="1791" y="4860"/>
                  <a:pt x="1791" y="4860"/>
                </a:cubicBezTo>
                <a:cubicBezTo>
                  <a:pt x="20052" y="4860"/>
                  <a:pt x="20052" y="4860"/>
                  <a:pt x="20052" y="4860"/>
                </a:cubicBezTo>
                <a:lnTo>
                  <a:pt x="19836" y="378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Shape 1158"/>
          <p:cNvSpPr/>
          <p:nvPr/>
        </p:nvSpPr>
        <p:spPr>
          <a:xfrm>
            <a:off x="17117396" y="6337434"/>
            <a:ext cx="5506630" cy="2843246"/>
          </a:xfrm>
          <a:prstGeom prst="rect">
            <a:avLst/>
          </a:prstGeom>
          <a:gradFill>
            <a:gsLst>
              <a:gs pos="0">
                <a:srgbClr val="FF2841"/>
              </a:gs>
              <a:gs pos="100000">
                <a:srgbClr val="AB1942"/>
              </a:gs>
            </a:gsLst>
            <a:lin ang="1090791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159" name="Shape 1159"/>
          <p:cNvSpPr/>
          <p:nvPr/>
        </p:nvSpPr>
        <p:spPr>
          <a:xfrm>
            <a:off x="12226717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WE ARE CREATIVE &amp; SPECIAL TEAM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INTEGRATED PLATFORMS. </a:t>
            </a:r>
          </a:p>
        </p:txBody>
      </p:sp>
      <p:sp>
        <p:nvSpPr>
          <p:cNvPr id="1160" name="Shape 1160"/>
          <p:cNvSpPr/>
          <p:nvPr/>
        </p:nvSpPr>
        <p:spPr>
          <a:xfrm>
            <a:off x="12310721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161" name="Shape 1161"/>
          <p:cNvSpPr/>
          <p:nvPr/>
        </p:nvSpPr>
        <p:spPr>
          <a:xfrm>
            <a:off x="12310721" y="6807200"/>
            <a:ext cx="572128" cy="4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162" name="Shape 1162"/>
          <p:cNvSpPr/>
          <p:nvPr/>
        </p:nvSpPr>
        <p:spPr>
          <a:xfrm>
            <a:off x="12310721" y="7595473"/>
            <a:ext cx="4436383" cy="111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Business Essentials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163" name="Shape 1163"/>
          <p:cNvSpPr/>
          <p:nvPr/>
        </p:nvSpPr>
        <p:spPr>
          <a:xfrm>
            <a:off x="12310721" y="9678857"/>
            <a:ext cx="572128" cy="364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495"/>
                </a:moveTo>
                <a:lnTo>
                  <a:pt x="19636" y="15723"/>
                </a:lnTo>
                <a:lnTo>
                  <a:pt x="19636" y="5877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8655" y="14952"/>
                </a:moveTo>
                <a:lnTo>
                  <a:pt x="16691" y="13409"/>
                </a:lnTo>
                <a:lnTo>
                  <a:pt x="16691" y="8191"/>
                </a:lnTo>
                <a:lnTo>
                  <a:pt x="18655" y="6648"/>
                </a:lnTo>
                <a:cubicBezTo>
                  <a:pt x="18655" y="6648"/>
                  <a:pt x="18655" y="14952"/>
                  <a:pt x="18655" y="14952"/>
                </a:cubicBezTo>
                <a:close/>
                <a:moveTo>
                  <a:pt x="15709" y="6171"/>
                </a:moveTo>
                <a:lnTo>
                  <a:pt x="982" y="61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4727" y="1543"/>
                </a:lnTo>
                <a:cubicBezTo>
                  <a:pt x="15269" y="1543"/>
                  <a:pt x="15709" y="2234"/>
                  <a:pt x="15709" y="3086"/>
                </a:cubicBezTo>
                <a:cubicBezTo>
                  <a:pt x="15709" y="3086"/>
                  <a:pt x="15709" y="6171"/>
                  <a:pt x="15709" y="6171"/>
                </a:cubicBezTo>
                <a:close/>
                <a:moveTo>
                  <a:pt x="15709" y="18514"/>
                </a:moveTo>
                <a:cubicBezTo>
                  <a:pt x="15709" y="19367"/>
                  <a:pt x="15269" y="20057"/>
                  <a:pt x="14727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7714"/>
                </a:lnTo>
                <a:lnTo>
                  <a:pt x="15709" y="7714"/>
                </a:lnTo>
                <a:cubicBezTo>
                  <a:pt x="15709" y="7714"/>
                  <a:pt x="15709" y="18514"/>
                  <a:pt x="15709" y="18514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6691" y="6467"/>
                </a:lnTo>
                <a:lnTo>
                  <a:pt x="16691" y="3086"/>
                </a:lnTo>
                <a:cubicBezTo>
                  <a:pt x="16691" y="1382"/>
                  <a:pt x="15812" y="0"/>
                  <a:pt x="14727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219"/>
                  <a:pt x="16691" y="18514"/>
                </a:cubicBezTo>
                <a:lnTo>
                  <a:pt x="16691" y="15134"/>
                </a:ln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2273" y="3086"/>
                </a:moveTo>
                <a:cubicBezTo>
                  <a:pt x="12002" y="3086"/>
                  <a:pt x="11782" y="3432"/>
                  <a:pt x="11782" y="3857"/>
                </a:cubicBezTo>
                <a:cubicBezTo>
                  <a:pt x="11782" y="4284"/>
                  <a:pt x="12002" y="4629"/>
                  <a:pt x="12273" y="4629"/>
                </a:cubicBezTo>
                <a:cubicBezTo>
                  <a:pt x="12544" y="4629"/>
                  <a:pt x="12764" y="4284"/>
                  <a:pt x="12764" y="3857"/>
                </a:cubicBezTo>
                <a:cubicBezTo>
                  <a:pt x="12764" y="3432"/>
                  <a:pt x="12544" y="3086"/>
                  <a:pt x="12273" y="3086"/>
                </a:cubicBezTo>
                <a:moveTo>
                  <a:pt x="14236" y="3086"/>
                </a:moveTo>
                <a:cubicBezTo>
                  <a:pt x="13966" y="3086"/>
                  <a:pt x="13745" y="3432"/>
                  <a:pt x="13745" y="3857"/>
                </a:cubicBezTo>
                <a:cubicBezTo>
                  <a:pt x="13745" y="4284"/>
                  <a:pt x="13966" y="4629"/>
                  <a:pt x="14236" y="4629"/>
                </a:cubicBezTo>
                <a:cubicBezTo>
                  <a:pt x="14507" y="4629"/>
                  <a:pt x="14727" y="4284"/>
                  <a:pt x="14727" y="3857"/>
                </a:cubicBezTo>
                <a:cubicBezTo>
                  <a:pt x="14727" y="3432"/>
                  <a:pt x="14507" y="3086"/>
                  <a:pt x="14236" y="3086"/>
                </a:cubicBezTo>
                <a:moveTo>
                  <a:pt x="5400" y="10800"/>
                </a:moveTo>
                <a:cubicBezTo>
                  <a:pt x="6214" y="10800"/>
                  <a:pt x="6873" y="11837"/>
                  <a:pt x="6873" y="13114"/>
                </a:cubicBezTo>
                <a:cubicBezTo>
                  <a:pt x="6873" y="14393"/>
                  <a:pt x="6214" y="15429"/>
                  <a:pt x="5400" y="15429"/>
                </a:cubicBezTo>
                <a:cubicBezTo>
                  <a:pt x="4586" y="15429"/>
                  <a:pt x="3927" y="14393"/>
                  <a:pt x="3927" y="13114"/>
                </a:cubicBezTo>
                <a:cubicBezTo>
                  <a:pt x="3927" y="11837"/>
                  <a:pt x="4586" y="10800"/>
                  <a:pt x="5400" y="10800"/>
                </a:cubicBezTo>
                <a:moveTo>
                  <a:pt x="11291" y="10800"/>
                </a:moveTo>
                <a:cubicBezTo>
                  <a:pt x="12104" y="10800"/>
                  <a:pt x="12764" y="11837"/>
                  <a:pt x="12764" y="13114"/>
                </a:cubicBezTo>
                <a:cubicBezTo>
                  <a:pt x="12764" y="14393"/>
                  <a:pt x="12104" y="15429"/>
                  <a:pt x="11291" y="15429"/>
                </a:cubicBezTo>
                <a:cubicBezTo>
                  <a:pt x="10477" y="15429"/>
                  <a:pt x="9818" y="14393"/>
                  <a:pt x="9818" y="13114"/>
                </a:cubicBezTo>
                <a:cubicBezTo>
                  <a:pt x="9818" y="11837"/>
                  <a:pt x="10477" y="10800"/>
                  <a:pt x="11291" y="10800"/>
                </a:cubicBezTo>
                <a:moveTo>
                  <a:pt x="5400" y="16971"/>
                </a:moveTo>
                <a:lnTo>
                  <a:pt x="11291" y="16971"/>
                </a:lnTo>
                <a:cubicBezTo>
                  <a:pt x="12647" y="16971"/>
                  <a:pt x="13745" y="15245"/>
                  <a:pt x="13745" y="13114"/>
                </a:cubicBezTo>
                <a:cubicBezTo>
                  <a:pt x="13745" y="10984"/>
                  <a:pt x="12647" y="9257"/>
                  <a:pt x="11291" y="9257"/>
                </a:cubicBezTo>
                <a:cubicBezTo>
                  <a:pt x="9935" y="9257"/>
                  <a:pt x="8836" y="10984"/>
                  <a:pt x="8836" y="13114"/>
                </a:cubicBezTo>
                <a:cubicBezTo>
                  <a:pt x="8836" y="13987"/>
                  <a:pt x="9028" y="14782"/>
                  <a:pt x="9338" y="15429"/>
                </a:cubicBezTo>
                <a:lnTo>
                  <a:pt x="7352" y="15429"/>
                </a:lnTo>
                <a:cubicBezTo>
                  <a:pt x="7663" y="14782"/>
                  <a:pt x="7855" y="13987"/>
                  <a:pt x="7855" y="13114"/>
                </a:cubicBezTo>
                <a:cubicBezTo>
                  <a:pt x="7855" y="10984"/>
                  <a:pt x="6755" y="9257"/>
                  <a:pt x="5400" y="9257"/>
                </a:cubicBezTo>
                <a:cubicBezTo>
                  <a:pt x="4044" y="9257"/>
                  <a:pt x="2945" y="10984"/>
                  <a:pt x="2945" y="13114"/>
                </a:cubicBezTo>
                <a:cubicBezTo>
                  <a:pt x="2945" y="15245"/>
                  <a:pt x="4044" y="16971"/>
                  <a:pt x="5400" y="16971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164" name="Shape 1164"/>
          <p:cNvSpPr/>
          <p:nvPr/>
        </p:nvSpPr>
        <p:spPr>
          <a:xfrm>
            <a:off x="12310721" y="10452960"/>
            <a:ext cx="4436384" cy="111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Business Essentials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165" name="Shape 1165"/>
          <p:cNvSpPr/>
          <p:nvPr/>
        </p:nvSpPr>
        <p:spPr>
          <a:xfrm>
            <a:off x="17659690" y="6807200"/>
            <a:ext cx="572128" cy="520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880"/>
                </a:moveTo>
                <a:cubicBezTo>
                  <a:pt x="20618" y="12476"/>
                  <a:pt x="20178" y="12960"/>
                  <a:pt x="19636" y="12960"/>
                </a:cubicBezTo>
                <a:lnTo>
                  <a:pt x="19636" y="8640"/>
                </a:lnTo>
                <a:cubicBezTo>
                  <a:pt x="20178" y="8640"/>
                  <a:pt x="20618" y="9124"/>
                  <a:pt x="20618" y="9720"/>
                </a:cubicBezTo>
                <a:cubicBezTo>
                  <a:pt x="20618" y="9720"/>
                  <a:pt x="20618" y="11880"/>
                  <a:pt x="20618" y="11880"/>
                </a:cubicBezTo>
                <a:close/>
                <a:moveTo>
                  <a:pt x="18655" y="19980"/>
                </a:moveTo>
                <a:cubicBezTo>
                  <a:pt x="18655" y="20279"/>
                  <a:pt x="18434" y="20520"/>
                  <a:pt x="18164" y="20520"/>
                </a:cubicBezTo>
                <a:cubicBezTo>
                  <a:pt x="17893" y="20520"/>
                  <a:pt x="17673" y="20279"/>
                  <a:pt x="17673" y="19980"/>
                </a:cubicBezTo>
                <a:lnTo>
                  <a:pt x="17673" y="1620"/>
                </a:lnTo>
                <a:cubicBezTo>
                  <a:pt x="17673" y="1322"/>
                  <a:pt x="17893" y="1080"/>
                  <a:pt x="18164" y="1080"/>
                </a:cubicBezTo>
                <a:cubicBezTo>
                  <a:pt x="18434" y="1080"/>
                  <a:pt x="18655" y="1322"/>
                  <a:pt x="18655" y="1620"/>
                </a:cubicBezTo>
                <a:cubicBezTo>
                  <a:pt x="18655" y="1620"/>
                  <a:pt x="18655" y="19980"/>
                  <a:pt x="18655" y="19980"/>
                </a:cubicBezTo>
                <a:close/>
                <a:moveTo>
                  <a:pt x="16691" y="18404"/>
                </a:moveTo>
                <a:lnTo>
                  <a:pt x="2944" y="13512"/>
                </a:lnTo>
                <a:cubicBezTo>
                  <a:pt x="2944" y="13508"/>
                  <a:pt x="2945" y="13504"/>
                  <a:pt x="2945" y="13500"/>
                </a:cubicBezTo>
                <a:lnTo>
                  <a:pt x="2945" y="8100"/>
                </a:lnTo>
                <a:cubicBezTo>
                  <a:pt x="2945" y="8096"/>
                  <a:pt x="2944" y="8093"/>
                  <a:pt x="2944" y="8089"/>
                </a:cubicBezTo>
                <a:lnTo>
                  <a:pt x="16691" y="3197"/>
                </a:lnTo>
                <a:cubicBezTo>
                  <a:pt x="16691" y="3197"/>
                  <a:pt x="16691" y="18404"/>
                  <a:pt x="16691" y="18404"/>
                </a:cubicBezTo>
                <a:close/>
                <a:moveTo>
                  <a:pt x="12480" y="18725"/>
                </a:moveTo>
                <a:cubicBezTo>
                  <a:pt x="12316" y="19294"/>
                  <a:pt x="11764" y="19608"/>
                  <a:pt x="11247" y="19428"/>
                </a:cubicBezTo>
                <a:lnTo>
                  <a:pt x="6102" y="17625"/>
                </a:lnTo>
                <a:cubicBezTo>
                  <a:pt x="5585" y="17444"/>
                  <a:pt x="5299" y="16837"/>
                  <a:pt x="5464" y="16269"/>
                </a:cubicBezTo>
                <a:lnTo>
                  <a:pt x="5654" y="15610"/>
                </a:lnTo>
                <a:lnTo>
                  <a:pt x="12661" y="18104"/>
                </a:lnTo>
                <a:cubicBezTo>
                  <a:pt x="12661" y="18104"/>
                  <a:pt x="12480" y="18725"/>
                  <a:pt x="12480" y="18725"/>
                </a:cubicBezTo>
                <a:close/>
                <a:moveTo>
                  <a:pt x="1964" y="13500"/>
                </a:moveTo>
                <a:lnTo>
                  <a:pt x="982" y="13500"/>
                </a:lnTo>
                <a:lnTo>
                  <a:pt x="982" y="8100"/>
                </a:lnTo>
                <a:lnTo>
                  <a:pt x="1964" y="8100"/>
                </a:lnTo>
                <a:cubicBezTo>
                  <a:pt x="1964" y="8100"/>
                  <a:pt x="1964" y="13500"/>
                  <a:pt x="1964" y="13500"/>
                </a:cubicBezTo>
                <a:close/>
                <a:moveTo>
                  <a:pt x="19636" y="7560"/>
                </a:moveTo>
                <a:lnTo>
                  <a:pt x="19636" y="1620"/>
                </a:lnTo>
                <a:cubicBezTo>
                  <a:pt x="19636" y="725"/>
                  <a:pt x="18977" y="0"/>
                  <a:pt x="18164" y="0"/>
                </a:cubicBezTo>
                <a:cubicBezTo>
                  <a:pt x="17350" y="0"/>
                  <a:pt x="16691" y="725"/>
                  <a:pt x="16691" y="1620"/>
                </a:cubicBezTo>
                <a:lnTo>
                  <a:pt x="16691" y="2062"/>
                </a:lnTo>
                <a:lnTo>
                  <a:pt x="2411" y="7144"/>
                </a:lnTo>
                <a:cubicBezTo>
                  <a:pt x="2276" y="7067"/>
                  <a:pt x="2126" y="7020"/>
                  <a:pt x="1964" y="7020"/>
                </a:cubicBezTo>
                <a:lnTo>
                  <a:pt x="982" y="7020"/>
                </a:lnTo>
                <a:cubicBezTo>
                  <a:pt x="440" y="7020"/>
                  <a:pt x="0" y="7504"/>
                  <a:pt x="0" y="8100"/>
                </a:cubicBezTo>
                <a:lnTo>
                  <a:pt x="0" y="13500"/>
                </a:lnTo>
                <a:cubicBezTo>
                  <a:pt x="0" y="14097"/>
                  <a:pt x="440" y="14580"/>
                  <a:pt x="982" y="14580"/>
                </a:cubicBezTo>
                <a:lnTo>
                  <a:pt x="1964" y="14580"/>
                </a:lnTo>
                <a:cubicBezTo>
                  <a:pt x="2126" y="14580"/>
                  <a:pt x="2276" y="14533"/>
                  <a:pt x="2411" y="14457"/>
                </a:cubicBezTo>
                <a:lnTo>
                  <a:pt x="4720" y="15278"/>
                </a:lnTo>
                <a:lnTo>
                  <a:pt x="4529" y="15941"/>
                </a:lnTo>
                <a:cubicBezTo>
                  <a:pt x="4199" y="17078"/>
                  <a:pt x="4770" y="18292"/>
                  <a:pt x="5803" y="18654"/>
                </a:cubicBezTo>
                <a:lnTo>
                  <a:pt x="10949" y="20456"/>
                </a:lnTo>
                <a:cubicBezTo>
                  <a:pt x="11983" y="20819"/>
                  <a:pt x="13087" y="20190"/>
                  <a:pt x="13416" y="19053"/>
                </a:cubicBezTo>
                <a:lnTo>
                  <a:pt x="13595" y="18437"/>
                </a:lnTo>
                <a:lnTo>
                  <a:pt x="16691" y="19538"/>
                </a:lnTo>
                <a:lnTo>
                  <a:pt x="16691" y="19980"/>
                </a:lnTo>
                <a:cubicBezTo>
                  <a:pt x="16691" y="20875"/>
                  <a:pt x="17350" y="21600"/>
                  <a:pt x="18164" y="21600"/>
                </a:cubicBezTo>
                <a:cubicBezTo>
                  <a:pt x="18977" y="21600"/>
                  <a:pt x="19636" y="20875"/>
                  <a:pt x="19636" y="19980"/>
                </a:cubicBezTo>
                <a:lnTo>
                  <a:pt x="19636" y="14040"/>
                </a:lnTo>
                <a:cubicBezTo>
                  <a:pt x="20721" y="14040"/>
                  <a:pt x="21600" y="13073"/>
                  <a:pt x="21600" y="11880"/>
                </a:cubicBezTo>
                <a:lnTo>
                  <a:pt x="21600" y="9720"/>
                </a:lnTo>
                <a:cubicBezTo>
                  <a:pt x="21600" y="8527"/>
                  <a:pt x="20721" y="7560"/>
                  <a:pt x="19636" y="756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166" name="Shape 1166"/>
          <p:cNvSpPr/>
          <p:nvPr/>
        </p:nvSpPr>
        <p:spPr>
          <a:xfrm>
            <a:off x="17659690" y="7595473"/>
            <a:ext cx="4436383" cy="111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Business Essentials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167" name="Shape 1167"/>
          <p:cNvSpPr/>
          <p:nvPr/>
        </p:nvSpPr>
        <p:spPr>
          <a:xfrm>
            <a:off x="17659690" y="9678857"/>
            <a:ext cx="572128" cy="572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168" name="Shape 1168"/>
          <p:cNvSpPr/>
          <p:nvPr/>
        </p:nvSpPr>
        <p:spPr>
          <a:xfrm>
            <a:off x="17659690" y="10452960"/>
            <a:ext cx="4436383" cy="111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Business Essentials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169" name="Shape 1169"/>
          <p:cNvSpPr/>
          <p:nvPr/>
        </p:nvSpPr>
        <p:spPr>
          <a:xfrm>
            <a:off x="12226717" y="4298978"/>
            <a:ext cx="10085256" cy="107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lvl1pPr>
          </a:lstStyle>
          <a:p>
            <a:r>
              <a:rPr>
                <a:latin typeface="+mj-lt"/>
              </a:rPr>
              <a:t>Quickly leverage other's distributed internal or "organic" sources rather than empowered materials. Conveniently leverage existing client-centric solutions with transparent ROI. </a:t>
            </a:r>
          </a:p>
        </p:txBody>
      </p:sp>
      <p:sp>
        <p:nvSpPr>
          <p:cNvPr id="1170" name="Shape 1170"/>
          <p:cNvSpPr/>
          <p:nvPr/>
        </p:nvSpPr>
        <p:spPr>
          <a:xfrm>
            <a:off x="6478012" y="2291754"/>
            <a:ext cx="1188721" cy="1188721"/>
          </a:xfrm>
          <a:prstGeom prst="heptagon">
            <a:avLst/>
          </a:prstGeom>
          <a:solidFill>
            <a:srgbClr val="FF2841"/>
          </a:solidFill>
          <a:ln w="12700">
            <a:miter lim="400000"/>
          </a:ln>
        </p:spPr>
        <p:txBody>
          <a:bodyPr lIns="45719" rIns="45719" anchor="ctr"/>
          <a:lstStyle/>
          <a:p>
            <a:pPr defTabSz="1799538">
              <a:defRPr sz="3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1171" name="Shape 1171"/>
          <p:cNvSpPr/>
          <p:nvPr/>
        </p:nvSpPr>
        <p:spPr>
          <a:xfrm>
            <a:off x="6806724" y="2644635"/>
            <a:ext cx="531296" cy="482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172" name="Shape 1172"/>
          <p:cNvSpPr/>
          <p:nvPr/>
        </p:nvSpPr>
        <p:spPr>
          <a:xfrm>
            <a:off x="6478012" y="5141857"/>
            <a:ext cx="1188721" cy="1188721"/>
          </a:xfrm>
          <a:prstGeom prst="heptagon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45719" rIns="45719" anchor="ctr"/>
          <a:lstStyle/>
          <a:p>
            <a:pPr defTabSz="1799538">
              <a:defRPr sz="3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1173" name="Shape 1173"/>
          <p:cNvSpPr/>
          <p:nvPr/>
        </p:nvSpPr>
        <p:spPr>
          <a:xfrm>
            <a:off x="6806724" y="5518886"/>
            <a:ext cx="531296" cy="43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6001"/>
                </a:moveTo>
                <a:lnTo>
                  <a:pt x="8345" y="6001"/>
                </a:lnTo>
                <a:cubicBezTo>
                  <a:pt x="8617" y="6001"/>
                  <a:pt x="8836" y="5732"/>
                  <a:pt x="8836" y="5400"/>
                </a:cubicBezTo>
                <a:cubicBezTo>
                  <a:pt x="8836" y="5069"/>
                  <a:pt x="8617" y="4800"/>
                  <a:pt x="8345" y="4800"/>
                </a:cubicBezTo>
                <a:lnTo>
                  <a:pt x="5400" y="4800"/>
                </a:lnTo>
                <a:cubicBezTo>
                  <a:pt x="5129" y="4800"/>
                  <a:pt x="4909" y="5069"/>
                  <a:pt x="4909" y="5400"/>
                </a:cubicBezTo>
                <a:cubicBezTo>
                  <a:pt x="4909" y="5732"/>
                  <a:pt x="5129" y="6001"/>
                  <a:pt x="5400" y="6001"/>
                </a:cubicBezTo>
                <a:moveTo>
                  <a:pt x="20618" y="20400"/>
                </a:moveTo>
                <a:lnTo>
                  <a:pt x="18655" y="20400"/>
                </a:lnTo>
                <a:lnTo>
                  <a:pt x="18655" y="18000"/>
                </a:lnTo>
                <a:cubicBezTo>
                  <a:pt x="18926" y="18000"/>
                  <a:pt x="19145" y="17732"/>
                  <a:pt x="19145" y="17400"/>
                </a:cubicBezTo>
                <a:cubicBezTo>
                  <a:pt x="19145" y="17069"/>
                  <a:pt x="18926" y="16801"/>
                  <a:pt x="18655" y="16801"/>
                </a:cubicBezTo>
                <a:lnTo>
                  <a:pt x="18655" y="3601"/>
                </a:lnTo>
                <a:lnTo>
                  <a:pt x="20618" y="3601"/>
                </a:lnTo>
                <a:cubicBezTo>
                  <a:pt x="20618" y="3601"/>
                  <a:pt x="20618" y="20400"/>
                  <a:pt x="20618" y="20400"/>
                </a:cubicBezTo>
                <a:close/>
                <a:moveTo>
                  <a:pt x="17673" y="16801"/>
                </a:moveTo>
                <a:cubicBezTo>
                  <a:pt x="17401" y="16801"/>
                  <a:pt x="17182" y="17069"/>
                  <a:pt x="17182" y="17400"/>
                </a:cubicBezTo>
                <a:cubicBezTo>
                  <a:pt x="17182" y="17732"/>
                  <a:pt x="17401" y="18000"/>
                  <a:pt x="17673" y="18000"/>
                </a:cubicBezTo>
                <a:lnTo>
                  <a:pt x="17673" y="20400"/>
                </a:lnTo>
                <a:lnTo>
                  <a:pt x="3927" y="20400"/>
                </a:lnTo>
                <a:lnTo>
                  <a:pt x="3927" y="18000"/>
                </a:lnTo>
                <a:cubicBezTo>
                  <a:pt x="4199" y="18000"/>
                  <a:pt x="4418" y="17732"/>
                  <a:pt x="4418" y="17400"/>
                </a:cubicBezTo>
                <a:cubicBezTo>
                  <a:pt x="4418" y="17069"/>
                  <a:pt x="4199" y="16801"/>
                  <a:pt x="3927" y="16801"/>
                </a:cubicBezTo>
                <a:lnTo>
                  <a:pt x="3927" y="3601"/>
                </a:lnTo>
                <a:lnTo>
                  <a:pt x="17673" y="3601"/>
                </a:lnTo>
                <a:cubicBezTo>
                  <a:pt x="17673" y="3601"/>
                  <a:pt x="17673" y="16801"/>
                  <a:pt x="17673" y="16801"/>
                </a:cubicBezTo>
                <a:close/>
                <a:moveTo>
                  <a:pt x="2945" y="16801"/>
                </a:moveTo>
                <a:cubicBezTo>
                  <a:pt x="2674" y="16801"/>
                  <a:pt x="2455" y="17069"/>
                  <a:pt x="2455" y="17400"/>
                </a:cubicBezTo>
                <a:cubicBezTo>
                  <a:pt x="2455" y="17732"/>
                  <a:pt x="2674" y="18000"/>
                  <a:pt x="2945" y="18000"/>
                </a:cubicBezTo>
                <a:lnTo>
                  <a:pt x="2945" y="20400"/>
                </a:lnTo>
                <a:lnTo>
                  <a:pt x="982" y="20400"/>
                </a:lnTo>
                <a:lnTo>
                  <a:pt x="982" y="3601"/>
                </a:lnTo>
                <a:lnTo>
                  <a:pt x="2945" y="3601"/>
                </a:lnTo>
                <a:cubicBezTo>
                  <a:pt x="2945" y="3601"/>
                  <a:pt x="2945" y="16801"/>
                  <a:pt x="2945" y="16801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39" y="2400"/>
                  <a:pt x="0" y="2938"/>
                  <a:pt x="0" y="3601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3"/>
                  <a:pt x="21600" y="204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  <a:moveTo>
                  <a:pt x="5400" y="8400"/>
                </a:moveTo>
                <a:lnTo>
                  <a:pt x="6382" y="8400"/>
                </a:lnTo>
                <a:cubicBezTo>
                  <a:pt x="6653" y="8400"/>
                  <a:pt x="6873" y="8132"/>
                  <a:pt x="6873" y="7800"/>
                </a:cubicBezTo>
                <a:cubicBezTo>
                  <a:pt x="6873" y="7469"/>
                  <a:pt x="6653" y="7200"/>
                  <a:pt x="6382" y="7200"/>
                </a:cubicBez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0"/>
                  <a:pt x="5400" y="8400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174" name="Shape 1174"/>
          <p:cNvSpPr/>
          <p:nvPr/>
        </p:nvSpPr>
        <p:spPr>
          <a:xfrm>
            <a:off x="6478012" y="10842062"/>
            <a:ext cx="1188721" cy="1188720"/>
          </a:xfrm>
          <a:prstGeom prst="heptagon">
            <a:avLst/>
          </a:prstGeom>
          <a:solidFill>
            <a:srgbClr val="FF2841"/>
          </a:solidFill>
          <a:ln w="12700">
            <a:miter lim="400000"/>
          </a:ln>
        </p:spPr>
        <p:txBody>
          <a:bodyPr lIns="45719" rIns="45719" anchor="ctr"/>
          <a:lstStyle/>
          <a:p>
            <a:pPr defTabSz="1799538">
              <a:defRPr sz="3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1175" name="Shape 1175"/>
          <p:cNvSpPr/>
          <p:nvPr/>
        </p:nvSpPr>
        <p:spPr>
          <a:xfrm>
            <a:off x="6806724" y="11219066"/>
            <a:ext cx="531297" cy="434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176" name="Shape 1176"/>
          <p:cNvSpPr/>
          <p:nvPr/>
        </p:nvSpPr>
        <p:spPr>
          <a:xfrm>
            <a:off x="6478012" y="7991959"/>
            <a:ext cx="1188721" cy="1188721"/>
          </a:xfrm>
          <a:prstGeom prst="heptagon">
            <a:avLst/>
          </a:prstGeom>
          <a:solidFill>
            <a:srgbClr val="AB1942"/>
          </a:solidFill>
          <a:ln w="12700">
            <a:miter lim="400000"/>
          </a:ln>
        </p:spPr>
        <p:txBody>
          <a:bodyPr lIns="45719" rIns="45719" anchor="ctr"/>
          <a:lstStyle/>
          <a:p>
            <a:pPr defTabSz="1799538">
              <a:defRPr sz="3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+mj-lt"/>
            </a:endParaRPr>
          </a:p>
        </p:txBody>
      </p:sp>
      <p:sp>
        <p:nvSpPr>
          <p:cNvPr id="1177" name="Shape 1177"/>
          <p:cNvSpPr/>
          <p:nvPr/>
        </p:nvSpPr>
        <p:spPr>
          <a:xfrm>
            <a:off x="6806725" y="8306656"/>
            <a:ext cx="531296" cy="483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rgbClr val="F8FAFB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178" name="Shape 1178"/>
          <p:cNvSpPr/>
          <p:nvPr/>
        </p:nvSpPr>
        <p:spPr>
          <a:xfrm>
            <a:off x="8027063" y="2546399"/>
            <a:ext cx="1962076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Section Analysis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  <p:sp>
        <p:nvSpPr>
          <p:cNvPr id="1179" name="Shape 1179"/>
          <p:cNvSpPr/>
          <p:nvPr/>
        </p:nvSpPr>
        <p:spPr>
          <a:xfrm>
            <a:off x="8027063" y="5396502"/>
            <a:ext cx="1962076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Section Analysis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  <p:sp>
        <p:nvSpPr>
          <p:cNvPr id="1180" name="Shape 1180"/>
          <p:cNvSpPr/>
          <p:nvPr/>
        </p:nvSpPr>
        <p:spPr>
          <a:xfrm>
            <a:off x="8027063" y="8246604"/>
            <a:ext cx="1962076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Section Analysis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  <p:sp>
        <p:nvSpPr>
          <p:cNvPr id="1181" name="Shape 1181"/>
          <p:cNvSpPr/>
          <p:nvPr/>
        </p:nvSpPr>
        <p:spPr>
          <a:xfrm>
            <a:off x="8027063" y="11096707"/>
            <a:ext cx="1962076" cy="74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Section Analysis</a:t>
            </a:r>
          </a:p>
          <a:p>
            <a:pPr algn="l"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17,835$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11DDFF0-9C1C-4DB3-B49F-A227F21624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r="2293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Shape 1183"/>
          <p:cNvSpPr/>
          <p:nvPr/>
        </p:nvSpPr>
        <p:spPr>
          <a:xfrm>
            <a:off x="14630400" y="-1"/>
            <a:ext cx="4876800" cy="6532498"/>
          </a:xfrm>
          <a:prstGeom prst="rect">
            <a:avLst/>
          </a:prstGeom>
          <a:solidFill>
            <a:srgbClr val="D820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184" name="Shape 1184"/>
          <p:cNvSpPr/>
          <p:nvPr/>
        </p:nvSpPr>
        <p:spPr>
          <a:xfrm>
            <a:off x="19507200" y="0"/>
            <a:ext cx="4876800" cy="6532497"/>
          </a:xfrm>
          <a:prstGeom prst="rect">
            <a:avLst/>
          </a:prstGeom>
          <a:solidFill>
            <a:srgbClr val="22232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185" name="Shape 1185"/>
          <p:cNvSpPr>
            <a:spLocks noGrp="1"/>
          </p:cNvSpPr>
          <p:nvPr>
            <p:ph type="sldNum" sz="quarter" idx="2"/>
          </p:nvPr>
        </p:nvSpPr>
        <p:spPr>
          <a:xfrm>
            <a:off x="22502113" y="13208793"/>
            <a:ext cx="222818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7</a:t>
            </a:fld>
            <a:endParaRPr>
              <a:latin typeface="+mj-l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3977C36-7C52-4622-A2EB-5AD0008BD89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r="3088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783823F-09D9-4875-86E0-5A86A086199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r="27372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6B8EE69-ECC7-416A-A149-A92B40C8F74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896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53230C8-181D-4692-B43B-4E687F6DF76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" b="802"/>
          <a:stretch>
            <a:fillRect/>
          </a:stretch>
        </p:blipFill>
        <p:spPr/>
      </p:pic>
      <p:sp>
        <p:nvSpPr>
          <p:cNvPr id="1190" name="Shape 1190"/>
          <p:cNvSpPr/>
          <p:nvPr/>
        </p:nvSpPr>
        <p:spPr>
          <a:xfrm>
            <a:off x="1573079" y="2674351"/>
            <a:ext cx="8537572" cy="1883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INTRINSICALLY OPTIMIZE 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ORTHOGONAL CORE 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1191" name="Shape 1191"/>
          <p:cNvSpPr/>
          <p:nvPr/>
        </p:nvSpPr>
        <p:spPr>
          <a:xfrm>
            <a:off x="1657085" y="4850485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194" name="Shape 1194"/>
          <p:cNvSpPr/>
          <p:nvPr/>
        </p:nvSpPr>
        <p:spPr>
          <a:xfrm>
            <a:off x="16771343" y="2064953"/>
            <a:ext cx="594914" cy="378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495"/>
                </a:moveTo>
                <a:lnTo>
                  <a:pt x="19636" y="15723"/>
                </a:lnTo>
                <a:lnTo>
                  <a:pt x="19636" y="5877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8655" y="14952"/>
                </a:moveTo>
                <a:lnTo>
                  <a:pt x="16691" y="13409"/>
                </a:lnTo>
                <a:lnTo>
                  <a:pt x="16691" y="8191"/>
                </a:lnTo>
                <a:lnTo>
                  <a:pt x="18655" y="6648"/>
                </a:lnTo>
                <a:cubicBezTo>
                  <a:pt x="18655" y="6648"/>
                  <a:pt x="18655" y="14952"/>
                  <a:pt x="18655" y="14952"/>
                </a:cubicBezTo>
                <a:close/>
                <a:moveTo>
                  <a:pt x="15709" y="6171"/>
                </a:moveTo>
                <a:lnTo>
                  <a:pt x="982" y="61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4727" y="1543"/>
                </a:lnTo>
                <a:cubicBezTo>
                  <a:pt x="15269" y="1543"/>
                  <a:pt x="15709" y="2234"/>
                  <a:pt x="15709" y="3086"/>
                </a:cubicBezTo>
                <a:cubicBezTo>
                  <a:pt x="15709" y="3086"/>
                  <a:pt x="15709" y="6171"/>
                  <a:pt x="15709" y="6171"/>
                </a:cubicBezTo>
                <a:close/>
                <a:moveTo>
                  <a:pt x="15709" y="18514"/>
                </a:moveTo>
                <a:cubicBezTo>
                  <a:pt x="15709" y="19367"/>
                  <a:pt x="15269" y="20057"/>
                  <a:pt x="14727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7714"/>
                </a:lnTo>
                <a:lnTo>
                  <a:pt x="15709" y="7714"/>
                </a:lnTo>
                <a:cubicBezTo>
                  <a:pt x="15709" y="7714"/>
                  <a:pt x="15709" y="18514"/>
                  <a:pt x="15709" y="18514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6691" y="6467"/>
                </a:lnTo>
                <a:lnTo>
                  <a:pt x="16691" y="3086"/>
                </a:lnTo>
                <a:cubicBezTo>
                  <a:pt x="16691" y="1382"/>
                  <a:pt x="15812" y="0"/>
                  <a:pt x="14727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219"/>
                  <a:pt x="16691" y="18514"/>
                </a:cubicBezTo>
                <a:lnTo>
                  <a:pt x="16691" y="15134"/>
                </a:ln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2273" y="3086"/>
                </a:moveTo>
                <a:cubicBezTo>
                  <a:pt x="12002" y="3086"/>
                  <a:pt x="11782" y="3432"/>
                  <a:pt x="11782" y="3857"/>
                </a:cubicBezTo>
                <a:cubicBezTo>
                  <a:pt x="11782" y="4284"/>
                  <a:pt x="12002" y="4629"/>
                  <a:pt x="12273" y="4629"/>
                </a:cubicBezTo>
                <a:cubicBezTo>
                  <a:pt x="12544" y="4629"/>
                  <a:pt x="12764" y="4284"/>
                  <a:pt x="12764" y="3857"/>
                </a:cubicBezTo>
                <a:cubicBezTo>
                  <a:pt x="12764" y="3432"/>
                  <a:pt x="12544" y="3086"/>
                  <a:pt x="12273" y="3086"/>
                </a:cubicBezTo>
                <a:moveTo>
                  <a:pt x="14236" y="3086"/>
                </a:moveTo>
                <a:cubicBezTo>
                  <a:pt x="13966" y="3086"/>
                  <a:pt x="13745" y="3432"/>
                  <a:pt x="13745" y="3857"/>
                </a:cubicBezTo>
                <a:cubicBezTo>
                  <a:pt x="13745" y="4284"/>
                  <a:pt x="13966" y="4629"/>
                  <a:pt x="14236" y="4629"/>
                </a:cubicBezTo>
                <a:cubicBezTo>
                  <a:pt x="14507" y="4629"/>
                  <a:pt x="14727" y="4284"/>
                  <a:pt x="14727" y="3857"/>
                </a:cubicBezTo>
                <a:cubicBezTo>
                  <a:pt x="14727" y="3432"/>
                  <a:pt x="14507" y="3086"/>
                  <a:pt x="14236" y="3086"/>
                </a:cubicBezTo>
                <a:moveTo>
                  <a:pt x="5400" y="10800"/>
                </a:moveTo>
                <a:cubicBezTo>
                  <a:pt x="6214" y="10800"/>
                  <a:pt x="6873" y="11837"/>
                  <a:pt x="6873" y="13114"/>
                </a:cubicBezTo>
                <a:cubicBezTo>
                  <a:pt x="6873" y="14393"/>
                  <a:pt x="6214" y="15429"/>
                  <a:pt x="5400" y="15429"/>
                </a:cubicBezTo>
                <a:cubicBezTo>
                  <a:pt x="4586" y="15429"/>
                  <a:pt x="3927" y="14393"/>
                  <a:pt x="3927" y="13114"/>
                </a:cubicBezTo>
                <a:cubicBezTo>
                  <a:pt x="3927" y="11837"/>
                  <a:pt x="4586" y="10800"/>
                  <a:pt x="5400" y="10800"/>
                </a:cubicBezTo>
                <a:moveTo>
                  <a:pt x="11291" y="10800"/>
                </a:moveTo>
                <a:cubicBezTo>
                  <a:pt x="12104" y="10800"/>
                  <a:pt x="12764" y="11837"/>
                  <a:pt x="12764" y="13114"/>
                </a:cubicBezTo>
                <a:cubicBezTo>
                  <a:pt x="12764" y="14393"/>
                  <a:pt x="12104" y="15429"/>
                  <a:pt x="11291" y="15429"/>
                </a:cubicBezTo>
                <a:cubicBezTo>
                  <a:pt x="10477" y="15429"/>
                  <a:pt x="9818" y="14393"/>
                  <a:pt x="9818" y="13114"/>
                </a:cubicBezTo>
                <a:cubicBezTo>
                  <a:pt x="9818" y="11837"/>
                  <a:pt x="10477" y="10800"/>
                  <a:pt x="11291" y="10800"/>
                </a:cubicBezTo>
                <a:moveTo>
                  <a:pt x="5400" y="16971"/>
                </a:moveTo>
                <a:lnTo>
                  <a:pt x="11291" y="16971"/>
                </a:lnTo>
                <a:cubicBezTo>
                  <a:pt x="12647" y="16971"/>
                  <a:pt x="13745" y="15245"/>
                  <a:pt x="13745" y="13114"/>
                </a:cubicBezTo>
                <a:cubicBezTo>
                  <a:pt x="13745" y="10984"/>
                  <a:pt x="12647" y="9257"/>
                  <a:pt x="11291" y="9257"/>
                </a:cubicBezTo>
                <a:cubicBezTo>
                  <a:pt x="9935" y="9257"/>
                  <a:pt x="8836" y="10984"/>
                  <a:pt x="8836" y="13114"/>
                </a:cubicBezTo>
                <a:cubicBezTo>
                  <a:pt x="8836" y="13987"/>
                  <a:pt x="9028" y="14782"/>
                  <a:pt x="9338" y="15429"/>
                </a:cubicBezTo>
                <a:lnTo>
                  <a:pt x="7352" y="15429"/>
                </a:lnTo>
                <a:cubicBezTo>
                  <a:pt x="7663" y="14782"/>
                  <a:pt x="7855" y="13987"/>
                  <a:pt x="7855" y="13114"/>
                </a:cubicBezTo>
                <a:cubicBezTo>
                  <a:pt x="7855" y="10984"/>
                  <a:pt x="6755" y="9257"/>
                  <a:pt x="5400" y="9257"/>
                </a:cubicBezTo>
                <a:cubicBezTo>
                  <a:pt x="4044" y="9257"/>
                  <a:pt x="2945" y="10984"/>
                  <a:pt x="2945" y="13114"/>
                </a:cubicBezTo>
                <a:cubicBezTo>
                  <a:pt x="2945" y="15245"/>
                  <a:pt x="4044" y="16971"/>
                  <a:pt x="5400" y="16971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bg1"/>
              </a:solidFill>
              <a:latin typeface="+mj-lt"/>
            </a:endParaRPr>
          </a:p>
        </p:txBody>
      </p:sp>
      <p:sp>
        <p:nvSpPr>
          <p:cNvPr id="1195" name="Shape 1195"/>
          <p:cNvSpPr/>
          <p:nvPr/>
        </p:nvSpPr>
        <p:spPr>
          <a:xfrm>
            <a:off x="15369083" y="3058929"/>
            <a:ext cx="3399434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solidFill>
                  <a:schemeClr val="bg1"/>
                </a:solidFill>
                <a:latin typeface="+mj-lt"/>
              </a:rPr>
              <a:t>Videos</a:t>
            </a: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solidFill>
                  <a:schemeClr val="bg1"/>
                </a:solidFill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196" name="Shape 1196"/>
          <p:cNvSpPr/>
          <p:nvPr/>
        </p:nvSpPr>
        <p:spPr>
          <a:xfrm>
            <a:off x="21711547" y="2064953"/>
            <a:ext cx="468105" cy="468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197" name="Shape 1197"/>
          <p:cNvSpPr/>
          <p:nvPr/>
        </p:nvSpPr>
        <p:spPr>
          <a:xfrm>
            <a:off x="20245883" y="3058929"/>
            <a:ext cx="3399434" cy="144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Layers</a:t>
            </a:r>
          </a:p>
          <a:p>
            <a: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internal or "organic" sources.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>
            <a:spLocks noGrp="1"/>
          </p:cNvSpPr>
          <p:nvPr>
            <p:ph type="sldNum" sz="quarter" idx="2"/>
          </p:nvPr>
        </p:nvSpPr>
        <p:spPr>
          <a:xfrm>
            <a:off x="22490893" y="13208793"/>
            <a:ext cx="234038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8</a:t>
            </a:fld>
            <a:endParaRPr>
              <a:latin typeface="+mj-l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728E7E1-C472-47E3-9703-ADC9BC75702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7" r="2896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8322F81-ACA3-4AF3-8645-EE307C4B59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6B78171-F8BD-4A5D-BFF3-B5C92EA8BEB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420D6DF-7DA6-4606-9620-6C7E7B6CE65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1204" name="Shape 1204"/>
          <p:cNvSpPr/>
          <p:nvPr/>
        </p:nvSpPr>
        <p:spPr>
          <a:xfrm>
            <a:off x="6329820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dirty="0">
                <a:latin typeface="+mj-lt"/>
              </a:rPr>
              <a:t>WE ARE CREATIVE &amp; SPECIAL TEAM </a:t>
            </a:r>
          </a:p>
          <a:p>
            <a:pPr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INTEGRATED PLATFORMS. </a:t>
            </a:r>
          </a:p>
        </p:txBody>
      </p:sp>
      <p:sp>
        <p:nvSpPr>
          <p:cNvPr id="1205" name="Shape 1205"/>
          <p:cNvSpPr/>
          <p:nvPr/>
        </p:nvSpPr>
        <p:spPr>
          <a:xfrm>
            <a:off x="11905936" y="3776133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206" name="Shape 1206"/>
          <p:cNvSpPr/>
          <p:nvPr/>
        </p:nvSpPr>
        <p:spPr>
          <a:xfrm>
            <a:off x="1979423" y="10450947"/>
            <a:ext cx="4436383" cy="144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sz="2400" dirty="0">
                <a:latin typeface="+mj-lt"/>
              </a:rPr>
              <a:t>IMAGE TITTLE HERE</a:t>
            </a:r>
          </a:p>
          <a:p>
            <a:pPr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207" name="Shape 1207"/>
          <p:cNvSpPr/>
          <p:nvPr/>
        </p:nvSpPr>
        <p:spPr>
          <a:xfrm>
            <a:off x="7305795" y="10450947"/>
            <a:ext cx="4436383" cy="144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sz="2400" dirty="0">
                <a:latin typeface="+mj-lt"/>
              </a:rPr>
              <a:t>IMAGE TITTLE HERE</a:t>
            </a:r>
          </a:p>
          <a:p>
            <a:pPr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208" name="Shape 1208"/>
          <p:cNvSpPr/>
          <p:nvPr/>
        </p:nvSpPr>
        <p:spPr>
          <a:xfrm>
            <a:off x="12632166" y="10450947"/>
            <a:ext cx="4436383" cy="144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sz="2400" dirty="0">
                <a:latin typeface="+mj-lt"/>
              </a:rPr>
              <a:t>IMAGE TITTLE HERE</a:t>
            </a:r>
          </a:p>
          <a:p>
            <a:pPr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sources.</a:t>
            </a:r>
          </a:p>
        </p:txBody>
      </p:sp>
      <p:sp>
        <p:nvSpPr>
          <p:cNvPr id="1209" name="Shape 1209"/>
          <p:cNvSpPr/>
          <p:nvPr/>
        </p:nvSpPr>
        <p:spPr>
          <a:xfrm>
            <a:off x="17958536" y="10450947"/>
            <a:ext cx="4436383" cy="144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sz="2400" dirty="0">
                <a:latin typeface="+mj-lt"/>
              </a:rPr>
              <a:t>IMAGE TITTLE HERE</a:t>
            </a:r>
          </a:p>
          <a:p>
            <a:pPr>
              <a:lnSpc>
                <a:spcPct val="15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dirty="0">
                <a:latin typeface="+mj-lt"/>
              </a:rPr>
              <a:t>Quickly leverage other's distributed internal or "organic" sources.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D689EE1-5C20-403B-B460-542E159C71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5" b="9335"/>
          <a:stretch>
            <a:fillRect/>
          </a:stretch>
        </p:blipFill>
        <p:spPr/>
      </p:pic>
      <p:sp>
        <p:nvSpPr>
          <p:cNvPr id="1212" name="Shape 1212"/>
          <p:cNvSpPr/>
          <p:nvPr/>
        </p:nvSpPr>
        <p:spPr>
          <a:xfrm>
            <a:off x="0" y="4758110"/>
            <a:ext cx="24384000" cy="8342511"/>
          </a:xfrm>
          <a:prstGeom prst="rect">
            <a:avLst/>
          </a:prstGeom>
          <a:solidFill>
            <a:srgbClr val="222328">
              <a:alpha val="8521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213" name="Shape 1213"/>
          <p:cNvSpPr>
            <a:spLocks noGrp="1"/>
          </p:cNvSpPr>
          <p:nvPr>
            <p:ph type="sldNum" sz="quarter" idx="2"/>
          </p:nvPr>
        </p:nvSpPr>
        <p:spPr>
          <a:xfrm>
            <a:off x="22497305" y="13208793"/>
            <a:ext cx="227626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9</a:t>
            </a:fld>
            <a:endParaRPr>
              <a:latin typeface="+mj-lt"/>
            </a:endParaRPr>
          </a:p>
        </p:txBody>
      </p:sp>
      <p:sp>
        <p:nvSpPr>
          <p:cNvPr id="1214" name="Shape 1214"/>
          <p:cNvSpPr/>
          <p:nvPr/>
        </p:nvSpPr>
        <p:spPr>
          <a:xfrm>
            <a:off x="1565275" y="2209397"/>
            <a:ext cx="11724363" cy="12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dirty="0">
                <a:latin typeface="+mj-lt"/>
              </a:rPr>
              <a:t>INTRINSICLY OPTIMIZE ORTHOGONAL CORE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en-US" b="1" dirty="0">
                <a:latin typeface="+mj-lt"/>
              </a:rPr>
              <a:t>COMPETENCIES BEFORE </a:t>
            </a:r>
            <a:r>
              <a:rPr lang="en-US" b="1" dirty="0">
                <a:latin typeface="+mj-lt"/>
                <a:ea typeface="San Francisco Display Bold"/>
                <a:cs typeface="San Francisco Display Bold"/>
                <a:sym typeface="San Francisco Display Bold"/>
              </a:rPr>
              <a:t>INTEGRATED PLATFORMS. </a:t>
            </a:r>
          </a:p>
        </p:txBody>
      </p:sp>
      <p:sp>
        <p:nvSpPr>
          <p:cNvPr id="1215" name="Shape 1215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216" name="Shape 1216"/>
          <p:cNvSpPr/>
          <p:nvPr/>
        </p:nvSpPr>
        <p:spPr>
          <a:xfrm>
            <a:off x="1649280" y="8392119"/>
            <a:ext cx="3995523" cy="214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Service Tittle Here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internal or "organic" sources rather than empoweredmaterials.</a:t>
            </a:r>
          </a:p>
        </p:txBody>
      </p:sp>
      <p:sp>
        <p:nvSpPr>
          <p:cNvPr id="1217" name="Shape 1217"/>
          <p:cNvSpPr/>
          <p:nvPr/>
        </p:nvSpPr>
        <p:spPr>
          <a:xfrm>
            <a:off x="3360977" y="7531874"/>
            <a:ext cx="572128" cy="4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rgbClr val="DCDEE0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218" name="Shape 1218"/>
          <p:cNvSpPr/>
          <p:nvPr/>
        </p:nvSpPr>
        <p:spPr>
          <a:xfrm>
            <a:off x="9106365" y="7531874"/>
            <a:ext cx="468105" cy="4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DCDEE0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219" name="Shape 1219"/>
          <p:cNvSpPr/>
          <p:nvPr/>
        </p:nvSpPr>
        <p:spPr>
          <a:xfrm>
            <a:off x="7342656" y="8392119"/>
            <a:ext cx="3995523" cy="214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Service Tittle Here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internal or "organic" sources rather than empoweredmaterials.</a:t>
            </a:r>
          </a:p>
        </p:txBody>
      </p:sp>
      <p:sp>
        <p:nvSpPr>
          <p:cNvPr id="1220" name="Shape 1220"/>
          <p:cNvSpPr/>
          <p:nvPr/>
        </p:nvSpPr>
        <p:spPr>
          <a:xfrm>
            <a:off x="14747729" y="7531874"/>
            <a:ext cx="572128" cy="4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rgbClr val="DCDEE0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221" name="Shape 1221"/>
          <p:cNvSpPr/>
          <p:nvPr/>
        </p:nvSpPr>
        <p:spPr>
          <a:xfrm>
            <a:off x="13036032" y="8392119"/>
            <a:ext cx="3995523" cy="214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Service Tittle Here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internal or "organic" sources rather than empoweredmaterials.</a:t>
            </a:r>
          </a:p>
        </p:txBody>
      </p:sp>
      <p:sp>
        <p:nvSpPr>
          <p:cNvPr id="1222" name="Shape 1222"/>
          <p:cNvSpPr/>
          <p:nvPr/>
        </p:nvSpPr>
        <p:spPr>
          <a:xfrm>
            <a:off x="20493276" y="7531874"/>
            <a:ext cx="467788" cy="4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DCDEE0"/>
          </a:solidFill>
          <a:ln w="12700"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lt"/>
            </a:endParaRPr>
          </a:p>
        </p:txBody>
      </p:sp>
      <p:sp>
        <p:nvSpPr>
          <p:cNvPr id="1223" name="Shape 1223"/>
          <p:cNvSpPr/>
          <p:nvPr/>
        </p:nvSpPr>
        <p:spPr>
          <a:xfrm>
            <a:off x="18729408" y="8392119"/>
            <a:ext cx="3995524" cy="214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>
                <a:latin typeface="+mj-lt"/>
              </a:rPr>
              <a:t>Service Tittle Here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>
              <a:latin typeface="+mj-lt"/>
            </a:endParaRP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Quickly leverage other's distributed </a:t>
            </a:r>
          </a:p>
          <a:p>
            <a:pPr>
              <a:lnSpc>
                <a:spcPct val="120000"/>
              </a:lnSpc>
              <a:defRPr sz="1800">
                <a:solidFill>
                  <a:srgbClr val="DCDEE0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>
                <a:latin typeface="+mj-lt"/>
              </a:rPr>
              <a:t>internal or "organic" sources rather than empoweredmaterials.</a:t>
            </a:r>
          </a:p>
        </p:txBody>
      </p:sp>
      <p:sp>
        <p:nvSpPr>
          <p:cNvPr id="1224" name="Shape 1224"/>
          <p:cNvSpPr/>
          <p:nvPr/>
        </p:nvSpPr>
        <p:spPr>
          <a:xfrm flipV="1">
            <a:off x="6493729" y="7849806"/>
            <a:ext cx="1" cy="2159119"/>
          </a:xfrm>
          <a:prstGeom prst="line">
            <a:avLst/>
          </a:prstGeom>
          <a:ln w="25400">
            <a:solidFill>
              <a:srgbClr val="DCDEE0">
                <a:alpha val="2963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225" name="Shape 1225"/>
          <p:cNvSpPr/>
          <p:nvPr/>
        </p:nvSpPr>
        <p:spPr>
          <a:xfrm flipV="1">
            <a:off x="12187105" y="7849806"/>
            <a:ext cx="1" cy="2159119"/>
          </a:xfrm>
          <a:prstGeom prst="line">
            <a:avLst/>
          </a:prstGeom>
          <a:ln w="25400">
            <a:solidFill>
              <a:srgbClr val="DCDEE0">
                <a:alpha val="2963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  <p:sp>
        <p:nvSpPr>
          <p:cNvPr id="1226" name="Shape 1226"/>
          <p:cNvSpPr/>
          <p:nvPr/>
        </p:nvSpPr>
        <p:spPr>
          <a:xfrm flipV="1">
            <a:off x="17880480" y="7849806"/>
            <a:ext cx="1" cy="2159119"/>
          </a:xfrm>
          <a:prstGeom prst="line">
            <a:avLst/>
          </a:prstGeom>
          <a:ln w="25400">
            <a:solidFill>
              <a:srgbClr val="DCDEE0">
                <a:alpha val="2963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BRONX_01">
      <a:dk1>
        <a:sysClr val="windowText" lastClr="000000"/>
      </a:dk1>
      <a:lt1>
        <a:sysClr val="window" lastClr="FFFFFF"/>
      </a:lt1>
      <a:dk2>
        <a:srgbClr val="8A8A9B"/>
      </a:dk2>
      <a:lt2>
        <a:srgbClr val="D8D9DC"/>
      </a:lt2>
      <a:accent1>
        <a:srgbClr val="FD8628"/>
      </a:accent1>
      <a:accent2>
        <a:srgbClr val="E80D5C"/>
      </a:accent2>
      <a:accent3>
        <a:srgbClr val="C30D8C"/>
      </a:accent3>
      <a:accent4>
        <a:srgbClr val="8F0DC6"/>
      </a:accent4>
      <a:accent5>
        <a:srgbClr val="6515E0"/>
      </a:accent5>
      <a:accent6>
        <a:srgbClr val="2B91B2"/>
      </a:accent6>
      <a:hlink>
        <a:srgbClr val="F833A5"/>
      </a:hlink>
      <a:folHlink>
        <a:srgbClr val="BFBFBF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BRONX_01">
      <a:dk1>
        <a:sysClr val="windowText" lastClr="000000"/>
      </a:dk1>
      <a:lt1>
        <a:sysClr val="window" lastClr="FFFFFF"/>
      </a:lt1>
      <a:dk2>
        <a:srgbClr val="8A8A9B"/>
      </a:dk2>
      <a:lt2>
        <a:srgbClr val="D8D9DC"/>
      </a:lt2>
      <a:accent1>
        <a:srgbClr val="FD8628"/>
      </a:accent1>
      <a:accent2>
        <a:srgbClr val="E80D5C"/>
      </a:accent2>
      <a:accent3>
        <a:srgbClr val="C30D8C"/>
      </a:accent3>
      <a:accent4>
        <a:srgbClr val="8F0DC6"/>
      </a:accent4>
      <a:accent5>
        <a:srgbClr val="6515E0"/>
      </a:accent5>
      <a:accent6>
        <a:srgbClr val="2B91B2"/>
      </a:accent6>
      <a:hlink>
        <a:srgbClr val="F833A5"/>
      </a:hlink>
      <a:folHlink>
        <a:srgbClr val="BFBFBF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1654</Words>
  <Application>Microsoft Office PowerPoint</Application>
  <PresentationFormat>Custom</PresentationFormat>
  <Paragraphs>340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Helvetica Neue</vt:lpstr>
      <vt:lpstr>Montserrat</vt:lpstr>
      <vt:lpstr>Wingdings</vt:lpstr>
      <vt:lpstr>White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Michal Zavacky</cp:lastModifiedBy>
  <cp:revision>69</cp:revision>
  <dcterms:modified xsi:type="dcterms:W3CDTF">2019-07-09T13:16:59Z</dcterms:modified>
</cp:coreProperties>
</file>