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5" r:id="rId5"/>
    <p:sldId id="262" r:id="rId6"/>
    <p:sldId id="266" r:id="rId7"/>
    <p:sldId id="263" r:id="rId8"/>
    <p:sldId id="267" r:id="rId9"/>
    <p:sldId id="269" r:id="rId10"/>
    <p:sldId id="260" r:id="rId11"/>
    <p:sldId id="261" r:id="rId12"/>
    <p:sldId id="268" r:id="rId13"/>
  </p:sldIdLst>
  <p:sldSz cx="23774400" cy="13350875"/>
  <p:notesSz cx="6858000" cy="9144000"/>
  <p:defaultTextStyle>
    <a:defPPr>
      <a:defRPr lang="en-US"/>
    </a:defPPr>
    <a:lvl1pPr marL="0" algn="l" defTabSz="2121408" rtl="0" eaLnBrk="1" latinLnBrk="0" hangingPunct="1">
      <a:defRPr sz="4200" kern="1200">
        <a:solidFill>
          <a:schemeClr val="tx1"/>
        </a:solidFill>
        <a:latin typeface="+mn-lt"/>
        <a:ea typeface="+mn-ea"/>
        <a:cs typeface="+mn-cs"/>
      </a:defRPr>
    </a:lvl1pPr>
    <a:lvl2pPr marL="1060704" algn="l" defTabSz="2121408" rtl="0" eaLnBrk="1" latinLnBrk="0" hangingPunct="1">
      <a:defRPr sz="4200" kern="1200">
        <a:solidFill>
          <a:schemeClr val="tx1"/>
        </a:solidFill>
        <a:latin typeface="+mn-lt"/>
        <a:ea typeface="+mn-ea"/>
        <a:cs typeface="+mn-cs"/>
      </a:defRPr>
    </a:lvl2pPr>
    <a:lvl3pPr marL="2121408" algn="l" defTabSz="2121408" rtl="0" eaLnBrk="1" latinLnBrk="0" hangingPunct="1">
      <a:defRPr sz="4200" kern="1200">
        <a:solidFill>
          <a:schemeClr val="tx1"/>
        </a:solidFill>
        <a:latin typeface="+mn-lt"/>
        <a:ea typeface="+mn-ea"/>
        <a:cs typeface="+mn-cs"/>
      </a:defRPr>
    </a:lvl3pPr>
    <a:lvl4pPr marL="3182112" algn="l" defTabSz="2121408" rtl="0" eaLnBrk="1" latinLnBrk="0" hangingPunct="1">
      <a:defRPr sz="4200" kern="1200">
        <a:solidFill>
          <a:schemeClr val="tx1"/>
        </a:solidFill>
        <a:latin typeface="+mn-lt"/>
        <a:ea typeface="+mn-ea"/>
        <a:cs typeface="+mn-cs"/>
      </a:defRPr>
    </a:lvl4pPr>
    <a:lvl5pPr marL="4242816" algn="l" defTabSz="2121408" rtl="0" eaLnBrk="1" latinLnBrk="0" hangingPunct="1">
      <a:defRPr sz="4200" kern="1200">
        <a:solidFill>
          <a:schemeClr val="tx1"/>
        </a:solidFill>
        <a:latin typeface="+mn-lt"/>
        <a:ea typeface="+mn-ea"/>
        <a:cs typeface="+mn-cs"/>
      </a:defRPr>
    </a:lvl5pPr>
    <a:lvl6pPr marL="5303520" algn="l" defTabSz="2121408" rtl="0" eaLnBrk="1" latinLnBrk="0" hangingPunct="1">
      <a:defRPr sz="4200" kern="1200">
        <a:solidFill>
          <a:schemeClr val="tx1"/>
        </a:solidFill>
        <a:latin typeface="+mn-lt"/>
        <a:ea typeface="+mn-ea"/>
        <a:cs typeface="+mn-cs"/>
      </a:defRPr>
    </a:lvl6pPr>
    <a:lvl7pPr marL="6364224" algn="l" defTabSz="2121408" rtl="0" eaLnBrk="1" latinLnBrk="0" hangingPunct="1">
      <a:defRPr sz="4200" kern="1200">
        <a:solidFill>
          <a:schemeClr val="tx1"/>
        </a:solidFill>
        <a:latin typeface="+mn-lt"/>
        <a:ea typeface="+mn-ea"/>
        <a:cs typeface="+mn-cs"/>
      </a:defRPr>
    </a:lvl7pPr>
    <a:lvl8pPr marL="7424928" algn="l" defTabSz="2121408" rtl="0" eaLnBrk="1" latinLnBrk="0" hangingPunct="1">
      <a:defRPr sz="4200" kern="1200">
        <a:solidFill>
          <a:schemeClr val="tx1"/>
        </a:solidFill>
        <a:latin typeface="+mn-lt"/>
        <a:ea typeface="+mn-ea"/>
        <a:cs typeface="+mn-cs"/>
      </a:defRPr>
    </a:lvl8pPr>
    <a:lvl9pPr marL="8485632" algn="l" defTabSz="2121408" rtl="0" eaLnBrk="1" latinLnBrk="0" hangingPunct="1">
      <a:defRPr sz="4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9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38" d="100"/>
          <a:sy n="38" d="100"/>
        </p:scale>
        <p:origin x="-576" y="-108"/>
      </p:cViewPr>
      <p:guideLst>
        <p:guide orient="horz" pos="4205"/>
        <p:guide pos="74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262319882744495E-2"/>
          <c:y val="4.7481518955290701E-2"/>
          <c:w val="0.91998465127926043"/>
          <c:h val="0.8800658562423338"/>
        </c:manualLayout>
      </c:layout>
      <c:barChart>
        <c:barDir val="col"/>
        <c:grouping val="stacked"/>
        <c:varyColors val="0"/>
        <c:ser>
          <c:idx val="0"/>
          <c:order val="0"/>
          <c:tx>
            <c:strRef>
              <c:f>Sheet1!$B$1</c:f>
              <c:strCache>
                <c:ptCount val="1"/>
                <c:pt idx="0">
                  <c:v>Series 1</c:v>
                </c:pt>
              </c:strCache>
            </c:strRef>
          </c:tx>
          <c:spPr>
            <a:solidFill>
              <a:schemeClr val="tx1">
                <a:lumMod val="75000"/>
                <a:lumOff val="25000"/>
              </a:schemeClr>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3D0-4938-88D9-D05C32A40747}"/>
              </c:ext>
            </c:extLst>
          </c:dPt>
          <c:cat>
            <c:numRef>
              <c:f>Sheet1!$A$2:$A$9</c:f>
              <c:numCache>
                <c:formatCode>General</c:formatCode>
                <c:ptCount val="4"/>
                <c:pt idx="0">
                  <c:v>2014</c:v>
                </c:pt>
                <c:pt idx="1">
                  <c:v>2018</c:v>
                </c:pt>
                <c:pt idx="2">
                  <c:v>2022</c:v>
                </c:pt>
                <c:pt idx="3">
                  <c:v>2026</c:v>
                </c:pt>
              </c:numCache>
            </c:numRef>
          </c:cat>
          <c:val>
            <c:numRef>
              <c:f>Sheet1!$B$2:$B$9</c:f>
              <c:numCache>
                <c:formatCode>General</c:formatCode>
                <c:ptCount val="4"/>
                <c:pt idx="0">
                  <c:v>20</c:v>
                </c:pt>
                <c:pt idx="1">
                  <c:v>40</c:v>
                </c:pt>
                <c:pt idx="2">
                  <c:v>40</c:v>
                </c:pt>
                <c:pt idx="3">
                  <c:v>40</c:v>
                </c:pt>
              </c:numCache>
            </c:numRef>
          </c:val>
          <c:extLst xmlns:c16r2="http://schemas.microsoft.com/office/drawing/2015/06/chart">
            <c:ext xmlns:c16="http://schemas.microsoft.com/office/drawing/2014/chart" uri="{C3380CC4-5D6E-409C-BE32-E72D297353CC}">
              <c16:uniqueId val="{00000002-F3D0-4938-88D9-D05C32A40747}"/>
            </c:ext>
          </c:extLst>
        </c:ser>
        <c:ser>
          <c:idx val="1"/>
          <c:order val="1"/>
          <c:tx>
            <c:strRef>
              <c:f>Sheet1!$C$1</c:f>
              <c:strCache>
                <c:ptCount val="1"/>
                <c:pt idx="0">
                  <c:v>Series 2</c:v>
                </c:pt>
              </c:strCache>
            </c:strRef>
          </c:tx>
          <c:spPr>
            <a:solidFill>
              <a:srgbClr val="FF6908"/>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5-F3D0-4938-88D9-D05C32A40747}"/>
              </c:ext>
            </c:extLst>
          </c:dPt>
          <c:dPt>
            <c:idx val="1"/>
            <c:invertIfNegative val="0"/>
            <c:bubble3D val="0"/>
            <c:extLst xmlns:c16r2="http://schemas.microsoft.com/office/drawing/2015/06/chart">
              <c:ext xmlns:c16="http://schemas.microsoft.com/office/drawing/2014/chart" uri="{C3380CC4-5D6E-409C-BE32-E72D297353CC}">
                <c16:uniqueId val="{00000007-F3D0-4938-88D9-D05C32A40747}"/>
              </c:ext>
            </c:extLst>
          </c:dPt>
          <c:dPt>
            <c:idx val="2"/>
            <c:invertIfNegative val="0"/>
            <c:bubble3D val="0"/>
            <c:extLst xmlns:c16r2="http://schemas.microsoft.com/office/drawing/2015/06/chart">
              <c:ext xmlns:c16="http://schemas.microsoft.com/office/drawing/2014/chart" uri="{C3380CC4-5D6E-409C-BE32-E72D297353CC}">
                <c16:uniqueId val="{00000009-F3D0-4938-88D9-D05C32A40747}"/>
              </c:ext>
            </c:extLst>
          </c:dPt>
          <c:dPt>
            <c:idx val="3"/>
            <c:invertIfNegative val="0"/>
            <c:bubble3D val="0"/>
            <c:extLst xmlns:c16r2="http://schemas.microsoft.com/office/drawing/2015/06/chart">
              <c:ext xmlns:c16="http://schemas.microsoft.com/office/drawing/2014/chart" uri="{C3380CC4-5D6E-409C-BE32-E72D297353CC}">
                <c16:uniqueId val="{0000000B-F3D0-4938-88D9-D05C32A40747}"/>
              </c:ext>
            </c:extLst>
          </c:dPt>
          <c:cat>
            <c:numRef>
              <c:f>Sheet1!$A$2:$A$9</c:f>
              <c:numCache>
                <c:formatCode>General</c:formatCode>
                <c:ptCount val="4"/>
                <c:pt idx="0">
                  <c:v>2014</c:v>
                </c:pt>
                <c:pt idx="1">
                  <c:v>2018</c:v>
                </c:pt>
                <c:pt idx="2">
                  <c:v>2022</c:v>
                </c:pt>
                <c:pt idx="3">
                  <c:v>2026</c:v>
                </c:pt>
              </c:numCache>
            </c:numRef>
          </c:cat>
          <c:val>
            <c:numRef>
              <c:f>Sheet1!$C$2:$C$9</c:f>
              <c:numCache>
                <c:formatCode>General</c:formatCode>
                <c:ptCount val="4"/>
                <c:pt idx="0">
                  <c:v>60</c:v>
                </c:pt>
                <c:pt idx="1">
                  <c:v>80</c:v>
                </c:pt>
                <c:pt idx="2">
                  <c:v>90</c:v>
                </c:pt>
                <c:pt idx="3">
                  <c:v>70</c:v>
                </c:pt>
              </c:numCache>
            </c:numRef>
          </c:val>
          <c:extLst xmlns:c16r2="http://schemas.microsoft.com/office/drawing/2015/06/chart">
            <c:ext xmlns:c16="http://schemas.microsoft.com/office/drawing/2014/chart" uri="{C3380CC4-5D6E-409C-BE32-E72D297353CC}">
              <c16:uniqueId val="{00000003-F3D0-4938-88D9-D05C32A40747}"/>
            </c:ext>
          </c:extLst>
        </c:ser>
        <c:ser>
          <c:idx val="2"/>
          <c:order val="2"/>
          <c:tx>
            <c:strRef>
              <c:f>Sheet1!$D$1</c:f>
              <c:strCache>
                <c:ptCount val="1"/>
                <c:pt idx="0">
                  <c:v>Column1</c:v>
                </c:pt>
              </c:strCache>
            </c:strRef>
          </c:tx>
          <c:spPr>
            <a:solidFill>
              <a:schemeClr val="accent3"/>
            </a:solidFill>
            <a:ln>
              <a:noFill/>
            </a:ln>
            <a:effectLst/>
          </c:spPr>
          <c:invertIfNegative val="0"/>
          <c:cat>
            <c:numRef>
              <c:f>Sheet1!$A$2:$A$9</c:f>
              <c:numCache>
                <c:formatCode>General</c:formatCode>
                <c:ptCount val="4"/>
                <c:pt idx="0">
                  <c:v>2014</c:v>
                </c:pt>
                <c:pt idx="1">
                  <c:v>2018</c:v>
                </c:pt>
                <c:pt idx="2">
                  <c:v>2022</c:v>
                </c:pt>
                <c:pt idx="3">
                  <c:v>2026</c:v>
                </c:pt>
              </c:numCache>
            </c:numRef>
          </c:cat>
          <c:val>
            <c:numRef>
              <c:f>Sheet1!$D$2:$D$9</c:f>
              <c:numCache>
                <c:formatCode>General</c:formatCode>
                <c:ptCount val="4"/>
              </c:numCache>
            </c:numRef>
          </c:val>
          <c:extLst xmlns:c16r2="http://schemas.microsoft.com/office/drawing/2015/06/chart">
            <c:ext xmlns:c16="http://schemas.microsoft.com/office/drawing/2014/chart" uri="{C3380CC4-5D6E-409C-BE32-E72D297353CC}">
              <c16:uniqueId val="{00000004-F3D0-4938-88D9-D05C32A40747}"/>
            </c:ext>
          </c:extLst>
        </c:ser>
        <c:dLbls>
          <c:showLegendKey val="0"/>
          <c:showVal val="0"/>
          <c:showCatName val="0"/>
          <c:showSerName val="0"/>
          <c:showPercent val="0"/>
          <c:showBubbleSize val="0"/>
        </c:dLbls>
        <c:gapWidth val="277"/>
        <c:overlap val="100"/>
        <c:axId val="724634112"/>
        <c:axId val="648106496"/>
      </c:barChart>
      <c:catAx>
        <c:axId val="724634112"/>
        <c:scaling>
          <c:orientation val="minMax"/>
        </c:scaling>
        <c:delete val="0"/>
        <c:axPos val="b"/>
        <c:numFmt formatCode="General" sourceLinked="1"/>
        <c:majorTickMark val="none"/>
        <c:minorTickMark val="none"/>
        <c:tickLblPos val="nextTo"/>
        <c:spPr>
          <a:noFill/>
          <a:ln w="44450" cap="flat" cmpd="sng" algn="ctr">
            <a:solidFill>
              <a:srgbClr val="343434"/>
            </a:solidFill>
            <a:round/>
          </a:ln>
          <a:effectLst/>
        </c:spPr>
        <c:txPr>
          <a:bodyPr rot="-60000000" spcFirstLastPara="1" vertOverflow="ellipsis" vert="horz" wrap="square" anchor="ctr" anchorCtr="1"/>
          <a:lstStyle/>
          <a:p>
            <a:pPr>
              <a:defRPr sz="2000" b="0" i="0" u="none" strike="noStrike" kern="1200" baseline="0">
                <a:solidFill>
                  <a:srgbClr val="343434"/>
                </a:solidFill>
                <a:latin typeface="Open Sans" pitchFamily="34" charset="0"/>
                <a:ea typeface="Open Sans" pitchFamily="34" charset="0"/>
                <a:cs typeface="Open Sans" pitchFamily="34" charset="0"/>
              </a:defRPr>
            </a:pPr>
            <a:endParaRPr lang="en-US"/>
          </a:p>
        </c:txPr>
        <c:crossAx val="648106496"/>
        <c:crosses val="autoZero"/>
        <c:auto val="1"/>
        <c:lblAlgn val="ctr"/>
        <c:lblOffset val="100"/>
        <c:noMultiLvlLbl val="0"/>
      </c:catAx>
      <c:valAx>
        <c:axId val="6481064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Open Sans" pitchFamily="34" charset="0"/>
                <a:ea typeface="Open Sans" pitchFamily="34" charset="0"/>
                <a:cs typeface="Open Sans" pitchFamily="34" charset="0"/>
              </a:defRPr>
            </a:pPr>
            <a:endParaRPr lang="en-US"/>
          </a:p>
        </c:txPr>
        <c:crossAx val="724634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04D90F-AD75-4FC0-BA36-70237C8C5DD7}" type="datetimeFigureOut">
              <a:rPr lang="en-GB" smtClean="0"/>
              <a:t>16/07/2019</a:t>
            </a:fld>
            <a:endParaRPr lang="en-GB"/>
          </a:p>
        </p:txBody>
      </p:sp>
      <p:sp>
        <p:nvSpPr>
          <p:cNvPr id="4" name="Slide Image Placeholder 3"/>
          <p:cNvSpPr>
            <a:spLocks noGrp="1" noRot="1" noChangeAspect="1"/>
          </p:cNvSpPr>
          <p:nvPr>
            <p:ph type="sldImg" idx="2"/>
          </p:nvPr>
        </p:nvSpPr>
        <p:spPr>
          <a:xfrm>
            <a:off x="376238" y="685800"/>
            <a:ext cx="61055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3ADCEC-F453-4B1D-A728-3857F5B225F8}" type="slidenum">
              <a:rPr lang="en-GB" smtClean="0"/>
              <a:t>‹#›</a:t>
            </a:fld>
            <a:endParaRPr lang="en-GB"/>
          </a:p>
        </p:txBody>
      </p:sp>
    </p:spTree>
    <p:extLst>
      <p:ext uri="{BB962C8B-B14F-4D97-AF65-F5344CB8AC3E}">
        <p14:creationId xmlns:p14="http://schemas.microsoft.com/office/powerpoint/2010/main" val="261632346"/>
      </p:ext>
    </p:extLst>
  </p:cSld>
  <p:clrMap bg1="lt1" tx1="dk1" bg2="lt2" tx2="dk2" accent1="accent1" accent2="accent2" accent3="accent3" accent4="accent4" accent5="accent5" accent6="accent6" hlink="hlink" folHlink="folHlink"/>
  <p:notesStyle>
    <a:lvl1pPr marL="0" algn="l" defTabSz="2121408" rtl="0" eaLnBrk="1" latinLnBrk="0" hangingPunct="1">
      <a:defRPr sz="2800" kern="1200">
        <a:solidFill>
          <a:schemeClr val="tx1"/>
        </a:solidFill>
        <a:latin typeface="+mn-lt"/>
        <a:ea typeface="+mn-ea"/>
        <a:cs typeface="+mn-cs"/>
      </a:defRPr>
    </a:lvl1pPr>
    <a:lvl2pPr marL="1060704" algn="l" defTabSz="2121408" rtl="0" eaLnBrk="1" latinLnBrk="0" hangingPunct="1">
      <a:defRPr sz="2800" kern="1200">
        <a:solidFill>
          <a:schemeClr val="tx1"/>
        </a:solidFill>
        <a:latin typeface="+mn-lt"/>
        <a:ea typeface="+mn-ea"/>
        <a:cs typeface="+mn-cs"/>
      </a:defRPr>
    </a:lvl2pPr>
    <a:lvl3pPr marL="2121408" algn="l" defTabSz="2121408" rtl="0" eaLnBrk="1" latinLnBrk="0" hangingPunct="1">
      <a:defRPr sz="2800" kern="1200">
        <a:solidFill>
          <a:schemeClr val="tx1"/>
        </a:solidFill>
        <a:latin typeface="+mn-lt"/>
        <a:ea typeface="+mn-ea"/>
        <a:cs typeface="+mn-cs"/>
      </a:defRPr>
    </a:lvl3pPr>
    <a:lvl4pPr marL="3182112" algn="l" defTabSz="2121408" rtl="0" eaLnBrk="1" latinLnBrk="0" hangingPunct="1">
      <a:defRPr sz="2800" kern="1200">
        <a:solidFill>
          <a:schemeClr val="tx1"/>
        </a:solidFill>
        <a:latin typeface="+mn-lt"/>
        <a:ea typeface="+mn-ea"/>
        <a:cs typeface="+mn-cs"/>
      </a:defRPr>
    </a:lvl4pPr>
    <a:lvl5pPr marL="4242816" algn="l" defTabSz="2121408" rtl="0" eaLnBrk="1" latinLnBrk="0" hangingPunct="1">
      <a:defRPr sz="2800" kern="1200">
        <a:solidFill>
          <a:schemeClr val="tx1"/>
        </a:solidFill>
        <a:latin typeface="+mn-lt"/>
        <a:ea typeface="+mn-ea"/>
        <a:cs typeface="+mn-cs"/>
      </a:defRPr>
    </a:lvl5pPr>
    <a:lvl6pPr marL="5303520" algn="l" defTabSz="2121408" rtl="0" eaLnBrk="1" latinLnBrk="0" hangingPunct="1">
      <a:defRPr sz="2800" kern="1200">
        <a:solidFill>
          <a:schemeClr val="tx1"/>
        </a:solidFill>
        <a:latin typeface="+mn-lt"/>
        <a:ea typeface="+mn-ea"/>
        <a:cs typeface="+mn-cs"/>
      </a:defRPr>
    </a:lvl6pPr>
    <a:lvl7pPr marL="6364224" algn="l" defTabSz="2121408" rtl="0" eaLnBrk="1" latinLnBrk="0" hangingPunct="1">
      <a:defRPr sz="2800" kern="1200">
        <a:solidFill>
          <a:schemeClr val="tx1"/>
        </a:solidFill>
        <a:latin typeface="+mn-lt"/>
        <a:ea typeface="+mn-ea"/>
        <a:cs typeface="+mn-cs"/>
      </a:defRPr>
    </a:lvl7pPr>
    <a:lvl8pPr marL="7424928" algn="l" defTabSz="2121408" rtl="0" eaLnBrk="1" latinLnBrk="0" hangingPunct="1">
      <a:defRPr sz="2800" kern="1200">
        <a:solidFill>
          <a:schemeClr val="tx1"/>
        </a:solidFill>
        <a:latin typeface="+mn-lt"/>
        <a:ea typeface="+mn-ea"/>
        <a:cs typeface="+mn-cs"/>
      </a:defRPr>
    </a:lvl8pPr>
    <a:lvl9pPr marL="8485632" algn="l" defTabSz="2121408" rtl="0" eaLnBrk="1" latinLnBrk="0" hangingPunct="1">
      <a:defRPr sz="2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3A687D-7016-4964-87BA-FD4335E62FAA}" type="slidenum">
              <a:rPr lang="en-GB" smtClean="0"/>
              <a:t>10</a:t>
            </a:fld>
            <a:endParaRPr lang="en-GB"/>
          </a:p>
        </p:txBody>
      </p:sp>
    </p:spTree>
    <p:extLst>
      <p:ext uri="{BB962C8B-B14F-4D97-AF65-F5344CB8AC3E}">
        <p14:creationId xmlns:p14="http://schemas.microsoft.com/office/powerpoint/2010/main" val="57349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83080" y="4147425"/>
            <a:ext cx="20208240" cy="2861785"/>
          </a:xfrm>
        </p:spPr>
        <p:txBody>
          <a:bodyPr/>
          <a:lstStyle/>
          <a:p>
            <a:r>
              <a:rPr lang="en-US" smtClean="0"/>
              <a:t>Click to edit Master title style</a:t>
            </a:r>
            <a:endParaRPr lang="en-GB"/>
          </a:p>
        </p:txBody>
      </p:sp>
      <p:sp>
        <p:nvSpPr>
          <p:cNvPr id="3" name="Subtitle 2"/>
          <p:cNvSpPr>
            <a:spLocks noGrp="1"/>
          </p:cNvSpPr>
          <p:nvPr>
            <p:ph type="subTitle" idx="1"/>
          </p:nvPr>
        </p:nvSpPr>
        <p:spPr>
          <a:xfrm>
            <a:off x="3566160" y="7565496"/>
            <a:ext cx="16642080" cy="3411890"/>
          </a:xfrm>
        </p:spPr>
        <p:txBody>
          <a:bodyPr/>
          <a:lstStyle>
            <a:lvl1pPr marL="0" indent="0" algn="ctr">
              <a:buNone/>
              <a:defRPr>
                <a:solidFill>
                  <a:schemeClr val="tx1">
                    <a:tint val="75000"/>
                  </a:schemeClr>
                </a:solidFill>
              </a:defRPr>
            </a:lvl1pPr>
            <a:lvl2pPr marL="1060704" indent="0" algn="ctr">
              <a:buNone/>
              <a:defRPr>
                <a:solidFill>
                  <a:schemeClr val="tx1">
                    <a:tint val="75000"/>
                  </a:schemeClr>
                </a:solidFill>
              </a:defRPr>
            </a:lvl2pPr>
            <a:lvl3pPr marL="2121408" indent="0" algn="ctr">
              <a:buNone/>
              <a:defRPr>
                <a:solidFill>
                  <a:schemeClr val="tx1">
                    <a:tint val="75000"/>
                  </a:schemeClr>
                </a:solidFill>
              </a:defRPr>
            </a:lvl3pPr>
            <a:lvl4pPr marL="3182112" indent="0" algn="ctr">
              <a:buNone/>
              <a:defRPr>
                <a:solidFill>
                  <a:schemeClr val="tx1">
                    <a:tint val="75000"/>
                  </a:schemeClr>
                </a:solidFill>
              </a:defRPr>
            </a:lvl4pPr>
            <a:lvl5pPr marL="4242816" indent="0" algn="ctr">
              <a:buNone/>
              <a:defRPr>
                <a:solidFill>
                  <a:schemeClr val="tx1">
                    <a:tint val="75000"/>
                  </a:schemeClr>
                </a:solidFill>
              </a:defRPr>
            </a:lvl5pPr>
            <a:lvl6pPr marL="5303520" indent="0" algn="ctr">
              <a:buNone/>
              <a:defRPr>
                <a:solidFill>
                  <a:schemeClr val="tx1">
                    <a:tint val="75000"/>
                  </a:schemeClr>
                </a:solidFill>
              </a:defRPr>
            </a:lvl6pPr>
            <a:lvl7pPr marL="6364224" indent="0" algn="ctr">
              <a:buNone/>
              <a:defRPr>
                <a:solidFill>
                  <a:schemeClr val="tx1">
                    <a:tint val="75000"/>
                  </a:schemeClr>
                </a:solidFill>
              </a:defRPr>
            </a:lvl7pPr>
            <a:lvl8pPr marL="7424928" indent="0" algn="ctr">
              <a:buNone/>
              <a:defRPr>
                <a:solidFill>
                  <a:schemeClr val="tx1">
                    <a:tint val="75000"/>
                  </a:schemeClr>
                </a:solidFill>
              </a:defRPr>
            </a:lvl8pPr>
            <a:lvl9pPr marL="8485632"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FF0ECF4-CD1D-4ED1-9DFB-EB1D7ABF773E}" type="datetimeFigureOut">
              <a:rPr lang="en-GB" smtClean="0"/>
              <a:t>16/07/2019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2CDD2A-D058-4968-8730-FAC5E1CBBE76}" type="slidenum">
              <a:rPr lang="en-GB" smtClean="0"/>
              <a:t>‹#›</a:t>
            </a:fld>
            <a:endParaRPr lang="en-GB"/>
          </a:p>
        </p:txBody>
      </p:sp>
    </p:spTree>
    <p:extLst>
      <p:ext uri="{BB962C8B-B14F-4D97-AF65-F5344CB8AC3E}">
        <p14:creationId xmlns:p14="http://schemas.microsoft.com/office/powerpoint/2010/main" val="779654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F0ECF4-CD1D-4ED1-9DFB-EB1D7ABF773E}" type="datetimeFigureOut">
              <a:rPr lang="en-GB" smtClean="0"/>
              <a:t>16/07/2019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2CDD2A-D058-4968-8730-FAC5E1CBBE76}" type="slidenum">
              <a:rPr lang="en-GB" smtClean="0"/>
              <a:t>‹#›</a:t>
            </a:fld>
            <a:endParaRPr lang="en-GB"/>
          </a:p>
        </p:txBody>
      </p:sp>
    </p:spTree>
    <p:extLst>
      <p:ext uri="{BB962C8B-B14F-4D97-AF65-F5344CB8AC3E}">
        <p14:creationId xmlns:p14="http://schemas.microsoft.com/office/powerpoint/2010/main" val="710983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16395" y="1041493"/>
            <a:ext cx="13905549" cy="221772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91500" y="1041493"/>
            <a:ext cx="41328656" cy="22177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F0ECF4-CD1D-4ED1-9DFB-EB1D7ABF773E}" type="datetimeFigureOut">
              <a:rPr lang="en-GB" smtClean="0"/>
              <a:t>16/07/2019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2CDD2A-D058-4968-8730-FAC5E1CBBE76}" type="slidenum">
              <a:rPr lang="en-GB" smtClean="0"/>
              <a:t>‹#›</a:t>
            </a:fld>
            <a:endParaRPr lang="en-GB"/>
          </a:p>
        </p:txBody>
      </p:sp>
    </p:spTree>
    <p:extLst>
      <p:ext uri="{BB962C8B-B14F-4D97-AF65-F5344CB8AC3E}">
        <p14:creationId xmlns:p14="http://schemas.microsoft.com/office/powerpoint/2010/main" val="842830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3283627" y="6865255"/>
            <a:ext cx="4444918" cy="3815448"/>
          </a:xfrm>
        </p:spPr>
        <p:txBody>
          <a:bodyPr/>
          <a:lstStyle/>
          <a:p>
            <a:endParaRPr lang="en-GB"/>
          </a:p>
        </p:txBody>
      </p:sp>
      <p:sp>
        <p:nvSpPr>
          <p:cNvPr id="3" name="Picture Placeholder 8"/>
          <p:cNvSpPr>
            <a:spLocks noGrp="1"/>
          </p:cNvSpPr>
          <p:nvPr>
            <p:ph type="pic" sz="quarter" idx="11"/>
          </p:nvPr>
        </p:nvSpPr>
        <p:spPr>
          <a:xfrm>
            <a:off x="10346977" y="2108704"/>
            <a:ext cx="5873299" cy="3289069"/>
          </a:xfrm>
        </p:spPr>
        <p:txBody>
          <a:bodyPr/>
          <a:lstStyle/>
          <a:p>
            <a:endParaRPr lang="en-GB"/>
          </a:p>
        </p:txBody>
      </p:sp>
      <p:sp>
        <p:nvSpPr>
          <p:cNvPr id="4" name="Picture Placeholder 8"/>
          <p:cNvSpPr>
            <a:spLocks noGrp="1"/>
          </p:cNvSpPr>
          <p:nvPr>
            <p:ph type="pic" sz="quarter" idx="12"/>
          </p:nvPr>
        </p:nvSpPr>
        <p:spPr>
          <a:xfrm>
            <a:off x="2179321" y="1879013"/>
            <a:ext cx="4444918" cy="3815448"/>
          </a:xfrm>
        </p:spPr>
        <p:txBody>
          <a:bodyPr/>
          <a:lstStyle/>
          <a:p>
            <a:endParaRPr lang="en-GB"/>
          </a:p>
        </p:txBody>
      </p:sp>
      <p:sp>
        <p:nvSpPr>
          <p:cNvPr id="5" name="Picture Placeholder 8"/>
          <p:cNvSpPr>
            <a:spLocks noGrp="1"/>
          </p:cNvSpPr>
          <p:nvPr>
            <p:ph type="pic" sz="quarter" idx="13"/>
          </p:nvPr>
        </p:nvSpPr>
        <p:spPr>
          <a:xfrm>
            <a:off x="6624239" y="6865255"/>
            <a:ext cx="4444918" cy="3815448"/>
          </a:xfrm>
        </p:spPr>
        <p:txBody>
          <a:bodyPr/>
          <a:lstStyle/>
          <a:p>
            <a:endParaRPr lang="en-GB"/>
          </a:p>
        </p:txBody>
      </p:sp>
    </p:spTree>
    <p:extLst>
      <p:ext uri="{BB962C8B-B14F-4D97-AF65-F5344CB8AC3E}">
        <p14:creationId xmlns:p14="http://schemas.microsoft.com/office/powerpoint/2010/main" val="51513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 PIC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65823" y="3744885"/>
            <a:ext cx="4636008" cy="3916257"/>
          </a:xfrm>
          <a:prstGeom prst="hexagon">
            <a:avLst/>
          </a:prstGeom>
        </p:spPr>
        <p:txBody>
          <a:bodyPr/>
          <a:lstStyle/>
          <a:p>
            <a:endParaRPr lang="en-US"/>
          </a:p>
        </p:txBody>
      </p:sp>
      <p:sp>
        <p:nvSpPr>
          <p:cNvPr id="3" name="Picture Placeholder 6"/>
          <p:cNvSpPr>
            <a:spLocks noGrp="1"/>
          </p:cNvSpPr>
          <p:nvPr>
            <p:ph type="pic" sz="quarter" idx="11"/>
          </p:nvPr>
        </p:nvSpPr>
        <p:spPr>
          <a:xfrm>
            <a:off x="12398693" y="3744885"/>
            <a:ext cx="4636008" cy="3916257"/>
          </a:xfrm>
          <a:prstGeom prst="hexagon">
            <a:avLst/>
          </a:prstGeom>
        </p:spPr>
        <p:txBody>
          <a:bodyPr/>
          <a:lstStyle/>
          <a:p>
            <a:endParaRPr lang="en-US"/>
          </a:p>
        </p:txBody>
      </p:sp>
      <p:sp>
        <p:nvSpPr>
          <p:cNvPr id="4" name="Picture Placeholder 6"/>
          <p:cNvSpPr>
            <a:spLocks noGrp="1"/>
          </p:cNvSpPr>
          <p:nvPr>
            <p:ph type="pic" sz="quarter" idx="12"/>
          </p:nvPr>
        </p:nvSpPr>
        <p:spPr>
          <a:xfrm>
            <a:off x="18165128" y="3744885"/>
            <a:ext cx="4636008" cy="3916257"/>
          </a:xfrm>
          <a:prstGeom prst="hexagon">
            <a:avLst/>
          </a:prstGeom>
        </p:spPr>
        <p:txBody>
          <a:bodyPr/>
          <a:lstStyle/>
          <a:p>
            <a:endParaRPr lang="en-US"/>
          </a:p>
        </p:txBody>
      </p:sp>
      <p:sp>
        <p:nvSpPr>
          <p:cNvPr id="5" name="Picture Placeholder 6"/>
          <p:cNvSpPr>
            <a:spLocks noGrp="1"/>
          </p:cNvSpPr>
          <p:nvPr>
            <p:ph type="pic" sz="quarter" idx="13"/>
          </p:nvPr>
        </p:nvSpPr>
        <p:spPr>
          <a:xfrm>
            <a:off x="6632258" y="3744885"/>
            <a:ext cx="4636008" cy="3916257"/>
          </a:xfrm>
          <a:prstGeom prst="hexagon">
            <a:avLst/>
          </a:prstGeom>
        </p:spPr>
        <p:txBody>
          <a:bodyPr/>
          <a:lstStyle/>
          <a:p>
            <a:endParaRPr lang="en-US"/>
          </a:p>
        </p:txBody>
      </p:sp>
    </p:spTree>
    <p:extLst>
      <p:ext uri="{BB962C8B-B14F-4D97-AF65-F5344CB8AC3E}">
        <p14:creationId xmlns:p14="http://schemas.microsoft.com/office/powerpoint/2010/main" val="23053095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ic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002983" y="2966861"/>
            <a:ext cx="7058025" cy="7491324"/>
          </a:xfrm>
        </p:spPr>
        <p:txBody>
          <a:bodyPr/>
          <a:lstStyle/>
          <a:p>
            <a:endParaRPr lang="en-US"/>
          </a:p>
        </p:txBody>
      </p:sp>
      <p:sp>
        <p:nvSpPr>
          <p:cNvPr id="10" name="Picture Placeholder 9"/>
          <p:cNvSpPr>
            <a:spLocks noGrp="1"/>
          </p:cNvSpPr>
          <p:nvPr>
            <p:ph type="pic" sz="quarter" idx="11"/>
          </p:nvPr>
        </p:nvSpPr>
        <p:spPr>
          <a:xfrm>
            <a:off x="15936278" y="2966861"/>
            <a:ext cx="7058025" cy="7491324"/>
          </a:xfrm>
        </p:spPr>
        <p:txBody>
          <a:bodyPr/>
          <a:lstStyle/>
          <a:p>
            <a:endParaRPr lang="en-US"/>
          </a:p>
        </p:txBody>
      </p:sp>
    </p:spTree>
    <p:extLst>
      <p:ext uri="{BB962C8B-B14F-4D97-AF65-F5344CB8AC3E}">
        <p14:creationId xmlns:p14="http://schemas.microsoft.com/office/powerpoint/2010/main" val="270893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F0ECF4-CD1D-4ED1-9DFB-EB1D7ABF773E}" type="datetimeFigureOut">
              <a:rPr lang="en-GB" smtClean="0"/>
              <a:t>16/07/2019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2CDD2A-D058-4968-8730-FAC5E1CBBE76}" type="slidenum">
              <a:rPr lang="en-GB" smtClean="0"/>
              <a:t>‹#›</a:t>
            </a:fld>
            <a:endParaRPr lang="en-GB"/>
          </a:p>
        </p:txBody>
      </p:sp>
    </p:spTree>
    <p:extLst>
      <p:ext uri="{BB962C8B-B14F-4D97-AF65-F5344CB8AC3E}">
        <p14:creationId xmlns:p14="http://schemas.microsoft.com/office/powerpoint/2010/main" val="19967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8014" y="8579174"/>
            <a:ext cx="20208240" cy="2651632"/>
          </a:xfrm>
        </p:spPr>
        <p:txBody>
          <a:bodyPr anchor="t"/>
          <a:lstStyle>
            <a:lvl1pPr algn="l">
              <a:defRPr sz="9300" b="1" cap="all"/>
            </a:lvl1pPr>
          </a:lstStyle>
          <a:p>
            <a:r>
              <a:rPr lang="en-US" smtClean="0"/>
              <a:t>Click to edit Master title style</a:t>
            </a:r>
            <a:endParaRPr lang="en-GB"/>
          </a:p>
        </p:txBody>
      </p:sp>
      <p:sp>
        <p:nvSpPr>
          <p:cNvPr id="3" name="Text Placeholder 2"/>
          <p:cNvSpPr>
            <a:spLocks noGrp="1"/>
          </p:cNvSpPr>
          <p:nvPr>
            <p:ph type="body" idx="1"/>
          </p:nvPr>
        </p:nvSpPr>
        <p:spPr>
          <a:xfrm>
            <a:off x="1878014" y="5658671"/>
            <a:ext cx="20208240" cy="2920503"/>
          </a:xfrm>
        </p:spPr>
        <p:txBody>
          <a:bodyPr anchor="b"/>
          <a:lstStyle>
            <a:lvl1pPr marL="0" indent="0">
              <a:buNone/>
              <a:defRPr sz="4600">
                <a:solidFill>
                  <a:schemeClr val="tx1">
                    <a:tint val="75000"/>
                  </a:schemeClr>
                </a:solidFill>
              </a:defRPr>
            </a:lvl1pPr>
            <a:lvl2pPr marL="1060704" indent="0">
              <a:buNone/>
              <a:defRPr sz="4200">
                <a:solidFill>
                  <a:schemeClr val="tx1">
                    <a:tint val="75000"/>
                  </a:schemeClr>
                </a:solidFill>
              </a:defRPr>
            </a:lvl2pPr>
            <a:lvl3pPr marL="2121408" indent="0">
              <a:buNone/>
              <a:defRPr sz="3700">
                <a:solidFill>
                  <a:schemeClr val="tx1">
                    <a:tint val="75000"/>
                  </a:schemeClr>
                </a:solidFill>
              </a:defRPr>
            </a:lvl3pPr>
            <a:lvl4pPr marL="3182112" indent="0">
              <a:buNone/>
              <a:defRPr sz="3200">
                <a:solidFill>
                  <a:schemeClr val="tx1">
                    <a:tint val="75000"/>
                  </a:schemeClr>
                </a:solidFill>
              </a:defRPr>
            </a:lvl4pPr>
            <a:lvl5pPr marL="4242816" indent="0">
              <a:buNone/>
              <a:defRPr sz="3200">
                <a:solidFill>
                  <a:schemeClr val="tx1">
                    <a:tint val="75000"/>
                  </a:schemeClr>
                </a:solidFill>
              </a:defRPr>
            </a:lvl5pPr>
            <a:lvl6pPr marL="5303520" indent="0">
              <a:buNone/>
              <a:defRPr sz="3200">
                <a:solidFill>
                  <a:schemeClr val="tx1">
                    <a:tint val="75000"/>
                  </a:schemeClr>
                </a:solidFill>
              </a:defRPr>
            </a:lvl6pPr>
            <a:lvl7pPr marL="6364224" indent="0">
              <a:buNone/>
              <a:defRPr sz="3200">
                <a:solidFill>
                  <a:schemeClr val="tx1">
                    <a:tint val="75000"/>
                  </a:schemeClr>
                </a:solidFill>
              </a:defRPr>
            </a:lvl7pPr>
            <a:lvl8pPr marL="7424928" indent="0">
              <a:buNone/>
              <a:defRPr sz="3200">
                <a:solidFill>
                  <a:schemeClr val="tx1">
                    <a:tint val="75000"/>
                  </a:schemeClr>
                </a:solidFill>
              </a:defRPr>
            </a:lvl8pPr>
            <a:lvl9pPr marL="8485632" indent="0">
              <a:buNone/>
              <a:defRPr sz="3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0ECF4-CD1D-4ED1-9DFB-EB1D7ABF773E}" type="datetimeFigureOut">
              <a:rPr lang="en-GB" smtClean="0"/>
              <a:t>16/07/2019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2CDD2A-D058-4968-8730-FAC5E1CBBE76}" type="slidenum">
              <a:rPr lang="en-GB" smtClean="0"/>
              <a:t>‹#›</a:t>
            </a:fld>
            <a:endParaRPr lang="en-GB"/>
          </a:p>
        </p:txBody>
      </p:sp>
    </p:spTree>
    <p:extLst>
      <p:ext uri="{BB962C8B-B14F-4D97-AF65-F5344CB8AC3E}">
        <p14:creationId xmlns:p14="http://schemas.microsoft.com/office/powerpoint/2010/main" val="620342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91499" y="6063523"/>
            <a:ext cx="27617101" cy="17155257"/>
          </a:xfrm>
        </p:spPr>
        <p:txBody>
          <a:bodyPr/>
          <a:lstStyle>
            <a:lvl1pPr>
              <a:defRPr sz="6500"/>
            </a:lvl1pPr>
            <a:lvl2pPr>
              <a:defRPr sz="5600"/>
            </a:lvl2pPr>
            <a:lvl3pPr>
              <a:defRPr sz="4600"/>
            </a:lvl3pPr>
            <a:lvl4pPr>
              <a:defRPr sz="4200"/>
            </a:lvl4pPr>
            <a:lvl5pPr>
              <a:defRPr sz="4200"/>
            </a:lvl5pPr>
            <a:lvl6pPr>
              <a:defRPr sz="4200"/>
            </a:lvl6pPr>
            <a:lvl7pPr>
              <a:defRPr sz="4200"/>
            </a:lvl7pPr>
            <a:lvl8pPr>
              <a:defRPr sz="4200"/>
            </a:lvl8pPr>
            <a:lvl9pPr>
              <a:defRPr sz="4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1104841" y="6063523"/>
            <a:ext cx="27617104" cy="17155257"/>
          </a:xfrm>
        </p:spPr>
        <p:txBody>
          <a:bodyPr/>
          <a:lstStyle>
            <a:lvl1pPr>
              <a:defRPr sz="6500"/>
            </a:lvl1pPr>
            <a:lvl2pPr>
              <a:defRPr sz="5600"/>
            </a:lvl2pPr>
            <a:lvl3pPr>
              <a:defRPr sz="4600"/>
            </a:lvl3pPr>
            <a:lvl4pPr>
              <a:defRPr sz="4200"/>
            </a:lvl4pPr>
            <a:lvl5pPr>
              <a:defRPr sz="4200"/>
            </a:lvl5pPr>
            <a:lvl6pPr>
              <a:defRPr sz="4200"/>
            </a:lvl6pPr>
            <a:lvl7pPr>
              <a:defRPr sz="4200"/>
            </a:lvl7pPr>
            <a:lvl8pPr>
              <a:defRPr sz="4200"/>
            </a:lvl8pPr>
            <a:lvl9pPr>
              <a:defRPr sz="4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FF0ECF4-CD1D-4ED1-9DFB-EB1D7ABF773E}" type="datetimeFigureOut">
              <a:rPr lang="en-GB" smtClean="0"/>
              <a:t>16/07/2019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2CDD2A-D058-4968-8730-FAC5E1CBBE76}" type="slidenum">
              <a:rPr lang="en-GB" smtClean="0"/>
              <a:t>‹#›</a:t>
            </a:fld>
            <a:endParaRPr lang="en-GB"/>
          </a:p>
        </p:txBody>
      </p:sp>
    </p:spTree>
    <p:extLst>
      <p:ext uri="{BB962C8B-B14F-4D97-AF65-F5344CB8AC3E}">
        <p14:creationId xmlns:p14="http://schemas.microsoft.com/office/powerpoint/2010/main" val="1087551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88720" y="534654"/>
            <a:ext cx="21396960" cy="2225146"/>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188720" y="2988495"/>
            <a:ext cx="10504489" cy="1245463"/>
          </a:xfrm>
        </p:spPr>
        <p:txBody>
          <a:bodyPr anchor="b"/>
          <a:lstStyle>
            <a:lvl1pPr marL="0" indent="0">
              <a:buNone/>
              <a:defRPr sz="5600" b="1"/>
            </a:lvl1pPr>
            <a:lvl2pPr marL="1060704" indent="0">
              <a:buNone/>
              <a:defRPr sz="4600" b="1"/>
            </a:lvl2pPr>
            <a:lvl3pPr marL="2121408" indent="0">
              <a:buNone/>
              <a:defRPr sz="4200" b="1"/>
            </a:lvl3pPr>
            <a:lvl4pPr marL="3182112" indent="0">
              <a:buNone/>
              <a:defRPr sz="3700" b="1"/>
            </a:lvl4pPr>
            <a:lvl5pPr marL="4242816" indent="0">
              <a:buNone/>
              <a:defRPr sz="3700" b="1"/>
            </a:lvl5pPr>
            <a:lvl6pPr marL="5303520" indent="0">
              <a:buNone/>
              <a:defRPr sz="3700" b="1"/>
            </a:lvl6pPr>
            <a:lvl7pPr marL="6364224" indent="0">
              <a:buNone/>
              <a:defRPr sz="3700" b="1"/>
            </a:lvl7pPr>
            <a:lvl8pPr marL="7424928" indent="0">
              <a:buNone/>
              <a:defRPr sz="3700" b="1"/>
            </a:lvl8pPr>
            <a:lvl9pPr marL="8485632" indent="0">
              <a:buNone/>
              <a:defRPr sz="3700" b="1"/>
            </a:lvl9pPr>
          </a:lstStyle>
          <a:p>
            <a:pPr lvl="0"/>
            <a:r>
              <a:rPr lang="en-US" smtClean="0"/>
              <a:t>Click to edit Master text styles</a:t>
            </a:r>
          </a:p>
        </p:txBody>
      </p:sp>
      <p:sp>
        <p:nvSpPr>
          <p:cNvPr id="4" name="Content Placeholder 3"/>
          <p:cNvSpPr>
            <a:spLocks noGrp="1"/>
          </p:cNvSpPr>
          <p:nvPr>
            <p:ph sz="half" idx="2"/>
          </p:nvPr>
        </p:nvSpPr>
        <p:spPr>
          <a:xfrm>
            <a:off x="1188720" y="4233958"/>
            <a:ext cx="10504489" cy="7692207"/>
          </a:xfrm>
        </p:spPr>
        <p:txBody>
          <a:bodyPr/>
          <a:lstStyle>
            <a:lvl1pPr>
              <a:defRPr sz="5600"/>
            </a:lvl1pPr>
            <a:lvl2pPr>
              <a:defRPr sz="4600"/>
            </a:lvl2pPr>
            <a:lvl3pPr>
              <a:defRPr sz="4200"/>
            </a:lvl3pPr>
            <a:lvl4pPr>
              <a:defRPr sz="3700"/>
            </a:lvl4pPr>
            <a:lvl5pPr>
              <a:defRPr sz="3700"/>
            </a:lvl5pPr>
            <a:lvl6pPr>
              <a:defRPr sz="3700"/>
            </a:lvl6pPr>
            <a:lvl7pPr>
              <a:defRPr sz="3700"/>
            </a:lvl7pPr>
            <a:lvl8pPr>
              <a:defRPr sz="3700"/>
            </a:lvl8pPr>
            <a:lvl9pPr>
              <a:defRPr sz="3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2077066" y="2988495"/>
            <a:ext cx="10508615" cy="1245463"/>
          </a:xfrm>
        </p:spPr>
        <p:txBody>
          <a:bodyPr anchor="b"/>
          <a:lstStyle>
            <a:lvl1pPr marL="0" indent="0">
              <a:buNone/>
              <a:defRPr sz="5600" b="1"/>
            </a:lvl1pPr>
            <a:lvl2pPr marL="1060704" indent="0">
              <a:buNone/>
              <a:defRPr sz="4600" b="1"/>
            </a:lvl2pPr>
            <a:lvl3pPr marL="2121408" indent="0">
              <a:buNone/>
              <a:defRPr sz="4200" b="1"/>
            </a:lvl3pPr>
            <a:lvl4pPr marL="3182112" indent="0">
              <a:buNone/>
              <a:defRPr sz="3700" b="1"/>
            </a:lvl4pPr>
            <a:lvl5pPr marL="4242816" indent="0">
              <a:buNone/>
              <a:defRPr sz="3700" b="1"/>
            </a:lvl5pPr>
            <a:lvl6pPr marL="5303520" indent="0">
              <a:buNone/>
              <a:defRPr sz="3700" b="1"/>
            </a:lvl6pPr>
            <a:lvl7pPr marL="6364224" indent="0">
              <a:buNone/>
              <a:defRPr sz="3700" b="1"/>
            </a:lvl7pPr>
            <a:lvl8pPr marL="7424928" indent="0">
              <a:buNone/>
              <a:defRPr sz="3700" b="1"/>
            </a:lvl8pPr>
            <a:lvl9pPr marL="8485632" indent="0">
              <a:buNone/>
              <a:defRPr sz="3700" b="1"/>
            </a:lvl9pPr>
          </a:lstStyle>
          <a:p>
            <a:pPr lvl="0"/>
            <a:r>
              <a:rPr lang="en-US" smtClean="0"/>
              <a:t>Click to edit Master text styles</a:t>
            </a:r>
          </a:p>
        </p:txBody>
      </p:sp>
      <p:sp>
        <p:nvSpPr>
          <p:cNvPr id="6" name="Content Placeholder 5"/>
          <p:cNvSpPr>
            <a:spLocks noGrp="1"/>
          </p:cNvSpPr>
          <p:nvPr>
            <p:ph sz="quarter" idx="4"/>
          </p:nvPr>
        </p:nvSpPr>
        <p:spPr>
          <a:xfrm>
            <a:off x="12077066" y="4233958"/>
            <a:ext cx="10508615" cy="7692207"/>
          </a:xfrm>
        </p:spPr>
        <p:txBody>
          <a:bodyPr/>
          <a:lstStyle>
            <a:lvl1pPr>
              <a:defRPr sz="5600"/>
            </a:lvl1pPr>
            <a:lvl2pPr>
              <a:defRPr sz="4600"/>
            </a:lvl2pPr>
            <a:lvl3pPr>
              <a:defRPr sz="4200"/>
            </a:lvl3pPr>
            <a:lvl4pPr>
              <a:defRPr sz="3700"/>
            </a:lvl4pPr>
            <a:lvl5pPr>
              <a:defRPr sz="3700"/>
            </a:lvl5pPr>
            <a:lvl6pPr>
              <a:defRPr sz="3700"/>
            </a:lvl6pPr>
            <a:lvl7pPr>
              <a:defRPr sz="3700"/>
            </a:lvl7pPr>
            <a:lvl8pPr>
              <a:defRPr sz="3700"/>
            </a:lvl8pPr>
            <a:lvl9pPr>
              <a:defRPr sz="3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FF0ECF4-CD1D-4ED1-9DFB-EB1D7ABF773E}" type="datetimeFigureOut">
              <a:rPr lang="en-GB" smtClean="0"/>
              <a:t>16/07/2019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2CDD2A-D058-4968-8730-FAC5E1CBBE76}" type="slidenum">
              <a:rPr lang="en-GB" smtClean="0"/>
              <a:t>‹#›</a:t>
            </a:fld>
            <a:endParaRPr lang="en-GB"/>
          </a:p>
        </p:txBody>
      </p:sp>
    </p:spTree>
    <p:extLst>
      <p:ext uri="{BB962C8B-B14F-4D97-AF65-F5344CB8AC3E}">
        <p14:creationId xmlns:p14="http://schemas.microsoft.com/office/powerpoint/2010/main" val="278943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FF0ECF4-CD1D-4ED1-9DFB-EB1D7ABF773E}" type="datetimeFigureOut">
              <a:rPr lang="en-GB" smtClean="0"/>
              <a:t>16/07/2019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2CDD2A-D058-4968-8730-FAC5E1CBBE76}" type="slidenum">
              <a:rPr lang="en-GB" smtClean="0"/>
              <a:t>‹#›</a:t>
            </a:fld>
            <a:endParaRPr lang="en-GB"/>
          </a:p>
        </p:txBody>
      </p:sp>
    </p:spTree>
    <p:extLst>
      <p:ext uri="{BB962C8B-B14F-4D97-AF65-F5344CB8AC3E}">
        <p14:creationId xmlns:p14="http://schemas.microsoft.com/office/powerpoint/2010/main" val="295670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0ECF4-CD1D-4ED1-9DFB-EB1D7ABF773E}" type="datetimeFigureOut">
              <a:rPr lang="en-GB" smtClean="0"/>
              <a:t>16/07/2019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2CDD2A-D058-4968-8730-FAC5E1CBBE76}" type="slidenum">
              <a:rPr lang="en-GB" smtClean="0"/>
              <a:t>‹#›</a:t>
            </a:fld>
            <a:endParaRPr lang="en-GB"/>
          </a:p>
        </p:txBody>
      </p:sp>
    </p:spTree>
    <p:extLst>
      <p:ext uri="{BB962C8B-B14F-4D97-AF65-F5344CB8AC3E}">
        <p14:creationId xmlns:p14="http://schemas.microsoft.com/office/powerpoint/2010/main" val="9839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8721" y="531562"/>
            <a:ext cx="7821614" cy="2262232"/>
          </a:xfrm>
        </p:spPr>
        <p:txBody>
          <a:bodyPr anchor="b"/>
          <a:lstStyle>
            <a:lvl1pPr algn="l">
              <a:defRPr sz="4600" b="1"/>
            </a:lvl1pPr>
          </a:lstStyle>
          <a:p>
            <a:r>
              <a:rPr lang="en-US" smtClean="0"/>
              <a:t>Click to edit Master title style</a:t>
            </a:r>
            <a:endParaRPr lang="en-GB"/>
          </a:p>
        </p:txBody>
      </p:sp>
      <p:sp>
        <p:nvSpPr>
          <p:cNvPr id="3" name="Content Placeholder 2"/>
          <p:cNvSpPr>
            <a:spLocks noGrp="1"/>
          </p:cNvSpPr>
          <p:nvPr>
            <p:ph idx="1"/>
          </p:nvPr>
        </p:nvSpPr>
        <p:spPr>
          <a:xfrm>
            <a:off x="9295130" y="531564"/>
            <a:ext cx="13290550" cy="11394602"/>
          </a:xfrm>
        </p:spPr>
        <p:txBody>
          <a:bodyPr/>
          <a:lstStyle>
            <a:lvl1pPr>
              <a:defRPr sz="7400"/>
            </a:lvl1pPr>
            <a:lvl2pPr>
              <a:defRPr sz="6500"/>
            </a:lvl2pPr>
            <a:lvl3pPr>
              <a:defRPr sz="56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188721" y="2793795"/>
            <a:ext cx="7821614" cy="9132370"/>
          </a:xfrm>
        </p:spPr>
        <p:txBody>
          <a:bodyPr/>
          <a:lstStyle>
            <a:lvl1pPr marL="0" indent="0">
              <a:buNone/>
              <a:defRPr sz="3200"/>
            </a:lvl1pPr>
            <a:lvl2pPr marL="1060704" indent="0">
              <a:buNone/>
              <a:defRPr sz="2800"/>
            </a:lvl2pPr>
            <a:lvl3pPr marL="2121408" indent="0">
              <a:buNone/>
              <a:defRPr sz="2300"/>
            </a:lvl3pPr>
            <a:lvl4pPr marL="3182112" indent="0">
              <a:buNone/>
              <a:defRPr sz="2100"/>
            </a:lvl4pPr>
            <a:lvl5pPr marL="4242816" indent="0">
              <a:buNone/>
              <a:defRPr sz="2100"/>
            </a:lvl5pPr>
            <a:lvl6pPr marL="5303520" indent="0">
              <a:buNone/>
              <a:defRPr sz="2100"/>
            </a:lvl6pPr>
            <a:lvl7pPr marL="6364224" indent="0">
              <a:buNone/>
              <a:defRPr sz="2100"/>
            </a:lvl7pPr>
            <a:lvl8pPr marL="7424928" indent="0">
              <a:buNone/>
              <a:defRPr sz="2100"/>
            </a:lvl8pPr>
            <a:lvl9pPr marL="8485632"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0ECF4-CD1D-4ED1-9DFB-EB1D7ABF773E}" type="datetimeFigureOut">
              <a:rPr lang="en-GB" smtClean="0"/>
              <a:t>16/07/2019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2CDD2A-D058-4968-8730-FAC5E1CBBE76}" type="slidenum">
              <a:rPr lang="en-GB" smtClean="0"/>
              <a:t>‹#›</a:t>
            </a:fld>
            <a:endParaRPr lang="en-GB"/>
          </a:p>
        </p:txBody>
      </p:sp>
    </p:spTree>
    <p:extLst>
      <p:ext uri="{BB962C8B-B14F-4D97-AF65-F5344CB8AC3E}">
        <p14:creationId xmlns:p14="http://schemas.microsoft.com/office/powerpoint/2010/main" val="1111001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59949" y="9345613"/>
            <a:ext cx="14264640" cy="1103302"/>
          </a:xfrm>
        </p:spPr>
        <p:txBody>
          <a:bodyPr anchor="b"/>
          <a:lstStyle>
            <a:lvl1pPr algn="l">
              <a:defRPr sz="4600" b="1"/>
            </a:lvl1pPr>
          </a:lstStyle>
          <a:p>
            <a:r>
              <a:rPr lang="en-US" smtClean="0"/>
              <a:t>Click to edit Master title style</a:t>
            </a:r>
            <a:endParaRPr lang="en-GB"/>
          </a:p>
        </p:txBody>
      </p:sp>
      <p:sp>
        <p:nvSpPr>
          <p:cNvPr id="3" name="Picture Placeholder 2"/>
          <p:cNvSpPr>
            <a:spLocks noGrp="1"/>
          </p:cNvSpPr>
          <p:nvPr>
            <p:ph type="pic" idx="1"/>
          </p:nvPr>
        </p:nvSpPr>
        <p:spPr>
          <a:xfrm>
            <a:off x="4659949" y="1192925"/>
            <a:ext cx="14264640" cy="8010525"/>
          </a:xfrm>
        </p:spPr>
        <p:txBody>
          <a:bodyPr/>
          <a:lstStyle>
            <a:lvl1pPr marL="0" indent="0">
              <a:buNone/>
              <a:defRPr sz="7400"/>
            </a:lvl1pPr>
            <a:lvl2pPr marL="1060704" indent="0">
              <a:buNone/>
              <a:defRPr sz="6500"/>
            </a:lvl2pPr>
            <a:lvl3pPr marL="2121408" indent="0">
              <a:buNone/>
              <a:defRPr sz="5600"/>
            </a:lvl3pPr>
            <a:lvl4pPr marL="3182112" indent="0">
              <a:buNone/>
              <a:defRPr sz="4600"/>
            </a:lvl4pPr>
            <a:lvl5pPr marL="4242816" indent="0">
              <a:buNone/>
              <a:defRPr sz="4600"/>
            </a:lvl5pPr>
            <a:lvl6pPr marL="5303520" indent="0">
              <a:buNone/>
              <a:defRPr sz="4600"/>
            </a:lvl6pPr>
            <a:lvl7pPr marL="6364224" indent="0">
              <a:buNone/>
              <a:defRPr sz="4600"/>
            </a:lvl7pPr>
            <a:lvl8pPr marL="7424928" indent="0">
              <a:buNone/>
              <a:defRPr sz="4600"/>
            </a:lvl8pPr>
            <a:lvl9pPr marL="8485632" indent="0">
              <a:buNone/>
              <a:defRPr sz="4600"/>
            </a:lvl9pPr>
          </a:lstStyle>
          <a:p>
            <a:endParaRPr lang="en-GB"/>
          </a:p>
        </p:txBody>
      </p:sp>
      <p:sp>
        <p:nvSpPr>
          <p:cNvPr id="4" name="Text Placeholder 3"/>
          <p:cNvSpPr>
            <a:spLocks noGrp="1"/>
          </p:cNvSpPr>
          <p:nvPr>
            <p:ph type="body" sz="half" idx="2"/>
          </p:nvPr>
        </p:nvSpPr>
        <p:spPr>
          <a:xfrm>
            <a:off x="4659949" y="10448915"/>
            <a:ext cx="14264640" cy="1566873"/>
          </a:xfrm>
        </p:spPr>
        <p:txBody>
          <a:bodyPr/>
          <a:lstStyle>
            <a:lvl1pPr marL="0" indent="0">
              <a:buNone/>
              <a:defRPr sz="3200"/>
            </a:lvl1pPr>
            <a:lvl2pPr marL="1060704" indent="0">
              <a:buNone/>
              <a:defRPr sz="2800"/>
            </a:lvl2pPr>
            <a:lvl3pPr marL="2121408" indent="0">
              <a:buNone/>
              <a:defRPr sz="2300"/>
            </a:lvl3pPr>
            <a:lvl4pPr marL="3182112" indent="0">
              <a:buNone/>
              <a:defRPr sz="2100"/>
            </a:lvl4pPr>
            <a:lvl5pPr marL="4242816" indent="0">
              <a:buNone/>
              <a:defRPr sz="2100"/>
            </a:lvl5pPr>
            <a:lvl6pPr marL="5303520" indent="0">
              <a:buNone/>
              <a:defRPr sz="2100"/>
            </a:lvl6pPr>
            <a:lvl7pPr marL="6364224" indent="0">
              <a:buNone/>
              <a:defRPr sz="2100"/>
            </a:lvl7pPr>
            <a:lvl8pPr marL="7424928" indent="0">
              <a:buNone/>
              <a:defRPr sz="2100"/>
            </a:lvl8pPr>
            <a:lvl9pPr marL="8485632"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0ECF4-CD1D-4ED1-9DFB-EB1D7ABF773E}" type="datetimeFigureOut">
              <a:rPr lang="en-GB" smtClean="0"/>
              <a:t>16/07/2019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2CDD2A-D058-4968-8730-FAC5E1CBBE76}" type="slidenum">
              <a:rPr lang="en-GB" smtClean="0"/>
              <a:t>‹#›</a:t>
            </a:fld>
            <a:endParaRPr lang="en-GB"/>
          </a:p>
        </p:txBody>
      </p:sp>
    </p:spTree>
    <p:extLst>
      <p:ext uri="{BB962C8B-B14F-4D97-AF65-F5344CB8AC3E}">
        <p14:creationId xmlns:p14="http://schemas.microsoft.com/office/powerpoint/2010/main" val="553990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8720" y="534654"/>
            <a:ext cx="21396960" cy="2225146"/>
          </a:xfrm>
          <a:prstGeom prst="rect">
            <a:avLst/>
          </a:prstGeom>
        </p:spPr>
        <p:txBody>
          <a:bodyPr vert="horz" lIns="212141" tIns="106070" rIns="212141" bIns="10607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188720" y="3115205"/>
            <a:ext cx="21396960" cy="8810960"/>
          </a:xfrm>
          <a:prstGeom prst="rect">
            <a:avLst/>
          </a:prstGeom>
        </p:spPr>
        <p:txBody>
          <a:bodyPr vert="horz" lIns="212141" tIns="106070" rIns="212141" bIns="10607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188720" y="12374284"/>
            <a:ext cx="5547360" cy="710810"/>
          </a:xfrm>
          <a:prstGeom prst="rect">
            <a:avLst/>
          </a:prstGeom>
        </p:spPr>
        <p:txBody>
          <a:bodyPr vert="horz" lIns="212141" tIns="106070" rIns="212141" bIns="106070" rtlCol="0" anchor="ctr"/>
          <a:lstStyle>
            <a:lvl1pPr algn="l">
              <a:defRPr sz="2800">
                <a:solidFill>
                  <a:schemeClr val="tx1">
                    <a:tint val="75000"/>
                  </a:schemeClr>
                </a:solidFill>
              </a:defRPr>
            </a:lvl1pPr>
          </a:lstStyle>
          <a:p>
            <a:fld id="{3FF0ECF4-CD1D-4ED1-9DFB-EB1D7ABF773E}" type="datetimeFigureOut">
              <a:rPr lang="en-GB" smtClean="0"/>
              <a:t>16/07/2019</a:t>
            </a:fld>
            <a:endParaRPr lang="en-GB"/>
          </a:p>
        </p:txBody>
      </p:sp>
      <p:sp>
        <p:nvSpPr>
          <p:cNvPr id="5" name="Footer Placeholder 4"/>
          <p:cNvSpPr>
            <a:spLocks noGrp="1"/>
          </p:cNvSpPr>
          <p:nvPr>
            <p:ph type="ftr" sz="quarter" idx="3"/>
          </p:nvPr>
        </p:nvSpPr>
        <p:spPr>
          <a:xfrm>
            <a:off x="8122920" y="12374284"/>
            <a:ext cx="7528560" cy="710810"/>
          </a:xfrm>
          <a:prstGeom prst="rect">
            <a:avLst/>
          </a:prstGeom>
        </p:spPr>
        <p:txBody>
          <a:bodyPr vert="horz" lIns="212141" tIns="106070" rIns="212141" bIns="106070" rtlCol="0" anchor="ctr"/>
          <a:lstStyle>
            <a:lvl1pPr algn="ctr">
              <a:defRPr sz="2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7038320" y="12374284"/>
            <a:ext cx="5547360" cy="710810"/>
          </a:xfrm>
          <a:prstGeom prst="rect">
            <a:avLst/>
          </a:prstGeom>
        </p:spPr>
        <p:txBody>
          <a:bodyPr vert="horz" lIns="212141" tIns="106070" rIns="212141" bIns="106070" rtlCol="0" anchor="ctr"/>
          <a:lstStyle>
            <a:lvl1pPr algn="r">
              <a:defRPr sz="2800">
                <a:solidFill>
                  <a:schemeClr val="tx1">
                    <a:tint val="75000"/>
                  </a:schemeClr>
                </a:solidFill>
              </a:defRPr>
            </a:lvl1pPr>
          </a:lstStyle>
          <a:p>
            <a:fld id="{BB2CDD2A-D058-4968-8730-FAC5E1CBBE76}" type="slidenum">
              <a:rPr lang="en-GB" smtClean="0"/>
              <a:t>‹#›</a:t>
            </a:fld>
            <a:endParaRPr lang="en-GB"/>
          </a:p>
        </p:txBody>
      </p:sp>
    </p:spTree>
    <p:extLst>
      <p:ext uri="{BB962C8B-B14F-4D97-AF65-F5344CB8AC3E}">
        <p14:creationId xmlns:p14="http://schemas.microsoft.com/office/powerpoint/2010/main" val="3759983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2121408" rtl="0" eaLnBrk="1" latinLnBrk="0" hangingPunct="1">
        <a:spcBef>
          <a:spcPct val="0"/>
        </a:spcBef>
        <a:buNone/>
        <a:defRPr sz="10200" kern="1200">
          <a:solidFill>
            <a:schemeClr val="tx1"/>
          </a:solidFill>
          <a:latin typeface="+mj-lt"/>
          <a:ea typeface="+mj-ea"/>
          <a:cs typeface="+mj-cs"/>
        </a:defRPr>
      </a:lvl1pPr>
    </p:titleStyle>
    <p:bodyStyle>
      <a:lvl1pPr marL="795528" indent="-795528" algn="l" defTabSz="2121408" rtl="0" eaLnBrk="1" latinLnBrk="0" hangingPunct="1">
        <a:spcBef>
          <a:spcPct val="20000"/>
        </a:spcBef>
        <a:buFont typeface="Arial" pitchFamily="34" charset="0"/>
        <a:buChar char="•"/>
        <a:defRPr sz="7400" kern="1200">
          <a:solidFill>
            <a:schemeClr val="tx1"/>
          </a:solidFill>
          <a:latin typeface="+mn-lt"/>
          <a:ea typeface="+mn-ea"/>
          <a:cs typeface="+mn-cs"/>
        </a:defRPr>
      </a:lvl1pPr>
      <a:lvl2pPr marL="1723644" indent="-662940" algn="l" defTabSz="2121408" rtl="0" eaLnBrk="1" latinLnBrk="0" hangingPunct="1">
        <a:spcBef>
          <a:spcPct val="20000"/>
        </a:spcBef>
        <a:buFont typeface="Arial" pitchFamily="34" charset="0"/>
        <a:buChar char="–"/>
        <a:defRPr sz="6500" kern="1200">
          <a:solidFill>
            <a:schemeClr val="tx1"/>
          </a:solidFill>
          <a:latin typeface="+mn-lt"/>
          <a:ea typeface="+mn-ea"/>
          <a:cs typeface="+mn-cs"/>
        </a:defRPr>
      </a:lvl2pPr>
      <a:lvl3pPr marL="2651760" indent="-530352" algn="l" defTabSz="2121408" rtl="0" eaLnBrk="1" latinLnBrk="0" hangingPunct="1">
        <a:spcBef>
          <a:spcPct val="20000"/>
        </a:spcBef>
        <a:buFont typeface="Arial" pitchFamily="34" charset="0"/>
        <a:buChar char="•"/>
        <a:defRPr sz="5600" kern="1200">
          <a:solidFill>
            <a:schemeClr val="tx1"/>
          </a:solidFill>
          <a:latin typeface="+mn-lt"/>
          <a:ea typeface="+mn-ea"/>
          <a:cs typeface="+mn-cs"/>
        </a:defRPr>
      </a:lvl3pPr>
      <a:lvl4pPr marL="3712464" indent="-530352" algn="l" defTabSz="2121408" rtl="0" eaLnBrk="1" latinLnBrk="0" hangingPunct="1">
        <a:spcBef>
          <a:spcPct val="20000"/>
        </a:spcBef>
        <a:buFont typeface="Arial" pitchFamily="34" charset="0"/>
        <a:buChar char="–"/>
        <a:defRPr sz="4600" kern="1200">
          <a:solidFill>
            <a:schemeClr val="tx1"/>
          </a:solidFill>
          <a:latin typeface="+mn-lt"/>
          <a:ea typeface="+mn-ea"/>
          <a:cs typeface="+mn-cs"/>
        </a:defRPr>
      </a:lvl4pPr>
      <a:lvl5pPr marL="4773168" indent="-530352" algn="l" defTabSz="2121408" rtl="0" eaLnBrk="1" latinLnBrk="0" hangingPunct="1">
        <a:spcBef>
          <a:spcPct val="20000"/>
        </a:spcBef>
        <a:buFont typeface="Arial" pitchFamily="34" charset="0"/>
        <a:buChar char="»"/>
        <a:defRPr sz="4600" kern="1200">
          <a:solidFill>
            <a:schemeClr val="tx1"/>
          </a:solidFill>
          <a:latin typeface="+mn-lt"/>
          <a:ea typeface="+mn-ea"/>
          <a:cs typeface="+mn-cs"/>
        </a:defRPr>
      </a:lvl5pPr>
      <a:lvl6pPr marL="5833872" indent="-530352" algn="l" defTabSz="2121408" rtl="0" eaLnBrk="1" latinLnBrk="0" hangingPunct="1">
        <a:spcBef>
          <a:spcPct val="20000"/>
        </a:spcBef>
        <a:buFont typeface="Arial" pitchFamily="34" charset="0"/>
        <a:buChar char="•"/>
        <a:defRPr sz="4600" kern="1200">
          <a:solidFill>
            <a:schemeClr val="tx1"/>
          </a:solidFill>
          <a:latin typeface="+mn-lt"/>
          <a:ea typeface="+mn-ea"/>
          <a:cs typeface="+mn-cs"/>
        </a:defRPr>
      </a:lvl6pPr>
      <a:lvl7pPr marL="6894576" indent="-530352" algn="l" defTabSz="2121408" rtl="0" eaLnBrk="1" latinLnBrk="0" hangingPunct="1">
        <a:spcBef>
          <a:spcPct val="20000"/>
        </a:spcBef>
        <a:buFont typeface="Arial" pitchFamily="34" charset="0"/>
        <a:buChar char="•"/>
        <a:defRPr sz="4600" kern="1200">
          <a:solidFill>
            <a:schemeClr val="tx1"/>
          </a:solidFill>
          <a:latin typeface="+mn-lt"/>
          <a:ea typeface="+mn-ea"/>
          <a:cs typeface="+mn-cs"/>
        </a:defRPr>
      </a:lvl7pPr>
      <a:lvl8pPr marL="7955280" indent="-530352" algn="l" defTabSz="2121408" rtl="0" eaLnBrk="1" latinLnBrk="0" hangingPunct="1">
        <a:spcBef>
          <a:spcPct val="20000"/>
        </a:spcBef>
        <a:buFont typeface="Arial" pitchFamily="34" charset="0"/>
        <a:buChar char="•"/>
        <a:defRPr sz="4600" kern="1200">
          <a:solidFill>
            <a:schemeClr val="tx1"/>
          </a:solidFill>
          <a:latin typeface="+mn-lt"/>
          <a:ea typeface="+mn-ea"/>
          <a:cs typeface="+mn-cs"/>
        </a:defRPr>
      </a:lvl8pPr>
      <a:lvl9pPr marL="9015984" indent="-530352" algn="l" defTabSz="2121408" rtl="0" eaLnBrk="1" latinLnBrk="0" hangingPunct="1">
        <a:spcBef>
          <a:spcPct val="20000"/>
        </a:spcBef>
        <a:buFont typeface="Arial" pitchFamily="34" charset="0"/>
        <a:buChar char="•"/>
        <a:defRPr sz="4600" kern="1200">
          <a:solidFill>
            <a:schemeClr val="tx1"/>
          </a:solidFill>
          <a:latin typeface="+mn-lt"/>
          <a:ea typeface="+mn-ea"/>
          <a:cs typeface="+mn-cs"/>
        </a:defRPr>
      </a:lvl9pPr>
    </p:bodyStyle>
    <p:otherStyle>
      <a:defPPr>
        <a:defRPr lang="en-US"/>
      </a:defPPr>
      <a:lvl1pPr marL="0" algn="l" defTabSz="2121408" rtl="0" eaLnBrk="1" latinLnBrk="0" hangingPunct="1">
        <a:defRPr sz="4200" kern="1200">
          <a:solidFill>
            <a:schemeClr val="tx1"/>
          </a:solidFill>
          <a:latin typeface="+mn-lt"/>
          <a:ea typeface="+mn-ea"/>
          <a:cs typeface="+mn-cs"/>
        </a:defRPr>
      </a:lvl1pPr>
      <a:lvl2pPr marL="1060704" algn="l" defTabSz="2121408" rtl="0" eaLnBrk="1" latinLnBrk="0" hangingPunct="1">
        <a:defRPr sz="4200" kern="1200">
          <a:solidFill>
            <a:schemeClr val="tx1"/>
          </a:solidFill>
          <a:latin typeface="+mn-lt"/>
          <a:ea typeface="+mn-ea"/>
          <a:cs typeface="+mn-cs"/>
        </a:defRPr>
      </a:lvl2pPr>
      <a:lvl3pPr marL="2121408" algn="l" defTabSz="2121408" rtl="0" eaLnBrk="1" latinLnBrk="0" hangingPunct="1">
        <a:defRPr sz="4200" kern="1200">
          <a:solidFill>
            <a:schemeClr val="tx1"/>
          </a:solidFill>
          <a:latin typeface="+mn-lt"/>
          <a:ea typeface="+mn-ea"/>
          <a:cs typeface="+mn-cs"/>
        </a:defRPr>
      </a:lvl3pPr>
      <a:lvl4pPr marL="3182112" algn="l" defTabSz="2121408" rtl="0" eaLnBrk="1" latinLnBrk="0" hangingPunct="1">
        <a:defRPr sz="4200" kern="1200">
          <a:solidFill>
            <a:schemeClr val="tx1"/>
          </a:solidFill>
          <a:latin typeface="+mn-lt"/>
          <a:ea typeface="+mn-ea"/>
          <a:cs typeface="+mn-cs"/>
        </a:defRPr>
      </a:lvl4pPr>
      <a:lvl5pPr marL="4242816" algn="l" defTabSz="2121408" rtl="0" eaLnBrk="1" latinLnBrk="0" hangingPunct="1">
        <a:defRPr sz="4200" kern="1200">
          <a:solidFill>
            <a:schemeClr val="tx1"/>
          </a:solidFill>
          <a:latin typeface="+mn-lt"/>
          <a:ea typeface="+mn-ea"/>
          <a:cs typeface="+mn-cs"/>
        </a:defRPr>
      </a:lvl5pPr>
      <a:lvl6pPr marL="5303520" algn="l" defTabSz="2121408" rtl="0" eaLnBrk="1" latinLnBrk="0" hangingPunct="1">
        <a:defRPr sz="4200" kern="1200">
          <a:solidFill>
            <a:schemeClr val="tx1"/>
          </a:solidFill>
          <a:latin typeface="+mn-lt"/>
          <a:ea typeface="+mn-ea"/>
          <a:cs typeface="+mn-cs"/>
        </a:defRPr>
      </a:lvl6pPr>
      <a:lvl7pPr marL="6364224" algn="l" defTabSz="2121408" rtl="0" eaLnBrk="1" latinLnBrk="0" hangingPunct="1">
        <a:defRPr sz="4200" kern="1200">
          <a:solidFill>
            <a:schemeClr val="tx1"/>
          </a:solidFill>
          <a:latin typeface="+mn-lt"/>
          <a:ea typeface="+mn-ea"/>
          <a:cs typeface="+mn-cs"/>
        </a:defRPr>
      </a:lvl7pPr>
      <a:lvl8pPr marL="7424928" algn="l" defTabSz="2121408" rtl="0" eaLnBrk="1" latinLnBrk="0" hangingPunct="1">
        <a:defRPr sz="4200" kern="1200">
          <a:solidFill>
            <a:schemeClr val="tx1"/>
          </a:solidFill>
          <a:latin typeface="+mn-lt"/>
          <a:ea typeface="+mn-ea"/>
          <a:cs typeface="+mn-cs"/>
        </a:defRPr>
      </a:lvl8pPr>
      <a:lvl9pPr marL="8485632" algn="l" defTabSz="2121408" rtl="0" eaLnBrk="1" latinLnBrk="0" hangingPunct="1">
        <a:defRPr sz="4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34"/>
            <a:ext cx="23774400" cy="13610474"/>
          </a:xfrm>
          <a:prstGeom prst="rect">
            <a:avLst/>
          </a:prstGeom>
        </p:spPr>
      </p:pic>
      <p:sp>
        <p:nvSpPr>
          <p:cNvPr id="5" name="Rectangle 4"/>
          <p:cNvSpPr/>
          <p:nvPr/>
        </p:nvSpPr>
        <p:spPr>
          <a:xfrm>
            <a:off x="-25400" y="0"/>
            <a:ext cx="23799800" cy="13598240"/>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029200" y="5532437"/>
            <a:ext cx="13822758" cy="2870947"/>
          </a:xfrm>
          <a:prstGeom prst="rect">
            <a:avLst/>
          </a:prstGeom>
          <a:solidFill>
            <a:srgbClr val="FF6908"/>
          </a:solidFill>
          <a:ln>
            <a:solidFill>
              <a:srgbClr val="FF69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267200" y="5774127"/>
            <a:ext cx="15422958" cy="2708434"/>
          </a:xfrm>
          <a:prstGeom prst="rect">
            <a:avLst/>
          </a:prstGeom>
          <a:noFill/>
        </p:spPr>
        <p:txBody>
          <a:bodyPr wrap="square" rtlCol="0">
            <a:spAutoFit/>
          </a:bodyPr>
          <a:lstStyle/>
          <a:p>
            <a:pPr algn="ctr"/>
            <a:r>
              <a:rPr lang="en-US" sz="17000" b="1" spc="600" dirty="0" smtClean="0">
                <a:solidFill>
                  <a:schemeClr val="bg1"/>
                </a:solidFill>
                <a:latin typeface="Roboto" pitchFamily="2" charset="0"/>
                <a:ea typeface="Roboto" pitchFamily="2" charset="0"/>
                <a:cs typeface="Segoe UI Semibold" panose="020B0702040204020203" pitchFamily="34" charset="0"/>
              </a:rPr>
              <a:t>WEB EXCELO</a:t>
            </a:r>
            <a:endParaRPr lang="en-GB" sz="17000" b="1" spc="600" dirty="0">
              <a:solidFill>
                <a:schemeClr val="bg1"/>
              </a:solidFill>
              <a:latin typeface="Roboto" pitchFamily="2" charset="0"/>
              <a:ea typeface="Roboto" pitchFamily="2" charset="0"/>
              <a:cs typeface="Segoe UI Semibold" panose="020B0702040204020203" pitchFamily="34" charset="0"/>
            </a:endParaRPr>
          </a:p>
        </p:txBody>
      </p:sp>
      <p:sp>
        <p:nvSpPr>
          <p:cNvPr id="9" name="TextBox 8"/>
          <p:cNvSpPr txBox="1"/>
          <p:nvPr/>
        </p:nvSpPr>
        <p:spPr>
          <a:xfrm>
            <a:off x="4930179" y="4793746"/>
            <a:ext cx="15110421" cy="553998"/>
          </a:xfrm>
          <a:prstGeom prst="rect">
            <a:avLst/>
          </a:prstGeom>
          <a:noFill/>
        </p:spPr>
        <p:txBody>
          <a:bodyPr wrap="square" rtlCol="0">
            <a:spAutoFit/>
          </a:bodyPr>
          <a:lstStyle/>
          <a:p>
            <a:r>
              <a:rPr lang="en-US" sz="2900" b="1" spc="3000" dirty="0" smtClean="0">
                <a:solidFill>
                  <a:schemeClr val="bg1"/>
                </a:solidFill>
                <a:latin typeface="Roboto" pitchFamily="2" charset="0"/>
                <a:ea typeface="Roboto" pitchFamily="2" charset="0"/>
                <a:cs typeface="Segoe UI Semibold" panose="020B0702040204020203" pitchFamily="34" charset="0"/>
              </a:rPr>
              <a:t>YOUR VISION , WE MADE IT. </a:t>
            </a:r>
            <a:endParaRPr lang="en-GB" sz="2900" b="1" spc="3000" dirty="0">
              <a:solidFill>
                <a:schemeClr val="bg1"/>
              </a:solidFill>
              <a:latin typeface="Roboto" pitchFamily="2" charset="0"/>
              <a:ea typeface="Roboto" pitchFamily="2" charset="0"/>
              <a:cs typeface="Segoe UI Semibold" panose="020B0702040204020203" pitchFamily="34" charset="0"/>
            </a:endParaRPr>
          </a:p>
        </p:txBody>
      </p:sp>
    </p:spTree>
    <p:extLst>
      <p:ext uri="{BB962C8B-B14F-4D97-AF65-F5344CB8AC3E}">
        <p14:creationId xmlns:p14="http://schemas.microsoft.com/office/powerpoint/2010/main" val="21031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530453"/>
            <a:ext cx="23774400" cy="5107384"/>
          </a:xfrm>
          <a:prstGeom prst="rect">
            <a:avLst/>
          </a:prstGeom>
          <a:solidFill>
            <a:srgbClr val="FF6908"/>
          </a:solidFill>
          <a:ln>
            <a:solidFill>
              <a:srgbClr val="FF6908"/>
            </a:solidFill>
          </a:ln>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GB"/>
          </a:p>
        </p:txBody>
      </p:sp>
      <p:sp>
        <p:nvSpPr>
          <p:cNvPr id="14" name="TextBox 13"/>
          <p:cNvSpPr txBox="1"/>
          <p:nvPr/>
        </p:nvSpPr>
        <p:spPr>
          <a:xfrm>
            <a:off x="1534328" y="7403708"/>
            <a:ext cx="20744486" cy="2395929"/>
          </a:xfrm>
          <a:prstGeom prst="rect">
            <a:avLst/>
          </a:prstGeom>
          <a:noFill/>
        </p:spPr>
        <p:txBody>
          <a:bodyPr wrap="square" lIns="178198" tIns="89099" rIns="178198" bIns="89099" rtlCol="0">
            <a:spAutoFit/>
          </a:bodyPr>
          <a:lstStyle/>
          <a:p>
            <a:pPr algn="ctr">
              <a:lnSpc>
                <a:spcPct val="150000"/>
              </a:lnSpc>
            </a:pPr>
            <a:r>
              <a:rPr lang="en-US" sz="2400" dirty="0">
                <a:solidFill>
                  <a:schemeClr val="bg1"/>
                </a:solidFill>
                <a:latin typeface="Open Sans" pitchFamily="34" charset="0"/>
                <a:ea typeface="Open Sans" pitchFamily="34" charset="0"/>
                <a:cs typeface="Open Sans" pitchFamily="34" charset="0"/>
              </a:rPr>
              <a:t>Lorem Ipsum has been the industry's standard dummy text ever since the 1500s, when an unknown printer took a galley of type and scrambled. Lorem Ipsum has been the industry's standard. Lorem Ipsum has been the industry's standard dummy text ever since the 1500s, when an unknown printer took a galley of type and scrambled. </a:t>
            </a:r>
            <a:r>
              <a:rPr lang="en-US" sz="2400" dirty="0">
                <a:solidFill>
                  <a:schemeClr val="bg1"/>
                </a:solidFill>
                <a:latin typeface="Open Sans" pitchFamily="34" charset="0"/>
                <a:ea typeface="Open Sans" pitchFamily="34" charset="0"/>
                <a:cs typeface="Open Sans" pitchFamily="34" charset="0"/>
              </a:rPr>
              <a:t>Lorem Ipsum has been the industry's standard Lorem Ipsum has been the industry's standard dummy text ever </a:t>
            </a:r>
            <a:r>
              <a:rPr lang="en-US" sz="2400" dirty="0">
                <a:solidFill>
                  <a:schemeClr val="bg1"/>
                </a:solidFill>
                <a:latin typeface="Open Sans" pitchFamily="34" charset="0"/>
                <a:ea typeface="Open Sans" pitchFamily="34" charset="0"/>
                <a:cs typeface="Open Sans" pitchFamily="34" charset="0"/>
              </a:rPr>
              <a:t>since.</a:t>
            </a:r>
            <a:endParaRPr lang="en-US" sz="2400" dirty="0">
              <a:solidFill>
                <a:schemeClr val="bg1"/>
              </a:solidFill>
              <a:latin typeface="Open Sans" pitchFamily="34" charset="0"/>
              <a:ea typeface="Open Sans" pitchFamily="34" charset="0"/>
              <a:cs typeface="Open Sans" pitchFamily="34" charset="0"/>
            </a:endParaRPr>
          </a:p>
        </p:txBody>
      </p:sp>
      <p:sp>
        <p:nvSpPr>
          <p:cNvPr id="18" name="TextBox 17"/>
          <p:cNvSpPr txBox="1"/>
          <p:nvPr/>
        </p:nvSpPr>
        <p:spPr>
          <a:xfrm>
            <a:off x="5562600" y="333286"/>
            <a:ext cx="13106400" cy="1626488"/>
          </a:xfrm>
          <a:prstGeom prst="rect">
            <a:avLst/>
          </a:prstGeom>
          <a:noFill/>
        </p:spPr>
        <p:txBody>
          <a:bodyPr wrap="square" lIns="178198" tIns="89099" rIns="178198" bIns="89099" rtlCol="0">
            <a:spAutoFit/>
          </a:bodyPr>
          <a:lstStyle/>
          <a:p>
            <a:pPr algn="ctr"/>
            <a:r>
              <a:rPr lang="en-GB" sz="9400" b="1" spc="600" dirty="0" smtClean="0">
                <a:solidFill>
                  <a:srgbClr val="FF6908"/>
                </a:solidFill>
                <a:latin typeface="Roboto" pitchFamily="2" charset="0"/>
                <a:ea typeface="Roboto" pitchFamily="2" charset="0"/>
                <a:cs typeface="Open Sans" pitchFamily="34" charset="0"/>
              </a:rPr>
              <a:t>OUR </a:t>
            </a:r>
            <a:r>
              <a:rPr lang="en-GB" sz="9400" b="1" spc="600" dirty="0" smtClean="0">
                <a:solidFill>
                  <a:schemeClr val="tx1">
                    <a:lumMod val="75000"/>
                    <a:lumOff val="25000"/>
                  </a:schemeClr>
                </a:solidFill>
                <a:latin typeface="Roboto" pitchFamily="2" charset="0"/>
                <a:ea typeface="Roboto" pitchFamily="2" charset="0"/>
                <a:cs typeface="Open Sans" pitchFamily="34" charset="0"/>
              </a:rPr>
              <a:t>TESTIMONIAL</a:t>
            </a:r>
            <a:endParaRPr lang="en-GB" sz="9400" b="1" spc="600" dirty="0">
              <a:solidFill>
                <a:schemeClr val="tx1">
                  <a:lumMod val="75000"/>
                  <a:lumOff val="25000"/>
                </a:schemeClr>
              </a:solidFill>
              <a:latin typeface="Roboto" pitchFamily="2" charset="0"/>
              <a:ea typeface="Roboto" pitchFamily="2" charset="0"/>
              <a:cs typeface="Open Sans" pitchFamily="34" charset="0"/>
            </a:endParaRPr>
          </a:p>
        </p:txBody>
      </p:sp>
      <p:cxnSp>
        <p:nvCxnSpPr>
          <p:cNvPr id="19" name="Straight Connector 18"/>
          <p:cNvCxnSpPr/>
          <p:nvPr/>
        </p:nvCxnSpPr>
        <p:spPr>
          <a:xfrm>
            <a:off x="9982200" y="2332037"/>
            <a:ext cx="2743200" cy="0"/>
          </a:xfrm>
          <a:prstGeom prst="line">
            <a:avLst/>
          </a:prstGeom>
          <a:ln w="28575">
            <a:solidFill>
              <a:srgbClr val="ED7D3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2785" t="660" r="10877" b="-660"/>
          <a:stretch/>
        </p:blipFill>
        <p:spPr>
          <a:xfrm>
            <a:off x="10337393" y="3932237"/>
            <a:ext cx="3138356" cy="3138356"/>
          </a:xfrm>
          <a:prstGeom prst="flowChartConnector">
            <a:avLst/>
          </a:prstGeom>
        </p:spPr>
      </p:pic>
      <p:sp>
        <p:nvSpPr>
          <p:cNvPr id="22" name="Rectangle 21"/>
          <p:cNvSpPr/>
          <p:nvPr/>
        </p:nvSpPr>
        <p:spPr>
          <a:xfrm>
            <a:off x="352697" y="-19489"/>
            <a:ext cx="1018903" cy="2332037"/>
          </a:xfrm>
          <a:prstGeom prst="rect">
            <a:avLst/>
          </a:prstGeom>
          <a:solidFill>
            <a:srgbClr val="FF6908"/>
          </a:solidFill>
          <a:ln>
            <a:solidFill>
              <a:srgbClr val="FF69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p:cNvSpPr/>
          <p:nvPr/>
        </p:nvSpPr>
        <p:spPr>
          <a:xfrm rot="16200000">
            <a:off x="22176956" y="12323900"/>
            <a:ext cx="813393" cy="794069"/>
          </a:xfrm>
          <a:prstGeom prst="hexagon">
            <a:avLst/>
          </a:prstGeom>
          <a:solidFill>
            <a:srgbClr val="FF6908"/>
          </a:solidFill>
          <a:ln>
            <a:noFill/>
          </a:ln>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US"/>
          </a:p>
        </p:txBody>
      </p:sp>
      <p:sp>
        <p:nvSpPr>
          <p:cNvPr id="24" name="TextBox 23"/>
          <p:cNvSpPr txBox="1"/>
          <p:nvPr/>
        </p:nvSpPr>
        <p:spPr>
          <a:xfrm>
            <a:off x="22188828" y="12451309"/>
            <a:ext cx="789649" cy="539250"/>
          </a:xfrm>
          <a:prstGeom prst="rect">
            <a:avLst/>
          </a:prstGeom>
          <a:noFill/>
        </p:spPr>
        <p:txBody>
          <a:bodyPr wrap="square" lIns="178198" tIns="89099" rIns="178198" bIns="89099" rtlCol="0" anchor="ctr" anchorCtr="0">
            <a:spAutoFit/>
          </a:bodyPr>
          <a:lstStyle/>
          <a:p>
            <a:pPr algn="ctr"/>
            <a:r>
              <a:rPr lang="en-US" sz="2300" b="1" dirty="0" smtClean="0">
                <a:solidFill>
                  <a:schemeClr val="bg1"/>
                </a:solidFill>
                <a:latin typeface="Lato" pitchFamily="34" charset="0"/>
              </a:rPr>
              <a:t>10</a:t>
            </a:r>
            <a:endParaRPr lang="en-US" sz="2300" b="1" dirty="0">
              <a:solidFill>
                <a:schemeClr val="bg1"/>
              </a:solidFill>
              <a:latin typeface="Lato" pitchFamily="34" charset="0"/>
            </a:endParaRPr>
          </a:p>
        </p:txBody>
      </p:sp>
    </p:spTree>
    <p:extLst>
      <p:ext uri="{BB962C8B-B14F-4D97-AF65-F5344CB8AC3E}">
        <p14:creationId xmlns:p14="http://schemas.microsoft.com/office/powerpoint/2010/main" val="113404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8" grpId="0"/>
      <p:bldP spid="23"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3930" r="3930"/>
          <a:stretch>
            <a:fillRect/>
          </a:stretch>
        </p:blipFill>
        <p:spPr>
          <a:xfrm>
            <a:off x="0" y="0"/>
            <a:ext cx="23774400" cy="13354050"/>
          </a:xfrm>
          <a:prstGeom prst="rect">
            <a:avLst/>
          </a:prstGeom>
        </p:spPr>
      </p:pic>
      <p:sp>
        <p:nvSpPr>
          <p:cNvPr id="32" name="Rectangle 31"/>
          <p:cNvSpPr/>
          <p:nvPr/>
        </p:nvSpPr>
        <p:spPr>
          <a:xfrm>
            <a:off x="2080260" y="3246437"/>
            <a:ext cx="19539585" cy="8686800"/>
          </a:xfrm>
          <a:prstGeom prst="rect">
            <a:avLst/>
          </a:prstGeom>
          <a:solidFill>
            <a:schemeClr val="tx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GB"/>
          </a:p>
        </p:txBody>
      </p:sp>
      <p:sp>
        <p:nvSpPr>
          <p:cNvPr id="33" name="TextBox 32"/>
          <p:cNvSpPr txBox="1"/>
          <p:nvPr/>
        </p:nvSpPr>
        <p:spPr>
          <a:xfrm>
            <a:off x="6712202" y="2484437"/>
            <a:ext cx="10066973" cy="3073038"/>
          </a:xfrm>
          <a:prstGeom prst="rect">
            <a:avLst/>
          </a:prstGeom>
          <a:noFill/>
        </p:spPr>
        <p:txBody>
          <a:bodyPr wrap="square" lIns="178198" tIns="89099" rIns="178198" bIns="89099" rtlCol="0">
            <a:spAutoFit/>
          </a:bodyPr>
          <a:lstStyle/>
          <a:p>
            <a:pPr algn="ctr"/>
            <a:endParaRPr lang="en-GB" sz="9400" b="1" spc="600" dirty="0" smtClean="0">
              <a:solidFill>
                <a:srgbClr val="FF6908"/>
              </a:solidFill>
              <a:latin typeface="Roboto" pitchFamily="2" charset="0"/>
              <a:ea typeface="Roboto" pitchFamily="2" charset="0"/>
              <a:cs typeface="Open Sans" pitchFamily="34" charset="0"/>
            </a:endParaRPr>
          </a:p>
          <a:p>
            <a:pPr algn="ctr"/>
            <a:r>
              <a:rPr lang="en-GB" sz="9400" b="1" spc="600" dirty="0" smtClean="0">
                <a:solidFill>
                  <a:schemeClr val="bg1"/>
                </a:solidFill>
                <a:latin typeface="Roboto" pitchFamily="2" charset="0"/>
                <a:ea typeface="Roboto" pitchFamily="2" charset="0"/>
                <a:cs typeface="Open Sans" pitchFamily="34" charset="0"/>
              </a:rPr>
              <a:t>GET IN TOUCH</a:t>
            </a:r>
            <a:endParaRPr lang="en-GB" sz="9400" b="1" spc="600" dirty="0">
              <a:solidFill>
                <a:schemeClr val="bg1"/>
              </a:solidFill>
              <a:latin typeface="Roboto" pitchFamily="2" charset="0"/>
              <a:ea typeface="Roboto" pitchFamily="2" charset="0"/>
              <a:cs typeface="Open Sans" pitchFamily="34" charset="0"/>
            </a:endParaRPr>
          </a:p>
        </p:txBody>
      </p:sp>
      <p:cxnSp>
        <p:nvCxnSpPr>
          <p:cNvPr id="34" name="Straight Connector 33"/>
          <p:cNvCxnSpPr/>
          <p:nvPr/>
        </p:nvCxnSpPr>
        <p:spPr>
          <a:xfrm>
            <a:off x="10439400" y="5837237"/>
            <a:ext cx="2743200" cy="0"/>
          </a:xfrm>
          <a:prstGeom prst="line">
            <a:avLst/>
          </a:prstGeom>
          <a:ln w="28575">
            <a:solidFill>
              <a:srgbClr val="ED7D3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932049" y="8258160"/>
            <a:ext cx="5910302" cy="2188180"/>
          </a:xfrm>
          <a:prstGeom prst="rect">
            <a:avLst/>
          </a:prstGeom>
          <a:noFill/>
        </p:spPr>
        <p:txBody>
          <a:bodyPr wrap="square" lIns="178198" tIns="89099" rIns="178198" bIns="89099" rtlCol="0">
            <a:spAutoFit/>
          </a:bodyPr>
          <a:lstStyle/>
          <a:p>
            <a:pPr algn="ctr">
              <a:lnSpc>
                <a:spcPct val="150000"/>
              </a:lnSpc>
            </a:pPr>
            <a:r>
              <a:rPr lang="en-US" sz="2900" dirty="0">
                <a:solidFill>
                  <a:schemeClr val="bg1"/>
                </a:solidFill>
                <a:latin typeface="Open Sans" pitchFamily="34" charset="0"/>
                <a:ea typeface="Open Sans" pitchFamily="34" charset="0"/>
                <a:cs typeface="Open Sans" pitchFamily="34" charset="0"/>
              </a:rPr>
              <a:t>Address Line 1,City Name, Country Name, Zip code: 123456</a:t>
            </a:r>
          </a:p>
        </p:txBody>
      </p:sp>
      <p:sp>
        <p:nvSpPr>
          <p:cNvPr id="36" name="TextBox 35"/>
          <p:cNvSpPr txBox="1"/>
          <p:nvPr/>
        </p:nvSpPr>
        <p:spPr>
          <a:xfrm>
            <a:off x="243352" y="8412750"/>
            <a:ext cx="7986248" cy="629124"/>
          </a:xfrm>
          <a:prstGeom prst="rect">
            <a:avLst/>
          </a:prstGeom>
          <a:noFill/>
        </p:spPr>
        <p:txBody>
          <a:bodyPr wrap="square" lIns="178198" tIns="89099" rIns="178198" bIns="89099" rtlCol="0">
            <a:spAutoFit/>
          </a:bodyPr>
          <a:lstStyle/>
          <a:p>
            <a:pPr algn="ctr"/>
            <a:r>
              <a:rPr lang="en-US" sz="2900" dirty="0">
                <a:solidFill>
                  <a:schemeClr val="bg1"/>
                </a:solidFill>
                <a:latin typeface="Open Sans" pitchFamily="34" charset="0"/>
                <a:ea typeface="Open Sans" pitchFamily="34" charset="0"/>
                <a:cs typeface="Open Sans" pitchFamily="34" charset="0"/>
              </a:rPr>
              <a:t>+01 1234-567-789</a:t>
            </a:r>
          </a:p>
        </p:txBody>
      </p:sp>
      <p:sp>
        <p:nvSpPr>
          <p:cNvPr id="37" name="TextBox 36"/>
          <p:cNvSpPr txBox="1"/>
          <p:nvPr/>
        </p:nvSpPr>
        <p:spPr>
          <a:xfrm>
            <a:off x="15509701" y="8377960"/>
            <a:ext cx="7220671" cy="629124"/>
          </a:xfrm>
          <a:prstGeom prst="rect">
            <a:avLst/>
          </a:prstGeom>
          <a:noFill/>
        </p:spPr>
        <p:txBody>
          <a:bodyPr wrap="square" lIns="178198" tIns="89099" rIns="178198" bIns="89099" rtlCol="0">
            <a:spAutoFit/>
          </a:bodyPr>
          <a:lstStyle/>
          <a:p>
            <a:pPr algn="ctr"/>
            <a:r>
              <a:rPr lang="en-US" sz="2900" dirty="0">
                <a:solidFill>
                  <a:schemeClr val="bg1"/>
                </a:solidFill>
                <a:latin typeface="Open Sans" pitchFamily="34" charset="0"/>
                <a:ea typeface="Open Sans" pitchFamily="34" charset="0"/>
                <a:cs typeface="Open Sans" pitchFamily="34" charset="0"/>
              </a:rPr>
              <a:t>Info@sampleText.com</a:t>
            </a:r>
          </a:p>
        </p:txBody>
      </p:sp>
      <p:sp>
        <p:nvSpPr>
          <p:cNvPr id="38" name="TextBox 37"/>
          <p:cNvSpPr txBox="1"/>
          <p:nvPr/>
        </p:nvSpPr>
        <p:spPr>
          <a:xfrm>
            <a:off x="15468600" y="9052555"/>
            <a:ext cx="7302873" cy="629124"/>
          </a:xfrm>
          <a:prstGeom prst="rect">
            <a:avLst/>
          </a:prstGeom>
          <a:noFill/>
        </p:spPr>
        <p:txBody>
          <a:bodyPr wrap="square" lIns="178198" tIns="89099" rIns="178198" bIns="89099" rtlCol="0">
            <a:spAutoFit/>
          </a:bodyPr>
          <a:lstStyle/>
          <a:p>
            <a:pPr algn="ctr"/>
            <a:r>
              <a:rPr lang="en-US" sz="2900" dirty="0">
                <a:solidFill>
                  <a:schemeClr val="bg1"/>
                </a:solidFill>
                <a:latin typeface="Open Sans" pitchFamily="34" charset="0"/>
                <a:ea typeface="Open Sans" pitchFamily="34" charset="0"/>
                <a:cs typeface="Open Sans" pitchFamily="34" charset="0"/>
              </a:rPr>
              <a:t>www.SampleText.com</a:t>
            </a:r>
          </a:p>
        </p:txBody>
      </p:sp>
      <p:sp>
        <p:nvSpPr>
          <p:cNvPr id="42" name="TextBox 41"/>
          <p:cNvSpPr txBox="1"/>
          <p:nvPr/>
        </p:nvSpPr>
        <p:spPr>
          <a:xfrm>
            <a:off x="243352" y="9070258"/>
            <a:ext cx="7986248" cy="629124"/>
          </a:xfrm>
          <a:prstGeom prst="rect">
            <a:avLst/>
          </a:prstGeom>
          <a:noFill/>
        </p:spPr>
        <p:txBody>
          <a:bodyPr wrap="square" lIns="178198" tIns="89099" rIns="178198" bIns="89099" rtlCol="0">
            <a:spAutoFit/>
          </a:bodyPr>
          <a:lstStyle/>
          <a:p>
            <a:pPr algn="ctr"/>
            <a:r>
              <a:rPr lang="en-US" sz="2900" dirty="0">
                <a:solidFill>
                  <a:schemeClr val="bg1"/>
                </a:solidFill>
                <a:latin typeface="Open Sans" pitchFamily="34" charset="0"/>
                <a:ea typeface="Open Sans" pitchFamily="34" charset="0"/>
                <a:cs typeface="Open Sans" pitchFamily="34" charset="0"/>
              </a:rPr>
              <a:t>+01 1234-567-789</a:t>
            </a:r>
          </a:p>
        </p:txBody>
      </p:sp>
      <p:sp>
        <p:nvSpPr>
          <p:cNvPr id="46" name="Freeform 45"/>
          <p:cNvSpPr>
            <a:spLocks/>
          </p:cNvSpPr>
          <p:nvPr/>
        </p:nvSpPr>
        <p:spPr bwMode="auto">
          <a:xfrm>
            <a:off x="3879860" y="7329185"/>
            <a:ext cx="713232" cy="712047"/>
          </a:xfrm>
          <a:custGeom>
            <a:avLst/>
            <a:gdLst>
              <a:gd name="T0" fmla="*/ 2311 w 2316"/>
              <a:gd name="T1" fmla="*/ 1825 h 2312"/>
              <a:gd name="T2" fmla="*/ 2250 w 2316"/>
              <a:gd name="T3" fmla="*/ 1744 h 2312"/>
              <a:gd name="T4" fmla="*/ 1778 w 2316"/>
              <a:gd name="T5" fmla="*/ 1465 h 2312"/>
              <a:gd name="T6" fmla="*/ 1775 w 2316"/>
              <a:gd name="T7" fmla="*/ 1465 h 2312"/>
              <a:gd name="T8" fmla="*/ 1709 w 2316"/>
              <a:gd name="T9" fmla="*/ 1450 h 2312"/>
              <a:gd name="T10" fmla="*/ 1607 w 2316"/>
              <a:gd name="T11" fmla="*/ 1489 h 2312"/>
              <a:gd name="T12" fmla="*/ 1467 w 2316"/>
              <a:gd name="T13" fmla="*/ 1631 h 2312"/>
              <a:gd name="T14" fmla="*/ 1451 w 2316"/>
              <a:gd name="T15" fmla="*/ 1640 h 2312"/>
              <a:gd name="T16" fmla="*/ 1435 w 2316"/>
              <a:gd name="T17" fmla="*/ 1643 h 2312"/>
              <a:gd name="T18" fmla="*/ 1405 w 2316"/>
              <a:gd name="T19" fmla="*/ 1637 h 2312"/>
              <a:gd name="T20" fmla="*/ 1317 w 2316"/>
              <a:gd name="T21" fmla="*/ 1602 h 2312"/>
              <a:gd name="T22" fmla="*/ 1173 w 2316"/>
              <a:gd name="T23" fmla="*/ 1510 h 2312"/>
              <a:gd name="T24" fmla="*/ 978 w 2316"/>
              <a:gd name="T25" fmla="*/ 1335 h 2312"/>
              <a:gd name="T26" fmla="*/ 804 w 2316"/>
              <a:gd name="T27" fmla="*/ 1140 h 2312"/>
              <a:gd name="T28" fmla="*/ 714 w 2316"/>
              <a:gd name="T29" fmla="*/ 997 h 2312"/>
              <a:gd name="T30" fmla="*/ 670 w 2316"/>
              <a:gd name="T31" fmla="*/ 879 h 2312"/>
              <a:gd name="T32" fmla="*/ 673 w 2316"/>
              <a:gd name="T33" fmla="*/ 861 h 2312"/>
              <a:gd name="T34" fmla="*/ 682 w 2316"/>
              <a:gd name="T35" fmla="*/ 845 h 2312"/>
              <a:gd name="T36" fmla="*/ 802 w 2316"/>
              <a:gd name="T37" fmla="*/ 725 h 2312"/>
              <a:gd name="T38" fmla="*/ 843 w 2316"/>
              <a:gd name="T39" fmla="*/ 647 h 2312"/>
              <a:gd name="T40" fmla="*/ 831 w 2316"/>
              <a:gd name="T41" fmla="*/ 561 h 2312"/>
              <a:gd name="T42" fmla="*/ 569 w 2316"/>
              <a:gd name="T43" fmla="*/ 64 h 2312"/>
              <a:gd name="T44" fmla="*/ 528 w 2316"/>
              <a:gd name="T45" fmla="*/ 18 h 2312"/>
              <a:gd name="T46" fmla="*/ 471 w 2316"/>
              <a:gd name="T47" fmla="*/ 0 h 2312"/>
              <a:gd name="T48" fmla="*/ 393 w 2316"/>
              <a:gd name="T49" fmla="*/ 34 h 2312"/>
              <a:gd name="T50" fmla="*/ 68 w 2316"/>
              <a:gd name="T51" fmla="*/ 360 h 2312"/>
              <a:gd name="T52" fmla="*/ 26 w 2316"/>
              <a:gd name="T53" fmla="*/ 418 h 2312"/>
              <a:gd name="T54" fmla="*/ 4 w 2316"/>
              <a:gd name="T55" fmla="*/ 487 h 2312"/>
              <a:gd name="T56" fmla="*/ 2 w 2316"/>
              <a:gd name="T57" fmla="*/ 536 h 2312"/>
              <a:gd name="T58" fmla="*/ 11 w 2316"/>
              <a:gd name="T59" fmla="*/ 658 h 2312"/>
              <a:gd name="T60" fmla="*/ 58 w 2316"/>
              <a:gd name="T61" fmla="*/ 841 h 2312"/>
              <a:gd name="T62" fmla="*/ 161 w 2316"/>
              <a:gd name="T63" fmla="*/ 1079 h 2312"/>
              <a:gd name="T64" fmla="*/ 342 w 2316"/>
              <a:gd name="T65" fmla="*/ 1364 h 2312"/>
              <a:gd name="T66" fmla="*/ 625 w 2316"/>
              <a:gd name="T67" fmla="*/ 1687 h 2312"/>
              <a:gd name="T68" fmla="*/ 1032 w 2316"/>
              <a:gd name="T69" fmla="*/ 2030 h 2312"/>
              <a:gd name="T70" fmla="*/ 1373 w 2316"/>
              <a:gd name="T71" fmla="*/ 2218 h 2312"/>
              <a:gd name="T72" fmla="*/ 1627 w 2316"/>
              <a:gd name="T73" fmla="*/ 2296 h 2312"/>
              <a:gd name="T74" fmla="*/ 1778 w 2316"/>
              <a:gd name="T75" fmla="*/ 2312 h 2312"/>
              <a:gd name="T76" fmla="*/ 1810 w 2316"/>
              <a:gd name="T77" fmla="*/ 2311 h 2312"/>
              <a:gd name="T78" fmla="*/ 1824 w 2316"/>
              <a:gd name="T79" fmla="*/ 2310 h 2312"/>
              <a:gd name="T80" fmla="*/ 1894 w 2316"/>
              <a:gd name="T81" fmla="*/ 2287 h 2312"/>
              <a:gd name="T82" fmla="*/ 1951 w 2316"/>
              <a:gd name="T83" fmla="*/ 2246 h 2312"/>
              <a:gd name="T84" fmla="*/ 2277 w 2316"/>
              <a:gd name="T85" fmla="*/ 1923 h 2312"/>
              <a:gd name="T86" fmla="*/ 2311 w 2316"/>
              <a:gd name="T87" fmla="*/ 1825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16" h="2312">
                <a:moveTo>
                  <a:pt x="2311" y="1825"/>
                </a:moveTo>
                <a:cubicBezTo>
                  <a:pt x="2305" y="1792"/>
                  <a:pt x="2284" y="1765"/>
                  <a:pt x="2250" y="1744"/>
                </a:cubicBezTo>
                <a:cubicBezTo>
                  <a:pt x="1778" y="1465"/>
                  <a:pt x="1778" y="1465"/>
                  <a:pt x="1778" y="1465"/>
                </a:cubicBezTo>
                <a:cubicBezTo>
                  <a:pt x="1775" y="1465"/>
                  <a:pt x="1775" y="1465"/>
                  <a:pt x="1775" y="1465"/>
                </a:cubicBezTo>
                <a:cubicBezTo>
                  <a:pt x="1759" y="1455"/>
                  <a:pt x="1737" y="1450"/>
                  <a:pt x="1709" y="1450"/>
                </a:cubicBezTo>
                <a:cubicBezTo>
                  <a:pt x="1670" y="1450"/>
                  <a:pt x="1636" y="1463"/>
                  <a:pt x="1607" y="1489"/>
                </a:cubicBezTo>
                <a:cubicBezTo>
                  <a:pt x="1467" y="1631"/>
                  <a:pt x="1467" y="1631"/>
                  <a:pt x="1467" y="1631"/>
                </a:cubicBezTo>
                <a:cubicBezTo>
                  <a:pt x="1464" y="1634"/>
                  <a:pt x="1459" y="1637"/>
                  <a:pt x="1451" y="1640"/>
                </a:cubicBezTo>
                <a:cubicBezTo>
                  <a:pt x="1444" y="1642"/>
                  <a:pt x="1439" y="1643"/>
                  <a:pt x="1435" y="1643"/>
                </a:cubicBezTo>
                <a:cubicBezTo>
                  <a:pt x="1405" y="1637"/>
                  <a:pt x="1405" y="1637"/>
                  <a:pt x="1405" y="1637"/>
                </a:cubicBezTo>
                <a:cubicBezTo>
                  <a:pt x="1384" y="1633"/>
                  <a:pt x="1355" y="1621"/>
                  <a:pt x="1317" y="1602"/>
                </a:cubicBezTo>
                <a:cubicBezTo>
                  <a:pt x="1278" y="1582"/>
                  <a:pt x="1231" y="1552"/>
                  <a:pt x="1173" y="1510"/>
                </a:cubicBezTo>
                <a:cubicBezTo>
                  <a:pt x="1116" y="1468"/>
                  <a:pt x="1051" y="1410"/>
                  <a:pt x="978" y="1335"/>
                </a:cubicBezTo>
                <a:cubicBezTo>
                  <a:pt x="903" y="1261"/>
                  <a:pt x="845" y="1196"/>
                  <a:pt x="804" y="1140"/>
                </a:cubicBezTo>
                <a:cubicBezTo>
                  <a:pt x="763" y="1084"/>
                  <a:pt x="733" y="1036"/>
                  <a:pt x="714" y="997"/>
                </a:cubicBezTo>
                <a:cubicBezTo>
                  <a:pt x="691" y="953"/>
                  <a:pt x="676" y="914"/>
                  <a:pt x="670" y="879"/>
                </a:cubicBezTo>
                <a:cubicBezTo>
                  <a:pt x="670" y="874"/>
                  <a:pt x="671" y="868"/>
                  <a:pt x="673" y="861"/>
                </a:cubicBezTo>
                <a:cubicBezTo>
                  <a:pt x="676" y="854"/>
                  <a:pt x="678" y="848"/>
                  <a:pt x="682" y="845"/>
                </a:cubicBezTo>
                <a:cubicBezTo>
                  <a:pt x="802" y="725"/>
                  <a:pt x="802" y="725"/>
                  <a:pt x="802" y="725"/>
                </a:cubicBezTo>
                <a:cubicBezTo>
                  <a:pt x="823" y="704"/>
                  <a:pt x="837" y="678"/>
                  <a:pt x="843" y="647"/>
                </a:cubicBezTo>
                <a:cubicBezTo>
                  <a:pt x="850" y="616"/>
                  <a:pt x="846" y="587"/>
                  <a:pt x="831" y="561"/>
                </a:cubicBezTo>
                <a:cubicBezTo>
                  <a:pt x="569" y="64"/>
                  <a:pt x="569" y="64"/>
                  <a:pt x="569" y="64"/>
                </a:cubicBezTo>
                <a:cubicBezTo>
                  <a:pt x="558" y="46"/>
                  <a:pt x="544" y="31"/>
                  <a:pt x="528" y="18"/>
                </a:cubicBezTo>
                <a:cubicBezTo>
                  <a:pt x="511" y="6"/>
                  <a:pt x="493" y="0"/>
                  <a:pt x="471" y="0"/>
                </a:cubicBezTo>
                <a:cubicBezTo>
                  <a:pt x="442" y="0"/>
                  <a:pt x="416" y="11"/>
                  <a:pt x="393" y="34"/>
                </a:cubicBezTo>
                <a:cubicBezTo>
                  <a:pt x="68" y="360"/>
                  <a:pt x="68" y="360"/>
                  <a:pt x="68" y="360"/>
                </a:cubicBezTo>
                <a:cubicBezTo>
                  <a:pt x="51" y="375"/>
                  <a:pt x="38" y="394"/>
                  <a:pt x="26" y="418"/>
                </a:cubicBezTo>
                <a:cubicBezTo>
                  <a:pt x="15" y="441"/>
                  <a:pt x="7" y="465"/>
                  <a:pt x="4" y="487"/>
                </a:cubicBezTo>
                <a:cubicBezTo>
                  <a:pt x="4" y="491"/>
                  <a:pt x="3" y="507"/>
                  <a:pt x="2" y="536"/>
                </a:cubicBezTo>
                <a:cubicBezTo>
                  <a:pt x="0" y="566"/>
                  <a:pt x="3" y="606"/>
                  <a:pt x="11" y="658"/>
                </a:cubicBezTo>
                <a:cubicBezTo>
                  <a:pt x="20" y="709"/>
                  <a:pt x="35" y="770"/>
                  <a:pt x="58" y="841"/>
                </a:cubicBezTo>
                <a:cubicBezTo>
                  <a:pt x="81" y="912"/>
                  <a:pt x="115" y="991"/>
                  <a:pt x="161" y="1079"/>
                </a:cubicBezTo>
                <a:cubicBezTo>
                  <a:pt x="206" y="1166"/>
                  <a:pt x="267" y="1261"/>
                  <a:pt x="342" y="1364"/>
                </a:cubicBezTo>
                <a:cubicBezTo>
                  <a:pt x="417" y="1467"/>
                  <a:pt x="511" y="1575"/>
                  <a:pt x="625" y="1687"/>
                </a:cubicBezTo>
                <a:cubicBezTo>
                  <a:pt x="769" y="1833"/>
                  <a:pt x="904" y="1947"/>
                  <a:pt x="1032" y="2030"/>
                </a:cubicBezTo>
                <a:cubicBezTo>
                  <a:pt x="1159" y="2114"/>
                  <a:pt x="1273" y="2176"/>
                  <a:pt x="1373" y="2218"/>
                </a:cubicBezTo>
                <a:cubicBezTo>
                  <a:pt x="1473" y="2259"/>
                  <a:pt x="1558" y="2285"/>
                  <a:pt x="1627" y="2296"/>
                </a:cubicBezTo>
                <a:cubicBezTo>
                  <a:pt x="1697" y="2307"/>
                  <a:pt x="1747" y="2312"/>
                  <a:pt x="1778" y="2312"/>
                </a:cubicBezTo>
                <a:cubicBezTo>
                  <a:pt x="1791" y="2312"/>
                  <a:pt x="1801" y="2312"/>
                  <a:pt x="1810" y="2311"/>
                </a:cubicBezTo>
                <a:cubicBezTo>
                  <a:pt x="1818" y="2310"/>
                  <a:pt x="1823" y="2310"/>
                  <a:pt x="1824" y="2310"/>
                </a:cubicBezTo>
                <a:cubicBezTo>
                  <a:pt x="1847" y="2306"/>
                  <a:pt x="1870" y="2299"/>
                  <a:pt x="1894" y="2287"/>
                </a:cubicBezTo>
                <a:cubicBezTo>
                  <a:pt x="1918" y="2276"/>
                  <a:pt x="1937" y="2262"/>
                  <a:pt x="1951" y="2246"/>
                </a:cubicBezTo>
                <a:cubicBezTo>
                  <a:pt x="2277" y="1923"/>
                  <a:pt x="2277" y="1923"/>
                  <a:pt x="2277" y="1923"/>
                </a:cubicBezTo>
                <a:cubicBezTo>
                  <a:pt x="2305" y="1895"/>
                  <a:pt x="2316" y="1862"/>
                  <a:pt x="2311" y="1825"/>
                </a:cubicBezTo>
                <a:close/>
              </a:path>
            </a:pathLst>
          </a:custGeom>
          <a:solidFill>
            <a:srgbClr val="FF6908"/>
          </a:solidFill>
          <a:ln w="9525">
            <a:solidFill>
              <a:srgbClr val="FF6908"/>
            </a:solidFill>
            <a:round/>
            <a:headEnd/>
            <a:tailEnd/>
          </a:ln>
          <a:extLst/>
        </p:spPr>
        <p:txBody>
          <a:bodyPr rot="0" vert="horz" wrap="square" lIns="178198" tIns="89099" rIns="178198" bIns="89099" anchor="t" anchorCtr="0" upright="1">
            <a:noAutofit/>
          </a:bodyPr>
          <a:lstStyle/>
          <a:p>
            <a:endParaRPr lang="en-US"/>
          </a:p>
        </p:txBody>
      </p:sp>
      <p:sp>
        <p:nvSpPr>
          <p:cNvPr id="47" name="Freeform 46"/>
          <p:cNvSpPr>
            <a:spLocks noEditPoints="1"/>
          </p:cNvSpPr>
          <p:nvPr/>
        </p:nvSpPr>
        <p:spPr bwMode="auto">
          <a:xfrm>
            <a:off x="18763420" y="7329185"/>
            <a:ext cx="713232" cy="712047"/>
          </a:xfrm>
          <a:custGeom>
            <a:avLst/>
            <a:gdLst>
              <a:gd name="T0" fmla="*/ 201 w 232"/>
              <a:gd name="T1" fmla="*/ 37 h 232"/>
              <a:gd name="T2" fmla="*/ 120 w 232"/>
              <a:gd name="T3" fmla="*/ 0 h 232"/>
              <a:gd name="T4" fmla="*/ 118 w 232"/>
              <a:gd name="T5" fmla="*/ 0 h 232"/>
              <a:gd name="T6" fmla="*/ 114 w 232"/>
              <a:gd name="T7" fmla="*/ 0 h 232"/>
              <a:gd name="T8" fmla="*/ 112 w 232"/>
              <a:gd name="T9" fmla="*/ 0 h 232"/>
              <a:gd name="T10" fmla="*/ 31 w 232"/>
              <a:gd name="T11" fmla="*/ 37 h 232"/>
              <a:gd name="T12" fmla="*/ 0 w 232"/>
              <a:gd name="T13" fmla="*/ 116 h 232"/>
              <a:gd name="T14" fmla="*/ 29 w 232"/>
              <a:gd name="T15" fmla="*/ 193 h 232"/>
              <a:gd name="T16" fmla="*/ 112 w 232"/>
              <a:gd name="T17" fmla="*/ 232 h 232"/>
              <a:gd name="T18" fmla="*/ 114 w 232"/>
              <a:gd name="T19" fmla="*/ 232 h 232"/>
              <a:gd name="T20" fmla="*/ 118 w 232"/>
              <a:gd name="T21" fmla="*/ 232 h 232"/>
              <a:gd name="T22" fmla="*/ 120 w 232"/>
              <a:gd name="T23" fmla="*/ 232 h 232"/>
              <a:gd name="T24" fmla="*/ 203 w 232"/>
              <a:gd name="T25" fmla="*/ 193 h 232"/>
              <a:gd name="T26" fmla="*/ 232 w 232"/>
              <a:gd name="T27" fmla="*/ 116 h 232"/>
              <a:gd name="T28" fmla="*/ 102 w 232"/>
              <a:gd name="T29" fmla="*/ 9 h 232"/>
              <a:gd name="T30" fmla="*/ 41 w 232"/>
              <a:gd name="T31" fmla="*/ 38 h 232"/>
              <a:gd name="T32" fmla="*/ 36 w 232"/>
              <a:gd name="T33" fmla="*/ 44 h 232"/>
              <a:gd name="T34" fmla="*/ 56 w 232"/>
              <a:gd name="T35" fmla="*/ 112 h 232"/>
              <a:gd name="T36" fmla="*/ 36 w 232"/>
              <a:gd name="T37" fmla="*/ 44 h 232"/>
              <a:gd name="T38" fmla="*/ 8 w 232"/>
              <a:gd name="T39" fmla="*/ 120 h 232"/>
              <a:gd name="T40" fmla="*/ 66 w 232"/>
              <a:gd name="T41" fmla="*/ 169 h 232"/>
              <a:gd name="T42" fmla="*/ 39 w 232"/>
              <a:gd name="T43" fmla="*/ 191 h 232"/>
              <a:gd name="T44" fmla="*/ 102 w 232"/>
              <a:gd name="T45" fmla="*/ 223 h 232"/>
              <a:gd name="T46" fmla="*/ 112 w 232"/>
              <a:gd name="T47" fmla="*/ 221 h 232"/>
              <a:gd name="T48" fmla="*/ 112 w 232"/>
              <a:gd name="T49" fmla="*/ 168 h 232"/>
              <a:gd name="T50" fmla="*/ 112 w 232"/>
              <a:gd name="T51" fmla="*/ 160 h 232"/>
              <a:gd name="T52" fmla="*/ 64 w 232"/>
              <a:gd name="T53" fmla="*/ 120 h 232"/>
              <a:gd name="T54" fmla="*/ 112 w 232"/>
              <a:gd name="T55" fmla="*/ 160 h 232"/>
              <a:gd name="T56" fmla="*/ 64 w 232"/>
              <a:gd name="T57" fmla="*/ 112 h 232"/>
              <a:gd name="T58" fmla="*/ 112 w 232"/>
              <a:gd name="T59" fmla="*/ 68 h 232"/>
              <a:gd name="T60" fmla="*/ 112 w 232"/>
              <a:gd name="T61" fmla="*/ 60 h 232"/>
              <a:gd name="T62" fmla="*/ 112 w 232"/>
              <a:gd name="T63" fmla="*/ 11 h 232"/>
              <a:gd name="T64" fmla="*/ 224 w 232"/>
              <a:gd name="T65" fmla="*/ 112 h 232"/>
              <a:gd name="T66" fmla="*/ 165 w 232"/>
              <a:gd name="T67" fmla="*/ 60 h 232"/>
              <a:gd name="T68" fmla="*/ 224 w 232"/>
              <a:gd name="T69" fmla="*/ 112 h 232"/>
              <a:gd name="T70" fmla="*/ 162 w 232"/>
              <a:gd name="T71" fmla="*/ 52 h 232"/>
              <a:gd name="T72" fmla="*/ 191 w 232"/>
              <a:gd name="T73" fmla="*/ 38 h 232"/>
              <a:gd name="T74" fmla="*/ 154 w 232"/>
              <a:gd name="T75" fmla="*/ 55 h 232"/>
              <a:gd name="T76" fmla="*/ 120 w 232"/>
              <a:gd name="T77" fmla="*/ 11 h 232"/>
              <a:gd name="T78" fmla="*/ 157 w 232"/>
              <a:gd name="T79" fmla="*/ 62 h 232"/>
              <a:gd name="T80" fmla="*/ 120 w 232"/>
              <a:gd name="T81" fmla="*/ 112 h 232"/>
              <a:gd name="T82" fmla="*/ 120 w 232"/>
              <a:gd name="T83" fmla="*/ 120 h 232"/>
              <a:gd name="T84" fmla="*/ 159 w 232"/>
              <a:gd name="T85" fmla="*/ 166 h 232"/>
              <a:gd name="T86" fmla="*/ 120 w 232"/>
              <a:gd name="T87" fmla="*/ 120 h 232"/>
              <a:gd name="T88" fmla="*/ 120 w 232"/>
              <a:gd name="T89" fmla="*/ 168 h 232"/>
              <a:gd name="T90" fmla="*/ 120 w 232"/>
              <a:gd name="T91" fmla="*/ 221 h 232"/>
              <a:gd name="T92" fmla="*/ 163 w 232"/>
              <a:gd name="T93" fmla="*/ 176 h 232"/>
              <a:gd name="T94" fmla="*/ 130 w 232"/>
              <a:gd name="T95" fmla="*/ 223 h 232"/>
              <a:gd name="T96" fmla="*/ 166 w 232"/>
              <a:gd name="T97" fmla="*/ 169 h 232"/>
              <a:gd name="T98" fmla="*/ 224 w 232"/>
              <a:gd name="T99" fmla="*/ 1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232">
                <a:moveTo>
                  <a:pt x="201" y="37"/>
                </a:moveTo>
                <a:cubicBezTo>
                  <a:pt x="201" y="37"/>
                  <a:pt x="201" y="37"/>
                  <a:pt x="201" y="37"/>
                </a:cubicBezTo>
                <a:cubicBezTo>
                  <a:pt x="200" y="37"/>
                  <a:pt x="200" y="37"/>
                  <a:pt x="200" y="37"/>
                </a:cubicBezTo>
                <a:cubicBezTo>
                  <a:pt x="180" y="15"/>
                  <a:pt x="152" y="1"/>
                  <a:pt x="120" y="0"/>
                </a:cubicBezTo>
                <a:cubicBezTo>
                  <a:pt x="120" y="0"/>
                  <a:pt x="120" y="0"/>
                  <a:pt x="120" y="0"/>
                </a:cubicBezTo>
                <a:cubicBezTo>
                  <a:pt x="118" y="0"/>
                  <a:pt x="118" y="0"/>
                  <a:pt x="118" y="0"/>
                </a:cubicBezTo>
                <a:cubicBezTo>
                  <a:pt x="117" y="0"/>
                  <a:pt x="117" y="0"/>
                  <a:pt x="116" y="0"/>
                </a:cubicBezTo>
                <a:cubicBezTo>
                  <a:pt x="115" y="0"/>
                  <a:pt x="115" y="0"/>
                  <a:pt x="114" y="0"/>
                </a:cubicBezTo>
                <a:cubicBezTo>
                  <a:pt x="112" y="0"/>
                  <a:pt x="112" y="0"/>
                  <a:pt x="112" y="0"/>
                </a:cubicBezTo>
                <a:cubicBezTo>
                  <a:pt x="112" y="0"/>
                  <a:pt x="112" y="0"/>
                  <a:pt x="112" y="0"/>
                </a:cubicBezTo>
                <a:cubicBezTo>
                  <a:pt x="80" y="1"/>
                  <a:pt x="52" y="15"/>
                  <a:pt x="32" y="37"/>
                </a:cubicBezTo>
                <a:cubicBezTo>
                  <a:pt x="32" y="37"/>
                  <a:pt x="32" y="37"/>
                  <a:pt x="31" y="37"/>
                </a:cubicBezTo>
                <a:cubicBezTo>
                  <a:pt x="31" y="37"/>
                  <a:pt x="31" y="37"/>
                  <a:pt x="31" y="37"/>
                </a:cubicBezTo>
                <a:cubicBezTo>
                  <a:pt x="12" y="57"/>
                  <a:pt x="0" y="85"/>
                  <a:pt x="0" y="116"/>
                </a:cubicBezTo>
                <a:cubicBezTo>
                  <a:pt x="0" y="145"/>
                  <a:pt x="11" y="172"/>
                  <a:pt x="29" y="193"/>
                </a:cubicBezTo>
                <a:cubicBezTo>
                  <a:pt x="29" y="193"/>
                  <a:pt x="29" y="193"/>
                  <a:pt x="29" y="193"/>
                </a:cubicBezTo>
                <a:cubicBezTo>
                  <a:pt x="29" y="193"/>
                  <a:pt x="29" y="193"/>
                  <a:pt x="30" y="193"/>
                </a:cubicBezTo>
                <a:cubicBezTo>
                  <a:pt x="50" y="216"/>
                  <a:pt x="79" y="231"/>
                  <a:pt x="112" y="232"/>
                </a:cubicBezTo>
                <a:cubicBezTo>
                  <a:pt x="112" y="232"/>
                  <a:pt x="112" y="232"/>
                  <a:pt x="112" y="232"/>
                </a:cubicBezTo>
                <a:cubicBezTo>
                  <a:pt x="114" y="232"/>
                  <a:pt x="114" y="232"/>
                  <a:pt x="114" y="232"/>
                </a:cubicBezTo>
                <a:cubicBezTo>
                  <a:pt x="115" y="232"/>
                  <a:pt x="115" y="232"/>
                  <a:pt x="116" y="232"/>
                </a:cubicBezTo>
                <a:cubicBezTo>
                  <a:pt x="117" y="232"/>
                  <a:pt x="117" y="232"/>
                  <a:pt x="118" y="232"/>
                </a:cubicBezTo>
                <a:cubicBezTo>
                  <a:pt x="120" y="232"/>
                  <a:pt x="120" y="232"/>
                  <a:pt x="120" y="232"/>
                </a:cubicBezTo>
                <a:cubicBezTo>
                  <a:pt x="120" y="232"/>
                  <a:pt x="120" y="232"/>
                  <a:pt x="120" y="232"/>
                </a:cubicBezTo>
                <a:cubicBezTo>
                  <a:pt x="153" y="231"/>
                  <a:pt x="182" y="216"/>
                  <a:pt x="203" y="193"/>
                </a:cubicBezTo>
                <a:cubicBezTo>
                  <a:pt x="203" y="193"/>
                  <a:pt x="203" y="193"/>
                  <a:pt x="203" y="193"/>
                </a:cubicBezTo>
                <a:cubicBezTo>
                  <a:pt x="203" y="193"/>
                  <a:pt x="203" y="193"/>
                  <a:pt x="203" y="193"/>
                </a:cubicBezTo>
                <a:cubicBezTo>
                  <a:pt x="221" y="172"/>
                  <a:pt x="232" y="145"/>
                  <a:pt x="232" y="116"/>
                </a:cubicBezTo>
                <a:cubicBezTo>
                  <a:pt x="232" y="85"/>
                  <a:pt x="220" y="57"/>
                  <a:pt x="201" y="37"/>
                </a:cubicBezTo>
                <a:close/>
                <a:moveTo>
                  <a:pt x="102" y="9"/>
                </a:moveTo>
                <a:cubicBezTo>
                  <a:pt x="89" y="22"/>
                  <a:pt x="78" y="36"/>
                  <a:pt x="70" y="52"/>
                </a:cubicBezTo>
                <a:cubicBezTo>
                  <a:pt x="60" y="49"/>
                  <a:pt x="50" y="44"/>
                  <a:pt x="41" y="38"/>
                </a:cubicBezTo>
                <a:cubicBezTo>
                  <a:pt x="57" y="23"/>
                  <a:pt x="78" y="12"/>
                  <a:pt x="102" y="9"/>
                </a:cubicBezTo>
                <a:close/>
                <a:moveTo>
                  <a:pt x="36" y="44"/>
                </a:moveTo>
                <a:cubicBezTo>
                  <a:pt x="45" y="51"/>
                  <a:pt x="56" y="56"/>
                  <a:pt x="67" y="60"/>
                </a:cubicBezTo>
                <a:cubicBezTo>
                  <a:pt x="60" y="76"/>
                  <a:pt x="57" y="94"/>
                  <a:pt x="56" y="112"/>
                </a:cubicBezTo>
                <a:cubicBezTo>
                  <a:pt x="8" y="112"/>
                  <a:pt x="8" y="112"/>
                  <a:pt x="8" y="112"/>
                </a:cubicBezTo>
                <a:cubicBezTo>
                  <a:pt x="9" y="86"/>
                  <a:pt x="19" y="62"/>
                  <a:pt x="36" y="44"/>
                </a:cubicBezTo>
                <a:close/>
                <a:moveTo>
                  <a:pt x="33" y="185"/>
                </a:moveTo>
                <a:cubicBezTo>
                  <a:pt x="18" y="168"/>
                  <a:pt x="9" y="145"/>
                  <a:pt x="8" y="120"/>
                </a:cubicBezTo>
                <a:cubicBezTo>
                  <a:pt x="56" y="120"/>
                  <a:pt x="56" y="120"/>
                  <a:pt x="56" y="120"/>
                </a:cubicBezTo>
                <a:cubicBezTo>
                  <a:pt x="57" y="137"/>
                  <a:pt x="60" y="153"/>
                  <a:pt x="66" y="169"/>
                </a:cubicBezTo>
                <a:cubicBezTo>
                  <a:pt x="54" y="173"/>
                  <a:pt x="44" y="179"/>
                  <a:pt x="33" y="185"/>
                </a:cubicBezTo>
                <a:close/>
                <a:moveTo>
                  <a:pt x="39" y="191"/>
                </a:moveTo>
                <a:cubicBezTo>
                  <a:pt x="48" y="185"/>
                  <a:pt x="58" y="180"/>
                  <a:pt x="69" y="176"/>
                </a:cubicBezTo>
                <a:cubicBezTo>
                  <a:pt x="77" y="194"/>
                  <a:pt x="88" y="210"/>
                  <a:pt x="102" y="223"/>
                </a:cubicBezTo>
                <a:cubicBezTo>
                  <a:pt x="77" y="220"/>
                  <a:pt x="55" y="208"/>
                  <a:pt x="39" y="191"/>
                </a:cubicBezTo>
                <a:close/>
                <a:moveTo>
                  <a:pt x="112" y="221"/>
                </a:moveTo>
                <a:cubicBezTo>
                  <a:pt x="97" y="208"/>
                  <a:pt x="85" y="192"/>
                  <a:pt x="76" y="174"/>
                </a:cubicBezTo>
                <a:cubicBezTo>
                  <a:pt x="88" y="170"/>
                  <a:pt x="100" y="168"/>
                  <a:pt x="112" y="168"/>
                </a:cubicBezTo>
                <a:lnTo>
                  <a:pt x="112" y="221"/>
                </a:lnTo>
                <a:close/>
                <a:moveTo>
                  <a:pt x="112" y="160"/>
                </a:moveTo>
                <a:cubicBezTo>
                  <a:pt x="99" y="161"/>
                  <a:pt x="86" y="163"/>
                  <a:pt x="73" y="166"/>
                </a:cubicBezTo>
                <a:cubicBezTo>
                  <a:pt x="68" y="152"/>
                  <a:pt x="65" y="136"/>
                  <a:pt x="64" y="120"/>
                </a:cubicBezTo>
                <a:cubicBezTo>
                  <a:pt x="112" y="120"/>
                  <a:pt x="112" y="120"/>
                  <a:pt x="112" y="120"/>
                </a:cubicBezTo>
                <a:lnTo>
                  <a:pt x="112" y="160"/>
                </a:lnTo>
                <a:close/>
                <a:moveTo>
                  <a:pt x="112" y="112"/>
                </a:moveTo>
                <a:cubicBezTo>
                  <a:pt x="64" y="112"/>
                  <a:pt x="64" y="112"/>
                  <a:pt x="64" y="112"/>
                </a:cubicBezTo>
                <a:cubicBezTo>
                  <a:pt x="65" y="95"/>
                  <a:pt x="68" y="78"/>
                  <a:pt x="75" y="62"/>
                </a:cubicBezTo>
                <a:cubicBezTo>
                  <a:pt x="87" y="66"/>
                  <a:pt x="99" y="68"/>
                  <a:pt x="112" y="68"/>
                </a:cubicBezTo>
                <a:lnTo>
                  <a:pt x="112" y="112"/>
                </a:lnTo>
                <a:close/>
                <a:moveTo>
                  <a:pt x="112" y="60"/>
                </a:moveTo>
                <a:cubicBezTo>
                  <a:pt x="100" y="60"/>
                  <a:pt x="89" y="58"/>
                  <a:pt x="78" y="55"/>
                </a:cubicBezTo>
                <a:cubicBezTo>
                  <a:pt x="86" y="38"/>
                  <a:pt x="98" y="23"/>
                  <a:pt x="112" y="11"/>
                </a:cubicBezTo>
                <a:lnTo>
                  <a:pt x="112" y="60"/>
                </a:lnTo>
                <a:close/>
                <a:moveTo>
                  <a:pt x="224" y="112"/>
                </a:moveTo>
                <a:cubicBezTo>
                  <a:pt x="176" y="112"/>
                  <a:pt x="176" y="112"/>
                  <a:pt x="176" y="112"/>
                </a:cubicBezTo>
                <a:cubicBezTo>
                  <a:pt x="175" y="94"/>
                  <a:pt x="172" y="76"/>
                  <a:pt x="165" y="60"/>
                </a:cubicBezTo>
                <a:cubicBezTo>
                  <a:pt x="176" y="56"/>
                  <a:pt x="187" y="51"/>
                  <a:pt x="196" y="44"/>
                </a:cubicBezTo>
                <a:cubicBezTo>
                  <a:pt x="213" y="62"/>
                  <a:pt x="223" y="86"/>
                  <a:pt x="224" y="112"/>
                </a:cubicBezTo>
                <a:close/>
                <a:moveTo>
                  <a:pt x="191" y="38"/>
                </a:moveTo>
                <a:cubicBezTo>
                  <a:pt x="182" y="44"/>
                  <a:pt x="172" y="49"/>
                  <a:pt x="162" y="52"/>
                </a:cubicBezTo>
                <a:cubicBezTo>
                  <a:pt x="154" y="36"/>
                  <a:pt x="143" y="22"/>
                  <a:pt x="130" y="9"/>
                </a:cubicBezTo>
                <a:cubicBezTo>
                  <a:pt x="154" y="12"/>
                  <a:pt x="175" y="23"/>
                  <a:pt x="191" y="38"/>
                </a:cubicBezTo>
                <a:close/>
                <a:moveTo>
                  <a:pt x="120" y="11"/>
                </a:moveTo>
                <a:cubicBezTo>
                  <a:pt x="134" y="23"/>
                  <a:pt x="146" y="38"/>
                  <a:pt x="154" y="55"/>
                </a:cubicBezTo>
                <a:cubicBezTo>
                  <a:pt x="143" y="58"/>
                  <a:pt x="132" y="60"/>
                  <a:pt x="120" y="60"/>
                </a:cubicBezTo>
                <a:lnTo>
                  <a:pt x="120" y="11"/>
                </a:lnTo>
                <a:close/>
                <a:moveTo>
                  <a:pt x="120" y="68"/>
                </a:moveTo>
                <a:cubicBezTo>
                  <a:pt x="133" y="68"/>
                  <a:pt x="145" y="66"/>
                  <a:pt x="157" y="62"/>
                </a:cubicBezTo>
                <a:cubicBezTo>
                  <a:pt x="164" y="78"/>
                  <a:pt x="167" y="95"/>
                  <a:pt x="168" y="112"/>
                </a:cubicBezTo>
                <a:cubicBezTo>
                  <a:pt x="120" y="112"/>
                  <a:pt x="120" y="112"/>
                  <a:pt x="120" y="112"/>
                </a:cubicBezTo>
                <a:lnTo>
                  <a:pt x="120" y="68"/>
                </a:lnTo>
                <a:close/>
                <a:moveTo>
                  <a:pt x="120" y="120"/>
                </a:moveTo>
                <a:cubicBezTo>
                  <a:pt x="168" y="120"/>
                  <a:pt x="168" y="120"/>
                  <a:pt x="168" y="120"/>
                </a:cubicBezTo>
                <a:cubicBezTo>
                  <a:pt x="167" y="136"/>
                  <a:pt x="164" y="152"/>
                  <a:pt x="159" y="166"/>
                </a:cubicBezTo>
                <a:cubicBezTo>
                  <a:pt x="146" y="163"/>
                  <a:pt x="133" y="161"/>
                  <a:pt x="120" y="160"/>
                </a:cubicBezTo>
                <a:lnTo>
                  <a:pt x="120" y="120"/>
                </a:lnTo>
                <a:close/>
                <a:moveTo>
                  <a:pt x="120" y="221"/>
                </a:moveTo>
                <a:cubicBezTo>
                  <a:pt x="120" y="168"/>
                  <a:pt x="120" y="168"/>
                  <a:pt x="120" y="168"/>
                </a:cubicBezTo>
                <a:cubicBezTo>
                  <a:pt x="132" y="168"/>
                  <a:pt x="144" y="170"/>
                  <a:pt x="156" y="174"/>
                </a:cubicBezTo>
                <a:cubicBezTo>
                  <a:pt x="147" y="192"/>
                  <a:pt x="135" y="208"/>
                  <a:pt x="120" y="221"/>
                </a:cubicBezTo>
                <a:close/>
                <a:moveTo>
                  <a:pt x="130" y="223"/>
                </a:moveTo>
                <a:cubicBezTo>
                  <a:pt x="144" y="210"/>
                  <a:pt x="155" y="194"/>
                  <a:pt x="163" y="176"/>
                </a:cubicBezTo>
                <a:cubicBezTo>
                  <a:pt x="174" y="180"/>
                  <a:pt x="184" y="185"/>
                  <a:pt x="193" y="191"/>
                </a:cubicBezTo>
                <a:cubicBezTo>
                  <a:pt x="177" y="208"/>
                  <a:pt x="155" y="220"/>
                  <a:pt x="130" y="223"/>
                </a:cubicBezTo>
                <a:close/>
                <a:moveTo>
                  <a:pt x="199" y="185"/>
                </a:moveTo>
                <a:cubicBezTo>
                  <a:pt x="188" y="179"/>
                  <a:pt x="178" y="173"/>
                  <a:pt x="166" y="169"/>
                </a:cubicBezTo>
                <a:cubicBezTo>
                  <a:pt x="172" y="153"/>
                  <a:pt x="175" y="137"/>
                  <a:pt x="176" y="120"/>
                </a:cubicBezTo>
                <a:cubicBezTo>
                  <a:pt x="224" y="120"/>
                  <a:pt x="224" y="120"/>
                  <a:pt x="224" y="120"/>
                </a:cubicBezTo>
                <a:cubicBezTo>
                  <a:pt x="223" y="145"/>
                  <a:pt x="214" y="168"/>
                  <a:pt x="199" y="185"/>
                </a:cubicBezTo>
                <a:close/>
              </a:path>
            </a:pathLst>
          </a:custGeom>
          <a:solidFill>
            <a:srgbClr val="FF6908"/>
          </a:solidFill>
          <a:ln w="9525">
            <a:solidFill>
              <a:srgbClr val="FF6908"/>
            </a:solidFill>
            <a:round/>
            <a:headEnd/>
            <a:tailEnd/>
          </a:ln>
          <a:extLst/>
        </p:spPr>
        <p:txBody>
          <a:bodyPr rot="0" vert="horz" wrap="square" lIns="178198" tIns="89099" rIns="178198" bIns="89099" anchor="t" anchorCtr="0" upright="1">
            <a:noAutofit/>
          </a:bodyPr>
          <a:lstStyle/>
          <a:p>
            <a:endParaRPr lang="en-US"/>
          </a:p>
        </p:txBody>
      </p:sp>
      <p:sp>
        <p:nvSpPr>
          <p:cNvPr id="48" name="Freeform 47"/>
          <p:cNvSpPr>
            <a:spLocks noEditPoints="1"/>
          </p:cNvSpPr>
          <p:nvPr/>
        </p:nvSpPr>
        <p:spPr bwMode="auto">
          <a:xfrm>
            <a:off x="11530584" y="7340010"/>
            <a:ext cx="713232" cy="712047"/>
          </a:xfrm>
          <a:custGeom>
            <a:avLst/>
            <a:gdLst>
              <a:gd name="T0" fmla="*/ 238 w 240"/>
              <a:gd name="T1" fmla="*/ 28 h 204"/>
              <a:gd name="T2" fmla="*/ 178 w 240"/>
              <a:gd name="T3" fmla="*/ 0 h 204"/>
              <a:gd name="T4" fmla="*/ 178 w 240"/>
              <a:gd name="T5" fmla="*/ 0 h 204"/>
              <a:gd name="T6" fmla="*/ 177 w 240"/>
              <a:gd name="T7" fmla="*/ 0 h 204"/>
              <a:gd name="T8" fmla="*/ 177 w 240"/>
              <a:gd name="T9" fmla="*/ 0 h 204"/>
              <a:gd name="T10" fmla="*/ 176 w 240"/>
              <a:gd name="T11" fmla="*/ 0 h 204"/>
              <a:gd name="T12" fmla="*/ 176 w 240"/>
              <a:gd name="T13" fmla="*/ 0 h 204"/>
              <a:gd name="T14" fmla="*/ 175 w 240"/>
              <a:gd name="T15" fmla="*/ 0 h 204"/>
              <a:gd name="T16" fmla="*/ 175 w 240"/>
              <a:gd name="T17" fmla="*/ 0 h 204"/>
              <a:gd name="T18" fmla="*/ 174 w 240"/>
              <a:gd name="T19" fmla="*/ 0 h 204"/>
              <a:gd name="T20" fmla="*/ 120 w 240"/>
              <a:gd name="T21" fmla="*/ 24 h 204"/>
              <a:gd name="T22" fmla="*/ 66 w 240"/>
              <a:gd name="T23" fmla="*/ 0 h 204"/>
              <a:gd name="T24" fmla="*/ 65 w 240"/>
              <a:gd name="T25" fmla="*/ 0 h 204"/>
              <a:gd name="T26" fmla="*/ 65 w 240"/>
              <a:gd name="T27" fmla="*/ 0 h 204"/>
              <a:gd name="T28" fmla="*/ 65 w 240"/>
              <a:gd name="T29" fmla="*/ 0 h 204"/>
              <a:gd name="T30" fmla="*/ 64 w 240"/>
              <a:gd name="T31" fmla="*/ 0 h 204"/>
              <a:gd name="T32" fmla="*/ 64 w 240"/>
              <a:gd name="T33" fmla="*/ 0 h 204"/>
              <a:gd name="T34" fmla="*/ 63 w 240"/>
              <a:gd name="T35" fmla="*/ 0 h 204"/>
              <a:gd name="T36" fmla="*/ 63 w 240"/>
              <a:gd name="T37" fmla="*/ 0 h 204"/>
              <a:gd name="T38" fmla="*/ 63 w 240"/>
              <a:gd name="T39" fmla="*/ 0 h 204"/>
              <a:gd name="T40" fmla="*/ 3 w 240"/>
              <a:gd name="T41" fmla="*/ 24 h 204"/>
              <a:gd name="T42" fmla="*/ 0 w 240"/>
              <a:gd name="T43" fmla="*/ 28 h 204"/>
              <a:gd name="T44" fmla="*/ 0 w 240"/>
              <a:gd name="T45" fmla="*/ 200 h 204"/>
              <a:gd name="T46" fmla="*/ 2 w 240"/>
              <a:gd name="T47" fmla="*/ 203 h 204"/>
              <a:gd name="T48" fmla="*/ 4 w 240"/>
              <a:gd name="T49" fmla="*/ 204 h 204"/>
              <a:gd name="T50" fmla="*/ 5 w 240"/>
              <a:gd name="T51" fmla="*/ 204 h 204"/>
              <a:gd name="T52" fmla="*/ 64 w 240"/>
              <a:gd name="T53" fmla="*/ 180 h 204"/>
              <a:gd name="T54" fmla="*/ 118 w 240"/>
              <a:gd name="T55" fmla="*/ 204 h 204"/>
              <a:gd name="T56" fmla="*/ 119 w 240"/>
              <a:gd name="T57" fmla="*/ 204 h 204"/>
              <a:gd name="T58" fmla="*/ 120 w 240"/>
              <a:gd name="T59" fmla="*/ 204 h 204"/>
              <a:gd name="T60" fmla="*/ 121 w 240"/>
              <a:gd name="T61" fmla="*/ 204 h 204"/>
              <a:gd name="T62" fmla="*/ 122 w 240"/>
              <a:gd name="T63" fmla="*/ 204 h 204"/>
              <a:gd name="T64" fmla="*/ 176 w 240"/>
              <a:gd name="T65" fmla="*/ 180 h 204"/>
              <a:gd name="T66" fmla="*/ 235 w 240"/>
              <a:gd name="T67" fmla="*/ 204 h 204"/>
              <a:gd name="T68" fmla="*/ 236 w 240"/>
              <a:gd name="T69" fmla="*/ 204 h 204"/>
              <a:gd name="T70" fmla="*/ 238 w 240"/>
              <a:gd name="T71" fmla="*/ 203 h 204"/>
              <a:gd name="T72" fmla="*/ 240 w 240"/>
              <a:gd name="T73" fmla="*/ 200 h 204"/>
              <a:gd name="T74" fmla="*/ 240 w 240"/>
              <a:gd name="T75" fmla="*/ 32 h 204"/>
              <a:gd name="T76" fmla="*/ 238 w 240"/>
              <a:gd name="T77" fmla="*/ 28 h 204"/>
              <a:gd name="T78" fmla="*/ 60 w 240"/>
              <a:gd name="T79" fmla="*/ 173 h 204"/>
              <a:gd name="T80" fmla="*/ 8 w 240"/>
              <a:gd name="T81" fmla="*/ 194 h 204"/>
              <a:gd name="T82" fmla="*/ 8 w 240"/>
              <a:gd name="T83" fmla="*/ 31 h 204"/>
              <a:gd name="T84" fmla="*/ 60 w 240"/>
              <a:gd name="T85" fmla="*/ 10 h 204"/>
              <a:gd name="T86" fmla="*/ 60 w 240"/>
              <a:gd name="T87" fmla="*/ 173 h 204"/>
              <a:gd name="T88" fmla="*/ 116 w 240"/>
              <a:gd name="T89" fmla="*/ 194 h 204"/>
              <a:gd name="T90" fmla="*/ 68 w 240"/>
              <a:gd name="T91" fmla="*/ 173 h 204"/>
              <a:gd name="T92" fmla="*/ 68 w 240"/>
              <a:gd name="T93" fmla="*/ 10 h 204"/>
              <a:gd name="T94" fmla="*/ 116 w 240"/>
              <a:gd name="T95" fmla="*/ 31 h 204"/>
              <a:gd name="T96" fmla="*/ 116 w 240"/>
              <a:gd name="T97" fmla="*/ 194 h 204"/>
              <a:gd name="T98" fmla="*/ 172 w 240"/>
              <a:gd name="T99" fmla="*/ 173 h 204"/>
              <a:gd name="T100" fmla="*/ 124 w 240"/>
              <a:gd name="T101" fmla="*/ 194 h 204"/>
              <a:gd name="T102" fmla="*/ 124 w 240"/>
              <a:gd name="T103" fmla="*/ 31 h 204"/>
              <a:gd name="T104" fmla="*/ 172 w 240"/>
              <a:gd name="T105" fmla="*/ 10 h 204"/>
              <a:gd name="T106" fmla="*/ 172 w 240"/>
              <a:gd name="T107" fmla="*/ 173 h 204"/>
              <a:gd name="T108" fmla="*/ 232 w 240"/>
              <a:gd name="T109" fmla="*/ 194 h 204"/>
              <a:gd name="T110" fmla="*/ 180 w 240"/>
              <a:gd name="T111" fmla="*/ 173 h 204"/>
              <a:gd name="T112" fmla="*/ 180 w 240"/>
              <a:gd name="T113" fmla="*/ 10 h 204"/>
              <a:gd name="T114" fmla="*/ 232 w 240"/>
              <a:gd name="T115" fmla="*/ 35 h 204"/>
              <a:gd name="T116" fmla="*/ 232 w 240"/>
              <a:gd name="T117" fmla="*/ 19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204">
                <a:moveTo>
                  <a:pt x="238" y="28"/>
                </a:moveTo>
                <a:cubicBezTo>
                  <a:pt x="178" y="0"/>
                  <a:pt x="178" y="0"/>
                  <a:pt x="178" y="0"/>
                </a:cubicBezTo>
                <a:cubicBezTo>
                  <a:pt x="178" y="0"/>
                  <a:pt x="178" y="0"/>
                  <a:pt x="178" y="0"/>
                </a:cubicBezTo>
                <a:cubicBezTo>
                  <a:pt x="177" y="0"/>
                  <a:pt x="177" y="0"/>
                  <a:pt x="177" y="0"/>
                </a:cubicBezTo>
                <a:cubicBezTo>
                  <a:pt x="177" y="0"/>
                  <a:pt x="177" y="0"/>
                  <a:pt x="177" y="0"/>
                </a:cubicBezTo>
                <a:cubicBezTo>
                  <a:pt x="176" y="0"/>
                  <a:pt x="176" y="0"/>
                  <a:pt x="176" y="0"/>
                </a:cubicBezTo>
                <a:cubicBezTo>
                  <a:pt x="176" y="0"/>
                  <a:pt x="176" y="0"/>
                  <a:pt x="176" y="0"/>
                </a:cubicBezTo>
                <a:cubicBezTo>
                  <a:pt x="175" y="0"/>
                  <a:pt x="175" y="0"/>
                  <a:pt x="175" y="0"/>
                </a:cubicBezTo>
                <a:cubicBezTo>
                  <a:pt x="175" y="0"/>
                  <a:pt x="175" y="0"/>
                  <a:pt x="175" y="0"/>
                </a:cubicBezTo>
                <a:cubicBezTo>
                  <a:pt x="175" y="0"/>
                  <a:pt x="174" y="0"/>
                  <a:pt x="174" y="0"/>
                </a:cubicBezTo>
                <a:cubicBezTo>
                  <a:pt x="120" y="24"/>
                  <a:pt x="120" y="24"/>
                  <a:pt x="120" y="24"/>
                </a:cubicBezTo>
                <a:cubicBezTo>
                  <a:pt x="66" y="0"/>
                  <a:pt x="66" y="0"/>
                  <a:pt x="66" y="0"/>
                </a:cubicBezTo>
                <a:cubicBezTo>
                  <a:pt x="66" y="0"/>
                  <a:pt x="66" y="0"/>
                  <a:pt x="65" y="0"/>
                </a:cubicBezTo>
                <a:cubicBezTo>
                  <a:pt x="65" y="0"/>
                  <a:pt x="65" y="0"/>
                  <a:pt x="65" y="0"/>
                </a:cubicBezTo>
                <a:cubicBezTo>
                  <a:pt x="65" y="0"/>
                  <a:pt x="65" y="0"/>
                  <a:pt x="65" y="0"/>
                </a:cubicBezTo>
                <a:cubicBezTo>
                  <a:pt x="64" y="0"/>
                  <a:pt x="64" y="0"/>
                  <a:pt x="64" y="0"/>
                </a:cubicBezTo>
                <a:cubicBezTo>
                  <a:pt x="64" y="0"/>
                  <a:pt x="64" y="0"/>
                  <a:pt x="64" y="0"/>
                </a:cubicBezTo>
                <a:cubicBezTo>
                  <a:pt x="63" y="0"/>
                  <a:pt x="63" y="0"/>
                  <a:pt x="63" y="0"/>
                </a:cubicBezTo>
                <a:cubicBezTo>
                  <a:pt x="63" y="0"/>
                  <a:pt x="63" y="0"/>
                  <a:pt x="63" y="0"/>
                </a:cubicBezTo>
                <a:cubicBezTo>
                  <a:pt x="63" y="0"/>
                  <a:pt x="63" y="0"/>
                  <a:pt x="63" y="0"/>
                </a:cubicBezTo>
                <a:cubicBezTo>
                  <a:pt x="3" y="24"/>
                  <a:pt x="3" y="24"/>
                  <a:pt x="3" y="24"/>
                </a:cubicBezTo>
                <a:cubicBezTo>
                  <a:pt x="1" y="25"/>
                  <a:pt x="0" y="26"/>
                  <a:pt x="0" y="28"/>
                </a:cubicBezTo>
                <a:cubicBezTo>
                  <a:pt x="0" y="200"/>
                  <a:pt x="0" y="200"/>
                  <a:pt x="0" y="200"/>
                </a:cubicBezTo>
                <a:cubicBezTo>
                  <a:pt x="0" y="201"/>
                  <a:pt x="1" y="203"/>
                  <a:pt x="2" y="203"/>
                </a:cubicBezTo>
                <a:cubicBezTo>
                  <a:pt x="2" y="204"/>
                  <a:pt x="3" y="204"/>
                  <a:pt x="4" y="204"/>
                </a:cubicBezTo>
                <a:cubicBezTo>
                  <a:pt x="5" y="204"/>
                  <a:pt x="5" y="204"/>
                  <a:pt x="5" y="204"/>
                </a:cubicBezTo>
                <a:cubicBezTo>
                  <a:pt x="64" y="180"/>
                  <a:pt x="64" y="180"/>
                  <a:pt x="64" y="180"/>
                </a:cubicBezTo>
                <a:cubicBezTo>
                  <a:pt x="118" y="204"/>
                  <a:pt x="118" y="204"/>
                  <a:pt x="118" y="204"/>
                </a:cubicBezTo>
                <a:cubicBezTo>
                  <a:pt x="118" y="204"/>
                  <a:pt x="119" y="204"/>
                  <a:pt x="119" y="204"/>
                </a:cubicBezTo>
                <a:cubicBezTo>
                  <a:pt x="119" y="204"/>
                  <a:pt x="120" y="204"/>
                  <a:pt x="120" y="204"/>
                </a:cubicBezTo>
                <a:cubicBezTo>
                  <a:pt x="120" y="204"/>
                  <a:pt x="121" y="204"/>
                  <a:pt x="121" y="204"/>
                </a:cubicBezTo>
                <a:cubicBezTo>
                  <a:pt x="121" y="204"/>
                  <a:pt x="122" y="204"/>
                  <a:pt x="122" y="204"/>
                </a:cubicBezTo>
                <a:cubicBezTo>
                  <a:pt x="176" y="180"/>
                  <a:pt x="176" y="180"/>
                  <a:pt x="176" y="180"/>
                </a:cubicBezTo>
                <a:cubicBezTo>
                  <a:pt x="235" y="204"/>
                  <a:pt x="235" y="204"/>
                  <a:pt x="235" y="204"/>
                </a:cubicBezTo>
                <a:cubicBezTo>
                  <a:pt x="235" y="204"/>
                  <a:pt x="236" y="204"/>
                  <a:pt x="236" y="204"/>
                </a:cubicBezTo>
                <a:cubicBezTo>
                  <a:pt x="237" y="204"/>
                  <a:pt x="238" y="204"/>
                  <a:pt x="238" y="203"/>
                </a:cubicBezTo>
                <a:cubicBezTo>
                  <a:pt x="239" y="203"/>
                  <a:pt x="240" y="201"/>
                  <a:pt x="240" y="200"/>
                </a:cubicBezTo>
                <a:cubicBezTo>
                  <a:pt x="240" y="32"/>
                  <a:pt x="240" y="32"/>
                  <a:pt x="240" y="32"/>
                </a:cubicBezTo>
                <a:cubicBezTo>
                  <a:pt x="240" y="30"/>
                  <a:pt x="239" y="29"/>
                  <a:pt x="238" y="28"/>
                </a:cubicBezTo>
                <a:close/>
                <a:moveTo>
                  <a:pt x="60" y="173"/>
                </a:moveTo>
                <a:cubicBezTo>
                  <a:pt x="8" y="194"/>
                  <a:pt x="8" y="194"/>
                  <a:pt x="8" y="194"/>
                </a:cubicBezTo>
                <a:cubicBezTo>
                  <a:pt x="8" y="31"/>
                  <a:pt x="8" y="31"/>
                  <a:pt x="8" y="31"/>
                </a:cubicBezTo>
                <a:cubicBezTo>
                  <a:pt x="60" y="10"/>
                  <a:pt x="60" y="10"/>
                  <a:pt x="60" y="10"/>
                </a:cubicBezTo>
                <a:lnTo>
                  <a:pt x="60" y="173"/>
                </a:lnTo>
                <a:close/>
                <a:moveTo>
                  <a:pt x="116" y="194"/>
                </a:moveTo>
                <a:cubicBezTo>
                  <a:pt x="68" y="173"/>
                  <a:pt x="68" y="173"/>
                  <a:pt x="68" y="173"/>
                </a:cubicBezTo>
                <a:cubicBezTo>
                  <a:pt x="68" y="10"/>
                  <a:pt x="68" y="10"/>
                  <a:pt x="68" y="10"/>
                </a:cubicBezTo>
                <a:cubicBezTo>
                  <a:pt x="116" y="31"/>
                  <a:pt x="116" y="31"/>
                  <a:pt x="116" y="31"/>
                </a:cubicBezTo>
                <a:lnTo>
                  <a:pt x="116" y="194"/>
                </a:lnTo>
                <a:close/>
                <a:moveTo>
                  <a:pt x="172" y="173"/>
                </a:moveTo>
                <a:cubicBezTo>
                  <a:pt x="124" y="194"/>
                  <a:pt x="124" y="194"/>
                  <a:pt x="124" y="194"/>
                </a:cubicBezTo>
                <a:cubicBezTo>
                  <a:pt x="124" y="31"/>
                  <a:pt x="124" y="31"/>
                  <a:pt x="124" y="31"/>
                </a:cubicBezTo>
                <a:cubicBezTo>
                  <a:pt x="172" y="10"/>
                  <a:pt x="172" y="10"/>
                  <a:pt x="172" y="10"/>
                </a:cubicBezTo>
                <a:lnTo>
                  <a:pt x="172" y="173"/>
                </a:lnTo>
                <a:close/>
                <a:moveTo>
                  <a:pt x="232" y="194"/>
                </a:moveTo>
                <a:cubicBezTo>
                  <a:pt x="180" y="173"/>
                  <a:pt x="180" y="173"/>
                  <a:pt x="180" y="173"/>
                </a:cubicBezTo>
                <a:cubicBezTo>
                  <a:pt x="180" y="10"/>
                  <a:pt x="180" y="10"/>
                  <a:pt x="180" y="10"/>
                </a:cubicBezTo>
                <a:cubicBezTo>
                  <a:pt x="232" y="35"/>
                  <a:pt x="232" y="35"/>
                  <a:pt x="232" y="35"/>
                </a:cubicBezTo>
                <a:lnTo>
                  <a:pt x="232" y="194"/>
                </a:lnTo>
                <a:close/>
              </a:path>
            </a:pathLst>
          </a:custGeom>
          <a:solidFill>
            <a:srgbClr val="FF6908"/>
          </a:solidFill>
          <a:ln w="9525">
            <a:solidFill>
              <a:srgbClr val="FF6908"/>
            </a:solidFill>
            <a:round/>
            <a:headEnd/>
            <a:tailEnd/>
          </a:ln>
          <a:extLst/>
        </p:spPr>
        <p:txBody>
          <a:bodyPr rot="0" vert="horz" wrap="square" lIns="178198" tIns="89099" rIns="178198" bIns="89099" anchor="t" anchorCtr="0" upright="1">
            <a:noAutofit/>
          </a:bodyPr>
          <a:lstStyle/>
          <a:p>
            <a:endParaRPr lang="en-US"/>
          </a:p>
        </p:txBody>
      </p:sp>
      <p:sp>
        <p:nvSpPr>
          <p:cNvPr id="52" name="Rectangle 51"/>
          <p:cNvSpPr/>
          <p:nvPr/>
        </p:nvSpPr>
        <p:spPr>
          <a:xfrm>
            <a:off x="22174200" y="0"/>
            <a:ext cx="1018903" cy="2332037"/>
          </a:xfrm>
          <a:prstGeom prst="rect">
            <a:avLst/>
          </a:prstGeom>
          <a:solidFill>
            <a:srgbClr val="FF6908"/>
          </a:solidFill>
          <a:ln>
            <a:solidFill>
              <a:srgbClr val="FF69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53" name="Hexagon 52"/>
          <p:cNvSpPr/>
          <p:nvPr/>
        </p:nvSpPr>
        <p:spPr>
          <a:xfrm rot="16200000">
            <a:off x="676138" y="12323900"/>
            <a:ext cx="813393" cy="794069"/>
          </a:xfrm>
          <a:prstGeom prst="hexagon">
            <a:avLst/>
          </a:prstGeom>
          <a:solidFill>
            <a:srgbClr val="FF6908"/>
          </a:solidFill>
          <a:ln>
            <a:noFill/>
          </a:ln>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US"/>
          </a:p>
        </p:txBody>
      </p:sp>
      <p:sp>
        <p:nvSpPr>
          <p:cNvPr id="54" name="TextBox 53"/>
          <p:cNvSpPr txBox="1"/>
          <p:nvPr/>
        </p:nvSpPr>
        <p:spPr>
          <a:xfrm>
            <a:off x="690220" y="12451309"/>
            <a:ext cx="789649" cy="539250"/>
          </a:xfrm>
          <a:prstGeom prst="rect">
            <a:avLst/>
          </a:prstGeom>
          <a:noFill/>
        </p:spPr>
        <p:txBody>
          <a:bodyPr wrap="square" lIns="178198" tIns="89099" rIns="178198" bIns="89099" rtlCol="0" anchor="ctr" anchorCtr="0">
            <a:spAutoFit/>
          </a:bodyPr>
          <a:lstStyle/>
          <a:p>
            <a:pPr algn="ctr"/>
            <a:r>
              <a:rPr lang="en-US" sz="2300" b="1" dirty="0" smtClean="0">
                <a:solidFill>
                  <a:schemeClr val="bg1"/>
                </a:solidFill>
                <a:latin typeface="Lato" pitchFamily="34" charset="0"/>
              </a:rPr>
              <a:t>11</a:t>
            </a:r>
            <a:endParaRPr lang="en-US" sz="2300" b="1" dirty="0">
              <a:solidFill>
                <a:schemeClr val="bg1"/>
              </a:solidFill>
              <a:latin typeface="Lato" pitchFamily="34" charset="0"/>
            </a:endParaRPr>
          </a:p>
        </p:txBody>
      </p:sp>
    </p:spTree>
    <p:extLst>
      <p:ext uri="{BB962C8B-B14F-4D97-AF65-F5344CB8AC3E}">
        <p14:creationId xmlns:p14="http://schemas.microsoft.com/office/powerpoint/2010/main" val="75850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p:cTn id="40" dur="500" fill="hold"/>
                                        <p:tgtEl>
                                          <p:spTgt spid="53"/>
                                        </p:tgtEl>
                                        <p:attrNameLst>
                                          <p:attrName>ppt_w</p:attrName>
                                        </p:attrNameLst>
                                      </p:cBhvr>
                                      <p:tavLst>
                                        <p:tav tm="0">
                                          <p:val>
                                            <p:fltVal val="0"/>
                                          </p:val>
                                        </p:tav>
                                        <p:tav tm="100000">
                                          <p:val>
                                            <p:strVal val="#ppt_w"/>
                                          </p:val>
                                        </p:tav>
                                      </p:tavLst>
                                    </p:anim>
                                    <p:anim calcmode="lin" valueType="num">
                                      <p:cBhvr>
                                        <p:cTn id="41" dur="500" fill="hold"/>
                                        <p:tgtEl>
                                          <p:spTgt spid="53"/>
                                        </p:tgtEl>
                                        <p:attrNameLst>
                                          <p:attrName>ppt_h</p:attrName>
                                        </p:attrNameLst>
                                      </p:cBhvr>
                                      <p:tavLst>
                                        <p:tav tm="0">
                                          <p:val>
                                            <p:fltVal val="0"/>
                                          </p:val>
                                        </p:tav>
                                        <p:tav tm="100000">
                                          <p:val>
                                            <p:strVal val="#ppt_h"/>
                                          </p:val>
                                        </p:tav>
                                      </p:tavLst>
                                    </p:anim>
                                    <p:animEffect transition="in" filter="fade">
                                      <p:cBhvr>
                                        <p:cTn id="42" dur="500"/>
                                        <p:tgtEl>
                                          <p:spTgt spid="5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p:cTn id="45" dur="500" fill="hold"/>
                                        <p:tgtEl>
                                          <p:spTgt spid="54"/>
                                        </p:tgtEl>
                                        <p:attrNameLst>
                                          <p:attrName>ppt_w</p:attrName>
                                        </p:attrNameLst>
                                      </p:cBhvr>
                                      <p:tavLst>
                                        <p:tav tm="0">
                                          <p:val>
                                            <p:fltVal val="0"/>
                                          </p:val>
                                        </p:tav>
                                        <p:tav tm="100000">
                                          <p:val>
                                            <p:strVal val="#ppt_w"/>
                                          </p:val>
                                        </p:tav>
                                      </p:tavLst>
                                    </p:anim>
                                    <p:anim calcmode="lin" valueType="num">
                                      <p:cBhvr>
                                        <p:cTn id="46" dur="500" fill="hold"/>
                                        <p:tgtEl>
                                          <p:spTgt spid="54"/>
                                        </p:tgtEl>
                                        <p:attrNameLst>
                                          <p:attrName>ppt_h</p:attrName>
                                        </p:attrNameLst>
                                      </p:cBhvr>
                                      <p:tavLst>
                                        <p:tav tm="0">
                                          <p:val>
                                            <p:fltVal val="0"/>
                                          </p:val>
                                        </p:tav>
                                        <p:tav tm="100000">
                                          <p:val>
                                            <p:strVal val="#ppt_h"/>
                                          </p:val>
                                        </p:tav>
                                      </p:tavLst>
                                    </p:anim>
                                    <p:animEffect transition="in" filter="fade">
                                      <p:cBhvr>
                                        <p:cTn id="4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5" grpId="0"/>
      <p:bldP spid="36" grpId="0"/>
      <p:bldP spid="37" grpId="0"/>
      <p:bldP spid="38" grpId="0"/>
      <p:bldP spid="42" grpId="0"/>
      <p:bldP spid="46" grpId="0" animBg="1"/>
      <p:bldP spid="47" grpId="0" animBg="1"/>
      <p:bldP spid="48" grpId="0" animBg="1"/>
      <p:bldP spid="53" grpId="0" animBg="1"/>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10348989" y="3627437"/>
            <a:ext cx="2548999" cy="2544762"/>
          </a:xfrm>
          <a:prstGeom prst="ellipse">
            <a:avLst/>
          </a:prstGeom>
          <a:noFill/>
          <a:ln w="57150">
            <a:solidFill>
              <a:srgbClr val="FF6908"/>
            </a:solidFill>
          </a:ln>
          <a:effectLst/>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US"/>
          </a:p>
        </p:txBody>
      </p:sp>
      <p:sp>
        <p:nvSpPr>
          <p:cNvPr id="6" name="TextBox 5"/>
          <p:cNvSpPr txBox="1"/>
          <p:nvPr/>
        </p:nvSpPr>
        <p:spPr>
          <a:xfrm>
            <a:off x="6781800" y="6389771"/>
            <a:ext cx="9677400" cy="1657266"/>
          </a:xfrm>
          <a:prstGeom prst="rect">
            <a:avLst/>
          </a:prstGeom>
          <a:noFill/>
        </p:spPr>
        <p:txBody>
          <a:bodyPr wrap="square" lIns="178198" tIns="89099" rIns="178198" bIns="89099" rtlCol="0">
            <a:spAutoFit/>
          </a:bodyPr>
          <a:lstStyle/>
          <a:p>
            <a:pPr algn="ctr"/>
            <a:r>
              <a:rPr lang="en-US" sz="9600" b="1" dirty="0">
                <a:solidFill>
                  <a:srgbClr val="FF6908"/>
                </a:solidFill>
                <a:latin typeface="Roboto" pitchFamily="2" charset="0"/>
                <a:ea typeface="Roboto" pitchFamily="2" charset="0"/>
              </a:rPr>
              <a:t>Thank</a:t>
            </a:r>
            <a:r>
              <a:rPr lang="en-US" sz="9600" b="1" dirty="0">
                <a:solidFill>
                  <a:schemeClr val="accent1"/>
                </a:solidFill>
                <a:latin typeface="Roboto" pitchFamily="2" charset="0"/>
                <a:ea typeface="Roboto" pitchFamily="2" charset="0"/>
              </a:rPr>
              <a:t> </a:t>
            </a:r>
            <a:r>
              <a:rPr lang="en-US" sz="9600" b="1" dirty="0">
                <a:solidFill>
                  <a:schemeClr val="tx1">
                    <a:lumMod val="75000"/>
                    <a:lumOff val="25000"/>
                  </a:schemeClr>
                </a:solidFill>
                <a:latin typeface="Roboto" pitchFamily="2" charset="0"/>
                <a:ea typeface="Roboto" pitchFamily="2" charset="0"/>
              </a:rPr>
              <a:t>You</a:t>
            </a:r>
            <a:endParaRPr lang="en-US" sz="9600" b="1" dirty="0">
              <a:solidFill>
                <a:schemeClr val="tx1">
                  <a:lumMod val="75000"/>
                  <a:lumOff val="25000"/>
                </a:schemeClr>
              </a:solidFill>
              <a:latin typeface="Roboto" pitchFamily="2" charset="0"/>
              <a:ea typeface="Roboto" pitchFamily="2" charset="0"/>
            </a:endParaRPr>
          </a:p>
        </p:txBody>
      </p:sp>
      <p:sp>
        <p:nvSpPr>
          <p:cNvPr id="38" name="Freeform 43"/>
          <p:cNvSpPr>
            <a:spLocks noEditPoints="1"/>
          </p:cNvSpPr>
          <p:nvPr/>
        </p:nvSpPr>
        <p:spPr bwMode="auto">
          <a:xfrm>
            <a:off x="10820863" y="4131608"/>
            <a:ext cx="1605251" cy="1536421"/>
          </a:xfrm>
          <a:custGeom>
            <a:avLst/>
            <a:gdLst>
              <a:gd name="T0" fmla="*/ 190 w 208"/>
              <a:gd name="T1" fmla="*/ 79 h 199"/>
              <a:gd name="T2" fmla="*/ 163 w 208"/>
              <a:gd name="T3" fmla="*/ 79 h 199"/>
              <a:gd name="T4" fmla="*/ 137 w 208"/>
              <a:gd name="T5" fmla="*/ 29 h 199"/>
              <a:gd name="T6" fmla="*/ 99 w 208"/>
              <a:gd name="T7" fmla="*/ 13 h 199"/>
              <a:gd name="T8" fmla="*/ 41 w 208"/>
              <a:gd name="T9" fmla="*/ 87 h 199"/>
              <a:gd name="T10" fmla="*/ 0 w 208"/>
              <a:gd name="T11" fmla="*/ 87 h 199"/>
              <a:gd name="T12" fmla="*/ 44 w 208"/>
              <a:gd name="T13" fmla="*/ 180 h 199"/>
              <a:gd name="T14" fmla="*/ 98 w 208"/>
              <a:gd name="T15" fmla="*/ 199 h 199"/>
              <a:gd name="T16" fmla="*/ 161 w 208"/>
              <a:gd name="T17" fmla="*/ 199 h 199"/>
              <a:gd name="T18" fmla="*/ 176 w 208"/>
              <a:gd name="T19" fmla="*/ 171 h 199"/>
              <a:gd name="T20" fmla="*/ 185 w 208"/>
              <a:gd name="T21" fmla="*/ 143 h 199"/>
              <a:gd name="T22" fmla="*/ 194 w 208"/>
              <a:gd name="T23" fmla="*/ 114 h 199"/>
              <a:gd name="T24" fmla="*/ 190 w 208"/>
              <a:gd name="T25" fmla="*/ 107 h 199"/>
              <a:gd name="T26" fmla="*/ 176 w 208"/>
              <a:gd name="T27" fmla="*/ 107 h 199"/>
              <a:gd name="T28" fmla="*/ 180 w 208"/>
              <a:gd name="T29" fmla="*/ 115 h 199"/>
              <a:gd name="T30" fmla="*/ 180 w 208"/>
              <a:gd name="T31" fmla="*/ 135 h 199"/>
              <a:gd name="T32" fmla="*/ 168 w 208"/>
              <a:gd name="T33" fmla="*/ 135 h 199"/>
              <a:gd name="T34" fmla="*/ 171 w 208"/>
              <a:gd name="T35" fmla="*/ 143 h 199"/>
              <a:gd name="T36" fmla="*/ 171 w 208"/>
              <a:gd name="T37" fmla="*/ 163 h 199"/>
              <a:gd name="T38" fmla="*/ 160 w 208"/>
              <a:gd name="T39" fmla="*/ 163 h 199"/>
              <a:gd name="T40" fmla="*/ 161 w 208"/>
              <a:gd name="T41" fmla="*/ 171 h 199"/>
              <a:gd name="T42" fmla="*/ 161 w 208"/>
              <a:gd name="T43" fmla="*/ 191 h 199"/>
              <a:gd name="T44" fmla="*/ 151 w 208"/>
              <a:gd name="T45" fmla="*/ 191 h 199"/>
              <a:gd name="T46" fmla="*/ 66 w 208"/>
              <a:gd name="T47" fmla="*/ 180 h 199"/>
              <a:gd name="T48" fmla="*/ 8 w 208"/>
              <a:gd name="T49" fmla="*/ 172 h 199"/>
              <a:gd name="T50" fmla="*/ 41 w 208"/>
              <a:gd name="T51" fmla="*/ 95 h 199"/>
              <a:gd name="T52" fmla="*/ 107 w 208"/>
              <a:gd name="T53" fmla="*/ 13 h 199"/>
              <a:gd name="T54" fmla="*/ 129 w 208"/>
              <a:gd name="T55" fmla="*/ 29 h 199"/>
              <a:gd name="T56" fmla="*/ 112 w 208"/>
              <a:gd name="T57" fmla="*/ 87 h 199"/>
              <a:gd name="T58" fmla="*/ 155 w 208"/>
              <a:gd name="T59" fmla="*/ 87 h 199"/>
              <a:gd name="T60" fmla="*/ 161 w 208"/>
              <a:gd name="T61" fmla="*/ 87 h 199"/>
              <a:gd name="T62" fmla="*/ 200 w 208"/>
              <a:gd name="T63" fmla="*/ 9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199">
                <a:moveTo>
                  <a:pt x="208" y="97"/>
                </a:moveTo>
                <a:cubicBezTo>
                  <a:pt x="208" y="87"/>
                  <a:pt x="200" y="79"/>
                  <a:pt x="190" y="79"/>
                </a:cubicBezTo>
                <a:cubicBezTo>
                  <a:pt x="163" y="79"/>
                  <a:pt x="163" y="79"/>
                  <a:pt x="163" y="79"/>
                </a:cubicBezTo>
                <a:cubicBezTo>
                  <a:pt x="163" y="79"/>
                  <a:pt x="163" y="79"/>
                  <a:pt x="163" y="79"/>
                </a:cubicBezTo>
                <a:cubicBezTo>
                  <a:pt x="125" y="79"/>
                  <a:pt x="125" y="79"/>
                  <a:pt x="125" y="79"/>
                </a:cubicBezTo>
                <a:cubicBezTo>
                  <a:pt x="129" y="70"/>
                  <a:pt x="137" y="49"/>
                  <a:pt x="137" y="29"/>
                </a:cubicBezTo>
                <a:cubicBezTo>
                  <a:pt x="137" y="5"/>
                  <a:pt x="125" y="0"/>
                  <a:pt x="115" y="0"/>
                </a:cubicBezTo>
                <a:cubicBezTo>
                  <a:pt x="108" y="0"/>
                  <a:pt x="99" y="4"/>
                  <a:pt x="99" y="13"/>
                </a:cubicBezTo>
                <a:cubicBezTo>
                  <a:pt x="99" y="17"/>
                  <a:pt x="99" y="49"/>
                  <a:pt x="79" y="65"/>
                </a:cubicBezTo>
                <a:cubicBezTo>
                  <a:pt x="58" y="82"/>
                  <a:pt x="52" y="87"/>
                  <a:pt x="41" y="87"/>
                </a:cubicBezTo>
                <a:cubicBezTo>
                  <a:pt x="28" y="87"/>
                  <a:pt x="4" y="87"/>
                  <a:pt x="4" y="87"/>
                </a:cubicBezTo>
                <a:cubicBezTo>
                  <a:pt x="0" y="87"/>
                  <a:pt x="0" y="87"/>
                  <a:pt x="0" y="87"/>
                </a:cubicBezTo>
                <a:cubicBezTo>
                  <a:pt x="0" y="180"/>
                  <a:pt x="0" y="180"/>
                  <a:pt x="0" y="180"/>
                </a:cubicBezTo>
                <a:cubicBezTo>
                  <a:pt x="44" y="180"/>
                  <a:pt x="44" y="180"/>
                  <a:pt x="44" y="180"/>
                </a:cubicBezTo>
                <a:cubicBezTo>
                  <a:pt x="47" y="180"/>
                  <a:pt x="55" y="184"/>
                  <a:pt x="63" y="188"/>
                </a:cubicBezTo>
                <a:cubicBezTo>
                  <a:pt x="75" y="193"/>
                  <a:pt x="89" y="199"/>
                  <a:pt x="98" y="199"/>
                </a:cubicBezTo>
                <a:cubicBezTo>
                  <a:pt x="161" y="199"/>
                  <a:pt x="161" y="199"/>
                  <a:pt x="161" y="199"/>
                </a:cubicBezTo>
                <a:cubicBezTo>
                  <a:pt x="161" y="199"/>
                  <a:pt x="161" y="199"/>
                  <a:pt x="161" y="199"/>
                </a:cubicBezTo>
                <a:cubicBezTo>
                  <a:pt x="172" y="199"/>
                  <a:pt x="180" y="191"/>
                  <a:pt x="180" y="181"/>
                </a:cubicBezTo>
                <a:cubicBezTo>
                  <a:pt x="180" y="177"/>
                  <a:pt x="178" y="174"/>
                  <a:pt x="176" y="171"/>
                </a:cubicBezTo>
                <a:cubicBezTo>
                  <a:pt x="184" y="168"/>
                  <a:pt x="189" y="162"/>
                  <a:pt x="189" y="153"/>
                </a:cubicBezTo>
                <a:cubicBezTo>
                  <a:pt x="189" y="149"/>
                  <a:pt x="188" y="146"/>
                  <a:pt x="185" y="143"/>
                </a:cubicBezTo>
                <a:cubicBezTo>
                  <a:pt x="193" y="140"/>
                  <a:pt x="198" y="133"/>
                  <a:pt x="198" y="125"/>
                </a:cubicBezTo>
                <a:cubicBezTo>
                  <a:pt x="198" y="121"/>
                  <a:pt x="197" y="117"/>
                  <a:pt x="194" y="114"/>
                </a:cubicBezTo>
                <a:cubicBezTo>
                  <a:pt x="202" y="112"/>
                  <a:pt x="208" y="105"/>
                  <a:pt x="208" y="97"/>
                </a:cubicBezTo>
                <a:close/>
                <a:moveTo>
                  <a:pt x="190" y="107"/>
                </a:moveTo>
                <a:cubicBezTo>
                  <a:pt x="180" y="107"/>
                  <a:pt x="180" y="107"/>
                  <a:pt x="180" y="107"/>
                </a:cubicBezTo>
                <a:cubicBezTo>
                  <a:pt x="176" y="107"/>
                  <a:pt x="176" y="107"/>
                  <a:pt x="176" y="107"/>
                </a:cubicBezTo>
                <a:cubicBezTo>
                  <a:pt x="176" y="115"/>
                  <a:pt x="176" y="115"/>
                  <a:pt x="176" y="115"/>
                </a:cubicBezTo>
                <a:cubicBezTo>
                  <a:pt x="180" y="115"/>
                  <a:pt x="180" y="115"/>
                  <a:pt x="180" y="115"/>
                </a:cubicBezTo>
                <a:cubicBezTo>
                  <a:pt x="185" y="115"/>
                  <a:pt x="190" y="119"/>
                  <a:pt x="190" y="125"/>
                </a:cubicBezTo>
                <a:cubicBezTo>
                  <a:pt x="190" y="131"/>
                  <a:pt x="185" y="135"/>
                  <a:pt x="180" y="135"/>
                </a:cubicBezTo>
                <a:cubicBezTo>
                  <a:pt x="171" y="135"/>
                  <a:pt x="171" y="135"/>
                  <a:pt x="171" y="135"/>
                </a:cubicBezTo>
                <a:cubicBezTo>
                  <a:pt x="168" y="135"/>
                  <a:pt x="168" y="135"/>
                  <a:pt x="168" y="135"/>
                </a:cubicBezTo>
                <a:cubicBezTo>
                  <a:pt x="168" y="143"/>
                  <a:pt x="168" y="143"/>
                  <a:pt x="168" y="143"/>
                </a:cubicBezTo>
                <a:cubicBezTo>
                  <a:pt x="171" y="143"/>
                  <a:pt x="171" y="143"/>
                  <a:pt x="171" y="143"/>
                </a:cubicBezTo>
                <a:cubicBezTo>
                  <a:pt x="177" y="143"/>
                  <a:pt x="181" y="148"/>
                  <a:pt x="181" y="153"/>
                </a:cubicBezTo>
                <a:cubicBezTo>
                  <a:pt x="181" y="159"/>
                  <a:pt x="177" y="163"/>
                  <a:pt x="171" y="163"/>
                </a:cubicBezTo>
                <a:cubicBezTo>
                  <a:pt x="161" y="163"/>
                  <a:pt x="161" y="163"/>
                  <a:pt x="161" y="163"/>
                </a:cubicBezTo>
                <a:cubicBezTo>
                  <a:pt x="160" y="163"/>
                  <a:pt x="160" y="163"/>
                  <a:pt x="160" y="163"/>
                </a:cubicBezTo>
                <a:cubicBezTo>
                  <a:pt x="160" y="171"/>
                  <a:pt x="160" y="171"/>
                  <a:pt x="160" y="171"/>
                </a:cubicBezTo>
                <a:cubicBezTo>
                  <a:pt x="161" y="171"/>
                  <a:pt x="161" y="171"/>
                  <a:pt x="161" y="171"/>
                </a:cubicBezTo>
                <a:cubicBezTo>
                  <a:pt x="167" y="171"/>
                  <a:pt x="172" y="176"/>
                  <a:pt x="172" y="181"/>
                </a:cubicBezTo>
                <a:cubicBezTo>
                  <a:pt x="172" y="187"/>
                  <a:pt x="167" y="191"/>
                  <a:pt x="161" y="191"/>
                </a:cubicBezTo>
                <a:cubicBezTo>
                  <a:pt x="151" y="191"/>
                  <a:pt x="151" y="191"/>
                  <a:pt x="151" y="191"/>
                </a:cubicBezTo>
                <a:cubicBezTo>
                  <a:pt x="151" y="191"/>
                  <a:pt x="151" y="191"/>
                  <a:pt x="151" y="191"/>
                </a:cubicBezTo>
                <a:cubicBezTo>
                  <a:pt x="98" y="191"/>
                  <a:pt x="98" y="191"/>
                  <a:pt x="98" y="191"/>
                </a:cubicBezTo>
                <a:cubicBezTo>
                  <a:pt x="91" y="191"/>
                  <a:pt x="77" y="185"/>
                  <a:pt x="66" y="180"/>
                </a:cubicBezTo>
                <a:cubicBezTo>
                  <a:pt x="55" y="175"/>
                  <a:pt x="48" y="172"/>
                  <a:pt x="44" y="172"/>
                </a:cubicBezTo>
                <a:cubicBezTo>
                  <a:pt x="8" y="172"/>
                  <a:pt x="8" y="172"/>
                  <a:pt x="8" y="172"/>
                </a:cubicBezTo>
                <a:cubicBezTo>
                  <a:pt x="8" y="95"/>
                  <a:pt x="8" y="95"/>
                  <a:pt x="8" y="95"/>
                </a:cubicBezTo>
                <a:cubicBezTo>
                  <a:pt x="15" y="95"/>
                  <a:pt x="31" y="95"/>
                  <a:pt x="41" y="95"/>
                </a:cubicBezTo>
                <a:cubicBezTo>
                  <a:pt x="56" y="95"/>
                  <a:pt x="64" y="89"/>
                  <a:pt x="84" y="71"/>
                </a:cubicBezTo>
                <a:cubicBezTo>
                  <a:pt x="106" y="53"/>
                  <a:pt x="107" y="19"/>
                  <a:pt x="107" y="13"/>
                </a:cubicBezTo>
                <a:cubicBezTo>
                  <a:pt x="107" y="10"/>
                  <a:pt x="112" y="8"/>
                  <a:pt x="115" y="8"/>
                </a:cubicBezTo>
                <a:cubicBezTo>
                  <a:pt x="119" y="8"/>
                  <a:pt x="129" y="8"/>
                  <a:pt x="129" y="29"/>
                </a:cubicBezTo>
                <a:cubicBezTo>
                  <a:pt x="129" y="55"/>
                  <a:pt x="115" y="81"/>
                  <a:pt x="115" y="82"/>
                </a:cubicBezTo>
                <a:cubicBezTo>
                  <a:pt x="112" y="87"/>
                  <a:pt x="112" y="87"/>
                  <a:pt x="112" y="87"/>
                </a:cubicBezTo>
                <a:cubicBezTo>
                  <a:pt x="138" y="87"/>
                  <a:pt x="138" y="87"/>
                  <a:pt x="138" y="87"/>
                </a:cubicBezTo>
                <a:cubicBezTo>
                  <a:pt x="155" y="87"/>
                  <a:pt x="155" y="87"/>
                  <a:pt x="155" y="87"/>
                </a:cubicBezTo>
                <a:cubicBezTo>
                  <a:pt x="161" y="87"/>
                  <a:pt x="161" y="87"/>
                  <a:pt x="161" y="87"/>
                </a:cubicBezTo>
                <a:cubicBezTo>
                  <a:pt x="161" y="87"/>
                  <a:pt x="161" y="87"/>
                  <a:pt x="161" y="87"/>
                </a:cubicBezTo>
                <a:cubicBezTo>
                  <a:pt x="190" y="87"/>
                  <a:pt x="190" y="87"/>
                  <a:pt x="190" y="87"/>
                </a:cubicBezTo>
                <a:cubicBezTo>
                  <a:pt x="196" y="87"/>
                  <a:pt x="200" y="91"/>
                  <a:pt x="200" y="97"/>
                </a:cubicBezTo>
                <a:cubicBezTo>
                  <a:pt x="200" y="102"/>
                  <a:pt x="196" y="107"/>
                  <a:pt x="190" y="107"/>
                </a:cubicBezTo>
                <a:close/>
              </a:path>
            </a:pathLst>
          </a:custGeom>
          <a:solidFill>
            <a:srgbClr val="FF6908"/>
          </a:solidFill>
          <a:ln>
            <a:solidFill>
              <a:srgbClr val="FF6908"/>
            </a:solidFill>
          </a:ln>
          <a:extLst/>
        </p:spPr>
        <p:txBody>
          <a:bodyPr vert="horz" wrap="square" lIns="178198" tIns="89099" rIns="178198" bIns="89099" numCol="1" anchor="t" anchorCtr="0" compatLnSpc="1">
            <a:prstTxWarp prst="textNoShape">
              <a:avLst/>
            </a:prstTxWarp>
          </a:bodyPr>
          <a:lstStyle/>
          <a:p>
            <a:endParaRPr lang="en-US">
              <a:latin typeface="Calibri" pitchFamily="34" charset="0"/>
            </a:endParaRPr>
          </a:p>
        </p:txBody>
      </p:sp>
      <p:sp>
        <p:nvSpPr>
          <p:cNvPr id="23" name="TextBox 22"/>
          <p:cNvSpPr txBox="1"/>
          <p:nvPr/>
        </p:nvSpPr>
        <p:spPr>
          <a:xfrm>
            <a:off x="7274174" y="7798913"/>
            <a:ext cx="8692653" cy="549270"/>
          </a:xfrm>
          <a:prstGeom prst="rect">
            <a:avLst/>
          </a:prstGeom>
          <a:noFill/>
        </p:spPr>
        <p:txBody>
          <a:bodyPr wrap="square" lIns="178198" tIns="89099" rIns="178198" bIns="89099" rtlCol="0">
            <a:spAutoFit/>
          </a:bodyPr>
          <a:lstStyle/>
          <a:p>
            <a:pPr algn="ctr"/>
            <a:r>
              <a:rPr lang="en-US" sz="2400" spc="585" dirty="0">
                <a:solidFill>
                  <a:schemeClr val="tx1">
                    <a:lumMod val="75000"/>
                    <a:lumOff val="25000"/>
                  </a:schemeClr>
                </a:solidFill>
                <a:latin typeface="Open Sans" pitchFamily="34" charset="0"/>
                <a:ea typeface="Open Sans" pitchFamily="34" charset="0"/>
                <a:cs typeface="Open Sans" pitchFamily="34" charset="0"/>
              </a:rPr>
              <a:t>Will Meet You Again</a:t>
            </a:r>
          </a:p>
        </p:txBody>
      </p:sp>
      <p:sp>
        <p:nvSpPr>
          <p:cNvPr id="28" name="Rectangle 27"/>
          <p:cNvSpPr/>
          <p:nvPr/>
        </p:nvSpPr>
        <p:spPr>
          <a:xfrm>
            <a:off x="352697" y="0"/>
            <a:ext cx="1018903" cy="2332037"/>
          </a:xfrm>
          <a:prstGeom prst="rect">
            <a:avLst/>
          </a:prstGeom>
          <a:solidFill>
            <a:srgbClr val="FF6908"/>
          </a:solidFill>
          <a:ln>
            <a:solidFill>
              <a:srgbClr val="FF69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Hexagon 28"/>
          <p:cNvSpPr/>
          <p:nvPr/>
        </p:nvSpPr>
        <p:spPr>
          <a:xfrm rot="16200000">
            <a:off x="22176956" y="12323900"/>
            <a:ext cx="813393" cy="794069"/>
          </a:xfrm>
          <a:prstGeom prst="hexagon">
            <a:avLst/>
          </a:prstGeom>
          <a:solidFill>
            <a:srgbClr val="FF6908"/>
          </a:solidFill>
          <a:ln>
            <a:noFill/>
          </a:ln>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US"/>
          </a:p>
        </p:txBody>
      </p:sp>
      <p:sp>
        <p:nvSpPr>
          <p:cNvPr id="30" name="TextBox 29"/>
          <p:cNvSpPr txBox="1"/>
          <p:nvPr/>
        </p:nvSpPr>
        <p:spPr>
          <a:xfrm>
            <a:off x="22188828" y="12451309"/>
            <a:ext cx="789649" cy="539250"/>
          </a:xfrm>
          <a:prstGeom prst="rect">
            <a:avLst/>
          </a:prstGeom>
          <a:noFill/>
        </p:spPr>
        <p:txBody>
          <a:bodyPr wrap="square" lIns="178198" tIns="89099" rIns="178198" bIns="89099" rtlCol="0" anchor="ctr" anchorCtr="0">
            <a:spAutoFit/>
          </a:bodyPr>
          <a:lstStyle/>
          <a:p>
            <a:pPr algn="ctr"/>
            <a:r>
              <a:rPr lang="en-US" sz="2300" b="1" smtClean="0">
                <a:solidFill>
                  <a:schemeClr val="bg1"/>
                </a:solidFill>
                <a:latin typeface="Lato" pitchFamily="34" charset="0"/>
              </a:rPr>
              <a:t>12</a:t>
            </a:r>
            <a:endParaRPr lang="en-US" sz="2300" b="1" dirty="0">
              <a:solidFill>
                <a:schemeClr val="bg1"/>
              </a:solidFill>
              <a:latin typeface="Lato" pitchFamily="34" charset="0"/>
            </a:endParaRPr>
          </a:p>
        </p:txBody>
      </p:sp>
    </p:spTree>
    <p:extLst>
      <p:ext uri="{BB962C8B-B14F-4D97-AF65-F5344CB8AC3E}">
        <p14:creationId xmlns:p14="http://schemas.microsoft.com/office/powerpoint/2010/main" val="28962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53" presetClass="entr" presetSubtype="16" fill="hold" grpId="0" nodeType="withEffect">
                                  <p:stCondLst>
                                    <p:cond delay="750"/>
                                  </p:stCondLst>
                                  <p:childTnLst>
                                    <p:set>
                                      <p:cBhvr>
                                        <p:cTn id="9" dur="1" fill="hold">
                                          <p:stCondLst>
                                            <p:cond delay="0"/>
                                          </p:stCondLst>
                                        </p:cTn>
                                        <p:tgtEl>
                                          <p:spTgt spid="38"/>
                                        </p:tgtEl>
                                        <p:attrNameLst>
                                          <p:attrName>style.visibility</p:attrName>
                                        </p:attrNameLst>
                                      </p:cBhvr>
                                      <p:to>
                                        <p:strVal val="visible"/>
                                      </p:to>
                                    </p:set>
                                    <p:anim calcmode="lin" valueType="num">
                                      <p:cBhvr>
                                        <p:cTn id="10" dur="1000" fill="hold"/>
                                        <p:tgtEl>
                                          <p:spTgt spid="38"/>
                                        </p:tgtEl>
                                        <p:attrNameLst>
                                          <p:attrName>ppt_w</p:attrName>
                                        </p:attrNameLst>
                                      </p:cBhvr>
                                      <p:tavLst>
                                        <p:tav tm="0">
                                          <p:val>
                                            <p:fltVal val="0"/>
                                          </p:val>
                                        </p:tav>
                                        <p:tav tm="100000">
                                          <p:val>
                                            <p:strVal val="#ppt_w"/>
                                          </p:val>
                                        </p:tav>
                                      </p:tavLst>
                                    </p:anim>
                                    <p:anim calcmode="lin" valueType="num">
                                      <p:cBhvr>
                                        <p:cTn id="11" dur="1000" fill="hold"/>
                                        <p:tgtEl>
                                          <p:spTgt spid="38"/>
                                        </p:tgtEl>
                                        <p:attrNameLst>
                                          <p:attrName>ppt_h</p:attrName>
                                        </p:attrNameLst>
                                      </p:cBhvr>
                                      <p:tavLst>
                                        <p:tav tm="0">
                                          <p:val>
                                            <p:fltVal val="0"/>
                                          </p:val>
                                        </p:tav>
                                        <p:tav tm="100000">
                                          <p:val>
                                            <p:strVal val="#ppt_h"/>
                                          </p:val>
                                        </p:tav>
                                      </p:tavLst>
                                    </p:anim>
                                    <p:animEffect transition="in" filter="fade">
                                      <p:cBhvr>
                                        <p:cTn id="12" dur="1000"/>
                                        <p:tgtEl>
                                          <p:spTgt spid="3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 grpId="0"/>
      <p:bldP spid="38" grpId="0" animBg="1"/>
      <p:bldP spid="23" grpId="0"/>
      <p:bldP spid="29" grpId="0" animBg="1"/>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12202" y="333286"/>
            <a:ext cx="10066973" cy="1617751"/>
          </a:xfrm>
          <a:prstGeom prst="rect">
            <a:avLst/>
          </a:prstGeom>
          <a:noFill/>
        </p:spPr>
        <p:txBody>
          <a:bodyPr wrap="square" lIns="178198" tIns="89099" rIns="178198" bIns="89099" rtlCol="0">
            <a:spAutoFit/>
          </a:bodyPr>
          <a:lstStyle/>
          <a:p>
            <a:pPr algn="ctr"/>
            <a:r>
              <a:rPr lang="en-GB" sz="9400" b="1" spc="600" dirty="0">
                <a:solidFill>
                  <a:srgbClr val="FF6908"/>
                </a:solidFill>
                <a:latin typeface="Roboto" pitchFamily="2" charset="0"/>
                <a:ea typeface="Roboto" pitchFamily="2" charset="0"/>
                <a:cs typeface="Open Sans" pitchFamily="34" charset="0"/>
              </a:rPr>
              <a:t>OUR</a:t>
            </a:r>
            <a:r>
              <a:rPr lang="en-GB" sz="9400" b="1" spc="600" dirty="0">
                <a:latin typeface="Roboto" pitchFamily="2" charset="0"/>
                <a:ea typeface="Roboto" pitchFamily="2" charset="0"/>
                <a:cs typeface="Open Sans" pitchFamily="34" charset="0"/>
              </a:rPr>
              <a:t> </a:t>
            </a:r>
            <a:r>
              <a:rPr lang="en-GB" sz="9400" b="1" spc="600" dirty="0">
                <a:solidFill>
                  <a:schemeClr val="tx1">
                    <a:lumMod val="75000"/>
                    <a:lumOff val="25000"/>
                  </a:schemeClr>
                </a:solidFill>
                <a:latin typeface="Roboto" pitchFamily="2" charset="0"/>
                <a:ea typeface="Roboto" pitchFamily="2" charset="0"/>
                <a:cs typeface="Open Sans" pitchFamily="34" charset="0"/>
              </a:rPr>
              <a:t>AGENDA</a:t>
            </a:r>
            <a:endParaRPr lang="en-GB" sz="9400" b="1" spc="600" dirty="0">
              <a:solidFill>
                <a:schemeClr val="tx1">
                  <a:lumMod val="75000"/>
                  <a:lumOff val="25000"/>
                </a:schemeClr>
              </a:solidFill>
              <a:latin typeface="Roboto" pitchFamily="2" charset="0"/>
              <a:ea typeface="Roboto" pitchFamily="2" charset="0"/>
              <a:cs typeface="Open Sans" pitchFamily="34" charset="0"/>
            </a:endParaRPr>
          </a:p>
        </p:txBody>
      </p:sp>
      <p:cxnSp>
        <p:nvCxnSpPr>
          <p:cNvPr id="8" name="Straight Connector 7"/>
          <p:cNvCxnSpPr/>
          <p:nvPr/>
        </p:nvCxnSpPr>
        <p:spPr>
          <a:xfrm>
            <a:off x="9982200" y="2332037"/>
            <a:ext cx="2743200" cy="0"/>
          </a:xfrm>
          <a:prstGeom prst="line">
            <a:avLst/>
          </a:prstGeom>
          <a:ln w="28575">
            <a:solidFill>
              <a:srgbClr val="ED7D3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5241" y="3475691"/>
            <a:ext cx="5817977" cy="826269"/>
          </a:xfrm>
          <a:prstGeom prst="rect">
            <a:avLst/>
          </a:prstGeom>
          <a:noFill/>
        </p:spPr>
        <p:txBody>
          <a:bodyPr wrap="square" lIns="178198" tIns="89099" rIns="178198" bIns="89099" rtlCol="0">
            <a:spAutoFit/>
          </a:bodyPr>
          <a:lstStyle/>
          <a:p>
            <a:r>
              <a:rPr lang="en-GB" b="1" dirty="0" smtClean="0">
                <a:solidFill>
                  <a:schemeClr val="tx1">
                    <a:lumMod val="65000"/>
                    <a:lumOff val="35000"/>
                  </a:schemeClr>
                </a:solidFill>
                <a:latin typeface="Roboto" pitchFamily="2" charset="0"/>
                <a:ea typeface="Roboto" pitchFamily="2" charset="0"/>
                <a:cs typeface="Open Sans Semibold" panose="020B0706030804020204" pitchFamily="34" charset="0"/>
              </a:rPr>
              <a:t>1</a:t>
            </a:r>
            <a:r>
              <a:rPr lang="en-GB" b="1" dirty="0" smtClean="0">
                <a:solidFill>
                  <a:srgbClr val="ED7D31"/>
                </a:solidFill>
                <a:latin typeface="Roboto" pitchFamily="2" charset="0"/>
                <a:ea typeface="Roboto" pitchFamily="2" charset="0"/>
                <a:cs typeface="Open Sans Semibold" panose="020B0706030804020204" pitchFamily="34" charset="0"/>
              </a:rPr>
              <a:t>.LOREM</a:t>
            </a:r>
            <a:endParaRPr lang="en-GB" b="1" dirty="0">
              <a:solidFill>
                <a:srgbClr val="ED7D31"/>
              </a:solidFill>
              <a:latin typeface="Roboto" pitchFamily="2" charset="0"/>
              <a:ea typeface="Roboto" pitchFamily="2" charset="0"/>
              <a:cs typeface="Open Sans Semibold" panose="020B0706030804020204" pitchFamily="34" charset="0"/>
            </a:endParaRPr>
          </a:p>
        </p:txBody>
      </p:sp>
      <p:sp>
        <p:nvSpPr>
          <p:cNvPr id="14" name="TextBox 13"/>
          <p:cNvSpPr txBox="1"/>
          <p:nvPr/>
        </p:nvSpPr>
        <p:spPr>
          <a:xfrm>
            <a:off x="8638334" y="3475037"/>
            <a:ext cx="3653815" cy="826269"/>
          </a:xfrm>
          <a:prstGeom prst="rect">
            <a:avLst/>
          </a:prstGeom>
          <a:noFill/>
        </p:spPr>
        <p:txBody>
          <a:bodyPr wrap="square" lIns="178198" tIns="89099" rIns="178198" bIns="89099" rtlCol="0">
            <a:spAutoFit/>
          </a:bodyPr>
          <a:lstStyle/>
          <a:p>
            <a:r>
              <a:rPr lang="en-GB" b="1" dirty="0" smtClean="0">
                <a:solidFill>
                  <a:schemeClr val="tx1">
                    <a:lumMod val="65000"/>
                    <a:lumOff val="35000"/>
                  </a:schemeClr>
                </a:solidFill>
                <a:latin typeface="Roboto" pitchFamily="2" charset="0"/>
                <a:ea typeface="Roboto" pitchFamily="2" charset="0"/>
                <a:cs typeface="Open Sans Semibold" panose="020B0706030804020204" pitchFamily="34" charset="0"/>
              </a:rPr>
              <a:t>2</a:t>
            </a:r>
            <a:r>
              <a:rPr lang="en-GB" b="1" dirty="0" smtClean="0">
                <a:solidFill>
                  <a:srgbClr val="ED7D31"/>
                </a:solidFill>
                <a:latin typeface="Roboto" pitchFamily="2" charset="0"/>
                <a:ea typeface="Roboto" pitchFamily="2" charset="0"/>
                <a:cs typeface="Open Sans Semibold" panose="020B0706030804020204" pitchFamily="34" charset="0"/>
              </a:rPr>
              <a:t>.LOREM</a:t>
            </a:r>
            <a:endParaRPr lang="en-GB" b="1" dirty="0">
              <a:solidFill>
                <a:srgbClr val="ED7D31"/>
              </a:solidFill>
              <a:latin typeface="Roboto" pitchFamily="2" charset="0"/>
              <a:ea typeface="Roboto" pitchFamily="2" charset="0"/>
              <a:cs typeface="Open Sans Semibold" panose="020B0706030804020204" pitchFamily="34" charset="0"/>
            </a:endParaRPr>
          </a:p>
        </p:txBody>
      </p:sp>
      <p:sp>
        <p:nvSpPr>
          <p:cNvPr id="15" name="TextBox 14"/>
          <p:cNvSpPr txBox="1"/>
          <p:nvPr/>
        </p:nvSpPr>
        <p:spPr>
          <a:xfrm>
            <a:off x="16081985" y="3475037"/>
            <a:ext cx="3653815" cy="826269"/>
          </a:xfrm>
          <a:prstGeom prst="rect">
            <a:avLst/>
          </a:prstGeom>
          <a:noFill/>
        </p:spPr>
        <p:txBody>
          <a:bodyPr wrap="square" lIns="178198" tIns="89099" rIns="178198" bIns="89099" rtlCol="0">
            <a:spAutoFit/>
          </a:bodyPr>
          <a:lstStyle/>
          <a:p>
            <a:r>
              <a:rPr lang="en-GB" b="1" dirty="0" smtClean="0">
                <a:solidFill>
                  <a:schemeClr val="tx1">
                    <a:lumMod val="65000"/>
                    <a:lumOff val="35000"/>
                  </a:schemeClr>
                </a:solidFill>
                <a:latin typeface="Roboto" pitchFamily="2" charset="0"/>
                <a:ea typeface="Roboto" pitchFamily="2" charset="0"/>
                <a:cs typeface="Open Sans Semibold" panose="020B0706030804020204" pitchFamily="34" charset="0"/>
              </a:rPr>
              <a:t>3</a:t>
            </a:r>
            <a:r>
              <a:rPr lang="en-GB" b="1" dirty="0" smtClean="0">
                <a:solidFill>
                  <a:srgbClr val="ED7D31"/>
                </a:solidFill>
                <a:latin typeface="Roboto" pitchFamily="2" charset="0"/>
                <a:ea typeface="Roboto" pitchFamily="2" charset="0"/>
                <a:cs typeface="Open Sans Semibold" panose="020B0706030804020204" pitchFamily="34" charset="0"/>
              </a:rPr>
              <a:t>.LOREM</a:t>
            </a:r>
            <a:endParaRPr lang="en-GB" b="1" dirty="0">
              <a:solidFill>
                <a:srgbClr val="ED7D31"/>
              </a:solidFill>
              <a:latin typeface="Roboto" pitchFamily="2" charset="0"/>
              <a:ea typeface="Roboto" pitchFamily="2" charset="0"/>
              <a:cs typeface="Open Sans Semibold" panose="020B0706030804020204" pitchFamily="34" charset="0"/>
            </a:endParaRPr>
          </a:p>
        </p:txBody>
      </p:sp>
      <p:sp>
        <p:nvSpPr>
          <p:cNvPr id="16" name="TextBox 15"/>
          <p:cNvSpPr txBox="1"/>
          <p:nvPr/>
        </p:nvSpPr>
        <p:spPr>
          <a:xfrm>
            <a:off x="16081983" y="7911203"/>
            <a:ext cx="3653815" cy="826269"/>
          </a:xfrm>
          <a:prstGeom prst="rect">
            <a:avLst/>
          </a:prstGeom>
          <a:noFill/>
        </p:spPr>
        <p:txBody>
          <a:bodyPr wrap="square" lIns="178198" tIns="89099" rIns="178198" bIns="89099" rtlCol="0">
            <a:spAutoFit/>
          </a:bodyPr>
          <a:lstStyle/>
          <a:p>
            <a:r>
              <a:rPr lang="en-GB" b="1" dirty="0" smtClean="0">
                <a:solidFill>
                  <a:schemeClr val="tx1">
                    <a:lumMod val="65000"/>
                    <a:lumOff val="35000"/>
                  </a:schemeClr>
                </a:solidFill>
                <a:latin typeface="Roboto" pitchFamily="2" charset="0"/>
                <a:ea typeface="Roboto" pitchFamily="2" charset="0"/>
                <a:cs typeface="Open Sans Semibold" panose="020B0706030804020204" pitchFamily="34" charset="0"/>
              </a:rPr>
              <a:t>6</a:t>
            </a:r>
            <a:r>
              <a:rPr lang="en-GB" b="1" dirty="0" smtClean="0">
                <a:solidFill>
                  <a:srgbClr val="ED7D31"/>
                </a:solidFill>
                <a:latin typeface="Roboto" pitchFamily="2" charset="0"/>
                <a:ea typeface="Roboto" pitchFamily="2" charset="0"/>
                <a:cs typeface="Open Sans Semibold" panose="020B0706030804020204" pitchFamily="34" charset="0"/>
              </a:rPr>
              <a:t>.LOREM</a:t>
            </a:r>
            <a:endParaRPr lang="en-GB" b="1" dirty="0">
              <a:solidFill>
                <a:srgbClr val="ED7D31"/>
              </a:solidFill>
              <a:latin typeface="Roboto" pitchFamily="2" charset="0"/>
              <a:ea typeface="Roboto" pitchFamily="2" charset="0"/>
              <a:cs typeface="Open Sans Semibold" panose="020B0706030804020204" pitchFamily="34" charset="0"/>
            </a:endParaRPr>
          </a:p>
        </p:txBody>
      </p:sp>
      <p:sp>
        <p:nvSpPr>
          <p:cNvPr id="17" name="TextBox 16"/>
          <p:cNvSpPr txBox="1"/>
          <p:nvPr/>
        </p:nvSpPr>
        <p:spPr>
          <a:xfrm>
            <a:off x="8638332" y="7911203"/>
            <a:ext cx="3653815" cy="826269"/>
          </a:xfrm>
          <a:prstGeom prst="rect">
            <a:avLst/>
          </a:prstGeom>
          <a:noFill/>
        </p:spPr>
        <p:txBody>
          <a:bodyPr wrap="square" lIns="178198" tIns="89099" rIns="178198" bIns="89099" rtlCol="0">
            <a:spAutoFit/>
          </a:bodyPr>
          <a:lstStyle/>
          <a:p>
            <a:r>
              <a:rPr lang="en-GB" b="1" dirty="0" smtClean="0">
                <a:solidFill>
                  <a:schemeClr val="tx1">
                    <a:lumMod val="65000"/>
                    <a:lumOff val="35000"/>
                  </a:schemeClr>
                </a:solidFill>
                <a:latin typeface="Roboto" pitchFamily="2" charset="0"/>
                <a:ea typeface="Roboto" pitchFamily="2" charset="0"/>
                <a:cs typeface="Open Sans Semibold" panose="020B0706030804020204" pitchFamily="34" charset="0"/>
              </a:rPr>
              <a:t>5</a:t>
            </a:r>
            <a:r>
              <a:rPr lang="en-GB" b="1" dirty="0" smtClean="0">
                <a:solidFill>
                  <a:srgbClr val="ED7D31"/>
                </a:solidFill>
                <a:latin typeface="Roboto" pitchFamily="2" charset="0"/>
                <a:ea typeface="Roboto" pitchFamily="2" charset="0"/>
                <a:cs typeface="Open Sans Semibold" panose="020B0706030804020204" pitchFamily="34" charset="0"/>
              </a:rPr>
              <a:t>.LOREM</a:t>
            </a:r>
            <a:endParaRPr lang="en-GB" b="1" dirty="0">
              <a:solidFill>
                <a:srgbClr val="ED7D31"/>
              </a:solidFill>
              <a:latin typeface="Roboto" pitchFamily="2" charset="0"/>
              <a:ea typeface="Roboto" pitchFamily="2" charset="0"/>
              <a:cs typeface="Open Sans Semibold" panose="020B0706030804020204" pitchFamily="34" charset="0"/>
            </a:endParaRPr>
          </a:p>
        </p:txBody>
      </p:sp>
      <p:sp>
        <p:nvSpPr>
          <p:cNvPr id="18" name="TextBox 17"/>
          <p:cNvSpPr txBox="1"/>
          <p:nvPr/>
        </p:nvSpPr>
        <p:spPr>
          <a:xfrm>
            <a:off x="785237" y="7911203"/>
            <a:ext cx="3653815" cy="826269"/>
          </a:xfrm>
          <a:prstGeom prst="rect">
            <a:avLst/>
          </a:prstGeom>
          <a:noFill/>
        </p:spPr>
        <p:txBody>
          <a:bodyPr wrap="square" lIns="178198" tIns="89099" rIns="178198" bIns="89099" rtlCol="0">
            <a:spAutoFit/>
          </a:bodyPr>
          <a:lstStyle/>
          <a:p>
            <a:r>
              <a:rPr lang="en-GB" b="1" dirty="0" smtClean="0">
                <a:solidFill>
                  <a:schemeClr val="tx1">
                    <a:lumMod val="65000"/>
                    <a:lumOff val="35000"/>
                  </a:schemeClr>
                </a:solidFill>
                <a:latin typeface="Roboto" pitchFamily="2" charset="0"/>
                <a:ea typeface="Roboto" pitchFamily="2" charset="0"/>
                <a:cs typeface="Open Sans Semibold" panose="020B0706030804020204" pitchFamily="34" charset="0"/>
              </a:rPr>
              <a:t>4</a:t>
            </a:r>
            <a:r>
              <a:rPr lang="en-GB" b="1" dirty="0" smtClean="0">
                <a:solidFill>
                  <a:srgbClr val="ED7D31"/>
                </a:solidFill>
                <a:latin typeface="Roboto" pitchFamily="2" charset="0"/>
                <a:ea typeface="Roboto" pitchFamily="2" charset="0"/>
                <a:cs typeface="Open Sans Semibold" panose="020B0706030804020204" pitchFamily="34" charset="0"/>
              </a:rPr>
              <a:t>.LOREM</a:t>
            </a:r>
            <a:endParaRPr lang="en-GB" b="1" dirty="0">
              <a:solidFill>
                <a:srgbClr val="ED7D31"/>
              </a:solidFill>
              <a:latin typeface="Roboto" pitchFamily="2" charset="0"/>
              <a:ea typeface="Roboto" pitchFamily="2" charset="0"/>
              <a:cs typeface="Open Sans Semibold" panose="020B0706030804020204" pitchFamily="34" charset="0"/>
            </a:endParaRPr>
          </a:p>
        </p:txBody>
      </p:sp>
      <p:sp>
        <p:nvSpPr>
          <p:cNvPr id="19" name="TextBox 18"/>
          <p:cNvSpPr txBox="1"/>
          <p:nvPr/>
        </p:nvSpPr>
        <p:spPr>
          <a:xfrm>
            <a:off x="785241" y="4628188"/>
            <a:ext cx="6671278" cy="2395929"/>
          </a:xfrm>
          <a:prstGeom prst="rect">
            <a:avLst/>
          </a:prstGeom>
          <a:noFill/>
        </p:spPr>
        <p:txBody>
          <a:bodyPr wrap="square" lIns="178198" tIns="89099" rIns="178198" bIns="89099" rtlCol="0">
            <a:spAutoFit/>
          </a:bodyPr>
          <a:lstStyle/>
          <a:p>
            <a:pPr algn="just">
              <a:lnSpc>
                <a:spcPct val="150000"/>
              </a:lnSpc>
            </a:pPr>
            <a:r>
              <a:rPr lang="en-GB" sz="2400" dirty="0">
                <a:solidFill>
                  <a:schemeClr val="tx1">
                    <a:lumMod val="75000"/>
                    <a:lumOff val="25000"/>
                  </a:schemeClr>
                </a:solidFill>
                <a:latin typeface="Open Sans" pitchFamily="34" charset="0"/>
                <a:ea typeface="Open Sans" pitchFamily="34" charset="0"/>
                <a:cs typeface="Open Sans" pitchFamily="34" charset="0"/>
              </a:rPr>
              <a:t>Lorem Ipsum is simply dummy text of the printing and typesetting industry. Lorem Ipsum has been the industry's standard dummy text ever since</a:t>
            </a:r>
            <a:endParaRPr lang="en-GB" sz="2400" dirty="0">
              <a:solidFill>
                <a:schemeClr val="tx1">
                  <a:lumMod val="75000"/>
                  <a:lumOff val="25000"/>
                </a:schemeClr>
              </a:solidFill>
              <a:latin typeface="Open Sans" pitchFamily="34" charset="0"/>
              <a:ea typeface="Open Sans" pitchFamily="34" charset="0"/>
              <a:cs typeface="Open Sans" pitchFamily="34" charset="0"/>
            </a:endParaRPr>
          </a:p>
        </p:txBody>
      </p:sp>
      <p:sp>
        <p:nvSpPr>
          <p:cNvPr id="20" name="TextBox 19"/>
          <p:cNvSpPr txBox="1"/>
          <p:nvPr/>
        </p:nvSpPr>
        <p:spPr>
          <a:xfrm>
            <a:off x="8638335" y="4581044"/>
            <a:ext cx="6625911" cy="2395929"/>
          </a:xfrm>
          <a:prstGeom prst="rect">
            <a:avLst/>
          </a:prstGeom>
          <a:noFill/>
        </p:spPr>
        <p:txBody>
          <a:bodyPr wrap="square" lIns="178198" tIns="89099" rIns="178198" bIns="89099" rtlCol="0">
            <a:spAutoFit/>
          </a:bodyPr>
          <a:lstStyle/>
          <a:p>
            <a:pPr algn="just">
              <a:lnSpc>
                <a:spcPct val="150000"/>
              </a:lnSpc>
            </a:pPr>
            <a:r>
              <a:rPr lang="en-GB" sz="2400" dirty="0">
                <a:solidFill>
                  <a:schemeClr val="tx1">
                    <a:lumMod val="75000"/>
                    <a:lumOff val="25000"/>
                  </a:schemeClr>
                </a:solidFill>
                <a:latin typeface="Open Sans" pitchFamily="34" charset="0"/>
                <a:ea typeface="Open Sans" pitchFamily="34" charset="0"/>
                <a:cs typeface="Open Sans" pitchFamily="34" charset="0"/>
              </a:rPr>
              <a:t>Lorem Ipsum is simply dummy text of the printing and typesetting industry. Lorem Ipsum has been the industry's standard dummy text ever since</a:t>
            </a:r>
            <a:endParaRPr lang="en-GB" sz="2400" dirty="0">
              <a:solidFill>
                <a:schemeClr val="tx1">
                  <a:lumMod val="75000"/>
                  <a:lumOff val="25000"/>
                </a:schemeClr>
              </a:solidFill>
              <a:latin typeface="Open Sans" pitchFamily="34" charset="0"/>
              <a:ea typeface="Open Sans" pitchFamily="34" charset="0"/>
              <a:cs typeface="Open Sans" pitchFamily="34" charset="0"/>
            </a:endParaRPr>
          </a:p>
        </p:txBody>
      </p:sp>
      <p:sp>
        <p:nvSpPr>
          <p:cNvPr id="21" name="TextBox 20"/>
          <p:cNvSpPr txBox="1"/>
          <p:nvPr/>
        </p:nvSpPr>
        <p:spPr>
          <a:xfrm>
            <a:off x="16081988" y="4581044"/>
            <a:ext cx="6395628" cy="2395929"/>
          </a:xfrm>
          <a:prstGeom prst="rect">
            <a:avLst/>
          </a:prstGeom>
          <a:noFill/>
        </p:spPr>
        <p:txBody>
          <a:bodyPr wrap="square" lIns="178198" tIns="89099" rIns="178198" bIns="89099" rtlCol="0">
            <a:spAutoFit/>
          </a:bodyPr>
          <a:lstStyle/>
          <a:p>
            <a:pPr algn="just">
              <a:lnSpc>
                <a:spcPct val="150000"/>
              </a:lnSpc>
            </a:pPr>
            <a:r>
              <a:rPr lang="en-GB" sz="2400" dirty="0">
                <a:solidFill>
                  <a:schemeClr val="tx1">
                    <a:lumMod val="75000"/>
                    <a:lumOff val="25000"/>
                  </a:schemeClr>
                </a:solidFill>
                <a:latin typeface="Open Sans" pitchFamily="34" charset="0"/>
                <a:ea typeface="Open Sans" pitchFamily="34" charset="0"/>
                <a:cs typeface="Open Sans" pitchFamily="34" charset="0"/>
              </a:rPr>
              <a:t>Lorem Ipsum is simply dummy text of the printing and typesetting industry. Lorem Ipsum has been the industry's standard dummy text ever since</a:t>
            </a:r>
            <a:endParaRPr lang="en-GB" sz="2400" dirty="0">
              <a:solidFill>
                <a:schemeClr val="tx1">
                  <a:lumMod val="75000"/>
                  <a:lumOff val="25000"/>
                </a:schemeClr>
              </a:solidFill>
              <a:latin typeface="Open Sans" pitchFamily="34" charset="0"/>
              <a:ea typeface="Open Sans" pitchFamily="34" charset="0"/>
              <a:cs typeface="Open Sans" pitchFamily="34" charset="0"/>
            </a:endParaRPr>
          </a:p>
        </p:txBody>
      </p:sp>
      <p:sp>
        <p:nvSpPr>
          <p:cNvPr id="22" name="TextBox 21"/>
          <p:cNvSpPr txBox="1"/>
          <p:nvPr/>
        </p:nvSpPr>
        <p:spPr>
          <a:xfrm>
            <a:off x="785240" y="9233886"/>
            <a:ext cx="6671280" cy="2395929"/>
          </a:xfrm>
          <a:prstGeom prst="rect">
            <a:avLst/>
          </a:prstGeom>
          <a:noFill/>
        </p:spPr>
        <p:txBody>
          <a:bodyPr wrap="square" lIns="178198" tIns="89099" rIns="178198" bIns="89099" rtlCol="0">
            <a:spAutoFit/>
          </a:bodyPr>
          <a:lstStyle/>
          <a:p>
            <a:pPr algn="just">
              <a:lnSpc>
                <a:spcPct val="150000"/>
              </a:lnSpc>
            </a:pPr>
            <a:r>
              <a:rPr lang="en-GB" sz="2400" dirty="0">
                <a:solidFill>
                  <a:schemeClr val="tx1">
                    <a:lumMod val="75000"/>
                    <a:lumOff val="25000"/>
                  </a:schemeClr>
                </a:solidFill>
                <a:latin typeface="Open Sans" pitchFamily="34" charset="0"/>
                <a:ea typeface="Open Sans" pitchFamily="34" charset="0"/>
                <a:cs typeface="Open Sans" pitchFamily="34" charset="0"/>
              </a:rPr>
              <a:t>Lorem Ipsum is simply dummy text of the printing and typesetting industry. Lorem Ipsum has been the industry's standard dummy text ever since</a:t>
            </a:r>
            <a:endParaRPr lang="en-GB" sz="2400" dirty="0">
              <a:solidFill>
                <a:schemeClr val="tx1">
                  <a:lumMod val="75000"/>
                  <a:lumOff val="25000"/>
                </a:schemeClr>
              </a:solidFill>
              <a:latin typeface="Open Sans" pitchFamily="34" charset="0"/>
              <a:ea typeface="Open Sans" pitchFamily="34" charset="0"/>
              <a:cs typeface="Open Sans" pitchFamily="34" charset="0"/>
            </a:endParaRPr>
          </a:p>
        </p:txBody>
      </p:sp>
      <p:sp>
        <p:nvSpPr>
          <p:cNvPr id="23" name="TextBox 22"/>
          <p:cNvSpPr txBox="1"/>
          <p:nvPr/>
        </p:nvSpPr>
        <p:spPr>
          <a:xfrm>
            <a:off x="8638335" y="9186741"/>
            <a:ext cx="6625911" cy="2395929"/>
          </a:xfrm>
          <a:prstGeom prst="rect">
            <a:avLst/>
          </a:prstGeom>
          <a:noFill/>
        </p:spPr>
        <p:txBody>
          <a:bodyPr wrap="square" lIns="178198" tIns="89099" rIns="178198" bIns="89099" rtlCol="0">
            <a:spAutoFit/>
          </a:bodyPr>
          <a:lstStyle/>
          <a:p>
            <a:pPr algn="just">
              <a:lnSpc>
                <a:spcPct val="150000"/>
              </a:lnSpc>
            </a:pPr>
            <a:r>
              <a:rPr lang="en-GB" sz="2400" dirty="0">
                <a:solidFill>
                  <a:schemeClr val="tx1">
                    <a:lumMod val="75000"/>
                    <a:lumOff val="25000"/>
                  </a:schemeClr>
                </a:solidFill>
                <a:latin typeface="Open Sans" pitchFamily="34" charset="0"/>
                <a:ea typeface="Open Sans" pitchFamily="34" charset="0"/>
                <a:cs typeface="Open Sans" pitchFamily="34" charset="0"/>
              </a:rPr>
              <a:t>Lorem Ipsum is simply dummy text of the printing and typesetting industry. Lorem Ipsum has been the industry's standard dummy text ever since</a:t>
            </a:r>
            <a:endParaRPr lang="en-GB" sz="2400" dirty="0">
              <a:solidFill>
                <a:schemeClr val="tx1">
                  <a:lumMod val="75000"/>
                  <a:lumOff val="25000"/>
                </a:schemeClr>
              </a:solidFill>
              <a:latin typeface="Open Sans" pitchFamily="34" charset="0"/>
              <a:ea typeface="Open Sans" pitchFamily="34" charset="0"/>
              <a:cs typeface="Open Sans" pitchFamily="34" charset="0"/>
            </a:endParaRPr>
          </a:p>
        </p:txBody>
      </p:sp>
      <p:sp>
        <p:nvSpPr>
          <p:cNvPr id="24" name="TextBox 23"/>
          <p:cNvSpPr txBox="1"/>
          <p:nvPr/>
        </p:nvSpPr>
        <p:spPr>
          <a:xfrm>
            <a:off x="16081988" y="9186741"/>
            <a:ext cx="6395628" cy="2395929"/>
          </a:xfrm>
          <a:prstGeom prst="rect">
            <a:avLst/>
          </a:prstGeom>
          <a:noFill/>
        </p:spPr>
        <p:txBody>
          <a:bodyPr wrap="square" lIns="178198" tIns="89099" rIns="178198" bIns="89099" rtlCol="0">
            <a:spAutoFit/>
          </a:bodyPr>
          <a:lstStyle/>
          <a:p>
            <a:pPr algn="just">
              <a:lnSpc>
                <a:spcPct val="150000"/>
              </a:lnSpc>
            </a:pPr>
            <a:r>
              <a:rPr lang="en-GB" sz="2400" dirty="0">
                <a:solidFill>
                  <a:schemeClr val="tx1">
                    <a:lumMod val="75000"/>
                    <a:lumOff val="25000"/>
                  </a:schemeClr>
                </a:solidFill>
                <a:latin typeface="Open Sans" pitchFamily="34" charset="0"/>
                <a:ea typeface="Open Sans" pitchFamily="34" charset="0"/>
                <a:cs typeface="Open Sans" pitchFamily="34" charset="0"/>
              </a:rPr>
              <a:t>Lorem Ipsum is simply dummy text of the printing and typesetting industry. Lorem Ipsum has been the industry's standard dummy text ever since</a:t>
            </a:r>
            <a:endParaRPr lang="en-GB" sz="2400" dirty="0">
              <a:solidFill>
                <a:schemeClr val="tx1">
                  <a:lumMod val="75000"/>
                  <a:lumOff val="25000"/>
                </a:schemeClr>
              </a:solidFill>
              <a:latin typeface="Open Sans" pitchFamily="34" charset="0"/>
              <a:ea typeface="Open Sans" pitchFamily="34" charset="0"/>
              <a:cs typeface="Open Sans" pitchFamily="34" charset="0"/>
            </a:endParaRPr>
          </a:p>
        </p:txBody>
      </p:sp>
      <p:cxnSp>
        <p:nvCxnSpPr>
          <p:cNvPr id="26" name="Straight Connector 25"/>
          <p:cNvCxnSpPr/>
          <p:nvPr/>
        </p:nvCxnSpPr>
        <p:spPr>
          <a:xfrm>
            <a:off x="1018902" y="4515167"/>
            <a:ext cx="91440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836462" y="4515167"/>
            <a:ext cx="109728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273261" y="4515167"/>
            <a:ext cx="91440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18903" y="8942191"/>
            <a:ext cx="91440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836463" y="8942191"/>
            <a:ext cx="100584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273261" y="8942191"/>
            <a:ext cx="91440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6" name="Hexagon 35"/>
          <p:cNvSpPr/>
          <p:nvPr/>
        </p:nvSpPr>
        <p:spPr>
          <a:xfrm rot="16200000">
            <a:off x="22176956" y="12323900"/>
            <a:ext cx="813393" cy="794069"/>
          </a:xfrm>
          <a:prstGeom prst="hexagon">
            <a:avLst/>
          </a:prstGeom>
          <a:solidFill>
            <a:srgbClr val="FF6908"/>
          </a:solidFill>
          <a:ln>
            <a:noFill/>
          </a:ln>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US"/>
          </a:p>
        </p:txBody>
      </p:sp>
      <p:sp>
        <p:nvSpPr>
          <p:cNvPr id="37" name="TextBox 36"/>
          <p:cNvSpPr txBox="1"/>
          <p:nvPr/>
        </p:nvSpPr>
        <p:spPr>
          <a:xfrm>
            <a:off x="22188828" y="12451309"/>
            <a:ext cx="789649" cy="539250"/>
          </a:xfrm>
          <a:prstGeom prst="rect">
            <a:avLst/>
          </a:prstGeom>
          <a:noFill/>
        </p:spPr>
        <p:txBody>
          <a:bodyPr wrap="square" lIns="178198" tIns="89099" rIns="178198" bIns="89099" rtlCol="0" anchor="ctr" anchorCtr="0">
            <a:spAutoFit/>
          </a:bodyPr>
          <a:lstStyle/>
          <a:p>
            <a:pPr algn="ctr"/>
            <a:r>
              <a:rPr lang="en-US" sz="2300" b="1" dirty="0" smtClean="0">
                <a:solidFill>
                  <a:schemeClr val="bg1"/>
                </a:solidFill>
                <a:latin typeface="Lato" pitchFamily="34" charset="0"/>
              </a:rPr>
              <a:t>02</a:t>
            </a:r>
            <a:endParaRPr lang="en-US" sz="2300" b="1" dirty="0">
              <a:solidFill>
                <a:schemeClr val="bg1"/>
              </a:solidFill>
              <a:latin typeface="Lato" pitchFamily="34" charset="0"/>
            </a:endParaRPr>
          </a:p>
        </p:txBody>
      </p:sp>
      <p:sp>
        <p:nvSpPr>
          <p:cNvPr id="4" name="Rectangle 3"/>
          <p:cNvSpPr/>
          <p:nvPr/>
        </p:nvSpPr>
        <p:spPr>
          <a:xfrm>
            <a:off x="352697" y="0"/>
            <a:ext cx="1018903" cy="2332037"/>
          </a:xfrm>
          <a:prstGeom prst="rect">
            <a:avLst/>
          </a:prstGeom>
          <a:solidFill>
            <a:srgbClr val="FF6908"/>
          </a:solidFill>
          <a:ln>
            <a:solidFill>
              <a:srgbClr val="FF69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383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Effect transition="in" filter="fade">
                                      <p:cBhvr>
                                        <p:cTn id="69" dur="500"/>
                                        <p:tgtEl>
                                          <p:spTgt spid="3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Effect transition="in" filter="fade">
                                      <p:cBhvr>
                                        <p:cTn id="7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P spid="18" grpId="0"/>
      <p:bldP spid="19" grpId="0"/>
      <p:bldP spid="20" grpId="0"/>
      <p:bldP spid="21" grpId="0"/>
      <p:bldP spid="22" grpId="0"/>
      <p:bldP spid="23" grpId="0"/>
      <p:bldP spid="24" grpId="0"/>
      <p:bldP spid="36" grpId="0" animBg="1"/>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99031" y="3396616"/>
            <a:ext cx="10549969" cy="5719916"/>
          </a:xfrm>
          <a:prstGeom prst="rect">
            <a:avLst/>
          </a:prstGeom>
          <a:noFill/>
        </p:spPr>
        <p:txBody>
          <a:bodyPr wrap="square" lIns="178198" tIns="89099" rIns="178198" bIns="89099" rtlCol="0">
            <a:spAutoFit/>
          </a:bodyPr>
          <a:lstStyle/>
          <a:p>
            <a:pPr algn="just">
              <a:lnSpc>
                <a:spcPct val="150000"/>
              </a:lnSpc>
            </a:pPr>
            <a:r>
              <a:rPr lang="en-US" sz="2400" dirty="0">
                <a:solidFill>
                  <a:schemeClr val="tx1">
                    <a:lumMod val="75000"/>
                    <a:lumOff val="25000"/>
                  </a:schemeClr>
                </a:solidFill>
                <a:latin typeface="Open Sans" pitchFamily="34" charset="0"/>
                <a:ea typeface="Open Sans" pitchFamily="34" charset="0"/>
                <a:cs typeface="Open Sans" pitchFamily="34" charset="0"/>
              </a:rPr>
              <a:t>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a:t>
            </a:r>
            <a:r>
              <a:rPr lang="en-US" sz="2400" dirty="0" smtClean="0">
                <a:solidFill>
                  <a:schemeClr val="tx1">
                    <a:lumMod val="75000"/>
                    <a:lumOff val="25000"/>
                  </a:schemeClr>
                </a:solidFill>
                <a:latin typeface="Open Sans" pitchFamily="34" charset="0"/>
                <a:ea typeface="Open Sans" pitchFamily="34" charset="0"/>
                <a:cs typeface="Open Sans" pitchFamily="34" charset="0"/>
              </a:rPr>
              <a:t>. All the </a:t>
            </a:r>
            <a:r>
              <a:rPr lang="en-US" sz="2400" dirty="0" err="1" smtClean="0">
                <a:solidFill>
                  <a:schemeClr val="tx1">
                    <a:lumMod val="75000"/>
                    <a:lumOff val="25000"/>
                  </a:schemeClr>
                </a:solidFill>
                <a:latin typeface="Open Sans" pitchFamily="34" charset="0"/>
                <a:ea typeface="Open Sans" pitchFamily="34" charset="0"/>
                <a:cs typeface="Open Sans" pitchFamily="34" charset="0"/>
              </a:rPr>
              <a:t>Lorem</a:t>
            </a:r>
            <a:r>
              <a:rPr lang="en-US" sz="2400" dirty="0" smtClean="0">
                <a:solidFill>
                  <a:schemeClr val="tx1">
                    <a:lumMod val="75000"/>
                    <a:lumOff val="25000"/>
                  </a:schemeClr>
                </a:solidFill>
                <a:latin typeface="Open Sans" pitchFamily="34" charset="0"/>
                <a:ea typeface="Open Sans" pitchFamily="34" charset="0"/>
                <a:cs typeface="Open Sans" pitchFamily="34" charset="0"/>
              </a:rPr>
              <a:t> </a:t>
            </a:r>
            <a:r>
              <a:rPr lang="en-US" sz="2400" dirty="0" err="1" smtClean="0">
                <a:solidFill>
                  <a:schemeClr val="tx1">
                    <a:lumMod val="75000"/>
                    <a:lumOff val="25000"/>
                  </a:schemeClr>
                </a:solidFill>
                <a:latin typeface="Open Sans" pitchFamily="34" charset="0"/>
                <a:ea typeface="Open Sans" pitchFamily="34" charset="0"/>
                <a:cs typeface="Open Sans" pitchFamily="34" charset="0"/>
              </a:rPr>
              <a:t>Ipsum</a:t>
            </a:r>
            <a:r>
              <a:rPr lang="en-US" sz="2400" dirty="0" smtClean="0">
                <a:solidFill>
                  <a:schemeClr val="tx1">
                    <a:lumMod val="75000"/>
                    <a:lumOff val="25000"/>
                  </a:schemeClr>
                </a:solidFill>
                <a:latin typeface="Open Sans" pitchFamily="34" charset="0"/>
                <a:ea typeface="Open Sans" pitchFamily="34" charset="0"/>
                <a:cs typeface="Open Sans" pitchFamily="34" charset="0"/>
              </a:rPr>
              <a:t> generators on the Internet tend to repeat predefined chunks as necessary, making this the first true generator on.</a:t>
            </a:r>
          </a:p>
          <a:p>
            <a:pPr algn="just">
              <a:lnSpc>
                <a:spcPct val="150000"/>
              </a:lnSpc>
            </a:pPr>
            <a:endParaRPr lang="en-US" sz="2400" dirty="0">
              <a:solidFill>
                <a:schemeClr val="tx1">
                  <a:lumMod val="75000"/>
                  <a:lumOff val="25000"/>
                </a:schemeClr>
              </a:solidFill>
              <a:latin typeface="Open Sans" pitchFamily="34" charset="0"/>
              <a:ea typeface="Open Sans" pitchFamily="34" charset="0"/>
              <a:cs typeface="Open Sans" pitchFamily="34" charset="0"/>
            </a:endParaRPr>
          </a:p>
        </p:txBody>
      </p:sp>
      <p:sp>
        <p:nvSpPr>
          <p:cNvPr id="9" name="Hexagon 8"/>
          <p:cNvSpPr/>
          <p:nvPr/>
        </p:nvSpPr>
        <p:spPr>
          <a:xfrm rot="16200000">
            <a:off x="676138" y="12323900"/>
            <a:ext cx="813393" cy="794069"/>
          </a:xfrm>
          <a:prstGeom prst="hexagon">
            <a:avLst/>
          </a:prstGeom>
          <a:solidFill>
            <a:srgbClr val="FF6908"/>
          </a:solidFill>
          <a:ln>
            <a:noFill/>
          </a:ln>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US"/>
          </a:p>
        </p:txBody>
      </p:sp>
      <p:sp>
        <p:nvSpPr>
          <p:cNvPr id="10" name="TextBox 9"/>
          <p:cNvSpPr txBox="1"/>
          <p:nvPr/>
        </p:nvSpPr>
        <p:spPr>
          <a:xfrm>
            <a:off x="690220" y="12451309"/>
            <a:ext cx="789649" cy="539250"/>
          </a:xfrm>
          <a:prstGeom prst="rect">
            <a:avLst/>
          </a:prstGeom>
          <a:noFill/>
        </p:spPr>
        <p:txBody>
          <a:bodyPr wrap="square" lIns="178198" tIns="89099" rIns="178198" bIns="89099" rtlCol="0" anchor="ctr" anchorCtr="0">
            <a:spAutoFit/>
          </a:bodyPr>
          <a:lstStyle/>
          <a:p>
            <a:pPr algn="ctr"/>
            <a:r>
              <a:rPr lang="en-US" sz="2300" b="1" dirty="0" smtClean="0">
                <a:solidFill>
                  <a:schemeClr val="bg1"/>
                </a:solidFill>
                <a:latin typeface="Lato" pitchFamily="34" charset="0"/>
              </a:rPr>
              <a:t>03</a:t>
            </a:r>
            <a:endParaRPr lang="en-US" sz="2300" b="1" dirty="0">
              <a:solidFill>
                <a:schemeClr val="bg1"/>
              </a:solidFill>
              <a:latin typeface="Lato" pitchFamily="34" charset="0"/>
            </a:endParaRPr>
          </a:p>
        </p:txBody>
      </p:sp>
      <p:pic>
        <p:nvPicPr>
          <p:cNvPr id="15" name="Picture Placeholder 11"/>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1669713" y="3398837"/>
            <a:ext cx="11114087" cy="8763000"/>
          </a:xfrm>
          <a:prstGeom prst="hexagon">
            <a:avLst/>
          </a:prstGeom>
          <a:ln w="12700">
            <a:noFill/>
          </a:ln>
          <a:effectLst/>
        </p:spPr>
      </p:pic>
      <p:sp>
        <p:nvSpPr>
          <p:cNvPr id="11" name="TextBox 10"/>
          <p:cNvSpPr txBox="1"/>
          <p:nvPr/>
        </p:nvSpPr>
        <p:spPr>
          <a:xfrm>
            <a:off x="6712202" y="333286"/>
            <a:ext cx="10066973" cy="1626488"/>
          </a:xfrm>
          <a:prstGeom prst="rect">
            <a:avLst/>
          </a:prstGeom>
          <a:noFill/>
        </p:spPr>
        <p:txBody>
          <a:bodyPr wrap="square" lIns="178198" tIns="89099" rIns="178198" bIns="89099" rtlCol="0">
            <a:spAutoFit/>
          </a:bodyPr>
          <a:lstStyle/>
          <a:p>
            <a:pPr algn="ctr"/>
            <a:r>
              <a:rPr lang="en-GB" sz="9400" b="1" spc="600" dirty="0" smtClean="0">
                <a:solidFill>
                  <a:srgbClr val="FF6908"/>
                </a:solidFill>
                <a:latin typeface="Roboto" pitchFamily="2" charset="0"/>
                <a:ea typeface="Roboto" pitchFamily="2" charset="0"/>
                <a:cs typeface="Open Sans" pitchFamily="34" charset="0"/>
              </a:rPr>
              <a:t>INTRO</a:t>
            </a:r>
            <a:r>
              <a:rPr lang="en-GB" sz="9400" b="1" spc="600" dirty="0" smtClean="0">
                <a:solidFill>
                  <a:schemeClr val="tx1">
                    <a:lumMod val="75000"/>
                    <a:lumOff val="25000"/>
                  </a:schemeClr>
                </a:solidFill>
                <a:latin typeface="Roboto" pitchFamily="2" charset="0"/>
                <a:ea typeface="Roboto" pitchFamily="2" charset="0"/>
                <a:cs typeface="Open Sans" pitchFamily="34" charset="0"/>
              </a:rPr>
              <a:t>DUCTION</a:t>
            </a:r>
            <a:endParaRPr lang="en-GB" sz="9400" b="1" spc="600" dirty="0">
              <a:solidFill>
                <a:schemeClr val="tx1">
                  <a:lumMod val="75000"/>
                  <a:lumOff val="25000"/>
                </a:schemeClr>
              </a:solidFill>
              <a:latin typeface="Roboto" pitchFamily="2" charset="0"/>
              <a:ea typeface="Roboto" pitchFamily="2" charset="0"/>
              <a:cs typeface="Open Sans" pitchFamily="34" charset="0"/>
            </a:endParaRPr>
          </a:p>
        </p:txBody>
      </p:sp>
      <p:cxnSp>
        <p:nvCxnSpPr>
          <p:cNvPr id="12" name="Straight Connector 11"/>
          <p:cNvCxnSpPr/>
          <p:nvPr/>
        </p:nvCxnSpPr>
        <p:spPr>
          <a:xfrm>
            <a:off x="9982200" y="2332037"/>
            <a:ext cx="2743200" cy="0"/>
          </a:xfrm>
          <a:prstGeom prst="line">
            <a:avLst/>
          </a:prstGeom>
          <a:ln w="28575">
            <a:solidFill>
              <a:srgbClr val="ED7D3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2174200" y="0"/>
            <a:ext cx="1018903" cy="2332037"/>
          </a:xfrm>
          <a:prstGeom prst="rect">
            <a:avLst/>
          </a:prstGeom>
          <a:solidFill>
            <a:srgbClr val="FF6908"/>
          </a:solidFill>
          <a:ln>
            <a:solidFill>
              <a:srgbClr val="FF69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16" name="TextBox 15"/>
          <p:cNvSpPr txBox="1"/>
          <p:nvPr/>
        </p:nvSpPr>
        <p:spPr>
          <a:xfrm>
            <a:off x="499031" y="8550159"/>
            <a:ext cx="10549969" cy="1782878"/>
          </a:xfrm>
          <a:prstGeom prst="rect">
            <a:avLst/>
          </a:prstGeom>
          <a:noFill/>
        </p:spPr>
        <p:txBody>
          <a:bodyPr wrap="square" lIns="178198" tIns="89099" rIns="178198" bIns="89099" rtlCol="0">
            <a:spAutoFit/>
          </a:bodyPr>
          <a:lstStyle/>
          <a:p>
            <a:pPr algn="just">
              <a:lnSpc>
                <a:spcPct val="150000"/>
              </a:lnSpc>
            </a:pPr>
            <a:r>
              <a:rPr lang="en-US" sz="2400" dirty="0">
                <a:solidFill>
                  <a:schemeClr val="tx1">
                    <a:lumMod val="75000"/>
                    <a:lumOff val="25000"/>
                  </a:schemeClr>
                </a:solidFill>
                <a:latin typeface="Open Sans" pitchFamily="34" charset="0"/>
                <a:ea typeface="Open Sans" pitchFamily="34" charset="0"/>
                <a:cs typeface="Open Sans" pitchFamily="34" charset="0"/>
              </a:rPr>
              <a:t>There are many variations of passages of Lorem Ipsum available, but the majority have suffered alteration in some form, by injected humour, or randomised words which don't look even slightly believable. </a:t>
            </a:r>
          </a:p>
        </p:txBody>
      </p:sp>
    </p:spTree>
    <p:extLst>
      <p:ext uri="{BB962C8B-B14F-4D97-AF65-F5344CB8AC3E}">
        <p14:creationId xmlns:p14="http://schemas.microsoft.com/office/powerpoint/2010/main" val="218986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p:bldP spid="11"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3398837"/>
            <a:ext cx="23774400" cy="8381999"/>
          </a:xfrm>
          <a:prstGeom prst="rect">
            <a:avLst/>
          </a:prstGeom>
          <a:solidFill>
            <a:srgbClr val="FF6908"/>
          </a:solidFill>
          <a:ln w="12700">
            <a:solidFill>
              <a:srgbClr val="FF6908"/>
            </a:solidFill>
          </a:ln>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US"/>
          </a:p>
        </p:txBody>
      </p:sp>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3398838"/>
            <a:ext cx="7647711" cy="8412480"/>
          </a:xfrm>
          <a:ln w="12700">
            <a:noFill/>
          </a:ln>
          <a:effectLst>
            <a:reflection endPos="0" dir="5400000" sy="-100000" algn="bl" rotWithShape="0"/>
          </a:effectLst>
        </p:spPr>
      </p:pic>
      <p:pic>
        <p:nvPicPr>
          <p:cNvPr id="5" name="Picture Placeholder 4"/>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tretch>
            <a:fillRect/>
          </a:stretch>
        </p:blipFill>
        <p:spPr>
          <a:xfrm>
            <a:off x="16383001" y="3398836"/>
            <a:ext cx="7418279" cy="8412480"/>
          </a:xfrm>
          <a:ln w="12700">
            <a:noFill/>
          </a:ln>
          <a:effectLst>
            <a:reflection endPos="0" dir="5400000" sy="-100000" algn="bl" rotWithShape="0"/>
          </a:effectLst>
        </p:spPr>
      </p:pic>
      <p:sp>
        <p:nvSpPr>
          <p:cNvPr id="7" name="Picture Placeholder 5"/>
          <p:cNvSpPr txBox="1">
            <a:spLocks/>
          </p:cNvSpPr>
          <p:nvPr/>
        </p:nvSpPr>
        <p:spPr>
          <a:xfrm>
            <a:off x="17347882" y="3681603"/>
            <a:ext cx="6426518" cy="6826029"/>
          </a:xfrm>
          <a:prstGeom prst="rect">
            <a:avLst/>
          </a:prstGeom>
        </p:spPr>
      </p:sp>
      <p:sp>
        <p:nvSpPr>
          <p:cNvPr id="8" name="Picture Placeholder 5"/>
          <p:cNvSpPr txBox="1">
            <a:spLocks/>
          </p:cNvSpPr>
          <p:nvPr/>
        </p:nvSpPr>
        <p:spPr>
          <a:xfrm>
            <a:off x="17347882" y="3681601"/>
            <a:ext cx="6426518" cy="6826029"/>
          </a:xfrm>
          <a:prstGeom prst="rect">
            <a:avLst/>
          </a:prstGeom>
        </p:spPr>
      </p:sp>
      <p:sp>
        <p:nvSpPr>
          <p:cNvPr id="9" name="Picture Placeholder 5"/>
          <p:cNvSpPr txBox="1">
            <a:spLocks/>
          </p:cNvSpPr>
          <p:nvPr/>
        </p:nvSpPr>
        <p:spPr>
          <a:xfrm>
            <a:off x="17143571" y="3681599"/>
            <a:ext cx="6426518" cy="6826029"/>
          </a:xfrm>
          <a:prstGeom prst="rect">
            <a:avLst/>
          </a:prstGeom>
        </p:spPr>
      </p:sp>
      <p:sp>
        <p:nvSpPr>
          <p:cNvPr id="13" name="TextBox 12"/>
          <p:cNvSpPr txBox="1"/>
          <p:nvPr/>
        </p:nvSpPr>
        <p:spPr>
          <a:xfrm>
            <a:off x="7828837" y="3779837"/>
            <a:ext cx="8116729" cy="5719916"/>
          </a:xfrm>
          <a:prstGeom prst="rect">
            <a:avLst/>
          </a:prstGeom>
          <a:noFill/>
        </p:spPr>
        <p:txBody>
          <a:bodyPr wrap="square" lIns="178198" tIns="89099" rIns="178198" bIns="89099" rtlCol="0">
            <a:spAutoFit/>
          </a:bodyPr>
          <a:lstStyle/>
          <a:p>
            <a:pPr algn="just">
              <a:lnSpc>
                <a:spcPct val="150000"/>
              </a:lnSpc>
            </a:pPr>
            <a:r>
              <a:rPr lang="en-US" sz="2400" dirty="0">
                <a:solidFill>
                  <a:schemeClr val="bg1"/>
                </a:solidFill>
                <a:latin typeface="Open Sans" pitchFamily="34" charset="0"/>
                <a:ea typeface="Open Sans" pitchFamily="34" charset="0"/>
                <a:cs typeface="Open Sans" pitchFamily="34" charset="0"/>
              </a:rPr>
              <a:t>It is a long established fact that a reader will be distracted by the readable content of a page when looking at its layout. The point of using Lorem Ipsum is that it has a more-or-less normal distribution of letters, as </a:t>
            </a:r>
            <a:r>
              <a:rPr lang="en-US" sz="2400" dirty="0">
                <a:solidFill>
                  <a:schemeClr val="bg1"/>
                </a:solidFill>
                <a:latin typeface="Open Sans" pitchFamily="34" charset="0"/>
                <a:ea typeface="Open Sans" pitchFamily="34" charset="0"/>
                <a:cs typeface="Open Sans" pitchFamily="34" charset="0"/>
              </a:rPr>
              <a:t>opposed</a:t>
            </a:r>
            <a:r>
              <a:rPr lang="en-US" sz="2400" dirty="0">
                <a:solidFill>
                  <a:schemeClr val="bg1"/>
                </a:solidFill>
                <a:latin typeface="Open Sans" pitchFamily="34" charset="0"/>
                <a:ea typeface="Open Sans" pitchFamily="34" charset="0"/>
                <a:cs typeface="Open Sans" pitchFamily="34" charset="0"/>
              </a:rPr>
              <a:t>. It is a long established fact that a reader will be distracted by the readable content of a page when looking at its layout. The point of using Lorem Ipsum is that it has a more-or-less normal distribution of letters, as opposed.</a:t>
            </a:r>
          </a:p>
          <a:p>
            <a:pPr algn="just">
              <a:lnSpc>
                <a:spcPct val="150000"/>
              </a:lnSpc>
            </a:pPr>
            <a:endParaRPr lang="en-US" sz="2400" dirty="0">
              <a:solidFill>
                <a:schemeClr val="bg1"/>
              </a:solidFill>
              <a:latin typeface="Open Sans" pitchFamily="34" charset="0"/>
              <a:ea typeface="Open Sans" pitchFamily="34" charset="0"/>
              <a:cs typeface="Open Sans" pitchFamily="34" charset="0"/>
            </a:endParaRPr>
          </a:p>
        </p:txBody>
      </p:sp>
      <p:sp>
        <p:nvSpPr>
          <p:cNvPr id="14" name="TextBox 13"/>
          <p:cNvSpPr txBox="1"/>
          <p:nvPr/>
        </p:nvSpPr>
        <p:spPr>
          <a:xfrm>
            <a:off x="7828835" y="8948305"/>
            <a:ext cx="8116731" cy="1841932"/>
          </a:xfrm>
          <a:prstGeom prst="rect">
            <a:avLst/>
          </a:prstGeom>
          <a:noFill/>
        </p:spPr>
        <p:txBody>
          <a:bodyPr wrap="square" lIns="178198" tIns="89099" rIns="178198" bIns="89099" rtlCol="0">
            <a:spAutoFit/>
          </a:bodyPr>
          <a:lstStyle/>
          <a:p>
            <a:pPr algn="just">
              <a:lnSpc>
                <a:spcPct val="150000"/>
              </a:lnSpc>
            </a:pPr>
            <a:r>
              <a:rPr lang="en-US" sz="2400" dirty="0">
                <a:solidFill>
                  <a:schemeClr val="bg1"/>
                </a:solidFill>
                <a:latin typeface="Open Sans" pitchFamily="34" charset="0"/>
                <a:ea typeface="Open Sans" pitchFamily="34" charset="0"/>
                <a:cs typeface="Open Sans" pitchFamily="34" charset="0"/>
              </a:rPr>
              <a:t>It is a long established fact that a reader will be distracted by the readable content of a page when looking at its layout. </a:t>
            </a:r>
          </a:p>
        </p:txBody>
      </p:sp>
      <p:sp>
        <p:nvSpPr>
          <p:cNvPr id="16" name="TextBox 15"/>
          <p:cNvSpPr txBox="1"/>
          <p:nvPr/>
        </p:nvSpPr>
        <p:spPr>
          <a:xfrm>
            <a:off x="6712202" y="333286"/>
            <a:ext cx="10066973" cy="1626488"/>
          </a:xfrm>
          <a:prstGeom prst="rect">
            <a:avLst/>
          </a:prstGeom>
          <a:noFill/>
        </p:spPr>
        <p:txBody>
          <a:bodyPr wrap="square" lIns="178198" tIns="89099" rIns="178198" bIns="89099" rtlCol="0">
            <a:spAutoFit/>
          </a:bodyPr>
          <a:lstStyle/>
          <a:p>
            <a:pPr algn="ctr"/>
            <a:r>
              <a:rPr lang="en-GB" sz="9400" b="1" spc="600" dirty="0" smtClean="0">
                <a:solidFill>
                  <a:srgbClr val="FF6908"/>
                </a:solidFill>
                <a:latin typeface="Roboto" pitchFamily="2" charset="0"/>
                <a:ea typeface="Roboto" pitchFamily="2" charset="0"/>
                <a:cs typeface="Open Sans" pitchFamily="34" charset="0"/>
              </a:rPr>
              <a:t>ABOUT</a:t>
            </a:r>
            <a:r>
              <a:rPr lang="en-GB" sz="9400" b="1" spc="600" dirty="0">
                <a:solidFill>
                  <a:schemeClr val="tx1">
                    <a:lumMod val="75000"/>
                    <a:lumOff val="25000"/>
                  </a:schemeClr>
                </a:solidFill>
                <a:latin typeface="Roboto" pitchFamily="2" charset="0"/>
                <a:ea typeface="Roboto" pitchFamily="2" charset="0"/>
                <a:cs typeface="Open Sans" pitchFamily="34" charset="0"/>
              </a:rPr>
              <a:t> </a:t>
            </a:r>
            <a:r>
              <a:rPr lang="en-GB" sz="9400" b="1" spc="600" dirty="0" smtClean="0">
                <a:solidFill>
                  <a:schemeClr val="tx1">
                    <a:lumMod val="75000"/>
                    <a:lumOff val="25000"/>
                  </a:schemeClr>
                </a:solidFill>
                <a:latin typeface="Roboto" pitchFamily="2" charset="0"/>
                <a:ea typeface="Roboto" pitchFamily="2" charset="0"/>
                <a:cs typeface="Open Sans" pitchFamily="34" charset="0"/>
              </a:rPr>
              <a:t>US</a:t>
            </a:r>
            <a:endParaRPr lang="en-GB" sz="9400" b="1" spc="600" dirty="0">
              <a:solidFill>
                <a:schemeClr val="tx1">
                  <a:lumMod val="75000"/>
                  <a:lumOff val="25000"/>
                </a:schemeClr>
              </a:solidFill>
              <a:latin typeface="Roboto" pitchFamily="2" charset="0"/>
              <a:ea typeface="Roboto" pitchFamily="2" charset="0"/>
              <a:cs typeface="Open Sans" pitchFamily="34" charset="0"/>
            </a:endParaRPr>
          </a:p>
        </p:txBody>
      </p:sp>
      <p:cxnSp>
        <p:nvCxnSpPr>
          <p:cNvPr id="17" name="Straight Connector 16"/>
          <p:cNvCxnSpPr/>
          <p:nvPr/>
        </p:nvCxnSpPr>
        <p:spPr>
          <a:xfrm>
            <a:off x="9982200" y="2332037"/>
            <a:ext cx="2743200" cy="0"/>
          </a:xfrm>
          <a:prstGeom prst="line">
            <a:avLst/>
          </a:prstGeom>
          <a:ln w="28575">
            <a:solidFill>
              <a:srgbClr val="ED7D3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52697" y="0"/>
            <a:ext cx="1018903" cy="2332037"/>
          </a:xfrm>
          <a:prstGeom prst="rect">
            <a:avLst/>
          </a:prstGeom>
          <a:solidFill>
            <a:srgbClr val="FF6908"/>
          </a:solidFill>
          <a:ln>
            <a:solidFill>
              <a:srgbClr val="FF69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p:cNvSpPr/>
          <p:nvPr/>
        </p:nvSpPr>
        <p:spPr>
          <a:xfrm rot="16200000">
            <a:off x="22176956" y="12323900"/>
            <a:ext cx="813393" cy="794069"/>
          </a:xfrm>
          <a:prstGeom prst="hexagon">
            <a:avLst/>
          </a:prstGeom>
          <a:solidFill>
            <a:srgbClr val="FF6908"/>
          </a:solidFill>
          <a:ln>
            <a:noFill/>
          </a:ln>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US"/>
          </a:p>
        </p:txBody>
      </p:sp>
      <p:sp>
        <p:nvSpPr>
          <p:cNvPr id="20" name="TextBox 19"/>
          <p:cNvSpPr txBox="1"/>
          <p:nvPr/>
        </p:nvSpPr>
        <p:spPr>
          <a:xfrm>
            <a:off x="22188828" y="12451309"/>
            <a:ext cx="789649" cy="539250"/>
          </a:xfrm>
          <a:prstGeom prst="rect">
            <a:avLst/>
          </a:prstGeom>
          <a:noFill/>
        </p:spPr>
        <p:txBody>
          <a:bodyPr wrap="square" lIns="178198" tIns="89099" rIns="178198" bIns="89099" rtlCol="0" anchor="ctr" anchorCtr="0">
            <a:spAutoFit/>
          </a:bodyPr>
          <a:lstStyle/>
          <a:p>
            <a:pPr algn="ctr"/>
            <a:r>
              <a:rPr lang="en-US" sz="2300" b="1" dirty="0" smtClean="0">
                <a:solidFill>
                  <a:schemeClr val="bg1"/>
                </a:solidFill>
                <a:latin typeface="Lato" pitchFamily="34" charset="0"/>
              </a:rPr>
              <a:t>04</a:t>
            </a:r>
            <a:endParaRPr lang="en-US" sz="2300" b="1" dirty="0">
              <a:solidFill>
                <a:schemeClr val="bg1"/>
              </a:solidFill>
              <a:latin typeface="Lato" pitchFamily="34" charset="0"/>
            </a:endParaRPr>
          </a:p>
        </p:txBody>
      </p:sp>
    </p:spTree>
    <p:extLst>
      <p:ext uri="{BB962C8B-B14F-4D97-AF65-F5344CB8AC3E}">
        <p14:creationId xmlns:p14="http://schemas.microsoft.com/office/powerpoint/2010/main" val="177973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6" grpId="0"/>
      <p:bldP spid="19"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7260" y="3913235"/>
            <a:ext cx="5829203" cy="641603"/>
          </a:xfrm>
          <a:prstGeom prst="rect">
            <a:avLst/>
          </a:prstGeom>
          <a:noFill/>
        </p:spPr>
        <p:txBody>
          <a:bodyPr wrap="square" lIns="178198" tIns="89099" rIns="178198" bIns="89099" rtlCol="0">
            <a:spAutoFit/>
          </a:bodyPr>
          <a:lstStyle/>
          <a:p>
            <a:r>
              <a:rPr lang="en-US" sz="3000" b="1" dirty="0" smtClean="0">
                <a:solidFill>
                  <a:srgbClr val="FF6908"/>
                </a:solidFill>
                <a:latin typeface="Roboto" pitchFamily="2" charset="0"/>
                <a:ea typeface="Roboto" pitchFamily="2" charset="0"/>
              </a:rPr>
              <a:t>LIST YOUR BUSINESS </a:t>
            </a:r>
            <a:endParaRPr lang="en-US" sz="3000" b="1" dirty="0">
              <a:solidFill>
                <a:srgbClr val="FF6908"/>
              </a:solidFill>
              <a:latin typeface="Roboto" pitchFamily="2" charset="0"/>
              <a:ea typeface="Roboto" pitchFamily="2" charset="0"/>
            </a:endParaRPr>
          </a:p>
        </p:txBody>
      </p:sp>
      <p:sp>
        <p:nvSpPr>
          <p:cNvPr id="3" name="TextBox 2"/>
          <p:cNvSpPr txBox="1"/>
          <p:nvPr/>
        </p:nvSpPr>
        <p:spPr>
          <a:xfrm>
            <a:off x="3977260" y="4440837"/>
            <a:ext cx="6439551" cy="1287934"/>
          </a:xfrm>
          <a:prstGeom prst="rect">
            <a:avLst/>
          </a:prstGeom>
          <a:noFill/>
        </p:spPr>
        <p:txBody>
          <a:bodyPr wrap="square" lIns="178198" tIns="89099" rIns="178198" bIns="89099" rtlCol="0">
            <a:spAutoFit/>
          </a:bodyPr>
          <a:lstStyle/>
          <a:p>
            <a:pPr algn="just">
              <a:lnSpc>
                <a:spcPct val="150000"/>
              </a:lnSpc>
            </a:pPr>
            <a:r>
              <a:rPr lang="en-US" sz="2400" dirty="0" err="1">
                <a:solidFill>
                  <a:schemeClr val="tx1">
                    <a:lumMod val="75000"/>
                    <a:lumOff val="25000"/>
                  </a:schemeClr>
                </a:solidFill>
                <a:latin typeface="Open Sans" pitchFamily="34" charset="0"/>
                <a:ea typeface="Open Sans" pitchFamily="34" charset="0"/>
                <a:cs typeface="Open Sans" pitchFamily="34" charset="0"/>
              </a:rPr>
              <a:t>Lorem</a:t>
            </a:r>
            <a:r>
              <a:rPr lang="en-US" sz="2400" dirty="0">
                <a:solidFill>
                  <a:schemeClr val="tx1">
                    <a:lumMod val="75000"/>
                    <a:lumOff val="25000"/>
                  </a:schemeClr>
                </a:solidFill>
                <a:latin typeface="Open Sans" pitchFamily="34" charset="0"/>
                <a:ea typeface="Open Sans" pitchFamily="34" charset="0"/>
                <a:cs typeface="Open Sans" pitchFamily="34" charset="0"/>
              </a:rPr>
              <a:t> </a:t>
            </a:r>
            <a:r>
              <a:rPr lang="en-US" sz="2400" dirty="0" err="1">
                <a:solidFill>
                  <a:schemeClr val="tx1">
                    <a:lumMod val="75000"/>
                    <a:lumOff val="25000"/>
                  </a:schemeClr>
                </a:solidFill>
                <a:latin typeface="Open Sans" pitchFamily="34" charset="0"/>
                <a:ea typeface="Open Sans" pitchFamily="34" charset="0"/>
                <a:cs typeface="Open Sans" pitchFamily="34" charset="0"/>
              </a:rPr>
              <a:t>Ipsum</a:t>
            </a:r>
            <a:r>
              <a:rPr lang="en-US" sz="2400" dirty="0">
                <a:solidFill>
                  <a:schemeClr val="tx1">
                    <a:lumMod val="75000"/>
                    <a:lumOff val="25000"/>
                  </a:schemeClr>
                </a:solidFill>
                <a:latin typeface="Open Sans" pitchFamily="34" charset="0"/>
                <a:ea typeface="Open Sans" pitchFamily="34" charset="0"/>
                <a:cs typeface="Open Sans" pitchFamily="34" charset="0"/>
              </a:rPr>
              <a:t> has been the industry's standard dummy </a:t>
            </a:r>
            <a:r>
              <a:rPr lang="en-US" sz="2400" dirty="0" smtClean="0">
                <a:solidFill>
                  <a:schemeClr val="tx1">
                    <a:lumMod val="75000"/>
                    <a:lumOff val="25000"/>
                  </a:schemeClr>
                </a:solidFill>
                <a:latin typeface="Open Sans" pitchFamily="34" charset="0"/>
                <a:ea typeface="Open Sans" pitchFamily="34" charset="0"/>
                <a:cs typeface="Open Sans" pitchFamily="34" charset="0"/>
              </a:rPr>
              <a:t>text .</a:t>
            </a:r>
            <a:endParaRPr lang="en-US" sz="2400" dirty="0">
              <a:solidFill>
                <a:schemeClr val="tx1">
                  <a:lumMod val="75000"/>
                  <a:lumOff val="25000"/>
                </a:schemeClr>
              </a:solidFill>
              <a:latin typeface="Open Sans" pitchFamily="34" charset="0"/>
              <a:ea typeface="Open Sans" pitchFamily="34" charset="0"/>
              <a:cs typeface="Open Sans" pitchFamily="34" charset="0"/>
            </a:endParaRPr>
          </a:p>
        </p:txBody>
      </p:sp>
      <p:sp>
        <p:nvSpPr>
          <p:cNvPr id="4" name="TextBox 3"/>
          <p:cNvSpPr txBox="1"/>
          <p:nvPr/>
        </p:nvSpPr>
        <p:spPr>
          <a:xfrm>
            <a:off x="3977260" y="6756588"/>
            <a:ext cx="6903196" cy="641603"/>
          </a:xfrm>
          <a:prstGeom prst="rect">
            <a:avLst/>
          </a:prstGeom>
          <a:noFill/>
        </p:spPr>
        <p:txBody>
          <a:bodyPr wrap="square" lIns="178198" tIns="89099" rIns="178198" bIns="89099" rtlCol="0">
            <a:spAutoFit/>
          </a:bodyPr>
          <a:lstStyle/>
          <a:p>
            <a:r>
              <a:rPr lang="en-US" sz="3000" b="1" dirty="0" smtClean="0">
                <a:solidFill>
                  <a:srgbClr val="FF6908"/>
                </a:solidFill>
                <a:latin typeface="Roboto" pitchFamily="2" charset="0"/>
                <a:ea typeface="Roboto" pitchFamily="2" charset="0"/>
              </a:rPr>
              <a:t>OFFER PRODUCTS AND DEALS</a:t>
            </a:r>
            <a:endParaRPr lang="en-US" sz="3000" b="1" dirty="0">
              <a:solidFill>
                <a:srgbClr val="FF6908"/>
              </a:solidFill>
              <a:latin typeface="Roboto" pitchFamily="2" charset="0"/>
              <a:ea typeface="Roboto" pitchFamily="2" charset="0"/>
            </a:endParaRPr>
          </a:p>
        </p:txBody>
      </p:sp>
      <p:sp>
        <p:nvSpPr>
          <p:cNvPr id="5" name="TextBox 4"/>
          <p:cNvSpPr txBox="1"/>
          <p:nvPr/>
        </p:nvSpPr>
        <p:spPr>
          <a:xfrm>
            <a:off x="3977260" y="7208837"/>
            <a:ext cx="6439551" cy="1287934"/>
          </a:xfrm>
          <a:prstGeom prst="rect">
            <a:avLst/>
          </a:prstGeom>
          <a:noFill/>
        </p:spPr>
        <p:txBody>
          <a:bodyPr wrap="square" lIns="178198" tIns="89099" rIns="178198" bIns="89099" rtlCol="0">
            <a:spAutoFit/>
          </a:bodyPr>
          <a:lstStyle/>
          <a:p>
            <a:pPr algn="just">
              <a:lnSpc>
                <a:spcPct val="150000"/>
              </a:lnSpc>
            </a:pPr>
            <a:r>
              <a:rPr lang="en-US" sz="2400" dirty="0" err="1">
                <a:solidFill>
                  <a:schemeClr val="tx1">
                    <a:lumMod val="75000"/>
                    <a:lumOff val="25000"/>
                  </a:schemeClr>
                </a:solidFill>
                <a:latin typeface="Open Sans" pitchFamily="34" charset="0"/>
                <a:ea typeface="Open Sans" pitchFamily="34" charset="0"/>
                <a:cs typeface="Open Sans" pitchFamily="34" charset="0"/>
              </a:rPr>
              <a:t>Lorem</a:t>
            </a:r>
            <a:r>
              <a:rPr lang="en-US" sz="2400" dirty="0">
                <a:solidFill>
                  <a:schemeClr val="tx1">
                    <a:lumMod val="75000"/>
                    <a:lumOff val="25000"/>
                  </a:schemeClr>
                </a:solidFill>
                <a:latin typeface="Open Sans" pitchFamily="34" charset="0"/>
                <a:ea typeface="Open Sans" pitchFamily="34" charset="0"/>
                <a:cs typeface="Open Sans" pitchFamily="34" charset="0"/>
              </a:rPr>
              <a:t> </a:t>
            </a:r>
            <a:r>
              <a:rPr lang="en-US" sz="2400" dirty="0" err="1">
                <a:solidFill>
                  <a:schemeClr val="tx1">
                    <a:lumMod val="75000"/>
                    <a:lumOff val="25000"/>
                  </a:schemeClr>
                </a:solidFill>
                <a:latin typeface="Open Sans" pitchFamily="34" charset="0"/>
                <a:ea typeface="Open Sans" pitchFamily="34" charset="0"/>
                <a:cs typeface="Open Sans" pitchFamily="34" charset="0"/>
              </a:rPr>
              <a:t>Ipsum</a:t>
            </a:r>
            <a:r>
              <a:rPr lang="en-US" sz="2400" dirty="0">
                <a:solidFill>
                  <a:schemeClr val="tx1">
                    <a:lumMod val="75000"/>
                    <a:lumOff val="25000"/>
                  </a:schemeClr>
                </a:solidFill>
                <a:latin typeface="Open Sans" pitchFamily="34" charset="0"/>
                <a:ea typeface="Open Sans" pitchFamily="34" charset="0"/>
                <a:cs typeface="Open Sans" pitchFamily="34" charset="0"/>
              </a:rPr>
              <a:t> has been the industry's standard dummy </a:t>
            </a:r>
            <a:r>
              <a:rPr lang="en-US" sz="2400" dirty="0" smtClean="0">
                <a:solidFill>
                  <a:schemeClr val="tx1">
                    <a:lumMod val="75000"/>
                    <a:lumOff val="25000"/>
                  </a:schemeClr>
                </a:solidFill>
                <a:latin typeface="Open Sans" pitchFamily="34" charset="0"/>
                <a:ea typeface="Open Sans" pitchFamily="34" charset="0"/>
                <a:cs typeface="Open Sans" pitchFamily="34" charset="0"/>
              </a:rPr>
              <a:t>text .</a:t>
            </a:r>
            <a:endParaRPr lang="en-US" sz="2400" dirty="0">
              <a:solidFill>
                <a:schemeClr val="tx1">
                  <a:lumMod val="75000"/>
                  <a:lumOff val="25000"/>
                </a:schemeClr>
              </a:solidFill>
              <a:latin typeface="Open Sans" pitchFamily="34" charset="0"/>
              <a:ea typeface="Open Sans" pitchFamily="34" charset="0"/>
              <a:cs typeface="Open Sans" pitchFamily="34" charset="0"/>
            </a:endParaRPr>
          </a:p>
        </p:txBody>
      </p:sp>
      <p:sp>
        <p:nvSpPr>
          <p:cNvPr id="6" name="TextBox 5"/>
          <p:cNvSpPr txBox="1"/>
          <p:nvPr/>
        </p:nvSpPr>
        <p:spPr>
          <a:xfrm>
            <a:off x="3962400" y="9736856"/>
            <a:ext cx="7320720" cy="641603"/>
          </a:xfrm>
          <a:prstGeom prst="rect">
            <a:avLst/>
          </a:prstGeom>
          <a:noFill/>
        </p:spPr>
        <p:txBody>
          <a:bodyPr wrap="square" lIns="178198" tIns="89099" rIns="178198" bIns="89099" rtlCol="0">
            <a:spAutoFit/>
          </a:bodyPr>
          <a:lstStyle/>
          <a:p>
            <a:r>
              <a:rPr lang="en-US" sz="3000" b="1" dirty="0" smtClean="0">
                <a:solidFill>
                  <a:srgbClr val="FF6908"/>
                </a:solidFill>
                <a:latin typeface="Roboto" pitchFamily="2" charset="0"/>
                <a:ea typeface="Roboto" pitchFamily="2" charset="0"/>
              </a:rPr>
              <a:t>GROW &amp; MAKE MORE MONEY</a:t>
            </a:r>
            <a:endParaRPr lang="en-US" sz="3000" b="1" dirty="0">
              <a:solidFill>
                <a:srgbClr val="FF6908"/>
              </a:solidFill>
              <a:latin typeface="Roboto" pitchFamily="2" charset="0"/>
              <a:ea typeface="Roboto" pitchFamily="2" charset="0"/>
            </a:endParaRPr>
          </a:p>
        </p:txBody>
      </p:sp>
      <p:sp>
        <p:nvSpPr>
          <p:cNvPr id="7" name="TextBox 6"/>
          <p:cNvSpPr txBox="1"/>
          <p:nvPr/>
        </p:nvSpPr>
        <p:spPr>
          <a:xfrm>
            <a:off x="3962400" y="10232037"/>
            <a:ext cx="6439551" cy="1287934"/>
          </a:xfrm>
          <a:prstGeom prst="rect">
            <a:avLst/>
          </a:prstGeom>
          <a:noFill/>
        </p:spPr>
        <p:txBody>
          <a:bodyPr wrap="square" lIns="178198" tIns="89099" rIns="178198" bIns="89099" rtlCol="0">
            <a:spAutoFit/>
          </a:bodyPr>
          <a:lstStyle/>
          <a:p>
            <a:pPr algn="just">
              <a:lnSpc>
                <a:spcPct val="150000"/>
              </a:lnSpc>
            </a:pPr>
            <a:r>
              <a:rPr lang="en-US" sz="2400" dirty="0" err="1">
                <a:solidFill>
                  <a:schemeClr val="tx1">
                    <a:lumMod val="75000"/>
                    <a:lumOff val="25000"/>
                  </a:schemeClr>
                </a:solidFill>
                <a:latin typeface="Open Sans" pitchFamily="34" charset="0"/>
                <a:ea typeface="Open Sans" pitchFamily="34" charset="0"/>
                <a:cs typeface="Open Sans" pitchFamily="34" charset="0"/>
              </a:rPr>
              <a:t>Lorem</a:t>
            </a:r>
            <a:r>
              <a:rPr lang="en-US" sz="2400" dirty="0">
                <a:solidFill>
                  <a:schemeClr val="tx1">
                    <a:lumMod val="75000"/>
                    <a:lumOff val="25000"/>
                  </a:schemeClr>
                </a:solidFill>
                <a:latin typeface="Open Sans" pitchFamily="34" charset="0"/>
                <a:ea typeface="Open Sans" pitchFamily="34" charset="0"/>
                <a:cs typeface="Open Sans" pitchFamily="34" charset="0"/>
              </a:rPr>
              <a:t> </a:t>
            </a:r>
            <a:r>
              <a:rPr lang="en-US" sz="2400" dirty="0" err="1">
                <a:solidFill>
                  <a:schemeClr val="tx1">
                    <a:lumMod val="75000"/>
                    <a:lumOff val="25000"/>
                  </a:schemeClr>
                </a:solidFill>
                <a:latin typeface="Open Sans" pitchFamily="34" charset="0"/>
                <a:ea typeface="Open Sans" pitchFamily="34" charset="0"/>
                <a:cs typeface="Open Sans" pitchFamily="34" charset="0"/>
              </a:rPr>
              <a:t>Ipsum</a:t>
            </a:r>
            <a:r>
              <a:rPr lang="en-US" sz="2400" dirty="0">
                <a:solidFill>
                  <a:schemeClr val="tx1">
                    <a:lumMod val="75000"/>
                    <a:lumOff val="25000"/>
                  </a:schemeClr>
                </a:solidFill>
                <a:latin typeface="Open Sans" pitchFamily="34" charset="0"/>
                <a:ea typeface="Open Sans" pitchFamily="34" charset="0"/>
                <a:cs typeface="Open Sans" pitchFamily="34" charset="0"/>
              </a:rPr>
              <a:t> has been the industry's standard dummy </a:t>
            </a:r>
            <a:r>
              <a:rPr lang="en-US" sz="2400" dirty="0" smtClean="0">
                <a:solidFill>
                  <a:schemeClr val="tx1">
                    <a:lumMod val="75000"/>
                    <a:lumOff val="25000"/>
                  </a:schemeClr>
                </a:solidFill>
                <a:latin typeface="Open Sans" pitchFamily="34" charset="0"/>
                <a:ea typeface="Open Sans" pitchFamily="34" charset="0"/>
                <a:cs typeface="Open Sans" pitchFamily="34" charset="0"/>
              </a:rPr>
              <a:t>text .</a:t>
            </a:r>
            <a:endParaRPr lang="en-US" sz="2400" dirty="0">
              <a:solidFill>
                <a:schemeClr val="tx1">
                  <a:lumMod val="75000"/>
                  <a:lumOff val="25000"/>
                </a:schemeClr>
              </a:solidFill>
              <a:latin typeface="Open Sans" pitchFamily="34" charset="0"/>
              <a:ea typeface="Open Sans" pitchFamily="34" charset="0"/>
              <a:cs typeface="Open Sans" pitchFamily="34" charset="0"/>
            </a:endParaRPr>
          </a:p>
        </p:txBody>
      </p:sp>
      <p:sp>
        <p:nvSpPr>
          <p:cNvPr id="14" name="TextBox 13"/>
          <p:cNvSpPr txBox="1"/>
          <p:nvPr/>
        </p:nvSpPr>
        <p:spPr>
          <a:xfrm>
            <a:off x="14862055" y="3961968"/>
            <a:ext cx="5829203" cy="641603"/>
          </a:xfrm>
          <a:prstGeom prst="rect">
            <a:avLst/>
          </a:prstGeom>
          <a:noFill/>
        </p:spPr>
        <p:txBody>
          <a:bodyPr wrap="square" lIns="178198" tIns="89099" rIns="178198" bIns="89099" rtlCol="0">
            <a:spAutoFit/>
          </a:bodyPr>
          <a:lstStyle/>
          <a:p>
            <a:r>
              <a:rPr lang="en-US" sz="3000" b="1" dirty="0" smtClean="0">
                <a:solidFill>
                  <a:srgbClr val="FF6908"/>
                </a:solidFill>
                <a:latin typeface="Roboto" pitchFamily="2" charset="0"/>
                <a:ea typeface="Roboto" pitchFamily="2" charset="0"/>
              </a:rPr>
              <a:t>CONNECT TO CLIENTS</a:t>
            </a:r>
            <a:endParaRPr lang="en-US" sz="3000" b="1" dirty="0">
              <a:solidFill>
                <a:srgbClr val="FF6908"/>
              </a:solidFill>
              <a:latin typeface="Roboto" pitchFamily="2" charset="0"/>
              <a:ea typeface="Roboto" pitchFamily="2" charset="0"/>
            </a:endParaRPr>
          </a:p>
        </p:txBody>
      </p:sp>
      <p:sp>
        <p:nvSpPr>
          <p:cNvPr id="15" name="TextBox 14"/>
          <p:cNvSpPr txBox="1"/>
          <p:nvPr/>
        </p:nvSpPr>
        <p:spPr>
          <a:xfrm>
            <a:off x="14862055" y="4440837"/>
            <a:ext cx="6439551" cy="1287934"/>
          </a:xfrm>
          <a:prstGeom prst="rect">
            <a:avLst/>
          </a:prstGeom>
          <a:noFill/>
        </p:spPr>
        <p:txBody>
          <a:bodyPr wrap="square" lIns="178198" tIns="89099" rIns="178198" bIns="89099" rtlCol="0">
            <a:spAutoFit/>
          </a:bodyPr>
          <a:lstStyle/>
          <a:p>
            <a:pPr algn="just">
              <a:lnSpc>
                <a:spcPct val="150000"/>
              </a:lnSpc>
            </a:pPr>
            <a:r>
              <a:rPr lang="en-US" sz="2400" dirty="0" err="1">
                <a:solidFill>
                  <a:schemeClr val="tx1">
                    <a:lumMod val="75000"/>
                    <a:lumOff val="25000"/>
                  </a:schemeClr>
                </a:solidFill>
                <a:latin typeface="Open Sans" pitchFamily="34" charset="0"/>
                <a:ea typeface="Open Sans" pitchFamily="34" charset="0"/>
                <a:cs typeface="Open Sans" pitchFamily="34" charset="0"/>
              </a:rPr>
              <a:t>Lorem</a:t>
            </a:r>
            <a:r>
              <a:rPr lang="en-US" sz="2400" dirty="0">
                <a:solidFill>
                  <a:schemeClr val="tx1">
                    <a:lumMod val="75000"/>
                    <a:lumOff val="25000"/>
                  </a:schemeClr>
                </a:solidFill>
                <a:latin typeface="Open Sans" pitchFamily="34" charset="0"/>
                <a:ea typeface="Open Sans" pitchFamily="34" charset="0"/>
                <a:cs typeface="Open Sans" pitchFamily="34" charset="0"/>
              </a:rPr>
              <a:t> </a:t>
            </a:r>
            <a:r>
              <a:rPr lang="en-US" sz="2400" dirty="0" err="1">
                <a:solidFill>
                  <a:schemeClr val="tx1">
                    <a:lumMod val="75000"/>
                    <a:lumOff val="25000"/>
                  </a:schemeClr>
                </a:solidFill>
                <a:latin typeface="Open Sans" pitchFamily="34" charset="0"/>
                <a:ea typeface="Open Sans" pitchFamily="34" charset="0"/>
                <a:cs typeface="Open Sans" pitchFamily="34" charset="0"/>
              </a:rPr>
              <a:t>Ipsum</a:t>
            </a:r>
            <a:r>
              <a:rPr lang="en-US" sz="2400" dirty="0">
                <a:solidFill>
                  <a:schemeClr val="tx1">
                    <a:lumMod val="75000"/>
                    <a:lumOff val="25000"/>
                  </a:schemeClr>
                </a:solidFill>
                <a:latin typeface="Open Sans" pitchFamily="34" charset="0"/>
                <a:ea typeface="Open Sans" pitchFamily="34" charset="0"/>
                <a:cs typeface="Open Sans" pitchFamily="34" charset="0"/>
              </a:rPr>
              <a:t> has been the industry's standard dummy </a:t>
            </a:r>
            <a:r>
              <a:rPr lang="en-US" sz="2400" dirty="0" smtClean="0">
                <a:solidFill>
                  <a:schemeClr val="tx1">
                    <a:lumMod val="75000"/>
                    <a:lumOff val="25000"/>
                  </a:schemeClr>
                </a:solidFill>
                <a:latin typeface="Open Sans" pitchFamily="34" charset="0"/>
                <a:ea typeface="Open Sans" pitchFamily="34" charset="0"/>
                <a:cs typeface="Open Sans" pitchFamily="34" charset="0"/>
              </a:rPr>
              <a:t>text .</a:t>
            </a:r>
            <a:endParaRPr lang="en-US" sz="2400" dirty="0">
              <a:solidFill>
                <a:schemeClr val="tx1">
                  <a:lumMod val="75000"/>
                  <a:lumOff val="25000"/>
                </a:schemeClr>
              </a:solidFill>
              <a:latin typeface="Open Sans" pitchFamily="34" charset="0"/>
              <a:ea typeface="Open Sans" pitchFamily="34" charset="0"/>
              <a:cs typeface="Open Sans" pitchFamily="34" charset="0"/>
            </a:endParaRPr>
          </a:p>
        </p:txBody>
      </p:sp>
      <p:sp>
        <p:nvSpPr>
          <p:cNvPr id="16" name="TextBox 15"/>
          <p:cNvSpPr txBox="1"/>
          <p:nvPr/>
        </p:nvSpPr>
        <p:spPr>
          <a:xfrm>
            <a:off x="14862053" y="6702851"/>
            <a:ext cx="5829203" cy="641603"/>
          </a:xfrm>
          <a:prstGeom prst="rect">
            <a:avLst/>
          </a:prstGeom>
          <a:noFill/>
        </p:spPr>
        <p:txBody>
          <a:bodyPr wrap="square" lIns="178198" tIns="89099" rIns="178198" bIns="89099" rtlCol="0">
            <a:spAutoFit/>
          </a:bodyPr>
          <a:lstStyle/>
          <a:p>
            <a:r>
              <a:rPr lang="en-US" sz="3000" b="1" dirty="0" smtClean="0">
                <a:solidFill>
                  <a:srgbClr val="FF6908"/>
                </a:solidFill>
                <a:latin typeface="Roboto" pitchFamily="2" charset="0"/>
                <a:ea typeface="Roboto" pitchFamily="2" charset="0"/>
              </a:rPr>
              <a:t>SHOW YOUR MAGIC</a:t>
            </a:r>
            <a:endParaRPr lang="en-US" sz="3000" b="1" dirty="0">
              <a:solidFill>
                <a:srgbClr val="FF6908"/>
              </a:solidFill>
              <a:latin typeface="Roboto" pitchFamily="2" charset="0"/>
              <a:ea typeface="Roboto" pitchFamily="2" charset="0"/>
            </a:endParaRPr>
          </a:p>
        </p:txBody>
      </p:sp>
      <p:sp>
        <p:nvSpPr>
          <p:cNvPr id="17" name="TextBox 16"/>
          <p:cNvSpPr txBox="1"/>
          <p:nvPr/>
        </p:nvSpPr>
        <p:spPr>
          <a:xfrm>
            <a:off x="14862053" y="7208837"/>
            <a:ext cx="6439551" cy="1287934"/>
          </a:xfrm>
          <a:prstGeom prst="rect">
            <a:avLst/>
          </a:prstGeom>
          <a:noFill/>
        </p:spPr>
        <p:txBody>
          <a:bodyPr wrap="square" lIns="178198" tIns="89099" rIns="178198" bIns="89099" rtlCol="0">
            <a:spAutoFit/>
          </a:bodyPr>
          <a:lstStyle/>
          <a:p>
            <a:pPr algn="just">
              <a:lnSpc>
                <a:spcPct val="150000"/>
              </a:lnSpc>
            </a:pPr>
            <a:r>
              <a:rPr lang="en-US" sz="2400" dirty="0" err="1">
                <a:solidFill>
                  <a:schemeClr val="tx1">
                    <a:lumMod val="75000"/>
                    <a:lumOff val="25000"/>
                  </a:schemeClr>
                </a:solidFill>
                <a:latin typeface="Open Sans" pitchFamily="34" charset="0"/>
                <a:ea typeface="Open Sans" pitchFamily="34" charset="0"/>
                <a:cs typeface="Open Sans" pitchFamily="34" charset="0"/>
              </a:rPr>
              <a:t>Lorem</a:t>
            </a:r>
            <a:r>
              <a:rPr lang="en-US" sz="2400" dirty="0">
                <a:solidFill>
                  <a:schemeClr val="tx1">
                    <a:lumMod val="75000"/>
                    <a:lumOff val="25000"/>
                  </a:schemeClr>
                </a:solidFill>
                <a:latin typeface="Open Sans" pitchFamily="34" charset="0"/>
                <a:ea typeface="Open Sans" pitchFamily="34" charset="0"/>
                <a:cs typeface="Open Sans" pitchFamily="34" charset="0"/>
              </a:rPr>
              <a:t> </a:t>
            </a:r>
            <a:r>
              <a:rPr lang="en-US" sz="2400" dirty="0" err="1">
                <a:solidFill>
                  <a:schemeClr val="tx1">
                    <a:lumMod val="75000"/>
                    <a:lumOff val="25000"/>
                  </a:schemeClr>
                </a:solidFill>
                <a:latin typeface="Open Sans" pitchFamily="34" charset="0"/>
                <a:ea typeface="Open Sans" pitchFamily="34" charset="0"/>
                <a:cs typeface="Open Sans" pitchFamily="34" charset="0"/>
              </a:rPr>
              <a:t>Ipsum</a:t>
            </a:r>
            <a:r>
              <a:rPr lang="en-US" sz="2400" dirty="0">
                <a:solidFill>
                  <a:schemeClr val="tx1">
                    <a:lumMod val="75000"/>
                    <a:lumOff val="25000"/>
                  </a:schemeClr>
                </a:solidFill>
                <a:latin typeface="Open Sans" pitchFamily="34" charset="0"/>
                <a:ea typeface="Open Sans" pitchFamily="34" charset="0"/>
                <a:cs typeface="Open Sans" pitchFamily="34" charset="0"/>
              </a:rPr>
              <a:t> has been the industry's standard dummy </a:t>
            </a:r>
            <a:r>
              <a:rPr lang="en-US" sz="2400" dirty="0" smtClean="0">
                <a:solidFill>
                  <a:schemeClr val="tx1">
                    <a:lumMod val="75000"/>
                    <a:lumOff val="25000"/>
                  </a:schemeClr>
                </a:solidFill>
                <a:latin typeface="Open Sans" pitchFamily="34" charset="0"/>
                <a:ea typeface="Open Sans" pitchFamily="34" charset="0"/>
                <a:cs typeface="Open Sans" pitchFamily="34" charset="0"/>
              </a:rPr>
              <a:t>text .</a:t>
            </a:r>
            <a:endParaRPr lang="en-US" sz="2400" dirty="0">
              <a:solidFill>
                <a:schemeClr val="tx1">
                  <a:lumMod val="75000"/>
                  <a:lumOff val="25000"/>
                </a:schemeClr>
              </a:solidFill>
              <a:latin typeface="Open Sans" pitchFamily="34" charset="0"/>
              <a:ea typeface="Open Sans" pitchFamily="34" charset="0"/>
              <a:cs typeface="Open Sans" pitchFamily="34" charset="0"/>
            </a:endParaRPr>
          </a:p>
        </p:txBody>
      </p:sp>
      <p:sp>
        <p:nvSpPr>
          <p:cNvPr id="18" name="TextBox 17"/>
          <p:cNvSpPr txBox="1"/>
          <p:nvPr/>
        </p:nvSpPr>
        <p:spPr>
          <a:xfrm>
            <a:off x="14862053" y="9641907"/>
            <a:ext cx="5829203" cy="641603"/>
          </a:xfrm>
          <a:prstGeom prst="rect">
            <a:avLst/>
          </a:prstGeom>
          <a:noFill/>
        </p:spPr>
        <p:txBody>
          <a:bodyPr wrap="square" lIns="178198" tIns="89099" rIns="178198" bIns="89099" rtlCol="0">
            <a:spAutoFit/>
          </a:bodyPr>
          <a:lstStyle/>
          <a:p>
            <a:r>
              <a:rPr lang="en-US" sz="3000" b="1" dirty="0" smtClean="0">
                <a:solidFill>
                  <a:srgbClr val="FF6908"/>
                </a:solidFill>
                <a:latin typeface="Roboto" pitchFamily="2" charset="0"/>
                <a:ea typeface="Roboto" pitchFamily="2" charset="0"/>
              </a:rPr>
              <a:t>DISCOVER &amp; ALIGN</a:t>
            </a:r>
            <a:endParaRPr lang="en-US" sz="3000" b="1" dirty="0">
              <a:solidFill>
                <a:srgbClr val="FF6908"/>
              </a:solidFill>
              <a:latin typeface="Roboto" pitchFamily="2" charset="0"/>
              <a:ea typeface="Roboto" pitchFamily="2" charset="0"/>
            </a:endParaRPr>
          </a:p>
        </p:txBody>
      </p:sp>
      <p:sp>
        <p:nvSpPr>
          <p:cNvPr id="19" name="TextBox 18"/>
          <p:cNvSpPr txBox="1"/>
          <p:nvPr/>
        </p:nvSpPr>
        <p:spPr>
          <a:xfrm>
            <a:off x="14862053" y="10180637"/>
            <a:ext cx="6439551" cy="1287934"/>
          </a:xfrm>
          <a:prstGeom prst="rect">
            <a:avLst/>
          </a:prstGeom>
          <a:noFill/>
        </p:spPr>
        <p:txBody>
          <a:bodyPr wrap="square" lIns="178198" tIns="89099" rIns="178198" bIns="89099" rtlCol="0">
            <a:spAutoFit/>
          </a:bodyPr>
          <a:lstStyle/>
          <a:p>
            <a:pPr algn="just">
              <a:lnSpc>
                <a:spcPct val="150000"/>
              </a:lnSpc>
            </a:pPr>
            <a:r>
              <a:rPr lang="en-US" sz="2400" dirty="0" err="1">
                <a:solidFill>
                  <a:schemeClr val="tx1">
                    <a:lumMod val="75000"/>
                    <a:lumOff val="25000"/>
                  </a:schemeClr>
                </a:solidFill>
                <a:latin typeface="Open Sans" pitchFamily="34" charset="0"/>
                <a:ea typeface="Open Sans" pitchFamily="34" charset="0"/>
                <a:cs typeface="Open Sans" pitchFamily="34" charset="0"/>
              </a:rPr>
              <a:t>Lorem</a:t>
            </a:r>
            <a:r>
              <a:rPr lang="en-US" sz="2400" dirty="0">
                <a:solidFill>
                  <a:schemeClr val="tx1">
                    <a:lumMod val="75000"/>
                    <a:lumOff val="25000"/>
                  </a:schemeClr>
                </a:solidFill>
                <a:latin typeface="Open Sans" pitchFamily="34" charset="0"/>
                <a:ea typeface="Open Sans" pitchFamily="34" charset="0"/>
                <a:cs typeface="Open Sans" pitchFamily="34" charset="0"/>
              </a:rPr>
              <a:t> </a:t>
            </a:r>
            <a:r>
              <a:rPr lang="en-US" sz="2400" dirty="0" err="1">
                <a:solidFill>
                  <a:schemeClr val="tx1">
                    <a:lumMod val="75000"/>
                    <a:lumOff val="25000"/>
                  </a:schemeClr>
                </a:solidFill>
                <a:latin typeface="Open Sans" pitchFamily="34" charset="0"/>
                <a:ea typeface="Open Sans" pitchFamily="34" charset="0"/>
                <a:cs typeface="Open Sans" pitchFamily="34" charset="0"/>
              </a:rPr>
              <a:t>Ipsum</a:t>
            </a:r>
            <a:r>
              <a:rPr lang="en-US" sz="2400" dirty="0">
                <a:solidFill>
                  <a:schemeClr val="tx1">
                    <a:lumMod val="75000"/>
                    <a:lumOff val="25000"/>
                  </a:schemeClr>
                </a:solidFill>
                <a:latin typeface="Open Sans" pitchFamily="34" charset="0"/>
                <a:ea typeface="Open Sans" pitchFamily="34" charset="0"/>
                <a:cs typeface="Open Sans" pitchFamily="34" charset="0"/>
              </a:rPr>
              <a:t> has been the industry's standard dummy </a:t>
            </a:r>
            <a:r>
              <a:rPr lang="en-US" sz="2400" dirty="0" smtClean="0">
                <a:solidFill>
                  <a:schemeClr val="tx1">
                    <a:lumMod val="75000"/>
                    <a:lumOff val="25000"/>
                  </a:schemeClr>
                </a:solidFill>
                <a:latin typeface="Open Sans" pitchFamily="34" charset="0"/>
                <a:ea typeface="Open Sans" pitchFamily="34" charset="0"/>
                <a:cs typeface="Open Sans" pitchFamily="34" charset="0"/>
              </a:rPr>
              <a:t>text .</a:t>
            </a:r>
            <a:endParaRPr lang="en-US" sz="2400" dirty="0">
              <a:solidFill>
                <a:schemeClr val="tx1">
                  <a:lumMod val="75000"/>
                  <a:lumOff val="25000"/>
                </a:schemeClr>
              </a:solidFill>
              <a:latin typeface="Open Sans" pitchFamily="34" charset="0"/>
              <a:ea typeface="Open Sans" pitchFamily="34" charset="0"/>
              <a:cs typeface="Open Sans" pitchFamily="34" charset="0"/>
            </a:endParaRPr>
          </a:p>
        </p:txBody>
      </p:sp>
      <p:grpSp>
        <p:nvGrpSpPr>
          <p:cNvPr id="20" name="Group 19"/>
          <p:cNvGrpSpPr/>
          <p:nvPr/>
        </p:nvGrpSpPr>
        <p:grpSpPr>
          <a:xfrm>
            <a:off x="2999802" y="9773366"/>
            <a:ext cx="582915" cy="589148"/>
            <a:chOff x="0" y="0"/>
            <a:chExt cx="1385896" cy="1403194"/>
          </a:xfrm>
          <a:solidFill>
            <a:srgbClr val="FF6908"/>
          </a:solidFill>
        </p:grpSpPr>
        <p:sp>
          <p:nvSpPr>
            <p:cNvPr id="21" name="Freeform 20"/>
            <p:cNvSpPr>
              <a:spLocks noEditPoints="1"/>
            </p:cNvSpPr>
            <p:nvPr/>
          </p:nvSpPr>
          <p:spPr bwMode="auto">
            <a:xfrm>
              <a:off x="0" y="0"/>
              <a:ext cx="371434" cy="1403194"/>
            </a:xfrm>
            <a:custGeom>
              <a:avLst/>
              <a:gdLst>
                <a:gd name="T0" fmla="*/ 36 w 99"/>
                <a:gd name="T1" fmla="*/ 357 h 371"/>
                <a:gd name="T2" fmla="*/ 49 w 99"/>
                <a:gd name="T3" fmla="*/ 371 h 371"/>
                <a:gd name="T4" fmla="*/ 62 w 99"/>
                <a:gd name="T5" fmla="*/ 357 h 371"/>
                <a:gd name="T6" fmla="*/ 62 w 99"/>
                <a:gd name="T7" fmla="*/ 98 h 371"/>
                <a:gd name="T8" fmla="*/ 99 w 99"/>
                <a:gd name="T9" fmla="*/ 50 h 371"/>
                <a:gd name="T10" fmla="*/ 49 w 99"/>
                <a:gd name="T11" fmla="*/ 0 h 371"/>
                <a:gd name="T12" fmla="*/ 0 w 99"/>
                <a:gd name="T13" fmla="*/ 50 h 371"/>
                <a:gd name="T14" fmla="*/ 36 w 99"/>
                <a:gd name="T15" fmla="*/ 97 h 371"/>
                <a:gd name="T16" fmla="*/ 36 w 99"/>
                <a:gd name="T17" fmla="*/ 357 h 371"/>
                <a:gd name="T18" fmla="*/ 26 w 99"/>
                <a:gd name="T19" fmla="*/ 50 h 371"/>
                <a:gd name="T20" fmla="*/ 49 w 99"/>
                <a:gd name="T21" fmla="*/ 26 h 371"/>
                <a:gd name="T22" fmla="*/ 72 w 99"/>
                <a:gd name="T23" fmla="*/ 50 h 371"/>
                <a:gd name="T24" fmla="*/ 49 w 99"/>
                <a:gd name="T25" fmla="*/ 73 h 371"/>
                <a:gd name="T26" fmla="*/ 26 w 99"/>
                <a:gd name="T27" fmla="*/ 50 h 371"/>
                <a:gd name="T28" fmla="*/ 26 w 99"/>
                <a:gd name="T29" fmla="*/ 50 h 371"/>
                <a:gd name="T30" fmla="*/ 26 w 99"/>
                <a:gd name="T31" fmla="*/ 5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371">
                  <a:moveTo>
                    <a:pt x="36" y="357"/>
                  </a:moveTo>
                  <a:cubicBezTo>
                    <a:pt x="36" y="365"/>
                    <a:pt x="42" y="371"/>
                    <a:pt x="49" y="371"/>
                  </a:cubicBezTo>
                  <a:cubicBezTo>
                    <a:pt x="56" y="371"/>
                    <a:pt x="62" y="365"/>
                    <a:pt x="62" y="357"/>
                  </a:cubicBezTo>
                  <a:cubicBezTo>
                    <a:pt x="62" y="98"/>
                    <a:pt x="62" y="98"/>
                    <a:pt x="62" y="98"/>
                  </a:cubicBezTo>
                  <a:cubicBezTo>
                    <a:pt x="83" y="92"/>
                    <a:pt x="99" y="73"/>
                    <a:pt x="99" y="50"/>
                  </a:cubicBezTo>
                  <a:cubicBezTo>
                    <a:pt x="99" y="22"/>
                    <a:pt x="77" y="0"/>
                    <a:pt x="49" y="0"/>
                  </a:cubicBezTo>
                  <a:cubicBezTo>
                    <a:pt x="22" y="0"/>
                    <a:pt x="0" y="22"/>
                    <a:pt x="0" y="50"/>
                  </a:cubicBezTo>
                  <a:cubicBezTo>
                    <a:pt x="0" y="72"/>
                    <a:pt x="15" y="92"/>
                    <a:pt x="36" y="97"/>
                  </a:cubicBezTo>
                  <a:cubicBezTo>
                    <a:pt x="36" y="357"/>
                    <a:pt x="36" y="357"/>
                    <a:pt x="36" y="357"/>
                  </a:cubicBezTo>
                  <a:close/>
                  <a:moveTo>
                    <a:pt x="26" y="50"/>
                  </a:moveTo>
                  <a:cubicBezTo>
                    <a:pt x="26" y="37"/>
                    <a:pt x="36" y="26"/>
                    <a:pt x="49" y="26"/>
                  </a:cubicBezTo>
                  <a:cubicBezTo>
                    <a:pt x="62" y="26"/>
                    <a:pt x="72" y="37"/>
                    <a:pt x="72" y="50"/>
                  </a:cubicBezTo>
                  <a:cubicBezTo>
                    <a:pt x="72" y="62"/>
                    <a:pt x="62" y="73"/>
                    <a:pt x="49" y="73"/>
                  </a:cubicBezTo>
                  <a:cubicBezTo>
                    <a:pt x="36" y="73"/>
                    <a:pt x="26" y="62"/>
                    <a:pt x="26" y="50"/>
                  </a:cubicBezTo>
                  <a:close/>
                  <a:moveTo>
                    <a:pt x="26" y="50"/>
                  </a:moveTo>
                  <a:cubicBezTo>
                    <a:pt x="26" y="50"/>
                    <a:pt x="26" y="50"/>
                    <a:pt x="26" y="50"/>
                  </a:cubicBezTo>
                </a:path>
              </a:pathLst>
            </a:custGeom>
            <a:grpFill/>
            <a:ln w="9525">
              <a:noFill/>
              <a:round/>
              <a:headEnd/>
              <a:tailEnd/>
            </a:ln>
            <a:extLst/>
          </p:spPr>
          <p:txBody>
            <a:bodyPr rot="0" vert="horz" wrap="square" lIns="91440" tIns="45720" rIns="91440" bIns="45720" anchor="t" anchorCtr="0" upright="1">
              <a:noAutofit/>
            </a:bodyPr>
            <a:lstStyle/>
            <a:p>
              <a:endParaRPr lang="en-US"/>
            </a:p>
          </p:txBody>
        </p:sp>
        <p:sp>
          <p:nvSpPr>
            <p:cNvPr id="22" name="Freeform 21"/>
            <p:cNvSpPr>
              <a:spLocks noEditPoints="1"/>
            </p:cNvSpPr>
            <p:nvPr/>
          </p:nvSpPr>
          <p:spPr bwMode="auto">
            <a:xfrm>
              <a:off x="505326" y="0"/>
              <a:ext cx="371434" cy="1403194"/>
            </a:xfrm>
            <a:custGeom>
              <a:avLst/>
              <a:gdLst>
                <a:gd name="T0" fmla="*/ 49 w 99"/>
                <a:gd name="T1" fmla="*/ 0 h 371"/>
                <a:gd name="T2" fmla="*/ 36 w 99"/>
                <a:gd name="T3" fmla="*/ 13 h 371"/>
                <a:gd name="T4" fmla="*/ 36 w 99"/>
                <a:gd name="T5" fmla="*/ 148 h 371"/>
                <a:gd name="T6" fmla="*/ 0 w 99"/>
                <a:gd name="T7" fmla="*/ 196 h 371"/>
                <a:gd name="T8" fmla="*/ 36 w 99"/>
                <a:gd name="T9" fmla="*/ 244 h 371"/>
                <a:gd name="T10" fmla="*/ 36 w 99"/>
                <a:gd name="T11" fmla="*/ 358 h 371"/>
                <a:gd name="T12" fmla="*/ 49 w 99"/>
                <a:gd name="T13" fmla="*/ 371 h 371"/>
                <a:gd name="T14" fmla="*/ 62 w 99"/>
                <a:gd name="T15" fmla="*/ 358 h 371"/>
                <a:gd name="T16" fmla="*/ 62 w 99"/>
                <a:gd name="T17" fmla="*/ 244 h 371"/>
                <a:gd name="T18" fmla="*/ 99 w 99"/>
                <a:gd name="T19" fmla="*/ 196 h 371"/>
                <a:gd name="T20" fmla="*/ 62 w 99"/>
                <a:gd name="T21" fmla="*/ 148 h 371"/>
                <a:gd name="T22" fmla="*/ 62 w 99"/>
                <a:gd name="T23" fmla="*/ 13 h 371"/>
                <a:gd name="T24" fmla="*/ 49 w 99"/>
                <a:gd name="T25" fmla="*/ 0 h 371"/>
                <a:gd name="T26" fmla="*/ 73 w 99"/>
                <a:gd name="T27" fmla="*/ 196 h 371"/>
                <a:gd name="T28" fmla="*/ 50 w 99"/>
                <a:gd name="T29" fmla="*/ 219 h 371"/>
                <a:gd name="T30" fmla="*/ 27 w 99"/>
                <a:gd name="T31" fmla="*/ 196 h 371"/>
                <a:gd name="T32" fmla="*/ 50 w 99"/>
                <a:gd name="T33" fmla="*/ 172 h 371"/>
                <a:gd name="T34" fmla="*/ 73 w 99"/>
                <a:gd name="T35" fmla="*/ 196 h 371"/>
                <a:gd name="T36" fmla="*/ 73 w 99"/>
                <a:gd name="T37" fmla="*/ 196 h 371"/>
                <a:gd name="T38" fmla="*/ 73 w 99"/>
                <a:gd name="T39" fmla="*/ 19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371">
                  <a:moveTo>
                    <a:pt x="49" y="0"/>
                  </a:moveTo>
                  <a:cubicBezTo>
                    <a:pt x="42" y="0"/>
                    <a:pt x="36" y="6"/>
                    <a:pt x="36" y="13"/>
                  </a:cubicBezTo>
                  <a:cubicBezTo>
                    <a:pt x="36" y="148"/>
                    <a:pt x="36" y="148"/>
                    <a:pt x="36" y="148"/>
                  </a:cubicBezTo>
                  <a:cubicBezTo>
                    <a:pt x="15" y="154"/>
                    <a:pt x="0" y="173"/>
                    <a:pt x="0" y="196"/>
                  </a:cubicBezTo>
                  <a:cubicBezTo>
                    <a:pt x="0" y="219"/>
                    <a:pt x="15" y="238"/>
                    <a:pt x="36" y="244"/>
                  </a:cubicBezTo>
                  <a:cubicBezTo>
                    <a:pt x="36" y="358"/>
                    <a:pt x="36" y="358"/>
                    <a:pt x="36" y="358"/>
                  </a:cubicBezTo>
                  <a:cubicBezTo>
                    <a:pt x="36" y="365"/>
                    <a:pt x="42" y="371"/>
                    <a:pt x="49" y="371"/>
                  </a:cubicBezTo>
                  <a:cubicBezTo>
                    <a:pt x="57" y="371"/>
                    <a:pt x="62" y="365"/>
                    <a:pt x="62" y="358"/>
                  </a:cubicBezTo>
                  <a:cubicBezTo>
                    <a:pt x="62" y="244"/>
                    <a:pt x="62" y="244"/>
                    <a:pt x="62" y="244"/>
                  </a:cubicBezTo>
                  <a:cubicBezTo>
                    <a:pt x="84" y="238"/>
                    <a:pt x="99" y="219"/>
                    <a:pt x="99" y="196"/>
                  </a:cubicBezTo>
                  <a:cubicBezTo>
                    <a:pt x="99" y="172"/>
                    <a:pt x="84" y="153"/>
                    <a:pt x="62" y="148"/>
                  </a:cubicBezTo>
                  <a:cubicBezTo>
                    <a:pt x="62" y="13"/>
                    <a:pt x="62" y="13"/>
                    <a:pt x="62" y="13"/>
                  </a:cubicBezTo>
                  <a:cubicBezTo>
                    <a:pt x="62" y="6"/>
                    <a:pt x="57" y="0"/>
                    <a:pt x="49" y="0"/>
                  </a:cubicBezTo>
                  <a:close/>
                  <a:moveTo>
                    <a:pt x="73" y="196"/>
                  </a:moveTo>
                  <a:cubicBezTo>
                    <a:pt x="73" y="209"/>
                    <a:pt x="63" y="219"/>
                    <a:pt x="50" y="219"/>
                  </a:cubicBezTo>
                  <a:cubicBezTo>
                    <a:pt x="37" y="219"/>
                    <a:pt x="27" y="209"/>
                    <a:pt x="27" y="196"/>
                  </a:cubicBezTo>
                  <a:cubicBezTo>
                    <a:pt x="27" y="183"/>
                    <a:pt x="37" y="172"/>
                    <a:pt x="50" y="172"/>
                  </a:cubicBezTo>
                  <a:cubicBezTo>
                    <a:pt x="63" y="172"/>
                    <a:pt x="73" y="183"/>
                    <a:pt x="73" y="196"/>
                  </a:cubicBezTo>
                  <a:close/>
                  <a:moveTo>
                    <a:pt x="73" y="196"/>
                  </a:moveTo>
                  <a:cubicBezTo>
                    <a:pt x="73" y="196"/>
                    <a:pt x="73" y="196"/>
                    <a:pt x="73" y="196"/>
                  </a:cubicBezTo>
                </a:path>
              </a:pathLst>
            </a:custGeom>
            <a:grpFill/>
            <a:ln w="9525">
              <a:noFill/>
              <a:round/>
              <a:headEnd/>
              <a:tailEnd/>
            </a:ln>
            <a:extLst/>
          </p:spPr>
          <p:txBody>
            <a:bodyPr rot="0" vert="horz" wrap="square" lIns="91440" tIns="45720" rIns="91440" bIns="45720" anchor="t" anchorCtr="0" upright="1">
              <a:noAutofit/>
            </a:bodyPr>
            <a:lstStyle/>
            <a:p>
              <a:endParaRPr lang="en-US"/>
            </a:p>
          </p:txBody>
        </p:sp>
        <p:sp>
          <p:nvSpPr>
            <p:cNvPr id="23" name="Freeform 22"/>
            <p:cNvSpPr>
              <a:spLocks noEditPoints="1"/>
            </p:cNvSpPr>
            <p:nvPr/>
          </p:nvSpPr>
          <p:spPr bwMode="auto">
            <a:xfrm>
              <a:off x="1010653" y="0"/>
              <a:ext cx="375243" cy="1403194"/>
            </a:xfrm>
            <a:custGeom>
              <a:avLst/>
              <a:gdLst>
                <a:gd name="T0" fmla="*/ 63 w 100"/>
                <a:gd name="T1" fmla="*/ 273 h 371"/>
                <a:gd name="T2" fmla="*/ 63 w 100"/>
                <a:gd name="T3" fmla="*/ 13 h 371"/>
                <a:gd name="T4" fmla="*/ 50 w 100"/>
                <a:gd name="T5" fmla="*/ 0 h 371"/>
                <a:gd name="T6" fmla="*/ 36 w 100"/>
                <a:gd name="T7" fmla="*/ 13 h 371"/>
                <a:gd name="T8" fmla="*/ 36 w 100"/>
                <a:gd name="T9" fmla="*/ 273 h 371"/>
                <a:gd name="T10" fmla="*/ 0 w 100"/>
                <a:gd name="T11" fmla="*/ 321 h 371"/>
                <a:gd name="T12" fmla="*/ 50 w 100"/>
                <a:gd name="T13" fmla="*/ 371 h 371"/>
                <a:gd name="T14" fmla="*/ 99 w 100"/>
                <a:gd name="T15" fmla="*/ 321 h 371"/>
                <a:gd name="T16" fmla="*/ 63 w 100"/>
                <a:gd name="T17" fmla="*/ 273 h 371"/>
                <a:gd name="T18" fmla="*/ 50 w 100"/>
                <a:gd name="T19" fmla="*/ 344 h 371"/>
                <a:gd name="T20" fmla="*/ 27 w 100"/>
                <a:gd name="T21" fmla="*/ 321 h 371"/>
                <a:gd name="T22" fmla="*/ 50 w 100"/>
                <a:gd name="T23" fmla="*/ 298 h 371"/>
                <a:gd name="T24" fmla="*/ 73 w 100"/>
                <a:gd name="T25" fmla="*/ 321 h 371"/>
                <a:gd name="T26" fmla="*/ 50 w 100"/>
                <a:gd name="T27" fmla="*/ 344 h 371"/>
                <a:gd name="T28" fmla="*/ 50 w 100"/>
                <a:gd name="T29" fmla="*/ 344 h 371"/>
                <a:gd name="T30" fmla="*/ 50 w 100"/>
                <a:gd name="T31" fmla="*/ 34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371">
                  <a:moveTo>
                    <a:pt x="63" y="273"/>
                  </a:moveTo>
                  <a:cubicBezTo>
                    <a:pt x="63" y="13"/>
                    <a:pt x="63" y="13"/>
                    <a:pt x="63" y="13"/>
                  </a:cubicBezTo>
                  <a:cubicBezTo>
                    <a:pt x="63" y="6"/>
                    <a:pt x="57" y="0"/>
                    <a:pt x="50" y="0"/>
                  </a:cubicBezTo>
                  <a:cubicBezTo>
                    <a:pt x="42" y="0"/>
                    <a:pt x="36" y="6"/>
                    <a:pt x="36" y="13"/>
                  </a:cubicBezTo>
                  <a:cubicBezTo>
                    <a:pt x="36" y="273"/>
                    <a:pt x="36" y="273"/>
                    <a:pt x="36" y="273"/>
                  </a:cubicBezTo>
                  <a:cubicBezTo>
                    <a:pt x="15" y="279"/>
                    <a:pt x="0" y="298"/>
                    <a:pt x="0" y="321"/>
                  </a:cubicBezTo>
                  <a:cubicBezTo>
                    <a:pt x="0" y="348"/>
                    <a:pt x="22" y="371"/>
                    <a:pt x="50" y="371"/>
                  </a:cubicBezTo>
                  <a:cubicBezTo>
                    <a:pt x="77" y="371"/>
                    <a:pt x="99" y="348"/>
                    <a:pt x="99" y="321"/>
                  </a:cubicBezTo>
                  <a:cubicBezTo>
                    <a:pt x="100" y="298"/>
                    <a:pt x="84" y="279"/>
                    <a:pt x="63" y="273"/>
                  </a:cubicBezTo>
                  <a:close/>
                  <a:moveTo>
                    <a:pt x="50" y="344"/>
                  </a:moveTo>
                  <a:cubicBezTo>
                    <a:pt x="37" y="344"/>
                    <a:pt x="27" y="334"/>
                    <a:pt x="27" y="321"/>
                  </a:cubicBezTo>
                  <a:cubicBezTo>
                    <a:pt x="27" y="308"/>
                    <a:pt x="37" y="298"/>
                    <a:pt x="50" y="298"/>
                  </a:cubicBezTo>
                  <a:cubicBezTo>
                    <a:pt x="63" y="298"/>
                    <a:pt x="73" y="308"/>
                    <a:pt x="73" y="321"/>
                  </a:cubicBezTo>
                  <a:cubicBezTo>
                    <a:pt x="73" y="334"/>
                    <a:pt x="63" y="344"/>
                    <a:pt x="50" y="344"/>
                  </a:cubicBezTo>
                  <a:close/>
                  <a:moveTo>
                    <a:pt x="50" y="344"/>
                  </a:moveTo>
                  <a:cubicBezTo>
                    <a:pt x="50" y="344"/>
                    <a:pt x="50" y="344"/>
                    <a:pt x="50" y="344"/>
                  </a:cubicBezTo>
                </a:path>
              </a:pathLst>
            </a:custGeom>
            <a:grpFill/>
            <a:ln w="9525">
              <a:noFill/>
              <a:round/>
              <a:headEnd/>
              <a:tailEnd/>
            </a:ln>
            <a:extLst/>
          </p:spPr>
          <p:txBody>
            <a:bodyPr rot="0" vert="horz" wrap="square" lIns="91440" tIns="45720" rIns="91440" bIns="45720" anchor="t" anchorCtr="0" upright="1">
              <a:noAutofit/>
            </a:bodyPr>
            <a:lstStyle/>
            <a:p>
              <a:endParaRPr lang="en-US"/>
            </a:p>
          </p:txBody>
        </p:sp>
      </p:grpSp>
      <p:grpSp>
        <p:nvGrpSpPr>
          <p:cNvPr id="24" name="Group 23"/>
          <p:cNvGrpSpPr/>
          <p:nvPr/>
        </p:nvGrpSpPr>
        <p:grpSpPr>
          <a:xfrm>
            <a:off x="3047487" y="3930096"/>
            <a:ext cx="617898" cy="621476"/>
            <a:chOff x="0" y="0"/>
            <a:chExt cx="550438" cy="553720"/>
          </a:xfrm>
          <a:solidFill>
            <a:srgbClr val="FF6908"/>
          </a:solidFill>
        </p:grpSpPr>
        <p:sp>
          <p:nvSpPr>
            <p:cNvPr id="25" name="Freeform 24"/>
            <p:cNvSpPr>
              <a:spLocks noEditPoints="1"/>
            </p:cNvSpPr>
            <p:nvPr/>
          </p:nvSpPr>
          <p:spPr bwMode="auto">
            <a:xfrm>
              <a:off x="95003" y="95003"/>
              <a:ext cx="240030" cy="48260"/>
            </a:xfrm>
            <a:custGeom>
              <a:avLst/>
              <a:gdLst>
                <a:gd name="T0" fmla="*/ 58 w 65"/>
                <a:gd name="T1" fmla="*/ 0 h 13"/>
                <a:gd name="T2" fmla="*/ 6 w 65"/>
                <a:gd name="T3" fmla="*/ 0 h 13"/>
                <a:gd name="T4" fmla="*/ 0 w 65"/>
                <a:gd name="T5" fmla="*/ 7 h 13"/>
                <a:gd name="T6" fmla="*/ 6 w 65"/>
                <a:gd name="T7" fmla="*/ 13 h 13"/>
                <a:gd name="T8" fmla="*/ 58 w 65"/>
                <a:gd name="T9" fmla="*/ 13 h 13"/>
                <a:gd name="T10" fmla="*/ 65 w 65"/>
                <a:gd name="T11" fmla="*/ 7 h 13"/>
                <a:gd name="T12" fmla="*/ 58 w 65"/>
                <a:gd name="T13" fmla="*/ 0 h 13"/>
                <a:gd name="T14" fmla="*/ 58 w 65"/>
                <a:gd name="T15" fmla="*/ 0 h 13"/>
                <a:gd name="T16" fmla="*/ 58 w 65"/>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3">
                  <a:moveTo>
                    <a:pt x="58" y="0"/>
                  </a:moveTo>
                  <a:cubicBezTo>
                    <a:pt x="6" y="0"/>
                    <a:pt x="6" y="0"/>
                    <a:pt x="6" y="0"/>
                  </a:cubicBezTo>
                  <a:cubicBezTo>
                    <a:pt x="3" y="0"/>
                    <a:pt x="0" y="3"/>
                    <a:pt x="0" y="7"/>
                  </a:cubicBezTo>
                  <a:cubicBezTo>
                    <a:pt x="0" y="10"/>
                    <a:pt x="3" y="13"/>
                    <a:pt x="6" y="13"/>
                  </a:cubicBezTo>
                  <a:cubicBezTo>
                    <a:pt x="58" y="13"/>
                    <a:pt x="58" y="13"/>
                    <a:pt x="58" y="13"/>
                  </a:cubicBezTo>
                  <a:cubicBezTo>
                    <a:pt x="62" y="13"/>
                    <a:pt x="65" y="10"/>
                    <a:pt x="65" y="7"/>
                  </a:cubicBezTo>
                  <a:cubicBezTo>
                    <a:pt x="65" y="3"/>
                    <a:pt x="62" y="0"/>
                    <a:pt x="58" y="0"/>
                  </a:cubicBezTo>
                  <a:close/>
                  <a:moveTo>
                    <a:pt x="58" y="0"/>
                  </a:moveTo>
                  <a:cubicBezTo>
                    <a:pt x="58" y="0"/>
                    <a:pt x="58" y="0"/>
                    <a:pt x="58" y="0"/>
                  </a:cubicBezTo>
                </a:path>
              </a:pathLst>
            </a:custGeom>
            <a:grpFill/>
            <a:ln w="9525">
              <a:noFill/>
              <a:round/>
              <a:headEnd/>
              <a:tailEnd/>
            </a:ln>
            <a:extLst/>
          </p:spPr>
          <p:txBody>
            <a:bodyPr rot="0" vert="horz" wrap="square" lIns="91440" tIns="45720" rIns="91440" bIns="45720" anchor="t" anchorCtr="0" upright="1">
              <a:noAutofit/>
            </a:bodyPr>
            <a:lstStyle/>
            <a:p>
              <a:endParaRPr lang="en-US"/>
            </a:p>
          </p:txBody>
        </p:sp>
        <p:sp>
          <p:nvSpPr>
            <p:cNvPr id="26" name="Freeform 25"/>
            <p:cNvSpPr>
              <a:spLocks noEditPoints="1"/>
            </p:cNvSpPr>
            <p:nvPr/>
          </p:nvSpPr>
          <p:spPr bwMode="auto">
            <a:xfrm>
              <a:off x="95003" y="190005"/>
              <a:ext cx="240030" cy="52070"/>
            </a:xfrm>
            <a:custGeom>
              <a:avLst/>
              <a:gdLst>
                <a:gd name="T0" fmla="*/ 65 w 65"/>
                <a:gd name="T1" fmla="*/ 7 h 14"/>
                <a:gd name="T2" fmla="*/ 58 w 65"/>
                <a:gd name="T3" fmla="*/ 0 h 14"/>
                <a:gd name="T4" fmla="*/ 6 w 65"/>
                <a:gd name="T5" fmla="*/ 0 h 14"/>
                <a:gd name="T6" fmla="*/ 0 w 65"/>
                <a:gd name="T7" fmla="*/ 7 h 14"/>
                <a:gd name="T8" fmla="*/ 6 w 65"/>
                <a:gd name="T9" fmla="*/ 14 h 14"/>
                <a:gd name="T10" fmla="*/ 58 w 65"/>
                <a:gd name="T11" fmla="*/ 14 h 14"/>
                <a:gd name="T12" fmla="*/ 65 w 65"/>
                <a:gd name="T13" fmla="*/ 7 h 14"/>
                <a:gd name="T14" fmla="*/ 65 w 65"/>
                <a:gd name="T15" fmla="*/ 7 h 14"/>
                <a:gd name="T16" fmla="*/ 65 w 65"/>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
                  <a:moveTo>
                    <a:pt x="65" y="7"/>
                  </a:moveTo>
                  <a:cubicBezTo>
                    <a:pt x="65" y="3"/>
                    <a:pt x="62" y="0"/>
                    <a:pt x="58" y="0"/>
                  </a:cubicBezTo>
                  <a:cubicBezTo>
                    <a:pt x="6" y="0"/>
                    <a:pt x="6" y="0"/>
                    <a:pt x="6" y="0"/>
                  </a:cubicBezTo>
                  <a:cubicBezTo>
                    <a:pt x="3" y="0"/>
                    <a:pt x="0" y="3"/>
                    <a:pt x="0" y="7"/>
                  </a:cubicBezTo>
                  <a:cubicBezTo>
                    <a:pt x="0" y="11"/>
                    <a:pt x="3" y="14"/>
                    <a:pt x="6" y="14"/>
                  </a:cubicBezTo>
                  <a:cubicBezTo>
                    <a:pt x="58" y="14"/>
                    <a:pt x="58" y="14"/>
                    <a:pt x="58" y="14"/>
                  </a:cubicBezTo>
                  <a:cubicBezTo>
                    <a:pt x="62" y="14"/>
                    <a:pt x="65" y="11"/>
                    <a:pt x="65" y="7"/>
                  </a:cubicBezTo>
                  <a:close/>
                  <a:moveTo>
                    <a:pt x="65" y="7"/>
                  </a:moveTo>
                  <a:cubicBezTo>
                    <a:pt x="65" y="7"/>
                    <a:pt x="65" y="7"/>
                    <a:pt x="65" y="7"/>
                  </a:cubicBezTo>
                </a:path>
              </a:pathLst>
            </a:custGeom>
            <a:grpFill/>
            <a:ln w="9525">
              <a:noFill/>
              <a:round/>
              <a:headEnd/>
              <a:tailEnd/>
            </a:ln>
            <a:extLst/>
          </p:spPr>
          <p:txBody>
            <a:bodyPr rot="0" vert="horz" wrap="square" lIns="91440" tIns="45720" rIns="91440" bIns="45720" anchor="t" anchorCtr="0" upright="1">
              <a:noAutofit/>
            </a:bodyPr>
            <a:lstStyle/>
            <a:p>
              <a:endParaRPr lang="en-US"/>
            </a:p>
          </p:txBody>
        </p:sp>
        <p:sp>
          <p:nvSpPr>
            <p:cNvPr id="27" name="Freeform 26"/>
            <p:cNvSpPr>
              <a:spLocks noEditPoints="1"/>
            </p:cNvSpPr>
            <p:nvPr/>
          </p:nvSpPr>
          <p:spPr bwMode="auto">
            <a:xfrm>
              <a:off x="95003" y="285008"/>
              <a:ext cx="144145" cy="51435"/>
            </a:xfrm>
            <a:custGeom>
              <a:avLst/>
              <a:gdLst>
                <a:gd name="T0" fmla="*/ 32 w 39"/>
                <a:gd name="T1" fmla="*/ 14 h 14"/>
                <a:gd name="T2" fmla="*/ 39 w 39"/>
                <a:gd name="T3" fmla="*/ 7 h 14"/>
                <a:gd name="T4" fmla="*/ 32 w 39"/>
                <a:gd name="T5" fmla="*/ 0 h 14"/>
                <a:gd name="T6" fmla="*/ 6 w 39"/>
                <a:gd name="T7" fmla="*/ 0 h 14"/>
                <a:gd name="T8" fmla="*/ 0 w 39"/>
                <a:gd name="T9" fmla="*/ 7 h 14"/>
                <a:gd name="T10" fmla="*/ 6 w 39"/>
                <a:gd name="T11" fmla="*/ 14 h 14"/>
                <a:gd name="T12" fmla="*/ 32 w 39"/>
                <a:gd name="T13" fmla="*/ 14 h 14"/>
                <a:gd name="T14" fmla="*/ 32 w 39"/>
                <a:gd name="T15" fmla="*/ 14 h 14"/>
                <a:gd name="T16" fmla="*/ 32 w 39"/>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4">
                  <a:moveTo>
                    <a:pt x="32" y="14"/>
                  </a:moveTo>
                  <a:cubicBezTo>
                    <a:pt x="36" y="14"/>
                    <a:pt x="39" y="11"/>
                    <a:pt x="39" y="7"/>
                  </a:cubicBezTo>
                  <a:cubicBezTo>
                    <a:pt x="39" y="3"/>
                    <a:pt x="36" y="0"/>
                    <a:pt x="32" y="0"/>
                  </a:cubicBezTo>
                  <a:cubicBezTo>
                    <a:pt x="6" y="0"/>
                    <a:pt x="6" y="0"/>
                    <a:pt x="6" y="0"/>
                  </a:cubicBezTo>
                  <a:cubicBezTo>
                    <a:pt x="3" y="0"/>
                    <a:pt x="0" y="3"/>
                    <a:pt x="0" y="7"/>
                  </a:cubicBezTo>
                  <a:cubicBezTo>
                    <a:pt x="0" y="11"/>
                    <a:pt x="3" y="14"/>
                    <a:pt x="6" y="14"/>
                  </a:cubicBezTo>
                  <a:lnTo>
                    <a:pt x="32" y="14"/>
                  </a:lnTo>
                  <a:close/>
                  <a:moveTo>
                    <a:pt x="32" y="14"/>
                  </a:moveTo>
                  <a:cubicBezTo>
                    <a:pt x="32" y="14"/>
                    <a:pt x="32" y="14"/>
                    <a:pt x="32" y="14"/>
                  </a:cubicBezTo>
                </a:path>
              </a:pathLst>
            </a:custGeom>
            <a:grpFill/>
            <a:ln w="9525">
              <a:noFill/>
              <a:round/>
              <a:headEnd/>
              <a:tailEnd/>
            </a:ln>
            <a:extLst/>
          </p:spPr>
          <p:txBody>
            <a:bodyPr rot="0" vert="horz" wrap="square" lIns="91440" tIns="45720" rIns="91440" bIns="45720" anchor="t" anchorCtr="0" upright="1">
              <a:noAutofit/>
            </a:bodyPr>
            <a:lstStyle/>
            <a:p>
              <a:endParaRPr lang="en-US"/>
            </a:p>
          </p:txBody>
        </p:sp>
        <p:sp>
          <p:nvSpPr>
            <p:cNvPr id="28" name="Freeform 27"/>
            <p:cNvSpPr>
              <a:spLocks noEditPoints="1"/>
            </p:cNvSpPr>
            <p:nvPr/>
          </p:nvSpPr>
          <p:spPr bwMode="auto">
            <a:xfrm>
              <a:off x="0" y="0"/>
              <a:ext cx="428625" cy="553720"/>
            </a:xfrm>
            <a:custGeom>
              <a:avLst/>
              <a:gdLst>
                <a:gd name="T0" fmla="*/ 110 w 116"/>
                <a:gd name="T1" fmla="*/ 115 h 150"/>
                <a:gd name="T2" fmla="*/ 103 w 116"/>
                <a:gd name="T3" fmla="*/ 120 h 150"/>
                <a:gd name="T4" fmla="*/ 103 w 116"/>
                <a:gd name="T5" fmla="*/ 137 h 150"/>
                <a:gd name="T6" fmla="*/ 14 w 116"/>
                <a:gd name="T7" fmla="*/ 137 h 150"/>
                <a:gd name="T8" fmla="*/ 14 w 116"/>
                <a:gd name="T9" fmla="*/ 14 h 150"/>
                <a:gd name="T10" fmla="*/ 103 w 116"/>
                <a:gd name="T11" fmla="*/ 14 h 150"/>
                <a:gd name="T12" fmla="*/ 103 w 116"/>
                <a:gd name="T13" fmla="*/ 41 h 150"/>
                <a:gd name="T14" fmla="*/ 116 w 116"/>
                <a:gd name="T15" fmla="*/ 17 h 150"/>
                <a:gd name="T16" fmla="*/ 116 w 116"/>
                <a:gd name="T17" fmla="*/ 7 h 150"/>
                <a:gd name="T18" fmla="*/ 109 w 116"/>
                <a:gd name="T19" fmla="*/ 0 h 150"/>
                <a:gd name="T20" fmla="*/ 7 w 116"/>
                <a:gd name="T21" fmla="*/ 0 h 150"/>
                <a:gd name="T22" fmla="*/ 0 w 116"/>
                <a:gd name="T23" fmla="*/ 7 h 150"/>
                <a:gd name="T24" fmla="*/ 0 w 116"/>
                <a:gd name="T25" fmla="*/ 144 h 150"/>
                <a:gd name="T26" fmla="*/ 7 w 116"/>
                <a:gd name="T27" fmla="*/ 150 h 150"/>
                <a:gd name="T28" fmla="*/ 109 w 116"/>
                <a:gd name="T29" fmla="*/ 150 h 150"/>
                <a:gd name="T30" fmla="*/ 116 w 116"/>
                <a:gd name="T31" fmla="*/ 144 h 150"/>
                <a:gd name="T32" fmla="*/ 116 w 116"/>
                <a:gd name="T33" fmla="*/ 106 h 150"/>
                <a:gd name="T34" fmla="*/ 113 w 116"/>
                <a:gd name="T35" fmla="*/ 112 h 150"/>
                <a:gd name="T36" fmla="*/ 110 w 116"/>
                <a:gd name="T37" fmla="*/ 115 h 150"/>
                <a:gd name="T38" fmla="*/ 110 w 116"/>
                <a:gd name="T39" fmla="*/ 115 h 150"/>
                <a:gd name="T40" fmla="*/ 110 w 116"/>
                <a:gd name="T41" fmla="*/ 11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50">
                  <a:moveTo>
                    <a:pt x="110" y="115"/>
                  </a:moveTo>
                  <a:cubicBezTo>
                    <a:pt x="103" y="120"/>
                    <a:pt x="103" y="120"/>
                    <a:pt x="103" y="120"/>
                  </a:cubicBezTo>
                  <a:cubicBezTo>
                    <a:pt x="103" y="137"/>
                    <a:pt x="103" y="137"/>
                    <a:pt x="103" y="137"/>
                  </a:cubicBezTo>
                  <a:cubicBezTo>
                    <a:pt x="14" y="137"/>
                    <a:pt x="14" y="137"/>
                    <a:pt x="14" y="137"/>
                  </a:cubicBezTo>
                  <a:cubicBezTo>
                    <a:pt x="14" y="14"/>
                    <a:pt x="14" y="14"/>
                    <a:pt x="14" y="14"/>
                  </a:cubicBezTo>
                  <a:cubicBezTo>
                    <a:pt x="103" y="14"/>
                    <a:pt x="103" y="14"/>
                    <a:pt x="103" y="14"/>
                  </a:cubicBezTo>
                  <a:cubicBezTo>
                    <a:pt x="103" y="41"/>
                    <a:pt x="103" y="41"/>
                    <a:pt x="103" y="41"/>
                  </a:cubicBezTo>
                  <a:cubicBezTo>
                    <a:pt x="116" y="17"/>
                    <a:pt x="116" y="17"/>
                    <a:pt x="116" y="17"/>
                  </a:cubicBezTo>
                  <a:cubicBezTo>
                    <a:pt x="116" y="7"/>
                    <a:pt x="116" y="7"/>
                    <a:pt x="116" y="7"/>
                  </a:cubicBezTo>
                  <a:cubicBezTo>
                    <a:pt x="116" y="3"/>
                    <a:pt x="113" y="0"/>
                    <a:pt x="109" y="0"/>
                  </a:cubicBezTo>
                  <a:cubicBezTo>
                    <a:pt x="7" y="0"/>
                    <a:pt x="7" y="0"/>
                    <a:pt x="7" y="0"/>
                  </a:cubicBezTo>
                  <a:cubicBezTo>
                    <a:pt x="3" y="0"/>
                    <a:pt x="0" y="3"/>
                    <a:pt x="0" y="7"/>
                  </a:cubicBezTo>
                  <a:cubicBezTo>
                    <a:pt x="0" y="144"/>
                    <a:pt x="0" y="144"/>
                    <a:pt x="0" y="144"/>
                  </a:cubicBezTo>
                  <a:cubicBezTo>
                    <a:pt x="0" y="147"/>
                    <a:pt x="3" y="150"/>
                    <a:pt x="7" y="150"/>
                  </a:cubicBezTo>
                  <a:cubicBezTo>
                    <a:pt x="109" y="150"/>
                    <a:pt x="109" y="150"/>
                    <a:pt x="109" y="150"/>
                  </a:cubicBezTo>
                  <a:cubicBezTo>
                    <a:pt x="113" y="150"/>
                    <a:pt x="116" y="147"/>
                    <a:pt x="116" y="144"/>
                  </a:cubicBezTo>
                  <a:cubicBezTo>
                    <a:pt x="116" y="106"/>
                    <a:pt x="116" y="106"/>
                    <a:pt x="116" y="106"/>
                  </a:cubicBezTo>
                  <a:cubicBezTo>
                    <a:pt x="113" y="112"/>
                    <a:pt x="113" y="112"/>
                    <a:pt x="113" y="112"/>
                  </a:cubicBezTo>
                  <a:cubicBezTo>
                    <a:pt x="112" y="113"/>
                    <a:pt x="111" y="114"/>
                    <a:pt x="110" y="115"/>
                  </a:cubicBezTo>
                  <a:close/>
                  <a:moveTo>
                    <a:pt x="110" y="115"/>
                  </a:moveTo>
                  <a:cubicBezTo>
                    <a:pt x="110" y="115"/>
                    <a:pt x="110" y="115"/>
                    <a:pt x="110" y="115"/>
                  </a:cubicBezTo>
                </a:path>
              </a:pathLst>
            </a:custGeom>
            <a:grpFill/>
            <a:ln w="9525">
              <a:noFill/>
              <a:round/>
              <a:headEnd/>
              <a:tailEnd/>
            </a:ln>
            <a:extLst/>
          </p:spPr>
          <p:txBody>
            <a:bodyPr rot="0" vert="horz" wrap="square" lIns="91440" tIns="45720" rIns="91440" bIns="45720" anchor="t" anchorCtr="0" upright="1">
              <a:noAutofit/>
            </a:bodyPr>
            <a:lstStyle/>
            <a:p>
              <a:endParaRPr lang="en-US"/>
            </a:p>
          </p:txBody>
        </p:sp>
        <p:sp>
          <p:nvSpPr>
            <p:cNvPr id="29" name="Freeform 28"/>
            <p:cNvSpPr>
              <a:spLocks noEditPoints="1"/>
            </p:cNvSpPr>
            <p:nvPr/>
          </p:nvSpPr>
          <p:spPr bwMode="auto">
            <a:xfrm>
              <a:off x="285008" y="59377"/>
              <a:ext cx="265430" cy="406400"/>
            </a:xfrm>
            <a:custGeom>
              <a:avLst/>
              <a:gdLst>
                <a:gd name="T0" fmla="*/ 72 w 72"/>
                <a:gd name="T1" fmla="*/ 17 h 110"/>
                <a:gd name="T2" fmla="*/ 62 w 72"/>
                <a:gd name="T3" fmla="*/ 5 h 110"/>
                <a:gd name="T4" fmla="*/ 47 w 72"/>
                <a:gd name="T5" fmla="*/ 2 h 110"/>
                <a:gd name="T6" fmla="*/ 45 w 72"/>
                <a:gd name="T7" fmla="*/ 4 h 110"/>
                <a:gd name="T8" fmla="*/ 2 w 72"/>
                <a:gd name="T9" fmla="*/ 78 h 110"/>
                <a:gd name="T10" fmla="*/ 2 w 72"/>
                <a:gd name="T11" fmla="*/ 79 h 110"/>
                <a:gd name="T12" fmla="*/ 0 w 72"/>
                <a:gd name="T13" fmla="*/ 106 h 110"/>
                <a:gd name="T14" fmla="*/ 2 w 72"/>
                <a:gd name="T15" fmla="*/ 109 h 110"/>
                <a:gd name="T16" fmla="*/ 6 w 72"/>
                <a:gd name="T17" fmla="*/ 109 h 110"/>
                <a:gd name="T18" fmla="*/ 28 w 72"/>
                <a:gd name="T19" fmla="*/ 94 h 110"/>
                <a:gd name="T20" fmla="*/ 29 w 72"/>
                <a:gd name="T21" fmla="*/ 93 h 110"/>
                <a:gd name="T22" fmla="*/ 72 w 72"/>
                <a:gd name="T23" fmla="*/ 19 h 110"/>
                <a:gd name="T24" fmla="*/ 72 w 72"/>
                <a:gd name="T25" fmla="*/ 17 h 110"/>
                <a:gd name="T26" fmla="*/ 14 w 72"/>
                <a:gd name="T27" fmla="*/ 97 h 110"/>
                <a:gd name="T28" fmla="*/ 10 w 72"/>
                <a:gd name="T29" fmla="*/ 95 h 110"/>
                <a:gd name="T30" fmla="*/ 6 w 72"/>
                <a:gd name="T31" fmla="*/ 93 h 110"/>
                <a:gd name="T32" fmla="*/ 7 w 72"/>
                <a:gd name="T33" fmla="*/ 85 h 110"/>
                <a:gd name="T34" fmla="*/ 15 w 72"/>
                <a:gd name="T35" fmla="*/ 87 h 110"/>
                <a:gd name="T36" fmla="*/ 21 w 72"/>
                <a:gd name="T37" fmla="*/ 93 h 110"/>
                <a:gd name="T38" fmla="*/ 14 w 72"/>
                <a:gd name="T39" fmla="*/ 97 h 110"/>
                <a:gd name="T40" fmla="*/ 14 w 72"/>
                <a:gd name="T41" fmla="*/ 97 h 110"/>
                <a:gd name="T42" fmla="*/ 14 w 72"/>
                <a:gd name="T43"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110">
                  <a:moveTo>
                    <a:pt x="72" y="17"/>
                  </a:moveTo>
                  <a:cubicBezTo>
                    <a:pt x="72" y="16"/>
                    <a:pt x="71" y="11"/>
                    <a:pt x="62" y="5"/>
                  </a:cubicBezTo>
                  <a:cubicBezTo>
                    <a:pt x="53" y="0"/>
                    <a:pt x="48" y="2"/>
                    <a:pt x="47" y="2"/>
                  </a:cubicBezTo>
                  <a:cubicBezTo>
                    <a:pt x="46" y="2"/>
                    <a:pt x="46" y="3"/>
                    <a:pt x="45" y="4"/>
                  </a:cubicBezTo>
                  <a:cubicBezTo>
                    <a:pt x="2" y="78"/>
                    <a:pt x="2" y="78"/>
                    <a:pt x="2" y="78"/>
                  </a:cubicBezTo>
                  <a:cubicBezTo>
                    <a:pt x="2" y="78"/>
                    <a:pt x="2" y="79"/>
                    <a:pt x="2" y="79"/>
                  </a:cubicBezTo>
                  <a:cubicBezTo>
                    <a:pt x="0" y="106"/>
                    <a:pt x="0" y="106"/>
                    <a:pt x="0" y="106"/>
                  </a:cubicBezTo>
                  <a:cubicBezTo>
                    <a:pt x="0" y="107"/>
                    <a:pt x="1" y="108"/>
                    <a:pt x="2" y="109"/>
                  </a:cubicBezTo>
                  <a:cubicBezTo>
                    <a:pt x="3" y="110"/>
                    <a:pt x="5" y="110"/>
                    <a:pt x="6" y="109"/>
                  </a:cubicBezTo>
                  <a:cubicBezTo>
                    <a:pt x="28" y="94"/>
                    <a:pt x="28" y="94"/>
                    <a:pt x="28" y="94"/>
                  </a:cubicBezTo>
                  <a:cubicBezTo>
                    <a:pt x="28" y="94"/>
                    <a:pt x="29" y="94"/>
                    <a:pt x="29" y="93"/>
                  </a:cubicBezTo>
                  <a:cubicBezTo>
                    <a:pt x="72" y="19"/>
                    <a:pt x="72" y="19"/>
                    <a:pt x="72" y="19"/>
                  </a:cubicBezTo>
                  <a:cubicBezTo>
                    <a:pt x="72" y="18"/>
                    <a:pt x="72" y="17"/>
                    <a:pt x="72" y="17"/>
                  </a:cubicBezTo>
                  <a:close/>
                  <a:moveTo>
                    <a:pt x="14" y="97"/>
                  </a:moveTo>
                  <a:cubicBezTo>
                    <a:pt x="13" y="96"/>
                    <a:pt x="12" y="95"/>
                    <a:pt x="10" y="95"/>
                  </a:cubicBezTo>
                  <a:cubicBezTo>
                    <a:pt x="9" y="94"/>
                    <a:pt x="8" y="93"/>
                    <a:pt x="6" y="93"/>
                  </a:cubicBezTo>
                  <a:cubicBezTo>
                    <a:pt x="7" y="85"/>
                    <a:pt x="7" y="85"/>
                    <a:pt x="7" y="85"/>
                  </a:cubicBezTo>
                  <a:cubicBezTo>
                    <a:pt x="9" y="85"/>
                    <a:pt x="11" y="86"/>
                    <a:pt x="15" y="87"/>
                  </a:cubicBezTo>
                  <a:cubicBezTo>
                    <a:pt x="18" y="89"/>
                    <a:pt x="20" y="91"/>
                    <a:pt x="21" y="93"/>
                  </a:cubicBezTo>
                  <a:lnTo>
                    <a:pt x="14" y="97"/>
                  </a:lnTo>
                  <a:close/>
                  <a:moveTo>
                    <a:pt x="14" y="97"/>
                  </a:moveTo>
                  <a:cubicBezTo>
                    <a:pt x="14" y="97"/>
                    <a:pt x="14" y="97"/>
                    <a:pt x="14" y="97"/>
                  </a:cubicBezTo>
                </a:path>
              </a:pathLst>
            </a:custGeom>
            <a:grpFill/>
            <a:ln w="9525">
              <a:noFill/>
              <a:round/>
              <a:headEnd/>
              <a:tailEnd/>
            </a:ln>
            <a:extLst/>
          </p:spPr>
          <p:txBody>
            <a:bodyPr rot="0" vert="horz" wrap="square" lIns="91440" tIns="45720" rIns="91440" bIns="45720" anchor="t" anchorCtr="0" upright="1">
              <a:noAutofit/>
            </a:bodyPr>
            <a:lstStyle/>
            <a:p>
              <a:endParaRPr lang="en-US"/>
            </a:p>
          </p:txBody>
        </p:sp>
        <p:sp>
          <p:nvSpPr>
            <p:cNvPr id="30" name="Freeform 29"/>
            <p:cNvSpPr>
              <a:spLocks noEditPoints="1"/>
            </p:cNvSpPr>
            <p:nvPr/>
          </p:nvSpPr>
          <p:spPr bwMode="auto">
            <a:xfrm>
              <a:off x="71252" y="380010"/>
              <a:ext cx="203200" cy="107315"/>
            </a:xfrm>
            <a:custGeom>
              <a:avLst/>
              <a:gdLst>
                <a:gd name="T0" fmla="*/ 28 w 55"/>
                <a:gd name="T1" fmla="*/ 20 h 29"/>
                <a:gd name="T2" fmla="*/ 31 w 55"/>
                <a:gd name="T3" fmla="*/ 23 h 29"/>
                <a:gd name="T4" fmla="*/ 34 w 55"/>
                <a:gd name="T5" fmla="*/ 22 h 29"/>
                <a:gd name="T6" fmla="*/ 52 w 55"/>
                <a:gd name="T7" fmla="*/ 22 h 29"/>
                <a:gd name="T8" fmla="*/ 52 w 55"/>
                <a:gd name="T9" fmla="*/ 17 h 29"/>
                <a:gd name="T10" fmla="*/ 33 w 55"/>
                <a:gd name="T11" fmla="*/ 16 h 29"/>
                <a:gd name="T12" fmla="*/ 33 w 55"/>
                <a:gd name="T13" fmla="*/ 15 h 29"/>
                <a:gd name="T14" fmla="*/ 28 w 55"/>
                <a:gd name="T15" fmla="*/ 13 h 29"/>
                <a:gd name="T16" fmla="*/ 28 w 55"/>
                <a:gd name="T17" fmla="*/ 12 h 29"/>
                <a:gd name="T18" fmla="*/ 26 w 55"/>
                <a:gd name="T19" fmla="*/ 11 h 29"/>
                <a:gd name="T20" fmla="*/ 28 w 55"/>
                <a:gd name="T21" fmla="*/ 1 h 29"/>
                <a:gd name="T22" fmla="*/ 26 w 55"/>
                <a:gd name="T23" fmla="*/ 0 h 29"/>
                <a:gd name="T24" fmla="*/ 17 w 55"/>
                <a:gd name="T25" fmla="*/ 6 h 29"/>
                <a:gd name="T26" fmla="*/ 2 w 55"/>
                <a:gd name="T27" fmla="*/ 23 h 29"/>
                <a:gd name="T28" fmla="*/ 7 w 55"/>
                <a:gd name="T29" fmla="*/ 26 h 29"/>
                <a:gd name="T30" fmla="*/ 20 w 55"/>
                <a:gd name="T31" fmla="*/ 10 h 29"/>
                <a:gd name="T32" fmla="*/ 16 w 55"/>
                <a:gd name="T33" fmla="*/ 16 h 29"/>
                <a:gd name="T34" fmla="*/ 21 w 55"/>
                <a:gd name="T35" fmla="*/ 19 h 29"/>
                <a:gd name="T36" fmla="*/ 22 w 55"/>
                <a:gd name="T37" fmla="*/ 17 h 29"/>
                <a:gd name="T38" fmla="*/ 22 w 55"/>
                <a:gd name="T39" fmla="*/ 18 h 29"/>
                <a:gd name="T40" fmla="*/ 22 w 55"/>
                <a:gd name="T41" fmla="*/ 18 h 29"/>
                <a:gd name="T42" fmla="*/ 22 w 55"/>
                <a:gd name="T43" fmla="*/ 19 h 29"/>
                <a:gd name="T44" fmla="*/ 27 w 55"/>
                <a:gd name="T45" fmla="*/ 20 h 29"/>
                <a:gd name="T46" fmla="*/ 28 w 55"/>
                <a:gd name="T47" fmla="*/ 19 h 29"/>
                <a:gd name="T48" fmla="*/ 28 w 55"/>
                <a:gd name="T49" fmla="*/ 20 h 29"/>
                <a:gd name="T50" fmla="*/ 28 w 55"/>
                <a:gd name="T51" fmla="*/ 20 h 29"/>
                <a:gd name="T52" fmla="*/ 28 w 55"/>
                <a:gd name="T5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28" y="20"/>
                  </a:moveTo>
                  <a:cubicBezTo>
                    <a:pt x="28" y="22"/>
                    <a:pt x="29" y="22"/>
                    <a:pt x="31" y="23"/>
                  </a:cubicBezTo>
                  <a:cubicBezTo>
                    <a:pt x="32" y="23"/>
                    <a:pt x="33" y="22"/>
                    <a:pt x="34" y="22"/>
                  </a:cubicBezTo>
                  <a:cubicBezTo>
                    <a:pt x="39" y="19"/>
                    <a:pt x="46" y="22"/>
                    <a:pt x="52" y="22"/>
                  </a:cubicBezTo>
                  <a:cubicBezTo>
                    <a:pt x="55" y="22"/>
                    <a:pt x="55" y="17"/>
                    <a:pt x="52" y="17"/>
                  </a:cubicBezTo>
                  <a:cubicBezTo>
                    <a:pt x="45" y="17"/>
                    <a:pt x="40" y="15"/>
                    <a:pt x="33" y="16"/>
                  </a:cubicBezTo>
                  <a:cubicBezTo>
                    <a:pt x="33" y="16"/>
                    <a:pt x="33" y="16"/>
                    <a:pt x="33" y="15"/>
                  </a:cubicBezTo>
                  <a:cubicBezTo>
                    <a:pt x="31" y="13"/>
                    <a:pt x="30" y="12"/>
                    <a:pt x="28" y="13"/>
                  </a:cubicBezTo>
                  <a:cubicBezTo>
                    <a:pt x="28" y="12"/>
                    <a:pt x="28" y="12"/>
                    <a:pt x="28" y="12"/>
                  </a:cubicBezTo>
                  <a:cubicBezTo>
                    <a:pt x="28" y="11"/>
                    <a:pt x="27" y="11"/>
                    <a:pt x="26" y="11"/>
                  </a:cubicBezTo>
                  <a:cubicBezTo>
                    <a:pt x="28" y="8"/>
                    <a:pt x="29" y="4"/>
                    <a:pt x="28" y="1"/>
                  </a:cubicBezTo>
                  <a:cubicBezTo>
                    <a:pt x="28" y="1"/>
                    <a:pt x="27" y="0"/>
                    <a:pt x="26" y="0"/>
                  </a:cubicBezTo>
                  <a:cubicBezTo>
                    <a:pt x="22" y="0"/>
                    <a:pt x="20" y="4"/>
                    <a:pt x="17" y="6"/>
                  </a:cubicBezTo>
                  <a:cubicBezTo>
                    <a:pt x="12" y="11"/>
                    <a:pt x="7" y="17"/>
                    <a:pt x="2" y="23"/>
                  </a:cubicBezTo>
                  <a:cubicBezTo>
                    <a:pt x="0" y="26"/>
                    <a:pt x="5" y="29"/>
                    <a:pt x="7" y="26"/>
                  </a:cubicBezTo>
                  <a:cubicBezTo>
                    <a:pt x="11" y="21"/>
                    <a:pt x="15" y="15"/>
                    <a:pt x="20" y="10"/>
                  </a:cubicBezTo>
                  <a:cubicBezTo>
                    <a:pt x="19" y="12"/>
                    <a:pt x="18" y="14"/>
                    <a:pt x="16" y="16"/>
                  </a:cubicBezTo>
                  <a:cubicBezTo>
                    <a:pt x="15" y="19"/>
                    <a:pt x="19" y="21"/>
                    <a:pt x="21" y="19"/>
                  </a:cubicBezTo>
                  <a:cubicBezTo>
                    <a:pt x="21" y="18"/>
                    <a:pt x="22" y="17"/>
                    <a:pt x="22" y="17"/>
                  </a:cubicBezTo>
                  <a:cubicBezTo>
                    <a:pt x="22" y="17"/>
                    <a:pt x="22" y="18"/>
                    <a:pt x="22" y="18"/>
                  </a:cubicBezTo>
                  <a:cubicBezTo>
                    <a:pt x="22" y="18"/>
                    <a:pt x="22" y="18"/>
                    <a:pt x="22" y="18"/>
                  </a:cubicBezTo>
                  <a:cubicBezTo>
                    <a:pt x="22" y="18"/>
                    <a:pt x="22" y="18"/>
                    <a:pt x="22" y="19"/>
                  </a:cubicBezTo>
                  <a:cubicBezTo>
                    <a:pt x="21" y="21"/>
                    <a:pt x="25" y="23"/>
                    <a:pt x="27" y="20"/>
                  </a:cubicBezTo>
                  <a:cubicBezTo>
                    <a:pt x="27" y="20"/>
                    <a:pt x="27" y="19"/>
                    <a:pt x="28" y="19"/>
                  </a:cubicBezTo>
                  <a:cubicBezTo>
                    <a:pt x="28" y="19"/>
                    <a:pt x="28" y="20"/>
                    <a:pt x="28" y="20"/>
                  </a:cubicBezTo>
                  <a:close/>
                  <a:moveTo>
                    <a:pt x="28" y="20"/>
                  </a:moveTo>
                  <a:cubicBezTo>
                    <a:pt x="28" y="20"/>
                    <a:pt x="28" y="20"/>
                    <a:pt x="28" y="20"/>
                  </a:cubicBezTo>
                </a:path>
              </a:pathLst>
            </a:custGeom>
            <a:grpFill/>
            <a:ln w="9525">
              <a:noFill/>
              <a:round/>
              <a:headEnd/>
              <a:tailEnd/>
            </a:ln>
            <a:extLst/>
          </p:spPr>
          <p:txBody>
            <a:bodyPr rot="0" vert="horz" wrap="square" lIns="91440" tIns="45720" rIns="91440" bIns="45720" anchor="t" anchorCtr="0" upright="1">
              <a:noAutofit/>
            </a:bodyPr>
            <a:lstStyle/>
            <a:p>
              <a:endParaRPr lang="en-US"/>
            </a:p>
          </p:txBody>
        </p:sp>
      </p:grpSp>
      <p:grpSp>
        <p:nvGrpSpPr>
          <p:cNvPr id="31" name="Group 30"/>
          <p:cNvGrpSpPr/>
          <p:nvPr/>
        </p:nvGrpSpPr>
        <p:grpSpPr>
          <a:xfrm>
            <a:off x="2819400" y="6726258"/>
            <a:ext cx="718891" cy="719000"/>
            <a:chOff x="0" y="0"/>
            <a:chExt cx="5705741" cy="5716428"/>
          </a:xfrm>
          <a:solidFill>
            <a:srgbClr val="FF6908"/>
          </a:solidFill>
        </p:grpSpPr>
        <p:sp>
          <p:nvSpPr>
            <p:cNvPr id="32" name="Freeform 31"/>
            <p:cNvSpPr>
              <a:spLocks noEditPoints="1"/>
            </p:cNvSpPr>
            <p:nvPr/>
          </p:nvSpPr>
          <p:spPr bwMode="auto">
            <a:xfrm>
              <a:off x="0" y="617517"/>
              <a:ext cx="5100587" cy="5098911"/>
            </a:xfrm>
            <a:custGeom>
              <a:avLst/>
              <a:gdLst>
                <a:gd name="T0" fmla="*/ 1317 w 1361"/>
                <a:gd name="T1" fmla="*/ 637 h 1360"/>
                <a:gd name="T2" fmla="*/ 724 w 1361"/>
                <a:gd name="T3" fmla="*/ 637 h 1360"/>
                <a:gd name="T4" fmla="*/ 724 w 1361"/>
                <a:gd name="T5" fmla="*/ 43 h 1360"/>
                <a:gd name="T6" fmla="*/ 680 w 1361"/>
                <a:gd name="T7" fmla="*/ 0 h 1360"/>
                <a:gd name="T8" fmla="*/ 0 w 1361"/>
                <a:gd name="T9" fmla="*/ 680 h 1360"/>
                <a:gd name="T10" fmla="*/ 680 w 1361"/>
                <a:gd name="T11" fmla="*/ 1360 h 1360"/>
                <a:gd name="T12" fmla="*/ 1361 w 1361"/>
                <a:gd name="T13" fmla="*/ 680 h 1360"/>
                <a:gd name="T14" fmla="*/ 1317 w 1361"/>
                <a:gd name="T15" fmla="*/ 637 h 1360"/>
                <a:gd name="T16" fmla="*/ 680 w 1361"/>
                <a:gd name="T17" fmla="*/ 1274 h 1360"/>
                <a:gd name="T18" fmla="*/ 86 w 1361"/>
                <a:gd name="T19" fmla="*/ 680 h 1360"/>
                <a:gd name="T20" fmla="*/ 637 w 1361"/>
                <a:gd name="T21" fmla="*/ 88 h 1360"/>
                <a:gd name="T22" fmla="*/ 637 w 1361"/>
                <a:gd name="T23" fmla="*/ 680 h 1360"/>
                <a:gd name="T24" fmla="*/ 680 w 1361"/>
                <a:gd name="T25" fmla="*/ 723 h 1360"/>
                <a:gd name="T26" fmla="*/ 1273 w 1361"/>
                <a:gd name="T27" fmla="*/ 723 h 1360"/>
                <a:gd name="T28" fmla="*/ 680 w 1361"/>
                <a:gd name="T29" fmla="*/ 1274 h 1360"/>
                <a:gd name="T30" fmla="*/ 680 w 1361"/>
                <a:gd name="T31" fmla="*/ 1274 h 1360"/>
                <a:gd name="T32" fmla="*/ 680 w 1361"/>
                <a:gd name="T33" fmla="*/ 1274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1" h="1360">
                  <a:moveTo>
                    <a:pt x="1317" y="637"/>
                  </a:moveTo>
                  <a:cubicBezTo>
                    <a:pt x="724" y="637"/>
                    <a:pt x="724" y="637"/>
                    <a:pt x="724" y="637"/>
                  </a:cubicBezTo>
                  <a:cubicBezTo>
                    <a:pt x="724" y="43"/>
                    <a:pt x="724" y="43"/>
                    <a:pt x="724" y="43"/>
                  </a:cubicBezTo>
                  <a:cubicBezTo>
                    <a:pt x="724" y="19"/>
                    <a:pt x="704" y="0"/>
                    <a:pt x="680" y="0"/>
                  </a:cubicBezTo>
                  <a:cubicBezTo>
                    <a:pt x="305" y="0"/>
                    <a:pt x="0" y="305"/>
                    <a:pt x="0" y="680"/>
                  </a:cubicBezTo>
                  <a:cubicBezTo>
                    <a:pt x="0" y="1055"/>
                    <a:pt x="305" y="1360"/>
                    <a:pt x="680" y="1360"/>
                  </a:cubicBezTo>
                  <a:cubicBezTo>
                    <a:pt x="1055" y="1360"/>
                    <a:pt x="1361" y="1055"/>
                    <a:pt x="1361" y="680"/>
                  </a:cubicBezTo>
                  <a:cubicBezTo>
                    <a:pt x="1361" y="656"/>
                    <a:pt x="1341" y="637"/>
                    <a:pt x="1317" y="637"/>
                  </a:cubicBezTo>
                  <a:close/>
                  <a:moveTo>
                    <a:pt x="680" y="1274"/>
                  </a:moveTo>
                  <a:cubicBezTo>
                    <a:pt x="353" y="1274"/>
                    <a:pt x="86" y="1007"/>
                    <a:pt x="86" y="680"/>
                  </a:cubicBezTo>
                  <a:cubicBezTo>
                    <a:pt x="86" y="367"/>
                    <a:pt x="330" y="110"/>
                    <a:pt x="637" y="88"/>
                  </a:cubicBezTo>
                  <a:cubicBezTo>
                    <a:pt x="637" y="680"/>
                    <a:pt x="637" y="680"/>
                    <a:pt x="637" y="680"/>
                  </a:cubicBezTo>
                  <a:cubicBezTo>
                    <a:pt x="637" y="704"/>
                    <a:pt x="656" y="723"/>
                    <a:pt x="680" y="723"/>
                  </a:cubicBezTo>
                  <a:cubicBezTo>
                    <a:pt x="1273" y="723"/>
                    <a:pt x="1273" y="723"/>
                    <a:pt x="1273" y="723"/>
                  </a:cubicBezTo>
                  <a:cubicBezTo>
                    <a:pt x="1251" y="1031"/>
                    <a:pt x="993" y="1274"/>
                    <a:pt x="680" y="1274"/>
                  </a:cubicBezTo>
                  <a:close/>
                  <a:moveTo>
                    <a:pt x="680" y="1274"/>
                  </a:moveTo>
                  <a:cubicBezTo>
                    <a:pt x="680" y="1274"/>
                    <a:pt x="680" y="1274"/>
                    <a:pt x="680" y="1274"/>
                  </a:cubicBezTo>
                </a:path>
              </a:pathLst>
            </a:custGeom>
            <a:grpFill/>
            <a:ln w="9525">
              <a:noFill/>
              <a:round/>
              <a:headEnd/>
              <a:tailEnd/>
            </a:ln>
            <a:extLst/>
          </p:spPr>
          <p:txBody>
            <a:bodyPr rot="0" vert="horz" wrap="square" lIns="91440" tIns="45720" rIns="91440" bIns="45720" anchor="t" anchorCtr="0" upright="1">
              <a:noAutofit/>
            </a:bodyPr>
            <a:lstStyle/>
            <a:p>
              <a:endParaRPr lang="en-US"/>
            </a:p>
          </p:txBody>
        </p:sp>
        <p:sp>
          <p:nvSpPr>
            <p:cNvPr id="33" name="Freeform 32"/>
            <p:cNvSpPr>
              <a:spLocks noEditPoints="1"/>
            </p:cNvSpPr>
            <p:nvPr/>
          </p:nvSpPr>
          <p:spPr bwMode="auto">
            <a:xfrm>
              <a:off x="2992582" y="0"/>
              <a:ext cx="2713159" cy="2713916"/>
            </a:xfrm>
            <a:custGeom>
              <a:avLst/>
              <a:gdLst>
                <a:gd name="T0" fmla="*/ 724 w 724"/>
                <a:gd name="T1" fmla="*/ 678 h 724"/>
                <a:gd name="T2" fmla="*/ 554 w 724"/>
                <a:gd name="T3" fmla="*/ 230 h 724"/>
                <a:gd name="T4" fmla="*/ 44 w 724"/>
                <a:gd name="T5" fmla="*/ 0 h 724"/>
                <a:gd name="T6" fmla="*/ 0 w 724"/>
                <a:gd name="T7" fmla="*/ 43 h 724"/>
                <a:gd name="T8" fmla="*/ 0 w 724"/>
                <a:gd name="T9" fmla="*/ 681 h 724"/>
                <a:gd name="T10" fmla="*/ 44 w 724"/>
                <a:gd name="T11" fmla="*/ 724 h 724"/>
                <a:gd name="T12" fmla="*/ 681 w 724"/>
                <a:gd name="T13" fmla="*/ 724 h 724"/>
                <a:gd name="T14" fmla="*/ 724 w 724"/>
                <a:gd name="T15" fmla="*/ 681 h 724"/>
                <a:gd name="T16" fmla="*/ 724 w 724"/>
                <a:gd name="T17" fmla="*/ 678 h 724"/>
                <a:gd name="T18" fmla="*/ 87 w 724"/>
                <a:gd name="T19" fmla="*/ 638 h 724"/>
                <a:gd name="T20" fmla="*/ 87 w 724"/>
                <a:gd name="T21" fmla="*/ 89 h 724"/>
                <a:gd name="T22" fmla="*/ 489 w 724"/>
                <a:gd name="T23" fmla="*/ 288 h 724"/>
                <a:gd name="T24" fmla="*/ 636 w 724"/>
                <a:gd name="T25" fmla="*/ 638 h 724"/>
                <a:gd name="T26" fmla="*/ 87 w 724"/>
                <a:gd name="T27" fmla="*/ 638 h 724"/>
                <a:gd name="T28" fmla="*/ 87 w 724"/>
                <a:gd name="T29" fmla="*/ 638 h 724"/>
                <a:gd name="T30" fmla="*/ 87 w 724"/>
                <a:gd name="T31" fmla="*/ 638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4" h="724">
                  <a:moveTo>
                    <a:pt x="724" y="678"/>
                  </a:moveTo>
                  <a:cubicBezTo>
                    <a:pt x="723" y="513"/>
                    <a:pt x="663" y="354"/>
                    <a:pt x="554" y="230"/>
                  </a:cubicBezTo>
                  <a:cubicBezTo>
                    <a:pt x="424" y="84"/>
                    <a:pt x="239" y="0"/>
                    <a:pt x="44" y="0"/>
                  </a:cubicBezTo>
                  <a:cubicBezTo>
                    <a:pt x="20" y="0"/>
                    <a:pt x="0" y="19"/>
                    <a:pt x="0" y="43"/>
                  </a:cubicBezTo>
                  <a:cubicBezTo>
                    <a:pt x="0" y="681"/>
                    <a:pt x="0" y="681"/>
                    <a:pt x="0" y="681"/>
                  </a:cubicBezTo>
                  <a:cubicBezTo>
                    <a:pt x="0" y="705"/>
                    <a:pt x="20" y="724"/>
                    <a:pt x="44" y="724"/>
                  </a:cubicBezTo>
                  <a:cubicBezTo>
                    <a:pt x="681" y="724"/>
                    <a:pt x="681" y="724"/>
                    <a:pt x="681" y="724"/>
                  </a:cubicBezTo>
                  <a:cubicBezTo>
                    <a:pt x="705" y="724"/>
                    <a:pt x="724" y="705"/>
                    <a:pt x="724" y="681"/>
                  </a:cubicBezTo>
                  <a:lnTo>
                    <a:pt x="724" y="678"/>
                  </a:lnTo>
                  <a:close/>
                  <a:moveTo>
                    <a:pt x="87" y="638"/>
                  </a:moveTo>
                  <a:cubicBezTo>
                    <a:pt x="87" y="89"/>
                    <a:pt x="87" y="89"/>
                    <a:pt x="87" y="89"/>
                  </a:cubicBezTo>
                  <a:cubicBezTo>
                    <a:pt x="241" y="100"/>
                    <a:pt x="386" y="171"/>
                    <a:pt x="489" y="288"/>
                  </a:cubicBezTo>
                  <a:cubicBezTo>
                    <a:pt x="575" y="385"/>
                    <a:pt x="626" y="508"/>
                    <a:pt x="636" y="638"/>
                  </a:cubicBezTo>
                  <a:lnTo>
                    <a:pt x="87" y="638"/>
                  </a:lnTo>
                  <a:close/>
                  <a:moveTo>
                    <a:pt x="87" y="638"/>
                  </a:moveTo>
                  <a:cubicBezTo>
                    <a:pt x="87" y="638"/>
                    <a:pt x="87" y="638"/>
                    <a:pt x="87" y="638"/>
                  </a:cubicBezTo>
                </a:path>
              </a:pathLst>
            </a:custGeom>
            <a:grpFill/>
            <a:ln w="9525">
              <a:noFill/>
              <a:round/>
              <a:headEnd/>
              <a:tailEnd/>
            </a:ln>
            <a:extLst/>
          </p:spPr>
          <p:txBody>
            <a:bodyPr rot="0" vert="horz" wrap="square" lIns="91440" tIns="45720" rIns="91440" bIns="45720" anchor="t" anchorCtr="0" upright="1">
              <a:noAutofit/>
            </a:bodyPr>
            <a:lstStyle/>
            <a:p>
              <a:endParaRPr lang="en-US"/>
            </a:p>
          </p:txBody>
        </p:sp>
      </p:grpSp>
      <p:sp>
        <p:nvSpPr>
          <p:cNvPr id="51" name="Freeform 50"/>
          <p:cNvSpPr>
            <a:spLocks noEditPoints="1"/>
          </p:cNvSpPr>
          <p:nvPr/>
        </p:nvSpPr>
        <p:spPr bwMode="auto">
          <a:xfrm>
            <a:off x="13798836" y="3990461"/>
            <a:ext cx="669884" cy="561111"/>
          </a:xfrm>
          <a:custGeom>
            <a:avLst/>
            <a:gdLst>
              <a:gd name="T0" fmla="*/ 13 w 372"/>
              <a:gd name="T1" fmla="*/ 312 h 312"/>
              <a:gd name="T2" fmla="*/ 358 w 372"/>
              <a:gd name="T3" fmla="*/ 312 h 312"/>
              <a:gd name="T4" fmla="*/ 372 w 372"/>
              <a:gd name="T5" fmla="*/ 299 h 312"/>
              <a:gd name="T6" fmla="*/ 372 w 372"/>
              <a:gd name="T7" fmla="*/ 66 h 312"/>
              <a:gd name="T8" fmla="*/ 358 w 372"/>
              <a:gd name="T9" fmla="*/ 52 h 312"/>
              <a:gd name="T10" fmla="*/ 258 w 372"/>
              <a:gd name="T11" fmla="*/ 52 h 312"/>
              <a:gd name="T12" fmla="*/ 258 w 372"/>
              <a:gd name="T13" fmla="*/ 13 h 312"/>
              <a:gd name="T14" fmla="*/ 245 w 372"/>
              <a:gd name="T15" fmla="*/ 0 h 312"/>
              <a:gd name="T16" fmla="*/ 127 w 372"/>
              <a:gd name="T17" fmla="*/ 0 h 312"/>
              <a:gd name="T18" fmla="*/ 114 w 372"/>
              <a:gd name="T19" fmla="*/ 13 h 312"/>
              <a:gd name="T20" fmla="*/ 114 w 372"/>
              <a:gd name="T21" fmla="*/ 53 h 312"/>
              <a:gd name="T22" fmla="*/ 13 w 372"/>
              <a:gd name="T23" fmla="*/ 53 h 312"/>
              <a:gd name="T24" fmla="*/ 0 w 372"/>
              <a:gd name="T25" fmla="*/ 66 h 312"/>
              <a:gd name="T26" fmla="*/ 0 w 372"/>
              <a:gd name="T27" fmla="*/ 299 h 312"/>
              <a:gd name="T28" fmla="*/ 13 w 372"/>
              <a:gd name="T29" fmla="*/ 312 h 312"/>
              <a:gd name="T30" fmla="*/ 140 w 372"/>
              <a:gd name="T31" fmla="*/ 26 h 312"/>
              <a:gd name="T32" fmla="*/ 232 w 372"/>
              <a:gd name="T33" fmla="*/ 26 h 312"/>
              <a:gd name="T34" fmla="*/ 232 w 372"/>
              <a:gd name="T35" fmla="*/ 53 h 312"/>
              <a:gd name="T36" fmla="*/ 140 w 372"/>
              <a:gd name="T37" fmla="*/ 53 h 312"/>
              <a:gd name="T38" fmla="*/ 140 w 372"/>
              <a:gd name="T39" fmla="*/ 26 h 312"/>
              <a:gd name="T40" fmla="*/ 26 w 372"/>
              <a:gd name="T41" fmla="*/ 79 h 312"/>
              <a:gd name="T42" fmla="*/ 124 w 372"/>
              <a:gd name="T43" fmla="*/ 79 h 312"/>
              <a:gd name="T44" fmla="*/ 126 w 372"/>
              <a:gd name="T45" fmla="*/ 79 h 312"/>
              <a:gd name="T46" fmla="*/ 129 w 372"/>
              <a:gd name="T47" fmla="*/ 79 h 312"/>
              <a:gd name="T48" fmla="*/ 242 w 372"/>
              <a:gd name="T49" fmla="*/ 79 h 312"/>
              <a:gd name="T50" fmla="*/ 245 w 372"/>
              <a:gd name="T51" fmla="*/ 79 h 312"/>
              <a:gd name="T52" fmla="*/ 248 w 372"/>
              <a:gd name="T53" fmla="*/ 79 h 312"/>
              <a:gd name="T54" fmla="*/ 345 w 372"/>
              <a:gd name="T55" fmla="*/ 79 h 312"/>
              <a:gd name="T56" fmla="*/ 345 w 372"/>
              <a:gd name="T57" fmla="*/ 169 h 312"/>
              <a:gd name="T58" fmla="*/ 258 w 372"/>
              <a:gd name="T59" fmla="*/ 169 h 312"/>
              <a:gd name="T60" fmla="*/ 258 w 372"/>
              <a:gd name="T61" fmla="*/ 153 h 312"/>
              <a:gd name="T62" fmla="*/ 245 w 372"/>
              <a:gd name="T63" fmla="*/ 140 h 312"/>
              <a:gd name="T64" fmla="*/ 232 w 372"/>
              <a:gd name="T65" fmla="*/ 153 h 312"/>
              <a:gd name="T66" fmla="*/ 232 w 372"/>
              <a:gd name="T67" fmla="*/ 169 h 312"/>
              <a:gd name="T68" fmla="*/ 140 w 372"/>
              <a:gd name="T69" fmla="*/ 169 h 312"/>
              <a:gd name="T70" fmla="*/ 140 w 372"/>
              <a:gd name="T71" fmla="*/ 153 h 312"/>
              <a:gd name="T72" fmla="*/ 127 w 372"/>
              <a:gd name="T73" fmla="*/ 140 h 312"/>
              <a:gd name="T74" fmla="*/ 114 w 372"/>
              <a:gd name="T75" fmla="*/ 153 h 312"/>
              <a:gd name="T76" fmla="*/ 114 w 372"/>
              <a:gd name="T77" fmla="*/ 169 h 312"/>
              <a:gd name="T78" fmla="*/ 26 w 372"/>
              <a:gd name="T79" fmla="*/ 169 h 312"/>
              <a:gd name="T80" fmla="*/ 26 w 372"/>
              <a:gd name="T81" fmla="*/ 79 h 312"/>
              <a:gd name="T82" fmla="*/ 26 w 372"/>
              <a:gd name="T83" fmla="*/ 195 h 312"/>
              <a:gd name="T84" fmla="*/ 114 w 372"/>
              <a:gd name="T85" fmla="*/ 195 h 312"/>
              <a:gd name="T86" fmla="*/ 114 w 372"/>
              <a:gd name="T87" fmla="*/ 210 h 312"/>
              <a:gd name="T88" fmla="*/ 127 w 372"/>
              <a:gd name="T89" fmla="*/ 223 h 312"/>
              <a:gd name="T90" fmla="*/ 140 w 372"/>
              <a:gd name="T91" fmla="*/ 210 h 312"/>
              <a:gd name="T92" fmla="*/ 140 w 372"/>
              <a:gd name="T93" fmla="*/ 195 h 312"/>
              <a:gd name="T94" fmla="*/ 232 w 372"/>
              <a:gd name="T95" fmla="*/ 195 h 312"/>
              <a:gd name="T96" fmla="*/ 232 w 372"/>
              <a:gd name="T97" fmla="*/ 210 h 312"/>
              <a:gd name="T98" fmla="*/ 245 w 372"/>
              <a:gd name="T99" fmla="*/ 223 h 312"/>
              <a:gd name="T100" fmla="*/ 258 w 372"/>
              <a:gd name="T101" fmla="*/ 210 h 312"/>
              <a:gd name="T102" fmla="*/ 258 w 372"/>
              <a:gd name="T103" fmla="*/ 195 h 312"/>
              <a:gd name="T104" fmla="*/ 346 w 372"/>
              <a:gd name="T105" fmla="*/ 195 h 312"/>
              <a:gd name="T106" fmla="*/ 346 w 372"/>
              <a:gd name="T107" fmla="*/ 285 h 312"/>
              <a:gd name="T108" fmla="*/ 26 w 372"/>
              <a:gd name="T109" fmla="*/ 285 h 312"/>
              <a:gd name="T110" fmla="*/ 26 w 372"/>
              <a:gd name="T111" fmla="*/ 195 h 312"/>
              <a:gd name="T112" fmla="*/ 26 w 372"/>
              <a:gd name="T113" fmla="*/ 195 h 312"/>
              <a:gd name="T114" fmla="*/ 26 w 372"/>
              <a:gd name="T115" fmla="*/ 19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2" h="312">
                <a:moveTo>
                  <a:pt x="13" y="312"/>
                </a:moveTo>
                <a:cubicBezTo>
                  <a:pt x="358" y="312"/>
                  <a:pt x="358" y="312"/>
                  <a:pt x="358" y="312"/>
                </a:cubicBezTo>
                <a:cubicBezTo>
                  <a:pt x="366" y="312"/>
                  <a:pt x="372" y="306"/>
                  <a:pt x="372" y="299"/>
                </a:cubicBezTo>
                <a:cubicBezTo>
                  <a:pt x="372" y="66"/>
                  <a:pt x="372" y="66"/>
                  <a:pt x="372" y="66"/>
                </a:cubicBezTo>
                <a:cubicBezTo>
                  <a:pt x="372" y="58"/>
                  <a:pt x="366" y="52"/>
                  <a:pt x="358" y="52"/>
                </a:cubicBezTo>
                <a:cubicBezTo>
                  <a:pt x="258" y="52"/>
                  <a:pt x="258" y="52"/>
                  <a:pt x="258" y="52"/>
                </a:cubicBezTo>
                <a:cubicBezTo>
                  <a:pt x="258" y="13"/>
                  <a:pt x="258" y="13"/>
                  <a:pt x="258" y="13"/>
                </a:cubicBezTo>
                <a:cubicBezTo>
                  <a:pt x="258" y="6"/>
                  <a:pt x="252" y="0"/>
                  <a:pt x="245" y="0"/>
                </a:cubicBezTo>
                <a:cubicBezTo>
                  <a:pt x="127" y="0"/>
                  <a:pt x="127" y="0"/>
                  <a:pt x="127" y="0"/>
                </a:cubicBezTo>
                <a:cubicBezTo>
                  <a:pt x="119" y="0"/>
                  <a:pt x="114" y="6"/>
                  <a:pt x="114" y="13"/>
                </a:cubicBezTo>
                <a:cubicBezTo>
                  <a:pt x="114" y="53"/>
                  <a:pt x="114" y="53"/>
                  <a:pt x="114" y="53"/>
                </a:cubicBezTo>
                <a:cubicBezTo>
                  <a:pt x="13" y="53"/>
                  <a:pt x="13" y="53"/>
                  <a:pt x="13" y="53"/>
                </a:cubicBezTo>
                <a:cubicBezTo>
                  <a:pt x="6" y="53"/>
                  <a:pt x="0" y="59"/>
                  <a:pt x="0" y="66"/>
                </a:cubicBezTo>
                <a:cubicBezTo>
                  <a:pt x="0" y="299"/>
                  <a:pt x="0" y="299"/>
                  <a:pt x="0" y="299"/>
                </a:cubicBezTo>
                <a:cubicBezTo>
                  <a:pt x="0" y="306"/>
                  <a:pt x="6" y="312"/>
                  <a:pt x="13" y="312"/>
                </a:cubicBezTo>
                <a:close/>
                <a:moveTo>
                  <a:pt x="140" y="26"/>
                </a:moveTo>
                <a:cubicBezTo>
                  <a:pt x="232" y="26"/>
                  <a:pt x="232" y="26"/>
                  <a:pt x="232" y="26"/>
                </a:cubicBezTo>
                <a:cubicBezTo>
                  <a:pt x="232" y="53"/>
                  <a:pt x="232" y="53"/>
                  <a:pt x="232" y="53"/>
                </a:cubicBezTo>
                <a:cubicBezTo>
                  <a:pt x="140" y="53"/>
                  <a:pt x="140" y="53"/>
                  <a:pt x="140" y="53"/>
                </a:cubicBezTo>
                <a:lnTo>
                  <a:pt x="140" y="26"/>
                </a:lnTo>
                <a:close/>
                <a:moveTo>
                  <a:pt x="26" y="79"/>
                </a:moveTo>
                <a:cubicBezTo>
                  <a:pt x="124" y="79"/>
                  <a:pt x="124" y="79"/>
                  <a:pt x="124" y="79"/>
                </a:cubicBezTo>
                <a:cubicBezTo>
                  <a:pt x="124" y="79"/>
                  <a:pt x="125" y="79"/>
                  <a:pt x="126" y="79"/>
                </a:cubicBezTo>
                <a:cubicBezTo>
                  <a:pt x="127" y="79"/>
                  <a:pt x="128" y="79"/>
                  <a:pt x="129" y="79"/>
                </a:cubicBezTo>
                <a:cubicBezTo>
                  <a:pt x="242" y="79"/>
                  <a:pt x="242" y="79"/>
                  <a:pt x="242" y="79"/>
                </a:cubicBezTo>
                <a:cubicBezTo>
                  <a:pt x="243" y="79"/>
                  <a:pt x="244" y="79"/>
                  <a:pt x="245" y="79"/>
                </a:cubicBezTo>
                <a:cubicBezTo>
                  <a:pt x="246" y="79"/>
                  <a:pt x="247" y="79"/>
                  <a:pt x="248" y="79"/>
                </a:cubicBezTo>
                <a:cubicBezTo>
                  <a:pt x="345" y="79"/>
                  <a:pt x="345" y="79"/>
                  <a:pt x="345" y="79"/>
                </a:cubicBezTo>
                <a:cubicBezTo>
                  <a:pt x="345" y="169"/>
                  <a:pt x="345" y="169"/>
                  <a:pt x="345" y="169"/>
                </a:cubicBezTo>
                <a:cubicBezTo>
                  <a:pt x="258" y="169"/>
                  <a:pt x="258" y="169"/>
                  <a:pt x="258" y="169"/>
                </a:cubicBezTo>
                <a:cubicBezTo>
                  <a:pt x="258" y="153"/>
                  <a:pt x="258" y="153"/>
                  <a:pt x="258" y="153"/>
                </a:cubicBezTo>
                <a:cubicBezTo>
                  <a:pt x="258" y="146"/>
                  <a:pt x="252" y="140"/>
                  <a:pt x="245" y="140"/>
                </a:cubicBezTo>
                <a:cubicBezTo>
                  <a:pt x="238" y="140"/>
                  <a:pt x="232" y="146"/>
                  <a:pt x="232" y="153"/>
                </a:cubicBezTo>
                <a:cubicBezTo>
                  <a:pt x="232" y="169"/>
                  <a:pt x="232" y="169"/>
                  <a:pt x="232" y="169"/>
                </a:cubicBezTo>
                <a:cubicBezTo>
                  <a:pt x="140" y="169"/>
                  <a:pt x="140" y="169"/>
                  <a:pt x="140" y="169"/>
                </a:cubicBezTo>
                <a:cubicBezTo>
                  <a:pt x="140" y="153"/>
                  <a:pt x="140" y="153"/>
                  <a:pt x="140" y="153"/>
                </a:cubicBezTo>
                <a:cubicBezTo>
                  <a:pt x="140" y="146"/>
                  <a:pt x="134" y="140"/>
                  <a:pt x="127" y="140"/>
                </a:cubicBezTo>
                <a:cubicBezTo>
                  <a:pt x="119" y="140"/>
                  <a:pt x="114" y="146"/>
                  <a:pt x="114" y="153"/>
                </a:cubicBezTo>
                <a:cubicBezTo>
                  <a:pt x="114" y="169"/>
                  <a:pt x="114" y="169"/>
                  <a:pt x="114" y="169"/>
                </a:cubicBezTo>
                <a:cubicBezTo>
                  <a:pt x="26" y="169"/>
                  <a:pt x="26" y="169"/>
                  <a:pt x="26" y="169"/>
                </a:cubicBezTo>
                <a:lnTo>
                  <a:pt x="26" y="79"/>
                </a:lnTo>
                <a:close/>
                <a:moveTo>
                  <a:pt x="26" y="195"/>
                </a:moveTo>
                <a:cubicBezTo>
                  <a:pt x="114" y="195"/>
                  <a:pt x="114" y="195"/>
                  <a:pt x="114" y="195"/>
                </a:cubicBezTo>
                <a:cubicBezTo>
                  <a:pt x="114" y="210"/>
                  <a:pt x="114" y="210"/>
                  <a:pt x="114" y="210"/>
                </a:cubicBezTo>
                <a:cubicBezTo>
                  <a:pt x="114" y="217"/>
                  <a:pt x="119" y="223"/>
                  <a:pt x="127" y="223"/>
                </a:cubicBezTo>
                <a:cubicBezTo>
                  <a:pt x="134" y="223"/>
                  <a:pt x="140" y="217"/>
                  <a:pt x="140" y="210"/>
                </a:cubicBezTo>
                <a:cubicBezTo>
                  <a:pt x="140" y="195"/>
                  <a:pt x="140" y="195"/>
                  <a:pt x="140" y="195"/>
                </a:cubicBezTo>
                <a:cubicBezTo>
                  <a:pt x="232" y="195"/>
                  <a:pt x="232" y="195"/>
                  <a:pt x="232" y="195"/>
                </a:cubicBezTo>
                <a:cubicBezTo>
                  <a:pt x="232" y="210"/>
                  <a:pt x="232" y="210"/>
                  <a:pt x="232" y="210"/>
                </a:cubicBezTo>
                <a:cubicBezTo>
                  <a:pt x="232" y="217"/>
                  <a:pt x="238" y="223"/>
                  <a:pt x="245" y="223"/>
                </a:cubicBezTo>
                <a:cubicBezTo>
                  <a:pt x="252" y="223"/>
                  <a:pt x="258" y="217"/>
                  <a:pt x="258" y="210"/>
                </a:cubicBezTo>
                <a:cubicBezTo>
                  <a:pt x="258" y="195"/>
                  <a:pt x="258" y="195"/>
                  <a:pt x="258" y="195"/>
                </a:cubicBezTo>
                <a:cubicBezTo>
                  <a:pt x="346" y="195"/>
                  <a:pt x="346" y="195"/>
                  <a:pt x="346" y="195"/>
                </a:cubicBezTo>
                <a:cubicBezTo>
                  <a:pt x="346" y="285"/>
                  <a:pt x="346" y="285"/>
                  <a:pt x="346" y="285"/>
                </a:cubicBezTo>
                <a:cubicBezTo>
                  <a:pt x="26" y="285"/>
                  <a:pt x="26" y="285"/>
                  <a:pt x="26" y="285"/>
                </a:cubicBezTo>
                <a:lnTo>
                  <a:pt x="26" y="195"/>
                </a:lnTo>
                <a:close/>
                <a:moveTo>
                  <a:pt x="26" y="195"/>
                </a:moveTo>
                <a:cubicBezTo>
                  <a:pt x="26" y="195"/>
                  <a:pt x="26" y="195"/>
                  <a:pt x="26" y="195"/>
                </a:cubicBezTo>
              </a:path>
            </a:pathLst>
          </a:custGeom>
          <a:solidFill>
            <a:srgbClr val="FF6908"/>
          </a:solidFill>
          <a:ln>
            <a:noFill/>
          </a:ln>
          <a:extLst/>
        </p:spPr>
        <p:txBody>
          <a:bodyPr rot="0" vert="horz" wrap="square" lIns="178198" tIns="89099" rIns="178198" bIns="89099" anchor="t" anchorCtr="0" upright="1">
            <a:noAutofit/>
          </a:bodyPr>
          <a:lstStyle/>
          <a:p>
            <a:endParaRPr lang="en-US"/>
          </a:p>
        </p:txBody>
      </p:sp>
      <p:grpSp>
        <p:nvGrpSpPr>
          <p:cNvPr id="52" name="Group 51"/>
          <p:cNvGrpSpPr/>
          <p:nvPr/>
        </p:nvGrpSpPr>
        <p:grpSpPr>
          <a:xfrm>
            <a:off x="13798836" y="6707511"/>
            <a:ext cx="718891" cy="719000"/>
            <a:chOff x="0" y="0"/>
            <a:chExt cx="5705741" cy="5716428"/>
          </a:xfrm>
          <a:solidFill>
            <a:srgbClr val="FF6908"/>
          </a:solidFill>
        </p:grpSpPr>
        <p:sp>
          <p:nvSpPr>
            <p:cNvPr id="53" name="Freeform 52"/>
            <p:cNvSpPr>
              <a:spLocks noEditPoints="1"/>
            </p:cNvSpPr>
            <p:nvPr/>
          </p:nvSpPr>
          <p:spPr bwMode="auto">
            <a:xfrm>
              <a:off x="0" y="617517"/>
              <a:ext cx="5100587" cy="5098911"/>
            </a:xfrm>
            <a:custGeom>
              <a:avLst/>
              <a:gdLst>
                <a:gd name="T0" fmla="*/ 1317 w 1361"/>
                <a:gd name="T1" fmla="*/ 637 h 1360"/>
                <a:gd name="T2" fmla="*/ 724 w 1361"/>
                <a:gd name="T3" fmla="*/ 637 h 1360"/>
                <a:gd name="T4" fmla="*/ 724 w 1361"/>
                <a:gd name="T5" fmla="*/ 43 h 1360"/>
                <a:gd name="T6" fmla="*/ 680 w 1361"/>
                <a:gd name="T7" fmla="*/ 0 h 1360"/>
                <a:gd name="T8" fmla="*/ 0 w 1361"/>
                <a:gd name="T9" fmla="*/ 680 h 1360"/>
                <a:gd name="T10" fmla="*/ 680 w 1361"/>
                <a:gd name="T11" fmla="*/ 1360 h 1360"/>
                <a:gd name="T12" fmla="*/ 1361 w 1361"/>
                <a:gd name="T13" fmla="*/ 680 h 1360"/>
                <a:gd name="T14" fmla="*/ 1317 w 1361"/>
                <a:gd name="T15" fmla="*/ 637 h 1360"/>
                <a:gd name="T16" fmla="*/ 680 w 1361"/>
                <a:gd name="T17" fmla="*/ 1274 h 1360"/>
                <a:gd name="T18" fmla="*/ 86 w 1361"/>
                <a:gd name="T19" fmla="*/ 680 h 1360"/>
                <a:gd name="T20" fmla="*/ 637 w 1361"/>
                <a:gd name="T21" fmla="*/ 88 h 1360"/>
                <a:gd name="T22" fmla="*/ 637 w 1361"/>
                <a:gd name="T23" fmla="*/ 680 h 1360"/>
                <a:gd name="T24" fmla="*/ 680 w 1361"/>
                <a:gd name="T25" fmla="*/ 723 h 1360"/>
                <a:gd name="T26" fmla="*/ 1273 w 1361"/>
                <a:gd name="T27" fmla="*/ 723 h 1360"/>
                <a:gd name="T28" fmla="*/ 680 w 1361"/>
                <a:gd name="T29" fmla="*/ 1274 h 1360"/>
                <a:gd name="T30" fmla="*/ 680 w 1361"/>
                <a:gd name="T31" fmla="*/ 1274 h 1360"/>
                <a:gd name="T32" fmla="*/ 680 w 1361"/>
                <a:gd name="T33" fmla="*/ 1274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1" h="1360">
                  <a:moveTo>
                    <a:pt x="1317" y="637"/>
                  </a:moveTo>
                  <a:cubicBezTo>
                    <a:pt x="724" y="637"/>
                    <a:pt x="724" y="637"/>
                    <a:pt x="724" y="637"/>
                  </a:cubicBezTo>
                  <a:cubicBezTo>
                    <a:pt x="724" y="43"/>
                    <a:pt x="724" y="43"/>
                    <a:pt x="724" y="43"/>
                  </a:cubicBezTo>
                  <a:cubicBezTo>
                    <a:pt x="724" y="19"/>
                    <a:pt x="704" y="0"/>
                    <a:pt x="680" y="0"/>
                  </a:cubicBezTo>
                  <a:cubicBezTo>
                    <a:pt x="305" y="0"/>
                    <a:pt x="0" y="305"/>
                    <a:pt x="0" y="680"/>
                  </a:cubicBezTo>
                  <a:cubicBezTo>
                    <a:pt x="0" y="1055"/>
                    <a:pt x="305" y="1360"/>
                    <a:pt x="680" y="1360"/>
                  </a:cubicBezTo>
                  <a:cubicBezTo>
                    <a:pt x="1055" y="1360"/>
                    <a:pt x="1361" y="1055"/>
                    <a:pt x="1361" y="680"/>
                  </a:cubicBezTo>
                  <a:cubicBezTo>
                    <a:pt x="1361" y="656"/>
                    <a:pt x="1341" y="637"/>
                    <a:pt x="1317" y="637"/>
                  </a:cubicBezTo>
                  <a:close/>
                  <a:moveTo>
                    <a:pt x="680" y="1274"/>
                  </a:moveTo>
                  <a:cubicBezTo>
                    <a:pt x="353" y="1274"/>
                    <a:pt x="86" y="1007"/>
                    <a:pt x="86" y="680"/>
                  </a:cubicBezTo>
                  <a:cubicBezTo>
                    <a:pt x="86" y="367"/>
                    <a:pt x="330" y="110"/>
                    <a:pt x="637" y="88"/>
                  </a:cubicBezTo>
                  <a:cubicBezTo>
                    <a:pt x="637" y="680"/>
                    <a:pt x="637" y="680"/>
                    <a:pt x="637" y="680"/>
                  </a:cubicBezTo>
                  <a:cubicBezTo>
                    <a:pt x="637" y="704"/>
                    <a:pt x="656" y="723"/>
                    <a:pt x="680" y="723"/>
                  </a:cubicBezTo>
                  <a:cubicBezTo>
                    <a:pt x="1273" y="723"/>
                    <a:pt x="1273" y="723"/>
                    <a:pt x="1273" y="723"/>
                  </a:cubicBezTo>
                  <a:cubicBezTo>
                    <a:pt x="1251" y="1031"/>
                    <a:pt x="993" y="1274"/>
                    <a:pt x="680" y="1274"/>
                  </a:cubicBezTo>
                  <a:close/>
                  <a:moveTo>
                    <a:pt x="680" y="1274"/>
                  </a:moveTo>
                  <a:cubicBezTo>
                    <a:pt x="680" y="1274"/>
                    <a:pt x="680" y="1274"/>
                    <a:pt x="680" y="1274"/>
                  </a:cubicBezTo>
                </a:path>
              </a:pathLst>
            </a:custGeom>
            <a:grpFill/>
            <a:ln w="9525">
              <a:noFill/>
              <a:round/>
              <a:headEnd/>
              <a:tailEnd/>
            </a:ln>
            <a:extLst/>
          </p:spPr>
          <p:txBody>
            <a:bodyPr rot="0" vert="horz" wrap="square" lIns="91440" tIns="45720" rIns="91440" bIns="45720" anchor="t" anchorCtr="0" upright="1">
              <a:noAutofit/>
            </a:bodyPr>
            <a:lstStyle/>
            <a:p>
              <a:endParaRPr lang="en-US"/>
            </a:p>
          </p:txBody>
        </p:sp>
        <p:sp>
          <p:nvSpPr>
            <p:cNvPr id="54" name="Freeform 53"/>
            <p:cNvSpPr>
              <a:spLocks noEditPoints="1"/>
            </p:cNvSpPr>
            <p:nvPr/>
          </p:nvSpPr>
          <p:spPr bwMode="auto">
            <a:xfrm>
              <a:off x="2992582" y="0"/>
              <a:ext cx="2713159" cy="2713916"/>
            </a:xfrm>
            <a:custGeom>
              <a:avLst/>
              <a:gdLst>
                <a:gd name="T0" fmla="*/ 724 w 724"/>
                <a:gd name="T1" fmla="*/ 678 h 724"/>
                <a:gd name="T2" fmla="*/ 554 w 724"/>
                <a:gd name="T3" fmla="*/ 230 h 724"/>
                <a:gd name="T4" fmla="*/ 44 w 724"/>
                <a:gd name="T5" fmla="*/ 0 h 724"/>
                <a:gd name="T6" fmla="*/ 0 w 724"/>
                <a:gd name="T7" fmla="*/ 43 h 724"/>
                <a:gd name="T8" fmla="*/ 0 w 724"/>
                <a:gd name="T9" fmla="*/ 681 h 724"/>
                <a:gd name="T10" fmla="*/ 44 w 724"/>
                <a:gd name="T11" fmla="*/ 724 h 724"/>
                <a:gd name="T12" fmla="*/ 681 w 724"/>
                <a:gd name="T13" fmla="*/ 724 h 724"/>
                <a:gd name="T14" fmla="*/ 724 w 724"/>
                <a:gd name="T15" fmla="*/ 681 h 724"/>
                <a:gd name="T16" fmla="*/ 724 w 724"/>
                <a:gd name="T17" fmla="*/ 678 h 724"/>
                <a:gd name="T18" fmla="*/ 87 w 724"/>
                <a:gd name="T19" fmla="*/ 638 h 724"/>
                <a:gd name="T20" fmla="*/ 87 w 724"/>
                <a:gd name="T21" fmla="*/ 89 h 724"/>
                <a:gd name="T22" fmla="*/ 489 w 724"/>
                <a:gd name="T23" fmla="*/ 288 h 724"/>
                <a:gd name="T24" fmla="*/ 636 w 724"/>
                <a:gd name="T25" fmla="*/ 638 h 724"/>
                <a:gd name="T26" fmla="*/ 87 w 724"/>
                <a:gd name="T27" fmla="*/ 638 h 724"/>
                <a:gd name="T28" fmla="*/ 87 w 724"/>
                <a:gd name="T29" fmla="*/ 638 h 724"/>
                <a:gd name="T30" fmla="*/ 87 w 724"/>
                <a:gd name="T31" fmla="*/ 638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4" h="724">
                  <a:moveTo>
                    <a:pt x="724" y="678"/>
                  </a:moveTo>
                  <a:cubicBezTo>
                    <a:pt x="723" y="513"/>
                    <a:pt x="663" y="354"/>
                    <a:pt x="554" y="230"/>
                  </a:cubicBezTo>
                  <a:cubicBezTo>
                    <a:pt x="424" y="84"/>
                    <a:pt x="239" y="0"/>
                    <a:pt x="44" y="0"/>
                  </a:cubicBezTo>
                  <a:cubicBezTo>
                    <a:pt x="20" y="0"/>
                    <a:pt x="0" y="19"/>
                    <a:pt x="0" y="43"/>
                  </a:cubicBezTo>
                  <a:cubicBezTo>
                    <a:pt x="0" y="681"/>
                    <a:pt x="0" y="681"/>
                    <a:pt x="0" y="681"/>
                  </a:cubicBezTo>
                  <a:cubicBezTo>
                    <a:pt x="0" y="705"/>
                    <a:pt x="20" y="724"/>
                    <a:pt x="44" y="724"/>
                  </a:cubicBezTo>
                  <a:cubicBezTo>
                    <a:pt x="681" y="724"/>
                    <a:pt x="681" y="724"/>
                    <a:pt x="681" y="724"/>
                  </a:cubicBezTo>
                  <a:cubicBezTo>
                    <a:pt x="705" y="724"/>
                    <a:pt x="724" y="705"/>
                    <a:pt x="724" y="681"/>
                  </a:cubicBezTo>
                  <a:lnTo>
                    <a:pt x="724" y="678"/>
                  </a:lnTo>
                  <a:close/>
                  <a:moveTo>
                    <a:pt x="87" y="638"/>
                  </a:moveTo>
                  <a:cubicBezTo>
                    <a:pt x="87" y="89"/>
                    <a:pt x="87" y="89"/>
                    <a:pt x="87" y="89"/>
                  </a:cubicBezTo>
                  <a:cubicBezTo>
                    <a:pt x="241" y="100"/>
                    <a:pt x="386" y="171"/>
                    <a:pt x="489" y="288"/>
                  </a:cubicBezTo>
                  <a:cubicBezTo>
                    <a:pt x="575" y="385"/>
                    <a:pt x="626" y="508"/>
                    <a:pt x="636" y="638"/>
                  </a:cubicBezTo>
                  <a:lnTo>
                    <a:pt x="87" y="638"/>
                  </a:lnTo>
                  <a:close/>
                  <a:moveTo>
                    <a:pt x="87" y="638"/>
                  </a:moveTo>
                  <a:cubicBezTo>
                    <a:pt x="87" y="638"/>
                    <a:pt x="87" y="638"/>
                    <a:pt x="87" y="638"/>
                  </a:cubicBezTo>
                </a:path>
              </a:pathLst>
            </a:custGeom>
            <a:grpFill/>
            <a:ln w="9525">
              <a:noFill/>
              <a:round/>
              <a:headEnd/>
              <a:tailEnd/>
            </a:ln>
            <a:extLst/>
          </p:spPr>
          <p:txBody>
            <a:bodyPr rot="0" vert="horz" wrap="square" lIns="91440" tIns="45720" rIns="91440" bIns="45720" anchor="t" anchorCtr="0" upright="1">
              <a:noAutofit/>
            </a:bodyPr>
            <a:lstStyle/>
            <a:p>
              <a:endParaRPr lang="en-US"/>
            </a:p>
          </p:txBody>
        </p:sp>
      </p:grpSp>
      <p:grpSp>
        <p:nvGrpSpPr>
          <p:cNvPr id="55" name="Group 54"/>
          <p:cNvGrpSpPr/>
          <p:nvPr/>
        </p:nvGrpSpPr>
        <p:grpSpPr>
          <a:xfrm>
            <a:off x="13929848" y="9641201"/>
            <a:ext cx="582915" cy="589148"/>
            <a:chOff x="0" y="0"/>
            <a:chExt cx="1385896" cy="1403194"/>
          </a:xfrm>
          <a:solidFill>
            <a:srgbClr val="FF6908"/>
          </a:solidFill>
        </p:grpSpPr>
        <p:sp>
          <p:nvSpPr>
            <p:cNvPr id="56" name="Freeform 55"/>
            <p:cNvSpPr>
              <a:spLocks noEditPoints="1"/>
            </p:cNvSpPr>
            <p:nvPr/>
          </p:nvSpPr>
          <p:spPr bwMode="auto">
            <a:xfrm>
              <a:off x="0" y="0"/>
              <a:ext cx="371434" cy="1403194"/>
            </a:xfrm>
            <a:custGeom>
              <a:avLst/>
              <a:gdLst>
                <a:gd name="T0" fmla="*/ 36 w 99"/>
                <a:gd name="T1" fmla="*/ 357 h 371"/>
                <a:gd name="T2" fmla="*/ 49 w 99"/>
                <a:gd name="T3" fmla="*/ 371 h 371"/>
                <a:gd name="T4" fmla="*/ 62 w 99"/>
                <a:gd name="T5" fmla="*/ 357 h 371"/>
                <a:gd name="T6" fmla="*/ 62 w 99"/>
                <a:gd name="T7" fmla="*/ 98 h 371"/>
                <a:gd name="T8" fmla="*/ 99 w 99"/>
                <a:gd name="T9" fmla="*/ 50 h 371"/>
                <a:gd name="T10" fmla="*/ 49 w 99"/>
                <a:gd name="T11" fmla="*/ 0 h 371"/>
                <a:gd name="T12" fmla="*/ 0 w 99"/>
                <a:gd name="T13" fmla="*/ 50 h 371"/>
                <a:gd name="T14" fmla="*/ 36 w 99"/>
                <a:gd name="T15" fmla="*/ 97 h 371"/>
                <a:gd name="T16" fmla="*/ 36 w 99"/>
                <a:gd name="T17" fmla="*/ 357 h 371"/>
                <a:gd name="T18" fmla="*/ 26 w 99"/>
                <a:gd name="T19" fmla="*/ 50 h 371"/>
                <a:gd name="T20" fmla="*/ 49 w 99"/>
                <a:gd name="T21" fmla="*/ 26 h 371"/>
                <a:gd name="T22" fmla="*/ 72 w 99"/>
                <a:gd name="T23" fmla="*/ 50 h 371"/>
                <a:gd name="T24" fmla="*/ 49 w 99"/>
                <a:gd name="T25" fmla="*/ 73 h 371"/>
                <a:gd name="T26" fmla="*/ 26 w 99"/>
                <a:gd name="T27" fmla="*/ 50 h 371"/>
                <a:gd name="T28" fmla="*/ 26 w 99"/>
                <a:gd name="T29" fmla="*/ 50 h 371"/>
                <a:gd name="T30" fmla="*/ 26 w 99"/>
                <a:gd name="T31" fmla="*/ 5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371">
                  <a:moveTo>
                    <a:pt x="36" y="357"/>
                  </a:moveTo>
                  <a:cubicBezTo>
                    <a:pt x="36" y="365"/>
                    <a:pt x="42" y="371"/>
                    <a:pt x="49" y="371"/>
                  </a:cubicBezTo>
                  <a:cubicBezTo>
                    <a:pt x="56" y="371"/>
                    <a:pt x="62" y="365"/>
                    <a:pt x="62" y="357"/>
                  </a:cubicBezTo>
                  <a:cubicBezTo>
                    <a:pt x="62" y="98"/>
                    <a:pt x="62" y="98"/>
                    <a:pt x="62" y="98"/>
                  </a:cubicBezTo>
                  <a:cubicBezTo>
                    <a:pt x="83" y="92"/>
                    <a:pt x="99" y="73"/>
                    <a:pt x="99" y="50"/>
                  </a:cubicBezTo>
                  <a:cubicBezTo>
                    <a:pt x="99" y="22"/>
                    <a:pt x="77" y="0"/>
                    <a:pt x="49" y="0"/>
                  </a:cubicBezTo>
                  <a:cubicBezTo>
                    <a:pt x="22" y="0"/>
                    <a:pt x="0" y="22"/>
                    <a:pt x="0" y="50"/>
                  </a:cubicBezTo>
                  <a:cubicBezTo>
                    <a:pt x="0" y="72"/>
                    <a:pt x="15" y="92"/>
                    <a:pt x="36" y="97"/>
                  </a:cubicBezTo>
                  <a:cubicBezTo>
                    <a:pt x="36" y="357"/>
                    <a:pt x="36" y="357"/>
                    <a:pt x="36" y="357"/>
                  </a:cubicBezTo>
                  <a:close/>
                  <a:moveTo>
                    <a:pt x="26" y="50"/>
                  </a:moveTo>
                  <a:cubicBezTo>
                    <a:pt x="26" y="37"/>
                    <a:pt x="36" y="26"/>
                    <a:pt x="49" y="26"/>
                  </a:cubicBezTo>
                  <a:cubicBezTo>
                    <a:pt x="62" y="26"/>
                    <a:pt x="72" y="37"/>
                    <a:pt x="72" y="50"/>
                  </a:cubicBezTo>
                  <a:cubicBezTo>
                    <a:pt x="72" y="62"/>
                    <a:pt x="62" y="73"/>
                    <a:pt x="49" y="73"/>
                  </a:cubicBezTo>
                  <a:cubicBezTo>
                    <a:pt x="36" y="73"/>
                    <a:pt x="26" y="62"/>
                    <a:pt x="26" y="50"/>
                  </a:cubicBezTo>
                  <a:close/>
                  <a:moveTo>
                    <a:pt x="26" y="50"/>
                  </a:moveTo>
                  <a:cubicBezTo>
                    <a:pt x="26" y="50"/>
                    <a:pt x="26" y="50"/>
                    <a:pt x="26" y="50"/>
                  </a:cubicBezTo>
                </a:path>
              </a:pathLst>
            </a:custGeom>
            <a:grpFill/>
            <a:ln w="9525">
              <a:noFill/>
              <a:round/>
              <a:headEnd/>
              <a:tailEnd/>
            </a:ln>
            <a:extLst/>
          </p:spPr>
          <p:txBody>
            <a:bodyPr rot="0" vert="horz" wrap="square" lIns="91440" tIns="45720" rIns="91440" bIns="45720" anchor="t" anchorCtr="0" upright="1">
              <a:noAutofit/>
            </a:bodyPr>
            <a:lstStyle/>
            <a:p>
              <a:endParaRPr lang="en-US"/>
            </a:p>
          </p:txBody>
        </p:sp>
        <p:sp>
          <p:nvSpPr>
            <p:cNvPr id="57" name="Freeform 56"/>
            <p:cNvSpPr>
              <a:spLocks noEditPoints="1"/>
            </p:cNvSpPr>
            <p:nvPr/>
          </p:nvSpPr>
          <p:spPr bwMode="auto">
            <a:xfrm>
              <a:off x="505326" y="0"/>
              <a:ext cx="371434" cy="1403194"/>
            </a:xfrm>
            <a:custGeom>
              <a:avLst/>
              <a:gdLst>
                <a:gd name="T0" fmla="*/ 49 w 99"/>
                <a:gd name="T1" fmla="*/ 0 h 371"/>
                <a:gd name="T2" fmla="*/ 36 w 99"/>
                <a:gd name="T3" fmla="*/ 13 h 371"/>
                <a:gd name="T4" fmla="*/ 36 w 99"/>
                <a:gd name="T5" fmla="*/ 148 h 371"/>
                <a:gd name="T6" fmla="*/ 0 w 99"/>
                <a:gd name="T7" fmla="*/ 196 h 371"/>
                <a:gd name="T8" fmla="*/ 36 w 99"/>
                <a:gd name="T9" fmla="*/ 244 h 371"/>
                <a:gd name="T10" fmla="*/ 36 w 99"/>
                <a:gd name="T11" fmla="*/ 358 h 371"/>
                <a:gd name="T12" fmla="*/ 49 w 99"/>
                <a:gd name="T13" fmla="*/ 371 h 371"/>
                <a:gd name="T14" fmla="*/ 62 w 99"/>
                <a:gd name="T15" fmla="*/ 358 h 371"/>
                <a:gd name="T16" fmla="*/ 62 w 99"/>
                <a:gd name="T17" fmla="*/ 244 h 371"/>
                <a:gd name="T18" fmla="*/ 99 w 99"/>
                <a:gd name="T19" fmla="*/ 196 h 371"/>
                <a:gd name="T20" fmla="*/ 62 w 99"/>
                <a:gd name="T21" fmla="*/ 148 h 371"/>
                <a:gd name="T22" fmla="*/ 62 w 99"/>
                <a:gd name="T23" fmla="*/ 13 h 371"/>
                <a:gd name="T24" fmla="*/ 49 w 99"/>
                <a:gd name="T25" fmla="*/ 0 h 371"/>
                <a:gd name="T26" fmla="*/ 73 w 99"/>
                <a:gd name="T27" fmla="*/ 196 h 371"/>
                <a:gd name="T28" fmla="*/ 50 w 99"/>
                <a:gd name="T29" fmla="*/ 219 h 371"/>
                <a:gd name="T30" fmla="*/ 27 w 99"/>
                <a:gd name="T31" fmla="*/ 196 h 371"/>
                <a:gd name="T32" fmla="*/ 50 w 99"/>
                <a:gd name="T33" fmla="*/ 172 h 371"/>
                <a:gd name="T34" fmla="*/ 73 w 99"/>
                <a:gd name="T35" fmla="*/ 196 h 371"/>
                <a:gd name="T36" fmla="*/ 73 w 99"/>
                <a:gd name="T37" fmla="*/ 196 h 371"/>
                <a:gd name="T38" fmla="*/ 73 w 99"/>
                <a:gd name="T39" fmla="*/ 19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371">
                  <a:moveTo>
                    <a:pt x="49" y="0"/>
                  </a:moveTo>
                  <a:cubicBezTo>
                    <a:pt x="42" y="0"/>
                    <a:pt x="36" y="6"/>
                    <a:pt x="36" y="13"/>
                  </a:cubicBezTo>
                  <a:cubicBezTo>
                    <a:pt x="36" y="148"/>
                    <a:pt x="36" y="148"/>
                    <a:pt x="36" y="148"/>
                  </a:cubicBezTo>
                  <a:cubicBezTo>
                    <a:pt x="15" y="154"/>
                    <a:pt x="0" y="173"/>
                    <a:pt x="0" y="196"/>
                  </a:cubicBezTo>
                  <a:cubicBezTo>
                    <a:pt x="0" y="219"/>
                    <a:pt x="15" y="238"/>
                    <a:pt x="36" y="244"/>
                  </a:cubicBezTo>
                  <a:cubicBezTo>
                    <a:pt x="36" y="358"/>
                    <a:pt x="36" y="358"/>
                    <a:pt x="36" y="358"/>
                  </a:cubicBezTo>
                  <a:cubicBezTo>
                    <a:pt x="36" y="365"/>
                    <a:pt x="42" y="371"/>
                    <a:pt x="49" y="371"/>
                  </a:cubicBezTo>
                  <a:cubicBezTo>
                    <a:pt x="57" y="371"/>
                    <a:pt x="62" y="365"/>
                    <a:pt x="62" y="358"/>
                  </a:cubicBezTo>
                  <a:cubicBezTo>
                    <a:pt x="62" y="244"/>
                    <a:pt x="62" y="244"/>
                    <a:pt x="62" y="244"/>
                  </a:cubicBezTo>
                  <a:cubicBezTo>
                    <a:pt x="84" y="238"/>
                    <a:pt x="99" y="219"/>
                    <a:pt x="99" y="196"/>
                  </a:cubicBezTo>
                  <a:cubicBezTo>
                    <a:pt x="99" y="172"/>
                    <a:pt x="84" y="153"/>
                    <a:pt x="62" y="148"/>
                  </a:cubicBezTo>
                  <a:cubicBezTo>
                    <a:pt x="62" y="13"/>
                    <a:pt x="62" y="13"/>
                    <a:pt x="62" y="13"/>
                  </a:cubicBezTo>
                  <a:cubicBezTo>
                    <a:pt x="62" y="6"/>
                    <a:pt x="57" y="0"/>
                    <a:pt x="49" y="0"/>
                  </a:cubicBezTo>
                  <a:close/>
                  <a:moveTo>
                    <a:pt x="73" y="196"/>
                  </a:moveTo>
                  <a:cubicBezTo>
                    <a:pt x="73" y="209"/>
                    <a:pt x="63" y="219"/>
                    <a:pt x="50" y="219"/>
                  </a:cubicBezTo>
                  <a:cubicBezTo>
                    <a:pt x="37" y="219"/>
                    <a:pt x="27" y="209"/>
                    <a:pt x="27" y="196"/>
                  </a:cubicBezTo>
                  <a:cubicBezTo>
                    <a:pt x="27" y="183"/>
                    <a:pt x="37" y="172"/>
                    <a:pt x="50" y="172"/>
                  </a:cubicBezTo>
                  <a:cubicBezTo>
                    <a:pt x="63" y="172"/>
                    <a:pt x="73" y="183"/>
                    <a:pt x="73" y="196"/>
                  </a:cubicBezTo>
                  <a:close/>
                  <a:moveTo>
                    <a:pt x="73" y="196"/>
                  </a:moveTo>
                  <a:cubicBezTo>
                    <a:pt x="73" y="196"/>
                    <a:pt x="73" y="196"/>
                    <a:pt x="73" y="196"/>
                  </a:cubicBezTo>
                </a:path>
              </a:pathLst>
            </a:custGeom>
            <a:grpFill/>
            <a:ln w="9525">
              <a:noFill/>
              <a:round/>
              <a:headEnd/>
              <a:tailEnd/>
            </a:ln>
            <a:extLst/>
          </p:spPr>
          <p:txBody>
            <a:bodyPr rot="0" vert="horz" wrap="square" lIns="91440" tIns="45720" rIns="91440" bIns="45720" anchor="t" anchorCtr="0" upright="1">
              <a:noAutofit/>
            </a:bodyPr>
            <a:lstStyle/>
            <a:p>
              <a:endParaRPr lang="en-US"/>
            </a:p>
          </p:txBody>
        </p:sp>
        <p:sp>
          <p:nvSpPr>
            <p:cNvPr id="58" name="Freeform 57"/>
            <p:cNvSpPr>
              <a:spLocks noEditPoints="1"/>
            </p:cNvSpPr>
            <p:nvPr/>
          </p:nvSpPr>
          <p:spPr bwMode="auto">
            <a:xfrm>
              <a:off x="1010653" y="0"/>
              <a:ext cx="375243" cy="1403194"/>
            </a:xfrm>
            <a:custGeom>
              <a:avLst/>
              <a:gdLst>
                <a:gd name="T0" fmla="*/ 63 w 100"/>
                <a:gd name="T1" fmla="*/ 273 h 371"/>
                <a:gd name="T2" fmla="*/ 63 w 100"/>
                <a:gd name="T3" fmla="*/ 13 h 371"/>
                <a:gd name="T4" fmla="*/ 50 w 100"/>
                <a:gd name="T5" fmla="*/ 0 h 371"/>
                <a:gd name="T6" fmla="*/ 36 w 100"/>
                <a:gd name="T7" fmla="*/ 13 h 371"/>
                <a:gd name="T8" fmla="*/ 36 w 100"/>
                <a:gd name="T9" fmla="*/ 273 h 371"/>
                <a:gd name="T10" fmla="*/ 0 w 100"/>
                <a:gd name="T11" fmla="*/ 321 h 371"/>
                <a:gd name="T12" fmla="*/ 50 w 100"/>
                <a:gd name="T13" fmla="*/ 371 h 371"/>
                <a:gd name="T14" fmla="*/ 99 w 100"/>
                <a:gd name="T15" fmla="*/ 321 h 371"/>
                <a:gd name="T16" fmla="*/ 63 w 100"/>
                <a:gd name="T17" fmla="*/ 273 h 371"/>
                <a:gd name="T18" fmla="*/ 50 w 100"/>
                <a:gd name="T19" fmla="*/ 344 h 371"/>
                <a:gd name="T20" fmla="*/ 27 w 100"/>
                <a:gd name="T21" fmla="*/ 321 h 371"/>
                <a:gd name="T22" fmla="*/ 50 w 100"/>
                <a:gd name="T23" fmla="*/ 298 h 371"/>
                <a:gd name="T24" fmla="*/ 73 w 100"/>
                <a:gd name="T25" fmla="*/ 321 h 371"/>
                <a:gd name="T26" fmla="*/ 50 w 100"/>
                <a:gd name="T27" fmla="*/ 344 h 371"/>
                <a:gd name="T28" fmla="*/ 50 w 100"/>
                <a:gd name="T29" fmla="*/ 344 h 371"/>
                <a:gd name="T30" fmla="*/ 50 w 100"/>
                <a:gd name="T31" fmla="*/ 34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371">
                  <a:moveTo>
                    <a:pt x="63" y="273"/>
                  </a:moveTo>
                  <a:cubicBezTo>
                    <a:pt x="63" y="13"/>
                    <a:pt x="63" y="13"/>
                    <a:pt x="63" y="13"/>
                  </a:cubicBezTo>
                  <a:cubicBezTo>
                    <a:pt x="63" y="6"/>
                    <a:pt x="57" y="0"/>
                    <a:pt x="50" y="0"/>
                  </a:cubicBezTo>
                  <a:cubicBezTo>
                    <a:pt x="42" y="0"/>
                    <a:pt x="36" y="6"/>
                    <a:pt x="36" y="13"/>
                  </a:cubicBezTo>
                  <a:cubicBezTo>
                    <a:pt x="36" y="273"/>
                    <a:pt x="36" y="273"/>
                    <a:pt x="36" y="273"/>
                  </a:cubicBezTo>
                  <a:cubicBezTo>
                    <a:pt x="15" y="279"/>
                    <a:pt x="0" y="298"/>
                    <a:pt x="0" y="321"/>
                  </a:cubicBezTo>
                  <a:cubicBezTo>
                    <a:pt x="0" y="348"/>
                    <a:pt x="22" y="371"/>
                    <a:pt x="50" y="371"/>
                  </a:cubicBezTo>
                  <a:cubicBezTo>
                    <a:pt x="77" y="371"/>
                    <a:pt x="99" y="348"/>
                    <a:pt x="99" y="321"/>
                  </a:cubicBezTo>
                  <a:cubicBezTo>
                    <a:pt x="100" y="298"/>
                    <a:pt x="84" y="279"/>
                    <a:pt x="63" y="273"/>
                  </a:cubicBezTo>
                  <a:close/>
                  <a:moveTo>
                    <a:pt x="50" y="344"/>
                  </a:moveTo>
                  <a:cubicBezTo>
                    <a:pt x="37" y="344"/>
                    <a:pt x="27" y="334"/>
                    <a:pt x="27" y="321"/>
                  </a:cubicBezTo>
                  <a:cubicBezTo>
                    <a:pt x="27" y="308"/>
                    <a:pt x="37" y="298"/>
                    <a:pt x="50" y="298"/>
                  </a:cubicBezTo>
                  <a:cubicBezTo>
                    <a:pt x="63" y="298"/>
                    <a:pt x="73" y="308"/>
                    <a:pt x="73" y="321"/>
                  </a:cubicBezTo>
                  <a:cubicBezTo>
                    <a:pt x="73" y="334"/>
                    <a:pt x="63" y="344"/>
                    <a:pt x="50" y="344"/>
                  </a:cubicBezTo>
                  <a:close/>
                  <a:moveTo>
                    <a:pt x="50" y="344"/>
                  </a:moveTo>
                  <a:cubicBezTo>
                    <a:pt x="50" y="344"/>
                    <a:pt x="50" y="344"/>
                    <a:pt x="50" y="344"/>
                  </a:cubicBezTo>
                </a:path>
              </a:pathLst>
            </a:custGeom>
            <a:grpFill/>
            <a:ln w="9525">
              <a:noFill/>
              <a:round/>
              <a:headEnd/>
              <a:tailEnd/>
            </a:ln>
            <a:extLst/>
          </p:spPr>
          <p:txBody>
            <a:bodyPr rot="0" vert="horz" wrap="square" lIns="91440" tIns="45720" rIns="91440" bIns="45720" anchor="t" anchorCtr="0" upright="1">
              <a:noAutofit/>
            </a:bodyPr>
            <a:lstStyle/>
            <a:p>
              <a:endParaRPr lang="en-US"/>
            </a:p>
          </p:txBody>
        </p:sp>
      </p:grpSp>
      <p:sp>
        <p:nvSpPr>
          <p:cNvPr id="39" name="TextBox 38"/>
          <p:cNvSpPr txBox="1"/>
          <p:nvPr/>
        </p:nvSpPr>
        <p:spPr>
          <a:xfrm>
            <a:off x="6712202" y="333286"/>
            <a:ext cx="10066973" cy="1626488"/>
          </a:xfrm>
          <a:prstGeom prst="rect">
            <a:avLst/>
          </a:prstGeom>
          <a:noFill/>
        </p:spPr>
        <p:txBody>
          <a:bodyPr wrap="square" lIns="178198" tIns="89099" rIns="178198" bIns="89099" rtlCol="0">
            <a:spAutoFit/>
          </a:bodyPr>
          <a:lstStyle/>
          <a:p>
            <a:pPr algn="ctr"/>
            <a:r>
              <a:rPr lang="en-GB" sz="9400" b="1" spc="600" dirty="0" smtClean="0">
                <a:solidFill>
                  <a:srgbClr val="FF6908"/>
                </a:solidFill>
                <a:latin typeface="Roboto" pitchFamily="2" charset="0"/>
                <a:ea typeface="Roboto" pitchFamily="2" charset="0"/>
                <a:cs typeface="Open Sans" pitchFamily="34" charset="0"/>
              </a:rPr>
              <a:t>WHAT WE </a:t>
            </a:r>
            <a:r>
              <a:rPr lang="en-GB" sz="9400" b="1" spc="600" dirty="0" smtClean="0">
                <a:solidFill>
                  <a:schemeClr val="tx1">
                    <a:lumMod val="75000"/>
                    <a:lumOff val="25000"/>
                  </a:schemeClr>
                </a:solidFill>
                <a:latin typeface="Roboto" pitchFamily="2" charset="0"/>
                <a:ea typeface="Roboto" pitchFamily="2" charset="0"/>
                <a:cs typeface="Open Sans" pitchFamily="34" charset="0"/>
              </a:rPr>
              <a:t>DO</a:t>
            </a:r>
            <a:endParaRPr lang="en-GB" sz="9400" b="1" spc="600" dirty="0">
              <a:solidFill>
                <a:schemeClr val="tx1">
                  <a:lumMod val="75000"/>
                  <a:lumOff val="25000"/>
                </a:schemeClr>
              </a:solidFill>
              <a:latin typeface="Roboto" pitchFamily="2" charset="0"/>
              <a:ea typeface="Roboto" pitchFamily="2" charset="0"/>
              <a:cs typeface="Open Sans" pitchFamily="34" charset="0"/>
            </a:endParaRPr>
          </a:p>
        </p:txBody>
      </p:sp>
      <p:cxnSp>
        <p:nvCxnSpPr>
          <p:cNvPr id="40" name="Straight Connector 39"/>
          <p:cNvCxnSpPr/>
          <p:nvPr/>
        </p:nvCxnSpPr>
        <p:spPr>
          <a:xfrm>
            <a:off x="9982200" y="2332037"/>
            <a:ext cx="2743200" cy="0"/>
          </a:xfrm>
          <a:prstGeom prst="line">
            <a:avLst/>
          </a:prstGeom>
          <a:ln w="28575">
            <a:solidFill>
              <a:srgbClr val="ED7D3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2174200" y="0"/>
            <a:ext cx="1018903" cy="2332037"/>
          </a:xfrm>
          <a:prstGeom prst="rect">
            <a:avLst/>
          </a:prstGeom>
          <a:solidFill>
            <a:srgbClr val="FF6908"/>
          </a:solidFill>
          <a:ln>
            <a:solidFill>
              <a:srgbClr val="FF69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44" name="Hexagon 43"/>
          <p:cNvSpPr/>
          <p:nvPr/>
        </p:nvSpPr>
        <p:spPr>
          <a:xfrm rot="16200000">
            <a:off x="676138" y="12323900"/>
            <a:ext cx="813393" cy="794069"/>
          </a:xfrm>
          <a:prstGeom prst="hexagon">
            <a:avLst/>
          </a:prstGeom>
          <a:solidFill>
            <a:srgbClr val="FF6908"/>
          </a:solidFill>
          <a:ln>
            <a:noFill/>
          </a:ln>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US"/>
          </a:p>
        </p:txBody>
      </p:sp>
      <p:sp>
        <p:nvSpPr>
          <p:cNvPr id="45" name="TextBox 44"/>
          <p:cNvSpPr txBox="1"/>
          <p:nvPr/>
        </p:nvSpPr>
        <p:spPr>
          <a:xfrm>
            <a:off x="690220" y="12451309"/>
            <a:ext cx="789649" cy="539250"/>
          </a:xfrm>
          <a:prstGeom prst="rect">
            <a:avLst/>
          </a:prstGeom>
          <a:noFill/>
        </p:spPr>
        <p:txBody>
          <a:bodyPr wrap="square" lIns="178198" tIns="89099" rIns="178198" bIns="89099" rtlCol="0" anchor="ctr" anchorCtr="0">
            <a:spAutoFit/>
          </a:bodyPr>
          <a:lstStyle/>
          <a:p>
            <a:pPr algn="ctr"/>
            <a:r>
              <a:rPr lang="en-US" sz="2300" b="1" dirty="0" smtClean="0">
                <a:solidFill>
                  <a:schemeClr val="bg1"/>
                </a:solidFill>
                <a:latin typeface="Lato" pitchFamily="34" charset="0"/>
              </a:rPr>
              <a:t>05</a:t>
            </a:r>
            <a:endParaRPr lang="en-US" sz="2300" b="1" dirty="0">
              <a:solidFill>
                <a:schemeClr val="bg1"/>
              </a:solidFill>
              <a:latin typeface="Lato" pitchFamily="34" charset="0"/>
            </a:endParaRPr>
          </a:p>
        </p:txBody>
      </p:sp>
    </p:spTree>
    <p:extLst>
      <p:ext uri="{BB962C8B-B14F-4D97-AF65-F5344CB8AC3E}">
        <p14:creationId xmlns:p14="http://schemas.microsoft.com/office/powerpoint/2010/main" val="233258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par>
                                <p:cTn id="75" presetID="53" presetClass="entr" presetSubtype="16"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Effect transition="in" filter="fade">
                                      <p:cBhvr>
                                        <p:cTn id="79" dur="500"/>
                                        <p:tgtEl>
                                          <p:spTgt spid="31"/>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500" fill="hold"/>
                                        <p:tgtEl>
                                          <p:spTgt spid="51"/>
                                        </p:tgtEl>
                                        <p:attrNameLst>
                                          <p:attrName>ppt_w</p:attrName>
                                        </p:attrNameLst>
                                      </p:cBhvr>
                                      <p:tavLst>
                                        <p:tav tm="0">
                                          <p:val>
                                            <p:fltVal val="0"/>
                                          </p:val>
                                        </p:tav>
                                        <p:tav tm="100000">
                                          <p:val>
                                            <p:strVal val="#ppt_w"/>
                                          </p:val>
                                        </p:tav>
                                      </p:tavLst>
                                    </p:anim>
                                    <p:anim calcmode="lin" valueType="num">
                                      <p:cBhvr>
                                        <p:cTn id="83" dur="500" fill="hold"/>
                                        <p:tgtEl>
                                          <p:spTgt spid="51"/>
                                        </p:tgtEl>
                                        <p:attrNameLst>
                                          <p:attrName>ppt_h</p:attrName>
                                        </p:attrNameLst>
                                      </p:cBhvr>
                                      <p:tavLst>
                                        <p:tav tm="0">
                                          <p:val>
                                            <p:fltVal val="0"/>
                                          </p:val>
                                        </p:tav>
                                        <p:tav tm="100000">
                                          <p:val>
                                            <p:strVal val="#ppt_h"/>
                                          </p:val>
                                        </p:tav>
                                      </p:tavLst>
                                    </p:anim>
                                    <p:animEffect transition="in" filter="fade">
                                      <p:cBhvr>
                                        <p:cTn id="84" dur="500"/>
                                        <p:tgtEl>
                                          <p:spTgt spid="51"/>
                                        </p:tgtEl>
                                      </p:cBhvr>
                                    </p:animEffect>
                                  </p:childTnLst>
                                </p:cTn>
                              </p:par>
                              <p:par>
                                <p:cTn id="85" presetID="53" presetClass="entr" presetSubtype="16" fill="hold" nodeType="with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500" fill="hold"/>
                                        <p:tgtEl>
                                          <p:spTgt spid="52"/>
                                        </p:tgtEl>
                                        <p:attrNameLst>
                                          <p:attrName>ppt_w</p:attrName>
                                        </p:attrNameLst>
                                      </p:cBhvr>
                                      <p:tavLst>
                                        <p:tav tm="0">
                                          <p:val>
                                            <p:fltVal val="0"/>
                                          </p:val>
                                        </p:tav>
                                        <p:tav tm="100000">
                                          <p:val>
                                            <p:strVal val="#ppt_w"/>
                                          </p:val>
                                        </p:tav>
                                      </p:tavLst>
                                    </p:anim>
                                    <p:anim calcmode="lin" valueType="num">
                                      <p:cBhvr>
                                        <p:cTn id="88" dur="500" fill="hold"/>
                                        <p:tgtEl>
                                          <p:spTgt spid="52"/>
                                        </p:tgtEl>
                                        <p:attrNameLst>
                                          <p:attrName>ppt_h</p:attrName>
                                        </p:attrNameLst>
                                      </p:cBhvr>
                                      <p:tavLst>
                                        <p:tav tm="0">
                                          <p:val>
                                            <p:fltVal val="0"/>
                                          </p:val>
                                        </p:tav>
                                        <p:tav tm="100000">
                                          <p:val>
                                            <p:strVal val="#ppt_h"/>
                                          </p:val>
                                        </p:tav>
                                      </p:tavLst>
                                    </p:anim>
                                    <p:animEffect transition="in" filter="fade">
                                      <p:cBhvr>
                                        <p:cTn id="89" dur="500"/>
                                        <p:tgtEl>
                                          <p:spTgt spid="52"/>
                                        </p:tgtEl>
                                      </p:cBhvr>
                                    </p:animEffect>
                                  </p:childTnLst>
                                </p:cTn>
                              </p:par>
                              <p:par>
                                <p:cTn id="90" presetID="53" presetClass="entr" presetSubtype="16" fill="hold" nodeType="withEffect">
                                  <p:stCondLst>
                                    <p:cond delay="0"/>
                                  </p:stCondLst>
                                  <p:childTnLst>
                                    <p:set>
                                      <p:cBhvr>
                                        <p:cTn id="91" dur="1" fill="hold">
                                          <p:stCondLst>
                                            <p:cond delay="0"/>
                                          </p:stCondLst>
                                        </p:cTn>
                                        <p:tgtEl>
                                          <p:spTgt spid="55"/>
                                        </p:tgtEl>
                                        <p:attrNameLst>
                                          <p:attrName>style.visibility</p:attrName>
                                        </p:attrNameLst>
                                      </p:cBhvr>
                                      <p:to>
                                        <p:strVal val="visible"/>
                                      </p:to>
                                    </p:set>
                                    <p:anim calcmode="lin" valueType="num">
                                      <p:cBhvr>
                                        <p:cTn id="92" dur="500" fill="hold"/>
                                        <p:tgtEl>
                                          <p:spTgt spid="55"/>
                                        </p:tgtEl>
                                        <p:attrNameLst>
                                          <p:attrName>ppt_w</p:attrName>
                                        </p:attrNameLst>
                                      </p:cBhvr>
                                      <p:tavLst>
                                        <p:tav tm="0">
                                          <p:val>
                                            <p:fltVal val="0"/>
                                          </p:val>
                                        </p:tav>
                                        <p:tav tm="100000">
                                          <p:val>
                                            <p:strVal val="#ppt_w"/>
                                          </p:val>
                                        </p:tav>
                                      </p:tavLst>
                                    </p:anim>
                                    <p:anim calcmode="lin" valueType="num">
                                      <p:cBhvr>
                                        <p:cTn id="93" dur="500" fill="hold"/>
                                        <p:tgtEl>
                                          <p:spTgt spid="55"/>
                                        </p:tgtEl>
                                        <p:attrNameLst>
                                          <p:attrName>ppt_h</p:attrName>
                                        </p:attrNameLst>
                                      </p:cBhvr>
                                      <p:tavLst>
                                        <p:tav tm="0">
                                          <p:val>
                                            <p:fltVal val="0"/>
                                          </p:val>
                                        </p:tav>
                                        <p:tav tm="100000">
                                          <p:val>
                                            <p:strVal val="#ppt_h"/>
                                          </p:val>
                                        </p:tav>
                                      </p:tavLst>
                                    </p:anim>
                                    <p:animEffect transition="in" filter="fade">
                                      <p:cBhvr>
                                        <p:cTn id="94" dur="500"/>
                                        <p:tgtEl>
                                          <p:spTgt spid="5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par>
                                <p:cTn id="98" presetID="10" presetClass="entr" presetSubtype="0" fill="hold" nodeType="with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fade">
                                      <p:cBhvr>
                                        <p:cTn id="100" dur="500"/>
                                        <p:tgtEl>
                                          <p:spTgt spid="40"/>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5"/>
                                        </p:tgtEl>
                                        <p:attrNameLst>
                                          <p:attrName>style.visibility</p:attrName>
                                        </p:attrNameLst>
                                      </p:cBhvr>
                                      <p:to>
                                        <p:strVal val="visible"/>
                                      </p:to>
                                    </p:set>
                                    <p:anim calcmode="lin" valueType="num">
                                      <p:cBhvr>
                                        <p:cTn id="108" dur="500" fill="hold"/>
                                        <p:tgtEl>
                                          <p:spTgt spid="45"/>
                                        </p:tgtEl>
                                        <p:attrNameLst>
                                          <p:attrName>ppt_w</p:attrName>
                                        </p:attrNameLst>
                                      </p:cBhvr>
                                      <p:tavLst>
                                        <p:tav tm="0">
                                          <p:val>
                                            <p:fltVal val="0"/>
                                          </p:val>
                                        </p:tav>
                                        <p:tav tm="100000">
                                          <p:val>
                                            <p:strVal val="#ppt_w"/>
                                          </p:val>
                                        </p:tav>
                                      </p:tavLst>
                                    </p:anim>
                                    <p:anim calcmode="lin" valueType="num">
                                      <p:cBhvr>
                                        <p:cTn id="109" dur="500" fill="hold"/>
                                        <p:tgtEl>
                                          <p:spTgt spid="45"/>
                                        </p:tgtEl>
                                        <p:attrNameLst>
                                          <p:attrName>ppt_h</p:attrName>
                                        </p:attrNameLst>
                                      </p:cBhvr>
                                      <p:tavLst>
                                        <p:tav tm="0">
                                          <p:val>
                                            <p:fltVal val="0"/>
                                          </p:val>
                                        </p:tav>
                                        <p:tav tm="100000">
                                          <p:val>
                                            <p:strVal val="#ppt_h"/>
                                          </p:val>
                                        </p:tav>
                                      </p:tavLst>
                                    </p:anim>
                                    <p:animEffect transition="in" filter="fade">
                                      <p:cBhvr>
                                        <p:cTn id="1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4" grpId="0"/>
      <p:bldP spid="15" grpId="0"/>
      <p:bldP spid="16" grpId="0"/>
      <p:bldP spid="17" grpId="0"/>
      <p:bldP spid="18" grpId="0"/>
      <p:bldP spid="19" grpId="0"/>
      <p:bldP spid="51" grpId="0" animBg="1"/>
      <p:bldP spid="39" grpId="0"/>
      <p:bldP spid="44" grpId="0" animBg="1"/>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360416" y="4237037"/>
            <a:ext cx="2299672" cy="2295850"/>
          </a:xfrm>
          <a:prstGeom prst="ellipse">
            <a:avLst/>
          </a:prstGeom>
          <a:solidFill>
            <a:srgbClr val="FF6908"/>
          </a:solidFill>
          <a:ln w="12700">
            <a:solidFill>
              <a:srgbClr val="FF6908"/>
            </a:solidFill>
          </a:ln>
          <a:effectLst/>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US"/>
          </a:p>
        </p:txBody>
      </p:sp>
      <p:sp>
        <p:nvSpPr>
          <p:cNvPr id="12" name="TextBox 11"/>
          <p:cNvSpPr txBox="1"/>
          <p:nvPr/>
        </p:nvSpPr>
        <p:spPr>
          <a:xfrm>
            <a:off x="304800" y="6915968"/>
            <a:ext cx="6410905" cy="826269"/>
          </a:xfrm>
          <a:prstGeom prst="rect">
            <a:avLst/>
          </a:prstGeom>
          <a:noFill/>
        </p:spPr>
        <p:txBody>
          <a:bodyPr wrap="square" lIns="178198" tIns="89099" rIns="178198" bIns="89099" rtlCol="0">
            <a:spAutoFit/>
          </a:bodyPr>
          <a:lstStyle/>
          <a:p>
            <a:pPr algn="ctr"/>
            <a:r>
              <a:rPr lang="en-US" sz="4000" b="1" spc="300" dirty="0" smtClean="0">
                <a:solidFill>
                  <a:srgbClr val="FF6908"/>
                </a:solidFill>
                <a:latin typeface="Roboto" pitchFamily="2" charset="0"/>
                <a:ea typeface="Roboto" pitchFamily="2" charset="0"/>
              </a:rPr>
              <a:t>Digital Marketing</a:t>
            </a:r>
            <a:endParaRPr lang="en-US" sz="4000" b="1" spc="300" dirty="0">
              <a:solidFill>
                <a:srgbClr val="FF6908"/>
              </a:solidFill>
              <a:latin typeface="Roboto" pitchFamily="2" charset="0"/>
              <a:ea typeface="Roboto" pitchFamily="2" charset="0"/>
            </a:endParaRPr>
          </a:p>
        </p:txBody>
      </p:sp>
      <p:sp>
        <p:nvSpPr>
          <p:cNvPr id="13" name="TextBox 12"/>
          <p:cNvSpPr txBox="1"/>
          <p:nvPr/>
        </p:nvSpPr>
        <p:spPr>
          <a:xfrm>
            <a:off x="762000" y="7722155"/>
            <a:ext cx="5417820" cy="1772682"/>
          </a:xfrm>
          <a:prstGeom prst="rect">
            <a:avLst/>
          </a:prstGeom>
          <a:noFill/>
        </p:spPr>
        <p:txBody>
          <a:bodyPr wrap="square" lIns="178198" tIns="89099" rIns="178198" bIns="89099" rtlCol="0">
            <a:spAutoFit/>
          </a:bodyPr>
          <a:lstStyle/>
          <a:p>
            <a:pPr algn="ctr">
              <a:lnSpc>
                <a:spcPct val="150000"/>
              </a:lnSpc>
            </a:pPr>
            <a:r>
              <a:rPr lang="en-US" sz="2300" dirty="0">
                <a:solidFill>
                  <a:schemeClr val="tx1">
                    <a:lumMod val="75000"/>
                    <a:lumOff val="25000"/>
                  </a:schemeClr>
                </a:solidFill>
                <a:latin typeface="Open Sans" pitchFamily="34" charset="0"/>
                <a:ea typeface="Open Sans" pitchFamily="34" charset="0"/>
                <a:cs typeface="Open Sans" pitchFamily="34" charset="0"/>
              </a:rPr>
              <a:t>It is a long established fact that a reader will be distracted by the readable </a:t>
            </a:r>
            <a:r>
              <a:rPr lang="en-US" sz="2300" dirty="0">
                <a:solidFill>
                  <a:schemeClr val="tx1">
                    <a:lumMod val="75000"/>
                    <a:lumOff val="25000"/>
                  </a:schemeClr>
                </a:solidFill>
                <a:latin typeface="Open Sans" pitchFamily="34" charset="0"/>
                <a:ea typeface="Open Sans" pitchFamily="34" charset="0"/>
                <a:cs typeface="Open Sans" pitchFamily="34" charset="0"/>
              </a:rPr>
              <a:t>content.</a:t>
            </a:r>
            <a:endParaRPr lang="en-US" sz="2300" b="1" dirty="0">
              <a:solidFill>
                <a:schemeClr val="tx1">
                  <a:lumMod val="75000"/>
                  <a:lumOff val="25000"/>
                </a:schemeClr>
              </a:solidFill>
              <a:latin typeface="Open Sans" pitchFamily="34" charset="0"/>
              <a:ea typeface="Open Sans" pitchFamily="34" charset="0"/>
              <a:cs typeface="Open Sans" pitchFamily="34" charset="0"/>
            </a:endParaRPr>
          </a:p>
        </p:txBody>
      </p:sp>
      <p:grpSp>
        <p:nvGrpSpPr>
          <p:cNvPr id="29" name="Group 28"/>
          <p:cNvGrpSpPr/>
          <p:nvPr/>
        </p:nvGrpSpPr>
        <p:grpSpPr>
          <a:xfrm>
            <a:off x="2887475" y="4859458"/>
            <a:ext cx="1245555" cy="1051008"/>
            <a:chOff x="-3175" y="635"/>
            <a:chExt cx="624205" cy="527050"/>
          </a:xfrm>
          <a:solidFill>
            <a:schemeClr val="bg1"/>
          </a:solidFill>
        </p:grpSpPr>
        <p:sp>
          <p:nvSpPr>
            <p:cNvPr id="30" name="Freeform 29"/>
            <p:cNvSpPr>
              <a:spLocks noEditPoints="1"/>
            </p:cNvSpPr>
            <p:nvPr/>
          </p:nvSpPr>
          <p:spPr bwMode="auto">
            <a:xfrm>
              <a:off x="42545" y="339725"/>
              <a:ext cx="99695" cy="187960"/>
            </a:xfrm>
            <a:custGeom>
              <a:avLst/>
              <a:gdLst>
                <a:gd name="T0" fmla="*/ 0 w 251"/>
                <a:gd name="T1" fmla="*/ 191 h 472"/>
                <a:gd name="T2" fmla="*/ 0 w 251"/>
                <a:gd name="T3" fmla="*/ 444 h 472"/>
                <a:gd name="T4" fmla="*/ 28 w 251"/>
                <a:gd name="T5" fmla="*/ 472 h 472"/>
                <a:gd name="T6" fmla="*/ 223 w 251"/>
                <a:gd name="T7" fmla="*/ 472 h 472"/>
                <a:gd name="T8" fmla="*/ 251 w 251"/>
                <a:gd name="T9" fmla="*/ 444 h 472"/>
                <a:gd name="T10" fmla="*/ 251 w 251"/>
                <a:gd name="T11" fmla="*/ 0 h 472"/>
                <a:gd name="T12" fmla="*/ 109 w 251"/>
                <a:gd name="T13" fmla="*/ 141 h 472"/>
                <a:gd name="T14" fmla="*/ 0 w 251"/>
                <a:gd name="T15" fmla="*/ 191 h 472"/>
                <a:gd name="T16" fmla="*/ 0 w 251"/>
                <a:gd name="T17" fmla="*/ 191 h 472"/>
                <a:gd name="T18" fmla="*/ 0 w 251"/>
                <a:gd name="T19" fmla="*/ 19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472">
                  <a:moveTo>
                    <a:pt x="0" y="191"/>
                  </a:moveTo>
                  <a:cubicBezTo>
                    <a:pt x="0" y="444"/>
                    <a:pt x="0" y="444"/>
                    <a:pt x="0" y="444"/>
                  </a:cubicBezTo>
                  <a:cubicBezTo>
                    <a:pt x="0" y="459"/>
                    <a:pt x="12" y="472"/>
                    <a:pt x="28" y="472"/>
                  </a:cubicBezTo>
                  <a:cubicBezTo>
                    <a:pt x="223" y="472"/>
                    <a:pt x="223" y="472"/>
                    <a:pt x="223" y="472"/>
                  </a:cubicBezTo>
                  <a:cubicBezTo>
                    <a:pt x="238" y="472"/>
                    <a:pt x="251" y="459"/>
                    <a:pt x="251" y="444"/>
                  </a:cubicBezTo>
                  <a:cubicBezTo>
                    <a:pt x="251" y="0"/>
                    <a:pt x="251" y="0"/>
                    <a:pt x="251" y="0"/>
                  </a:cubicBezTo>
                  <a:cubicBezTo>
                    <a:pt x="109" y="141"/>
                    <a:pt x="109" y="141"/>
                    <a:pt x="109" y="141"/>
                  </a:cubicBezTo>
                  <a:cubicBezTo>
                    <a:pt x="79" y="171"/>
                    <a:pt x="41" y="188"/>
                    <a:pt x="0" y="191"/>
                  </a:cubicBezTo>
                  <a:close/>
                  <a:moveTo>
                    <a:pt x="0" y="191"/>
                  </a:moveTo>
                  <a:cubicBezTo>
                    <a:pt x="0" y="191"/>
                    <a:pt x="0" y="191"/>
                    <a:pt x="0" y="191"/>
                  </a:cubicBezTo>
                </a:path>
              </a:pathLst>
            </a:custGeom>
            <a:grpFill/>
            <a:ln w="9525">
              <a:solidFill>
                <a:schemeClr val="bg1"/>
              </a:solidFill>
              <a:round/>
              <a:headEnd/>
              <a:tailEnd/>
            </a:ln>
            <a:extLst/>
          </p:spPr>
          <p:txBody>
            <a:bodyPr rot="0" vert="horz" wrap="square" lIns="91440" tIns="45720" rIns="91440" bIns="45720" anchor="t" anchorCtr="0" upright="1">
              <a:noAutofit/>
            </a:bodyPr>
            <a:lstStyle/>
            <a:p>
              <a:endParaRPr lang="en-US"/>
            </a:p>
          </p:txBody>
        </p:sp>
        <p:sp>
          <p:nvSpPr>
            <p:cNvPr id="31" name="Freeform 30"/>
            <p:cNvSpPr>
              <a:spLocks noEditPoints="1"/>
            </p:cNvSpPr>
            <p:nvPr/>
          </p:nvSpPr>
          <p:spPr bwMode="auto">
            <a:xfrm>
              <a:off x="180975" y="337820"/>
              <a:ext cx="100330" cy="189865"/>
            </a:xfrm>
            <a:custGeom>
              <a:avLst/>
              <a:gdLst>
                <a:gd name="T0" fmla="*/ 0 w 252"/>
                <a:gd name="T1" fmla="*/ 0 h 476"/>
                <a:gd name="T2" fmla="*/ 0 w 252"/>
                <a:gd name="T3" fmla="*/ 448 h 476"/>
                <a:gd name="T4" fmla="*/ 29 w 252"/>
                <a:gd name="T5" fmla="*/ 476 h 476"/>
                <a:gd name="T6" fmla="*/ 224 w 252"/>
                <a:gd name="T7" fmla="*/ 476 h 476"/>
                <a:gd name="T8" fmla="*/ 252 w 252"/>
                <a:gd name="T9" fmla="*/ 448 h 476"/>
                <a:gd name="T10" fmla="*/ 252 w 252"/>
                <a:gd name="T11" fmla="*/ 184 h 476"/>
                <a:gd name="T12" fmla="*/ 134 w 252"/>
                <a:gd name="T13" fmla="*/ 134 h 476"/>
                <a:gd name="T14" fmla="*/ 0 w 252"/>
                <a:gd name="T15" fmla="*/ 0 h 476"/>
                <a:gd name="T16" fmla="*/ 0 w 252"/>
                <a:gd name="T17" fmla="*/ 0 h 476"/>
                <a:gd name="T18" fmla="*/ 0 w 252"/>
                <a:gd name="T19"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476">
                  <a:moveTo>
                    <a:pt x="0" y="0"/>
                  </a:moveTo>
                  <a:cubicBezTo>
                    <a:pt x="0" y="448"/>
                    <a:pt x="0" y="448"/>
                    <a:pt x="0" y="448"/>
                  </a:cubicBezTo>
                  <a:cubicBezTo>
                    <a:pt x="0" y="463"/>
                    <a:pt x="13" y="476"/>
                    <a:pt x="29" y="476"/>
                  </a:cubicBezTo>
                  <a:cubicBezTo>
                    <a:pt x="224" y="476"/>
                    <a:pt x="224" y="476"/>
                    <a:pt x="224" y="476"/>
                  </a:cubicBezTo>
                  <a:cubicBezTo>
                    <a:pt x="239" y="476"/>
                    <a:pt x="252" y="463"/>
                    <a:pt x="252" y="448"/>
                  </a:cubicBezTo>
                  <a:cubicBezTo>
                    <a:pt x="252" y="184"/>
                    <a:pt x="252" y="184"/>
                    <a:pt x="252" y="184"/>
                  </a:cubicBezTo>
                  <a:cubicBezTo>
                    <a:pt x="207" y="183"/>
                    <a:pt x="166" y="166"/>
                    <a:pt x="134" y="134"/>
                  </a:cubicBezTo>
                  <a:lnTo>
                    <a:pt x="0" y="0"/>
                  </a:lnTo>
                  <a:close/>
                  <a:moveTo>
                    <a:pt x="0" y="0"/>
                  </a:moveTo>
                  <a:cubicBezTo>
                    <a:pt x="0" y="0"/>
                    <a:pt x="0" y="0"/>
                    <a:pt x="0" y="0"/>
                  </a:cubicBezTo>
                </a:path>
              </a:pathLst>
            </a:custGeom>
            <a:grpFill/>
            <a:ln w="9525">
              <a:solidFill>
                <a:schemeClr val="bg1"/>
              </a:solidFill>
              <a:round/>
              <a:headEnd/>
              <a:tailEnd/>
            </a:ln>
            <a:extLst/>
          </p:spPr>
          <p:txBody>
            <a:bodyPr rot="0" vert="horz" wrap="square" lIns="91440" tIns="45720" rIns="91440" bIns="45720" anchor="t" anchorCtr="0" upright="1">
              <a:noAutofit/>
            </a:bodyPr>
            <a:lstStyle/>
            <a:p>
              <a:endParaRPr lang="en-US"/>
            </a:p>
          </p:txBody>
        </p:sp>
        <p:sp>
          <p:nvSpPr>
            <p:cNvPr id="32" name="Freeform 31"/>
            <p:cNvSpPr>
              <a:spLocks noEditPoints="1"/>
            </p:cNvSpPr>
            <p:nvPr/>
          </p:nvSpPr>
          <p:spPr bwMode="auto">
            <a:xfrm>
              <a:off x="320040" y="302260"/>
              <a:ext cx="100330" cy="225425"/>
            </a:xfrm>
            <a:custGeom>
              <a:avLst/>
              <a:gdLst>
                <a:gd name="T0" fmla="*/ 0 w 252"/>
                <a:gd name="T1" fmla="*/ 246 h 566"/>
                <a:gd name="T2" fmla="*/ 0 w 252"/>
                <a:gd name="T3" fmla="*/ 538 h 566"/>
                <a:gd name="T4" fmla="*/ 28 w 252"/>
                <a:gd name="T5" fmla="*/ 566 h 566"/>
                <a:gd name="T6" fmla="*/ 224 w 252"/>
                <a:gd name="T7" fmla="*/ 566 h 566"/>
                <a:gd name="T8" fmla="*/ 252 w 252"/>
                <a:gd name="T9" fmla="*/ 538 h 566"/>
                <a:gd name="T10" fmla="*/ 252 w 252"/>
                <a:gd name="T11" fmla="*/ 0 h 566"/>
                <a:gd name="T12" fmla="*/ 28 w 252"/>
                <a:gd name="T13" fmla="*/ 224 h 566"/>
                <a:gd name="T14" fmla="*/ 0 w 252"/>
                <a:gd name="T15" fmla="*/ 246 h 566"/>
                <a:gd name="T16" fmla="*/ 0 w 252"/>
                <a:gd name="T17" fmla="*/ 246 h 566"/>
                <a:gd name="T18" fmla="*/ 0 w 252"/>
                <a:gd name="T19" fmla="*/ 24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566">
                  <a:moveTo>
                    <a:pt x="0" y="246"/>
                  </a:moveTo>
                  <a:cubicBezTo>
                    <a:pt x="0" y="538"/>
                    <a:pt x="0" y="538"/>
                    <a:pt x="0" y="538"/>
                  </a:cubicBezTo>
                  <a:cubicBezTo>
                    <a:pt x="0" y="553"/>
                    <a:pt x="13" y="566"/>
                    <a:pt x="28" y="566"/>
                  </a:cubicBezTo>
                  <a:cubicBezTo>
                    <a:pt x="224" y="566"/>
                    <a:pt x="224" y="566"/>
                    <a:pt x="224" y="566"/>
                  </a:cubicBezTo>
                  <a:cubicBezTo>
                    <a:pt x="239" y="566"/>
                    <a:pt x="252" y="553"/>
                    <a:pt x="252" y="538"/>
                  </a:cubicBezTo>
                  <a:cubicBezTo>
                    <a:pt x="252" y="0"/>
                    <a:pt x="252" y="0"/>
                    <a:pt x="252" y="0"/>
                  </a:cubicBezTo>
                  <a:cubicBezTo>
                    <a:pt x="28" y="224"/>
                    <a:pt x="28" y="224"/>
                    <a:pt x="28" y="224"/>
                  </a:cubicBezTo>
                  <a:cubicBezTo>
                    <a:pt x="19" y="233"/>
                    <a:pt x="10" y="240"/>
                    <a:pt x="0" y="246"/>
                  </a:cubicBezTo>
                  <a:close/>
                  <a:moveTo>
                    <a:pt x="0" y="246"/>
                  </a:moveTo>
                  <a:cubicBezTo>
                    <a:pt x="0" y="246"/>
                    <a:pt x="0" y="246"/>
                    <a:pt x="0" y="246"/>
                  </a:cubicBezTo>
                </a:path>
              </a:pathLst>
            </a:custGeom>
            <a:grpFill/>
            <a:ln w="9525">
              <a:solidFill>
                <a:schemeClr val="bg1"/>
              </a:solidFill>
              <a:round/>
              <a:headEnd/>
              <a:tailEnd/>
            </a:ln>
            <a:extLst/>
          </p:spPr>
          <p:txBody>
            <a:bodyPr rot="0" vert="horz" wrap="square" lIns="91440" tIns="45720" rIns="91440" bIns="45720" anchor="t" anchorCtr="0" upright="1">
              <a:noAutofit/>
            </a:bodyPr>
            <a:lstStyle/>
            <a:p>
              <a:endParaRPr lang="en-US"/>
            </a:p>
          </p:txBody>
        </p:sp>
        <p:sp>
          <p:nvSpPr>
            <p:cNvPr id="33" name="Freeform 32"/>
            <p:cNvSpPr>
              <a:spLocks noEditPoints="1"/>
            </p:cNvSpPr>
            <p:nvPr/>
          </p:nvSpPr>
          <p:spPr bwMode="auto">
            <a:xfrm>
              <a:off x="459105" y="170815"/>
              <a:ext cx="100330" cy="356870"/>
            </a:xfrm>
            <a:custGeom>
              <a:avLst/>
              <a:gdLst>
                <a:gd name="T0" fmla="*/ 233 w 252"/>
                <a:gd name="T1" fmla="*/ 0 h 896"/>
                <a:gd name="T2" fmla="*/ 0 w 252"/>
                <a:gd name="T3" fmla="*/ 233 h 896"/>
                <a:gd name="T4" fmla="*/ 0 w 252"/>
                <a:gd name="T5" fmla="*/ 868 h 896"/>
                <a:gd name="T6" fmla="*/ 28 w 252"/>
                <a:gd name="T7" fmla="*/ 896 h 896"/>
                <a:gd name="T8" fmla="*/ 223 w 252"/>
                <a:gd name="T9" fmla="*/ 896 h 896"/>
                <a:gd name="T10" fmla="*/ 252 w 252"/>
                <a:gd name="T11" fmla="*/ 868 h 896"/>
                <a:gd name="T12" fmla="*/ 252 w 252"/>
                <a:gd name="T13" fmla="*/ 18 h 896"/>
                <a:gd name="T14" fmla="*/ 237 w 252"/>
                <a:gd name="T15" fmla="*/ 4 h 896"/>
                <a:gd name="T16" fmla="*/ 233 w 252"/>
                <a:gd name="T17" fmla="*/ 0 h 896"/>
                <a:gd name="T18" fmla="*/ 233 w 252"/>
                <a:gd name="T19" fmla="*/ 0 h 896"/>
                <a:gd name="T20" fmla="*/ 233 w 252"/>
                <a:gd name="T21"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 h="896">
                  <a:moveTo>
                    <a:pt x="233" y="0"/>
                  </a:moveTo>
                  <a:cubicBezTo>
                    <a:pt x="0" y="233"/>
                    <a:pt x="0" y="233"/>
                    <a:pt x="0" y="233"/>
                  </a:cubicBezTo>
                  <a:cubicBezTo>
                    <a:pt x="0" y="868"/>
                    <a:pt x="0" y="868"/>
                    <a:pt x="0" y="868"/>
                  </a:cubicBezTo>
                  <a:cubicBezTo>
                    <a:pt x="0" y="883"/>
                    <a:pt x="12" y="896"/>
                    <a:pt x="28" y="896"/>
                  </a:cubicBezTo>
                  <a:cubicBezTo>
                    <a:pt x="223" y="896"/>
                    <a:pt x="223" y="896"/>
                    <a:pt x="223" y="896"/>
                  </a:cubicBezTo>
                  <a:cubicBezTo>
                    <a:pt x="239" y="896"/>
                    <a:pt x="252" y="883"/>
                    <a:pt x="252" y="868"/>
                  </a:cubicBezTo>
                  <a:cubicBezTo>
                    <a:pt x="252" y="18"/>
                    <a:pt x="252" y="18"/>
                    <a:pt x="252" y="18"/>
                  </a:cubicBezTo>
                  <a:cubicBezTo>
                    <a:pt x="245" y="12"/>
                    <a:pt x="240" y="8"/>
                    <a:pt x="237" y="4"/>
                  </a:cubicBezTo>
                  <a:lnTo>
                    <a:pt x="233" y="0"/>
                  </a:lnTo>
                  <a:close/>
                  <a:moveTo>
                    <a:pt x="233" y="0"/>
                  </a:moveTo>
                  <a:cubicBezTo>
                    <a:pt x="233" y="0"/>
                    <a:pt x="233" y="0"/>
                    <a:pt x="233" y="0"/>
                  </a:cubicBezTo>
                </a:path>
              </a:pathLst>
            </a:custGeom>
            <a:grpFill/>
            <a:ln w="9525">
              <a:solidFill>
                <a:schemeClr val="bg1"/>
              </a:solidFill>
              <a:round/>
              <a:headEnd/>
              <a:tailEnd/>
            </a:ln>
            <a:extLst/>
          </p:spPr>
          <p:txBody>
            <a:bodyPr rot="0" vert="horz" wrap="square" lIns="91440" tIns="45720" rIns="91440" bIns="45720" anchor="t" anchorCtr="0" upright="1">
              <a:noAutofit/>
            </a:bodyPr>
            <a:lstStyle/>
            <a:p>
              <a:endParaRPr lang="en-US"/>
            </a:p>
          </p:txBody>
        </p:sp>
        <p:sp>
          <p:nvSpPr>
            <p:cNvPr id="34" name="Freeform 33"/>
            <p:cNvSpPr>
              <a:spLocks noEditPoints="1"/>
            </p:cNvSpPr>
            <p:nvPr/>
          </p:nvSpPr>
          <p:spPr bwMode="auto">
            <a:xfrm>
              <a:off x="-3175" y="635"/>
              <a:ext cx="624205" cy="377825"/>
            </a:xfrm>
            <a:custGeom>
              <a:avLst/>
              <a:gdLst>
                <a:gd name="T0" fmla="*/ 1552 w 1566"/>
                <a:gd name="T1" fmla="*/ 15 h 949"/>
                <a:gd name="T2" fmla="*/ 1511 w 1566"/>
                <a:gd name="T3" fmla="*/ 0 h 949"/>
                <a:gd name="T4" fmla="*/ 1506 w 1566"/>
                <a:gd name="T5" fmla="*/ 0 h 949"/>
                <a:gd name="T6" fmla="*/ 1234 w 1566"/>
                <a:gd name="T7" fmla="*/ 13 h 949"/>
                <a:gd name="T8" fmla="*/ 1192 w 1566"/>
                <a:gd name="T9" fmla="*/ 27 h 949"/>
                <a:gd name="T10" fmla="*/ 1182 w 1566"/>
                <a:gd name="T11" fmla="*/ 42 h 949"/>
                <a:gd name="T12" fmla="*/ 1196 w 1566"/>
                <a:gd name="T13" fmla="*/ 99 h 949"/>
                <a:gd name="T14" fmla="*/ 1219 w 1566"/>
                <a:gd name="T15" fmla="*/ 122 h 949"/>
                <a:gd name="T16" fmla="*/ 1267 w 1566"/>
                <a:gd name="T17" fmla="*/ 170 h 949"/>
                <a:gd name="T18" fmla="*/ 717 w 1566"/>
                <a:gd name="T19" fmla="*/ 719 h 949"/>
                <a:gd name="T20" fmla="*/ 471 w 1566"/>
                <a:gd name="T21" fmla="*/ 472 h 949"/>
                <a:gd name="T22" fmla="*/ 415 w 1566"/>
                <a:gd name="T23" fmla="*/ 449 h 949"/>
                <a:gd name="T24" fmla="*/ 360 w 1566"/>
                <a:gd name="T25" fmla="*/ 472 h 949"/>
                <a:gd name="T26" fmla="*/ 31 w 1566"/>
                <a:gd name="T27" fmla="*/ 801 h 949"/>
                <a:gd name="T28" fmla="*/ 31 w 1566"/>
                <a:gd name="T29" fmla="*/ 912 h 949"/>
                <a:gd name="T30" fmla="*/ 46 w 1566"/>
                <a:gd name="T31" fmla="*/ 926 h 949"/>
                <a:gd name="T32" fmla="*/ 101 w 1566"/>
                <a:gd name="T33" fmla="*/ 949 h 949"/>
                <a:gd name="T34" fmla="*/ 157 w 1566"/>
                <a:gd name="T35" fmla="*/ 926 h 949"/>
                <a:gd name="T36" fmla="*/ 415 w 1566"/>
                <a:gd name="T37" fmla="*/ 668 h 949"/>
                <a:gd name="T38" fmla="*/ 662 w 1566"/>
                <a:gd name="T39" fmla="*/ 915 h 949"/>
                <a:gd name="T40" fmla="*/ 717 w 1566"/>
                <a:gd name="T41" fmla="*/ 938 h 949"/>
                <a:gd name="T42" fmla="*/ 773 w 1566"/>
                <a:gd name="T43" fmla="*/ 915 h 949"/>
                <a:gd name="T44" fmla="*/ 1393 w 1566"/>
                <a:gd name="T45" fmla="*/ 295 h 949"/>
                <a:gd name="T46" fmla="*/ 1463 w 1566"/>
                <a:gd name="T47" fmla="*/ 365 h 949"/>
                <a:gd name="T48" fmla="*/ 1500 w 1566"/>
                <a:gd name="T49" fmla="*/ 385 h 949"/>
                <a:gd name="T50" fmla="*/ 1523 w 1566"/>
                <a:gd name="T51" fmla="*/ 379 h 949"/>
                <a:gd name="T52" fmla="*/ 1536 w 1566"/>
                <a:gd name="T53" fmla="*/ 369 h 949"/>
                <a:gd name="T54" fmla="*/ 1553 w 1566"/>
                <a:gd name="T55" fmla="*/ 324 h 949"/>
                <a:gd name="T56" fmla="*/ 1561 w 1566"/>
                <a:gd name="T57" fmla="*/ 147 h 949"/>
                <a:gd name="T58" fmla="*/ 1565 w 1566"/>
                <a:gd name="T59" fmla="*/ 58 h 949"/>
                <a:gd name="T60" fmla="*/ 1552 w 1566"/>
                <a:gd name="T61" fmla="*/ 15 h 949"/>
                <a:gd name="T62" fmla="*/ 1552 w 1566"/>
                <a:gd name="T63" fmla="*/ 15 h 949"/>
                <a:gd name="T64" fmla="*/ 1552 w 1566"/>
                <a:gd name="T65" fmla="*/ 1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6" h="949">
                  <a:moveTo>
                    <a:pt x="1552" y="15"/>
                  </a:moveTo>
                  <a:cubicBezTo>
                    <a:pt x="1543" y="5"/>
                    <a:pt x="1529" y="0"/>
                    <a:pt x="1511" y="0"/>
                  </a:cubicBezTo>
                  <a:cubicBezTo>
                    <a:pt x="1506" y="0"/>
                    <a:pt x="1506" y="0"/>
                    <a:pt x="1506" y="0"/>
                  </a:cubicBezTo>
                  <a:cubicBezTo>
                    <a:pt x="1415" y="4"/>
                    <a:pt x="1324" y="9"/>
                    <a:pt x="1234" y="13"/>
                  </a:cubicBezTo>
                  <a:cubicBezTo>
                    <a:pt x="1221" y="13"/>
                    <a:pt x="1205" y="14"/>
                    <a:pt x="1192" y="27"/>
                  </a:cubicBezTo>
                  <a:cubicBezTo>
                    <a:pt x="1188" y="31"/>
                    <a:pt x="1184" y="36"/>
                    <a:pt x="1182" y="42"/>
                  </a:cubicBezTo>
                  <a:cubicBezTo>
                    <a:pt x="1168" y="71"/>
                    <a:pt x="1187" y="90"/>
                    <a:pt x="1196" y="99"/>
                  </a:cubicBezTo>
                  <a:cubicBezTo>
                    <a:pt x="1219" y="122"/>
                    <a:pt x="1219" y="122"/>
                    <a:pt x="1219" y="122"/>
                  </a:cubicBezTo>
                  <a:cubicBezTo>
                    <a:pt x="1235" y="138"/>
                    <a:pt x="1251" y="154"/>
                    <a:pt x="1267" y="170"/>
                  </a:cubicBezTo>
                  <a:cubicBezTo>
                    <a:pt x="717" y="719"/>
                    <a:pt x="717" y="719"/>
                    <a:pt x="717" y="719"/>
                  </a:cubicBezTo>
                  <a:cubicBezTo>
                    <a:pt x="471" y="472"/>
                    <a:pt x="471" y="472"/>
                    <a:pt x="471" y="472"/>
                  </a:cubicBezTo>
                  <a:cubicBezTo>
                    <a:pt x="456" y="458"/>
                    <a:pt x="436" y="449"/>
                    <a:pt x="415" y="449"/>
                  </a:cubicBezTo>
                  <a:cubicBezTo>
                    <a:pt x="394" y="449"/>
                    <a:pt x="374" y="458"/>
                    <a:pt x="360" y="472"/>
                  </a:cubicBezTo>
                  <a:cubicBezTo>
                    <a:pt x="31" y="801"/>
                    <a:pt x="31" y="801"/>
                    <a:pt x="31" y="801"/>
                  </a:cubicBezTo>
                  <a:cubicBezTo>
                    <a:pt x="0" y="831"/>
                    <a:pt x="0" y="881"/>
                    <a:pt x="31" y="912"/>
                  </a:cubicBezTo>
                  <a:cubicBezTo>
                    <a:pt x="46" y="926"/>
                    <a:pt x="46" y="926"/>
                    <a:pt x="46" y="926"/>
                  </a:cubicBezTo>
                  <a:cubicBezTo>
                    <a:pt x="60" y="941"/>
                    <a:pt x="80" y="949"/>
                    <a:pt x="101" y="949"/>
                  </a:cubicBezTo>
                  <a:cubicBezTo>
                    <a:pt x="123" y="949"/>
                    <a:pt x="142" y="941"/>
                    <a:pt x="157" y="926"/>
                  </a:cubicBezTo>
                  <a:cubicBezTo>
                    <a:pt x="415" y="668"/>
                    <a:pt x="415" y="668"/>
                    <a:pt x="415" y="668"/>
                  </a:cubicBezTo>
                  <a:cubicBezTo>
                    <a:pt x="662" y="915"/>
                    <a:pt x="662" y="915"/>
                    <a:pt x="662" y="915"/>
                  </a:cubicBezTo>
                  <a:cubicBezTo>
                    <a:pt x="676" y="930"/>
                    <a:pt x="696" y="938"/>
                    <a:pt x="717" y="938"/>
                  </a:cubicBezTo>
                  <a:cubicBezTo>
                    <a:pt x="739" y="938"/>
                    <a:pt x="758" y="930"/>
                    <a:pt x="773" y="915"/>
                  </a:cubicBezTo>
                  <a:cubicBezTo>
                    <a:pt x="1393" y="295"/>
                    <a:pt x="1393" y="295"/>
                    <a:pt x="1393" y="295"/>
                  </a:cubicBezTo>
                  <a:cubicBezTo>
                    <a:pt x="1463" y="365"/>
                    <a:pt x="1463" y="365"/>
                    <a:pt x="1463" y="365"/>
                  </a:cubicBezTo>
                  <a:cubicBezTo>
                    <a:pt x="1471" y="373"/>
                    <a:pt x="1483" y="385"/>
                    <a:pt x="1500" y="385"/>
                  </a:cubicBezTo>
                  <a:cubicBezTo>
                    <a:pt x="1508" y="385"/>
                    <a:pt x="1515" y="383"/>
                    <a:pt x="1523" y="379"/>
                  </a:cubicBezTo>
                  <a:cubicBezTo>
                    <a:pt x="1528" y="376"/>
                    <a:pt x="1532" y="373"/>
                    <a:pt x="1536" y="369"/>
                  </a:cubicBezTo>
                  <a:cubicBezTo>
                    <a:pt x="1550" y="355"/>
                    <a:pt x="1552" y="338"/>
                    <a:pt x="1553" y="324"/>
                  </a:cubicBezTo>
                  <a:cubicBezTo>
                    <a:pt x="1556" y="265"/>
                    <a:pt x="1558" y="206"/>
                    <a:pt x="1561" y="147"/>
                  </a:cubicBezTo>
                  <a:cubicBezTo>
                    <a:pt x="1565" y="58"/>
                    <a:pt x="1565" y="58"/>
                    <a:pt x="1565" y="58"/>
                  </a:cubicBezTo>
                  <a:cubicBezTo>
                    <a:pt x="1566" y="40"/>
                    <a:pt x="1562" y="25"/>
                    <a:pt x="1552" y="15"/>
                  </a:cubicBezTo>
                  <a:close/>
                  <a:moveTo>
                    <a:pt x="1552" y="15"/>
                  </a:moveTo>
                  <a:cubicBezTo>
                    <a:pt x="1552" y="15"/>
                    <a:pt x="1552" y="15"/>
                    <a:pt x="1552" y="15"/>
                  </a:cubicBezTo>
                </a:path>
              </a:pathLst>
            </a:custGeom>
            <a:grpFill/>
            <a:ln w="9525">
              <a:solidFill>
                <a:schemeClr val="bg1"/>
              </a:solidFill>
              <a:round/>
              <a:headEnd/>
              <a:tailEnd/>
            </a:ln>
            <a:extLst/>
          </p:spPr>
          <p:txBody>
            <a:bodyPr rot="0" vert="horz" wrap="square" lIns="91440" tIns="45720" rIns="91440" bIns="45720" anchor="t" anchorCtr="0" upright="1">
              <a:noAutofit/>
            </a:bodyPr>
            <a:lstStyle/>
            <a:p>
              <a:endParaRPr lang="en-US"/>
            </a:p>
          </p:txBody>
        </p:sp>
      </p:grpSp>
      <p:sp>
        <p:nvSpPr>
          <p:cNvPr id="47" name="Rectangle 46"/>
          <p:cNvSpPr/>
          <p:nvPr/>
        </p:nvSpPr>
        <p:spPr>
          <a:xfrm>
            <a:off x="352697" y="-19489"/>
            <a:ext cx="1018903" cy="2332037"/>
          </a:xfrm>
          <a:prstGeom prst="rect">
            <a:avLst/>
          </a:prstGeom>
          <a:solidFill>
            <a:srgbClr val="FF6908"/>
          </a:solidFill>
          <a:ln>
            <a:solidFill>
              <a:srgbClr val="FF69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p:cNvSpPr txBox="1"/>
          <p:nvPr/>
        </p:nvSpPr>
        <p:spPr>
          <a:xfrm>
            <a:off x="6080825" y="333286"/>
            <a:ext cx="11216575" cy="1626488"/>
          </a:xfrm>
          <a:prstGeom prst="rect">
            <a:avLst/>
          </a:prstGeom>
          <a:noFill/>
        </p:spPr>
        <p:txBody>
          <a:bodyPr wrap="square" lIns="178198" tIns="89099" rIns="178198" bIns="89099" rtlCol="0">
            <a:spAutoFit/>
          </a:bodyPr>
          <a:lstStyle/>
          <a:p>
            <a:pPr algn="ctr"/>
            <a:r>
              <a:rPr lang="en-GB" sz="9400" b="1" spc="600" dirty="0" smtClean="0">
                <a:solidFill>
                  <a:srgbClr val="FF6908"/>
                </a:solidFill>
                <a:latin typeface="Roboto" pitchFamily="2" charset="0"/>
                <a:ea typeface="Roboto" pitchFamily="2" charset="0"/>
                <a:cs typeface="Open Sans" pitchFamily="34" charset="0"/>
              </a:rPr>
              <a:t>OUR </a:t>
            </a:r>
            <a:r>
              <a:rPr lang="en-GB" sz="9400" b="1" spc="600" dirty="0" smtClean="0">
                <a:solidFill>
                  <a:schemeClr val="tx1">
                    <a:lumMod val="75000"/>
                    <a:lumOff val="25000"/>
                  </a:schemeClr>
                </a:solidFill>
                <a:latin typeface="Roboto" pitchFamily="2" charset="0"/>
                <a:ea typeface="Roboto" pitchFamily="2" charset="0"/>
                <a:cs typeface="Open Sans" pitchFamily="34" charset="0"/>
              </a:rPr>
              <a:t>SERVICES</a:t>
            </a:r>
            <a:endParaRPr lang="en-GB" sz="9400" b="1" spc="600" dirty="0">
              <a:solidFill>
                <a:schemeClr val="tx1">
                  <a:lumMod val="75000"/>
                  <a:lumOff val="25000"/>
                </a:schemeClr>
              </a:solidFill>
              <a:latin typeface="Roboto" pitchFamily="2" charset="0"/>
              <a:ea typeface="Roboto" pitchFamily="2" charset="0"/>
              <a:cs typeface="Open Sans" pitchFamily="34" charset="0"/>
            </a:endParaRPr>
          </a:p>
        </p:txBody>
      </p:sp>
      <p:cxnSp>
        <p:nvCxnSpPr>
          <p:cNvPr id="49" name="Straight Connector 48"/>
          <p:cNvCxnSpPr/>
          <p:nvPr/>
        </p:nvCxnSpPr>
        <p:spPr>
          <a:xfrm>
            <a:off x="9982200" y="2332037"/>
            <a:ext cx="2743200" cy="0"/>
          </a:xfrm>
          <a:prstGeom prst="line">
            <a:avLst/>
          </a:prstGeom>
          <a:ln w="28575">
            <a:solidFill>
              <a:srgbClr val="ED7D3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933495" y="6915968"/>
            <a:ext cx="6410905" cy="826269"/>
          </a:xfrm>
          <a:prstGeom prst="rect">
            <a:avLst/>
          </a:prstGeom>
          <a:noFill/>
        </p:spPr>
        <p:txBody>
          <a:bodyPr wrap="square" lIns="178198" tIns="89099" rIns="178198" bIns="89099" rtlCol="0">
            <a:spAutoFit/>
          </a:bodyPr>
          <a:lstStyle/>
          <a:p>
            <a:pPr algn="ctr"/>
            <a:r>
              <a:rPr lang="en-US" sz="4000" b="1" spc="300" dirty="0" smtClean="0">
                <a:solidFill>
                  <a:srgbClr val="FF6908"/>
                </a:solidFill>
                <a:latin typeface="Roboto" pitchFamily="2" charset="0"/>
                <a:ea typeface="Roboto" pitchFamily="2" charset="0"/>
              </a:rPr>
              <a:t>Digital Marketing</a:t>
            </a:r>
            <a:endParaRPr lang="en-US" sz="4000" b="1" spc="300" dirty="0">
              <a:solidFill>
                <a:srgbClr val="FF6908"/>
              </a:solidFill>
              <a:latin typeface="Roboto" pitchFamily="2" charset="0"/>
              <a:ea typeface="Roboto" pitchFamily="2" charset="0"/>
            </a:endParaRPr>
          </a:p>
        </p:txBody>
      </p:sp>
      <p:sp>
        <p:nvSpPr>
          <p:cNvPr id="51" name="TextBox 50"/>
          <p:cNvSpPr txBox="1"/>
          <p:nvPr/>
        </p:nvSpPr>
        <p:spPr>
          <a:xfrm>
            <a:off x="6430037" y="7722155"/>
            <a:ext cx="5417820" cy="1772682"/>
          </a:xfrm>
          <a:prstGeom prst="rect">
            <a:avLst/>
          </a:prstGeom>
          <a:noFill/>
        </p:spPr>
        <p:txBody>
          <a:bodyPr wrap="square" lIns="178198" tIns="89099" rIns="178198" bIns="89099" rtlCol="0">
            <a:spAutoFit/>
          </a:bodyPr>
          <a:lstStyle/>
          <a:p>
            <a:pPr algn="ctr">
              <a:lnSpc>
                <a:spcPct val="150000"/>
              </a:lnSpc>
            </a:pPr>
            <a:r>
              <a:rPr lang="en-US" sz="2300" dirty="0">
                <a:solidFill>
                  <a:schemeClr val="tx1">
                    <a:lumMod val="75000"/>
                    <a:lumOff val="25000"/>
                  </a:schemeClr>
                </a:solidFill>
                <a:latin typeface="Open Sans" pitchFamily="34" charset="0"/>
                <a:ea typeface="Open Sans" pitchFamily="34" charset="0"/>
                <a:cs typeface="Open Sans" pitchFamily="34" charset="0"/>
              </a:rPr>
              <a:t>It is a long established fact that a reader will be distracted by the readable </a:t>
            </a:r>
            <a:r>
              <a:rPr lang="en-US" sz="2300" dirty="0">
                <a:solidFill>
                  <a:schemeClr val="tx1">
                    <a:lumMod val="75000"/>
                    <a:lumOff val="25000"/>
                  </a:schemeClr>
                </a:solidFill>
                <a:latin typeface="Open Sans" pitchFamily="34" charset="0"/>
                <a:ea typeface="Open Sans" pitchFamily="34" charset="0"/>
                <a:cs typeface="Open Sans" pitchFamily="34" charset="0"/>
              </a:rPr>
              <a:t>content.</a:t>
            </a:r>
            <a:endParaRPr lang="en-US" sz="2300" b="1" dirty="0">
              <a:solidFill>
                <a:schemeClr val="tx1">
                  <a:lumMod val="75000"/>
                  <a:lumOff val="25000"/>
                </a:schemeClr>
              </a:solidFill>
              <a:latin typeface="Open Sans" pitchFamily="34" charset="0"/>
              <a:ea typeface="Open Sans" pitchFamily="34" charset="0"/>
              <a:cs typeface="Open Sans" pitchFamily="34" charset="0"/>
            </a:endParaRPr>
          </a:p>
        </p:txBody>
      </p:sp>
      <p:sp>
        <p:nvSpPr>
          <p:cNvPr id="52" name="TextBox 51"/>
          <p:cNvSpPr txBox="1"/>
          <p:nvPr/>
        </p:nvSpPr>
        <p:spPr>
          <a:xfrm>
            <a:off x="11658600" y="6915968"/>
            <a:ext cx="6410905" cy="826269"/>
          </a:xfrm>
          <a:prstGeom prst="rect">
            <a:avLst/>
          </a:prstGeom>
          <a:noFill/>
        </p:spPr>
        <p:txBody>
          <a:bodyPr wrap="square" lIns="178198" tIns="89099" rIns="178198" bIns="89099" rtlCol="0">
            <a:spAutoFit/>
          </a:bodyPr>
          <a:lstStyle/>
          <a:p>
            <a:pPr algn="ctr"/>
            <a:r>
              <a:rPr lang="en-US" sz="4000" b="1" spc="300" dirty="0" smtClean="0">
                <a:solidFill>
                  <a:srgbClr val="FF6908"/>
                </a:solidFill>
                <a:latin typeface="Roboto" pitchFamily="2" charset="0"/>
                <a:ea typeface="Roboto" pitchFamily="2" charset="0"/>
              </a:rPr>
              <a:t>Digital Marketing</a:t>
            </a:r>
            <a:endParaRPr lang="en-US" sz="4000" b="1" spc="300" dirty="0">
              <a:solidFill>
                <a:srgbClr val="FF6908"/>
              </a:solidFill>
              <a:latin typeface="Roboto" pitchFamily="2" charset="0"/>
              <a:ea typeface="Roboto" pitchFamily="2" charset="0"/>
            </a:endParaRPr>
          </a:p>
        </p:txBody>
      </p:sp>
      <p:sp>
        <p:nvSpPr>
          <p:cNvPr id="53" name="TextBox 52"/>
          <p:cNvSpPr txBox="1"/>
          <p:nvPr/>
        </p:nvSpPr>
        <p:spPr>
          <a:xfrm>
            <a:off x="12155142" y="7722155"/>
            <a:ext cx="5417820" cy="1772682"/>
          </a:xfrm>
          <a:prstGeom prst="rect">
            <a:avLst/>
          </a:prstGeom>
          <a:noFill/>
        </p:spPr>
        <p:txBody>
          <a:bodyPr wrap="square" lIns="178198" tIns="89099" rIns="178198" bIns="89099" rtlCol="0">
            <a:spAutoFit/>
          </a:bodyPr>
          <a:lstStyle/>
          <a:p>
            <a:pPr algn="ctr">
              <a:lnSpc>
                <a:spcPct val="150000"/>
              </a:lnSpc>
            </a:pPr>
            <a:r>
              <a:rPr lang="en-US" sz="2300" dirty="0">
                <a:solidFill>
                  <a:schemeClr val="tx1">
                    <a:lumMod val="75000"/>
                    <a:lumOff val="25000"/>
                  </a:schemeClr>
                </a:solidFill>
                <a:latin typeface="Open Sans" pitchFamily="34" charset="0"/>
                <a:ea typeface="Open Sans" pitchFamily="34" charset="0"/>
                <a:cs typeface="Open Sans" pitchFamily="34" charset="0"/>
              </a:rPr>
              <a:t>It is a long established fact that a reader will be distracted by the readable </a:t>
            </a:r>
            <a:r>
              <a:rPr lang="en-US" sz="2300" dirty="0">
                <a:solidFill>
                  <a:schemeClr val="tx1">
                    <a:lumMod val="75000"/>
                    <a:lumOff val="25000"/>
                  </a:schemeClr>
                </a:solidFill>
                <a:latin typeface="Open Sans" pitchFamily="34" charset="0"/>
                <a:ea typeface="Open Sans" pitchFamily="34" charset="0"/>
                <a:cs typeface="Open Sans" pitchFamily="34" charset="0"/>
              </a:rPr>
              <a:t>content.</a:t>
            </a:r>
            <a:endParaRPr lang="en-US" sz="2300" b="1" dirty="0">
              <a:solidFill>
                <a:schemeClr val="tx1">
                  <a:lumMod val="75000"/>
                  <a:lumOff val="25000"/>
                </a:schemeClr>
              </a:solidFill>
              <a:latin typeface="Open Sans" pitchFamily="34" charset="0"/>
              <a:ea typeface="Open Sans" pitchFamily="34" charset="0"/>
              <a:cs typeface="Open Sans" pitchFamily="34" charset="0"/>
            </a:endParaRPr>
          </a:p>
        </p:txBody>
      </p:sp>
      <p:sp>
        <p:nvSpPr>
          <p:cNvPr id="54" name="TextBox 53"/>
          <p:cNvSpPr txBox="1"/>
          <p:nvPr/>
        </p:nvSpPr>
        <p:spPr>
          <a:xfrm>
            <a:off x="17211095" y="6915968"/>
            <a:ext cx="6410905" cy="826269"/>
          </a:xfrm>
          <a:prstGeom prst="rect">
            <a:avLst/>
          </a:prstGeom>
          <a:noFill/>
        </p:spPr>
        <p:txBody>
          <a:bodyPr wrap="square" lIns="178198" tIns="89099" rIns="178198" bIns="89099" rtlCol="0">
            <a:spAutoFit/>
          </a:bodyPr>
          <a:lstStyle/>
          <a:p>
            <a:pPr algn="ctr"/>
            <a:r>
              <a:rPr lang="en-US" sz="4000" b="1" spc="300" dirty="0" smtClean="0">
                <a:solidFill>
                  <a:srgbClr val="FF6908"/>
                </a:solidFill>
                <a:latin typeface="Roboto" pitchFamily="2" charset="0"/>
                <a:ea typeface="Roboto" pitchFamily="2" charset="0"/>
              </a:rPr>
              <a:t>Digital Marketing</a:t>
            </a:r>
            <a:endParaRPr lang="en-US" sz="4000" b="1" spc="300" dirty="0">
              <a:solidFill>
                <a:srgbClr val="FF6908"/>
              </a:solidFill>
              <a:latin typeface="Roboto" pitchFamily="2" charset="0"/>
              <a:ea typeface="Roboto" pitchFamily="2" charset="0"/>
            </a:endParaRPr>
          </a:p>
        </p:txBody>
      </p:sp>
      <p:sp>
        <p:nvSpPr>
          <p:cNvPr id="55" name="TextBox 54"/>
          <p:cNvSpPr txBox="1"/>
          <p:nvPr/>
        </p:nvSpPr>
        <p:spPr>
          <a:xfrm>
            <a:off x="17707637" y="7722155"/>
            <a:ext cx="5417820" cy="1772682"/>
          </a:xfrm>
          <a:prstGeom prst="rect">
            <a:avLst/>
          </a:prstGeom>
          <a:noFill/>
        </p:spPr>
        <p:txBody>
          <a:bodyPr wrap="square" lIns="178198" tIns="89099" rIns="178198" bIns="89099" rtlCol="0">
            <a:spAutoFit/>
          </a:bodyPr>
          <a:lstStyle/>
          <a:p>
            <a:pPr algn="ctr">
              <a:lnSpc>
                <a:spcPct val="150000"/>
              </a:lnSpc>
            </a:pPr>
            <a:r>
              <a:rPr lang="en-US" sz="2300" dirty="0">
                <a:solidFill>
                  <a:schemeClr val="tx1">
                    <a:lumMod val="75000"/>
                    <a:lumOff val="25000"/>
                  </a:schemeClr>
                </a:solidFill>
                <a:latin typeface="Open Sans" pitchFamily="34" charset="0"/>
                <a:ea typeface="Open Sans" pitchFamily="34" charset="0"/>
                <a:cs typeface="Open Sans" pitchFamily="34" charset="0"/>
              </a:rPr>
              <a:t>It is a long established fact that a reader will be distracted by the readable </a:t>
            </a:r>
            <a:r>
              <a:rPr lang="en-US" sz="2300" dirty="0">
                <a:solidFill>
                  <a:schemeClr val="tx1">
                    <a:lumMod val="75000"/>
                    <a:lumOff val="25000"/>
                  </a:schemeClr>
                </a:solidFill>
                <a:latin typeface="Open Sans" pitchFamily="34" charset="0"/>
                <a:ea typeface="Open Sans" pitchFamily="34" charset="0"/>
                <a:cs typeface="Open Sans" pitchFamily="34" charset="0"/>
              </a:rPr>
              <a:t>content.</a:t>
            </a:r>
            <a:endParaRPr lang="en-US" sz="2300" b="1" dirty="0">
              <a:solidFill>
                <a:schemeClr val="tx1">
                  <a:lumMod val="75000"/>
                  <a:lumOff val="25000"/>
                </a:schemeClr>
              </a:solidFill>
              <a:latin typeface="Open Sans" pitchFamily="34" charset="0"/>
              <a:ea typeface="Open Sans" pitchFamily="34" charset="0"/>
              <a:cs typeface="Open Sans" pitchFamily="34" charset="0"/>
            </a:endParaRPr>
          </a:p>
        </p:txBody>
      </p:sp>
      <p:sp>
        <p:nvSpPr>
          <p:cNvPr id="57" name="Oval 56"/>
          <p:cNvSpPr/>
          <p:nvPr/>
        </p:nvSpPr>
        <p:spPr>
          <a:xfrm>
            <a:off x="7989111" y="4237037"/>
            <a:ext cx="2299672" cy="2295850"/>
          </a:xfrm>
          <a:prstGeom prst="ellipse">
            <a:avLst/>
          </a:prstGeom>
          <a:solidFill>
            <a:srgbClr val="FF6908"/>
          </a:solidFill>
          <a:ln w="12700">
            <a:solidFill>
              <a:srgbClr val="FF6908"/>
            </a:solidFill>
          </a:ln>
          <a:effectLst/>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US"/>
          </a:p>
        </p:txBody>
      </p:sp>
      <p:sp>
        <p:nvSpPr>
          <p:cNvPr id="58" name="Oval 57"/>
          <p:cNvSpPr/>
          <p:nvPr/>
        </p:nvSpPr>
        <p:spPr>
          <a:xfrm>
            <a:off x="13714216" y="4237037"/>
            <a:ext cx="2299672" cy="2295850"/>
          </a:xfrm>
          <a:prstGeom prst="ellipse">
            <a:avLst/>
          </a:prstGeom>
          <a:solidFill>
            <a:srgbClr val="FF6908"/>
          </a:solidFill>
          <a:ln w="12700">
            <a:solidFill>
              <a:srgbClr val="FF6908"/>
            </a:solidFill>
          </a:ln>
          <a:effectLst/>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US"/>
          </a:p>
        </p:txBody>
      </p:sp>
      <p:sp>
        <p:nvSpPr>
          <p:cNvPr id="59" name="Oval 58"/>
          <p:cNvSpPr/>
          <p:nvPr/>
        </p:nvSpPr>
        <p:spPr>
          <a:xfrm>
            <a:off x="19266711" y="4237037"/>
            <a:ext cx="2299672" cy="2295850"/>
          </a:xfrm>
          <a:prstGeom prst="ellipse">
            <a:avLst/>
          </a:prstGeom>
          <a:solidFill>
            <a:srgbClr val="FF6908"/>
          </a:solidFill>
          <a:ln w="12700">
            <a:solidFill>
              <a:srgbClr val="FF6908"/>
            </a:solidFill>
          </a:ln>
          <a:effectLst/>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US"/>
          </a:p>
        </p:txBody>
      </p:sp>
      <p:grpSp>
        <p:nvGrpSpPr>
          <p:cNvPr id="35" name="Group 34"/>
          <p:cNvGrpSpPr/>
          <p:nvPr/>
        </p:nvGrpSpPr>
        <p:grpSpPr>
          <a:xfrm>
            <a:off x="8389647" y="4573663"/>
            <a:ext cx="1498600" cy="1622598"/>
            <a:chOff x="0" y="0"/>
            <a:chExt cx="262890" cy="285750"/>
          </a:xfrm>
          <a:solidFill>
            <a:schemeClr val="bg1"/>
          </a:solidFill>
        </p:grpSpPr>
        <p:sp>
          <p:nvSpPr>
            <p:cNvPr id="36" name="Freeform 35"/>
            <p:cNvSpPr>
              <a:spLocks noEditPoints="1"/>
            </p:cNvSpPr>
            <p:nvPr/>
          </p:nvSpPr>
          <p:spPr bwMode="auto">
            <a:xfrm>
              <a:off x="70485" y="76200"/>
              <a:ext cx="121920" cy="125730"/>
            </a:xfrm>
            <a:custGeom>
              <a:avLst/>
              <a:gdLst>
                <a:gd name="T0" fmla="*/ 33 w 33"/>
                <a:gd name="T1" fmla="*/ 19 h 33"/>
                <a:gd name="T2" fmla="*/ 33 w 33"/>
                <a:gd name="T3" fmla="*/ 14 h 33"/>
                <a:gd name="T4" fmla="*/ 29 w 33"/>
                <a:gd name="T5" fmla="*/ 14 h 33"/>
                <a:gd name="T6" fmla="*/ 27 w 33"/>
                <a:gd name="T7" fmla="*/ 10 h 33"/>
                <a:gd name="T8" fmla="*/ 30 w 33"/>
                <a:gd name="T9" fmla="*/ 6 h 33"/>
                <a:gd name="T10" fmla="*/ 27 w 33"/>
                <a:gd name="T11" fmla="*/ 3 h 33"/>
                <a:gd name="T12" fmla="*/ 23 w 33"/>
                <a:gd name="T13" fmla="*/ 6 h 33"/>
                <a:gd name="T14" fmla="*/ 19 w 33"/>
                <a:gd name="T15" fmla="*/ 4 h 33"/>
                <a:gd name="T16" fmla="*/ 19 w 33"/>
                <a:gd name="T17" fmla="*/ 0 h 33"/>
                <a:gd name="T18" fmla="*/ 14 w 33"/>
                <a:gd name="T19" fmla="*/ 0 h 33"/>
                <a:gd name="T20" fmla="*/ 14 w 33"/>
                <a:gd name="T21" fmla="*/ 4 h 33"/>
                <a:gd name="T22" fmla="*/ 10 w 33"/>
                <a:gd name="T23" fmla="*/ 6 h 33"/>
                <a:gd name="T24" fmla="*/ 7 w 33"/>
                <a:gd name="T25" fmla="*/ 3 h 33"/>
                <a:gd name="T26" fmla="*/ 4 w 33"/>
                <a:gd name="T27" fmla="*/ 6 h 33"/>
                <a:gd name="T28" fmla="*/ 7 w 33"/>
                <a:gd name="T29" fmla="*/ 10 h 33"/>
                <a:gd name="T30" fmla="*/ 5 w 33"/>
                <a:gd name="T31" fmla="*/ 14 h 33"/>
                <a:gd name="T32" fmla="*/ 0 w 33"/>
                <a:gd name="T33" fmla="*/ 14 h 33"/>
                <a:gd name="T34" fmla="*/ 0 w 33"/>
                <a:gd name="T35" fmla="*/ 19 h 33"/>
                <a:gd name="T36" fmla="*/ 5 w 33"/>
                <a:gd name="T37" fmla="*/ 19 h 33"/>
                <a:gd name="T38" fmla="*/ 7 w 33"/>
                <a:gd name="T39" fmla="*/ 23 h 33"/>
                <a:gd name="T40" fmla="*/ 4 w 33"/>
                <a:gd name="T41" fmla="*/ 26 h 33"/>
                <a:gd name="T42" fmla="*/ 7 w 33"/>
                <a:gd name="T43" fmla="*/ 29 h 33"/>
                <a:gd name="T44" fmla="*/ 10 w 33"/>
                <a:gd name="T45" fmla="*/ 26 h 33"/>
                <a:gd name="T46" fmla="*/ 14 w 33"/>
                <a:gd name="T47" fmla="*/ 28 h 33"/>
                <a:gd name="T48" fmla="*/ 14 w 33"/>
                <a:gd name="T49" fmla="*/ 33 h 33"/>
                <a:gd name="T50" fmla="*/ 19 w 33"/>
                <a:gd name="T51" fmla="*/ 33 h 33"/>
                <a:gd name="T52" fmla="*/ 19 w 33"/>
                <a:gd name="T53" fmla="*/ 28 h 33"/>
                <a:gd name="T54" fmla="*/ 23 w 33"/>
                <a:gd name="T55" fmla="*/ 26 h 33"/>
                <a:gd name="T56" fmla="*/ 27 w 33"/>
                <a:gd name="T57" fmla="*/ 29 h 33"/>
                <a:gd name="T58" fmla="*/ 30 w 33"/>
                <a:gd name="T59" fmla="*/ 26 h 33"/>
                <a:gd name="T60" fmla="*/ 27 w 33"/>
                <a:gd name="T61" fmla="*/ 23 h 33"/>
                <a:gd name="T62" fmla="*/ 29 w 33"/>
                <a:gd name="T63" fmla="*/ 19 h 33"/>
                <a:gd name="T64" fmla="*/ 33 w 33"/>
                <a:gd name="T65" fmla="*/ 19 h 33"/>
                <a:gd name="T66" fmla="*/ 17 w 33"/>
                <a:gd name="T67" fmla="*/ 21 h 33"/>
                <a:gd name="T68" fmla="*/ 12 w 33"/>
                <a:gd name="T69" fmla="*/ 16 h 33"/>
                <a:gd name="T70" fmla="*/ 17 w 33"/>
                <a:gd name="T71" fmla="*/ 11 h 33"/>
                <a:gd name="T72" fmla="*/ 22 w 33"/>
                <a:gd name="T73" fmla="*/ 16 h 33"/>
                <a:gd name="T74" fmla="*/ 17 w 33"/>
                <a:gd name="T75" fmla="*/ 21 h 33"/>
                <a:gd name="T76" fmla="*/ 17 w 33"/>
                <a:gd name="T77" fmla="*/ 21 h 33"/>
                <a:gd name="T78" fmla="*/ 17 w 33"/>
                <a:gd name="T79"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 h="33">
                  <a:moveTo>
                    <a:pt x="33" y="19"/>
                  </a:moveTo>
                  <a:cubicBezTo>
                    <a:pt x="33" y="14"/>
                    <a:pt x="33" y="14"/>
                    <a:pt x="33" y="14"/>
                  </a:cubicBezTo>
                  <a:cubicBezTo>
                    <a:pt x="29" y="14"/>
                    <a:pt x="29" y="14"/>
                    <a:pt x="29" y="14"/>
                  </a:cubicBezTo>
                  <a:cubicBezTo>
                    <a:pt x="28" y="12"/>
                    <a:pt x="28" y="11"/>
                    <a:pt x="27" y="10"/>
                  </a:cubicBezTo>
                  <a:cubicBezTo>
                    <a:pt x="30" y="6"/>
                    <a:pt x="30" y="6"/>
                    <a:pt x="30" y="6"/>
                  </a:cubicBezTo>
                  <a:cubicBezTo>
                    <a:pt x="27" y="3"/>
                    <a:pt x="27" y="3"/>
                    <a:pt x="27" y="3"/>
                  </a:cubicBezTo>
                  <a:cubicBezTo>
                    <a:pt x="23" y="6"/>
                    <a:pt x="23" y="6"/>
                    <a:pt x="23" y="6"/>
                  </a:cubicBezTo>
                  <a:cubicBezTo>
                    <a:pt x="22" y="5"/>
                    <a:pt x="21" y="5"/>
                    <a:pt x="19" y="4"/>
                  </a:cubicBezTo>
                  <a:cubicBezTo>
                    <a:pt x="19" y="0"/>
                    <a:pt x="19" y="0"/>
                    <a:pt x="19" y="0"/>
                  </a:cubicBezTo>
                  <a:cubicBezTo>
                    <a:pt x="14" y="0"/>
                    <a:pt x="14" y="0"/>
                    <a:pt x="14" y="0"/>
                  </a:cubicBezTo>
                  <a:cubicBezTo>
                    <a:pt x="14" y="4"/>
                    <a:pt x="14" y="4"/>
                    <a:pt x="14" y="4"/>
                  </a:cubicBezTo>
                  <a:cubicBezTo>
                    <a:pt x="13" y="5"/>
                    <a:pt x="11" y="5"/>
                    <a:pt x="10" y="6"/>
                  </a:cubicBezTo>
                  <a:cubicBezTo>
                    <a:pt x="7" y="3"/>
                    <a:pt x="7" y="3"/>
                    <a:pt x="7" y="3"/>
                  </a:cubicBezTo>
                  <a:cubicBezTo>
                    <a:pt x="4" y="6"/>
                    <a:pt x="4" y="6"/>
                    <a:pt x="4" y="6"/>
                  </a:cubicBezTo>
                  <a:cubicBezTo>
                    <a:pt x="7" y="10"/>
                    <a:pt x="7" y="10"/>
                    <a:pt x="7" y="10"/>
                  </a:cubicBezTo>
                  <a:cubicBezTo>
                    <a:pt x="6" y="11"/>
                    <a:pt x="5" y="12"/>
                    <a:pt x="5" y="14"/>
                  </a:cubicBezTo>
                  <a:cubicBezTo>
                    <a:pt x="0" y="14"/>
                    <a:pt x="0" y="14"/>
                    <a:pt x="0" y="14"/>
                  </a:cubicBezTo>
                  <a:cubicBezTo>
                    <a:pt x="0" y="19"/>
                    <a:pt x="0" y="19"/>
                    <a:pt x="0" y="19"/>
                  </a:cubicBezTo>
                  <a:cubicBezTo>
                    <a:pt x="5" y="19"/>
                    <a:pt x="5" y="19"/>
                    <a:pt x="5" y="19"/>
                  </a:cubicBezTo>
                  <a:cubicBezTo>
                    <a:pt x="5" y="20"/>
                    <a:pt x="6" y="22"/>
                    <a:pt x="7" y="23"/>
                  </a:cubicBezTo>
                  <a:cubicBezTo>
                    <a:pt x="4" y="26"/>
                    <a:pt x="4" y="26"/>
                    <a:pt x="4" y="26"/>
                  </a:cubicBezTo>
                  <a:cubicBezTo>
                    <a:pt x="7" y="29"/>
                    <a:pt x="7" y="29"/>
                    <a:pt x="7" y="29"/>
                  </a:cubicBezTo>
                  <a:cubicBezTo>
                    <a:pt x="10" y="26"/>
                    <a:pt x="10" y="26"/>
                    <a:pt x="10" y="26"/>
                  </a:cubicBezTo>
                  <a:cubicBezTo>
                    <a:pt x="11" y="27"/>
                    <a:pt x="13" y="28"/>
                    <a:pt x="14" y="28"/>
                  </a:cubicBezTo>
                  <a:cubicBezTo>
                    <a:pt x="14" y="33"/>
                    <a:pt x="14" y="33"/>
                    <a:pt x="14" y="33"/>
                  </a:cubicBezTo>
                  <a:cubicBezTo>
                    <a:pt x="19" y="33"/>
                    <a:pt x="19" y="33"/>
                    <a:pt x="19" y="33"/>
                  </a:cubicBezTo>
                  <a:cubicBezTo>
                    <a:pt x="19" y="28"/>
                    <a:pt x="19" y="28"/>
                    <a:pt x="19" y="28"/>
                  </a:cubicBezTo>
                  <a:cubicBezTo>
                    <a:pt x="21" y="28"/>
                    <a:pt x="22" y="27"/>
                    <a:pt x="23" y="26"/>
                  </a:cubicBezTo>
                  <a:cubicBezTo>
                    <a:pt x="27" y="29"/>
                    <a:pt x="27" y="29"/>
                    <a:pt x="27" y="29"/>
                  </a:cubicBezTo>
                  <a:cubicBezTo>
                    <a:pt x="30" y="26"/>
                    <a:pt x="30" y="26"/>
                    <a:pt x="30" y="26"/>
                  </a:cubicBezTo>
                  <a:cubicBezTo>
                    <a:pt x="27" y="23"/>
                    <a:pt x="27" y="23"/>
                    <a:pt x="27" y="23"/>
                  </a:cubicBezTo>
                  <a:cubicBezTo>
                    <a:pt x="28" y="22"/>
                    <a:pt x="28" y="20"/>
                    <a:pt x="29" y="19"/>
                  </a:cubicBezTo>
                  <a:lnTo>
                    <a:pt x="33" y="19"/>
                  </a:lnTo>
                  <a:close/>
                  <a:moveTo>
                    <a:pt x="17" y="21"/>
                  </a:moveTo>
                  <a:cubicBezTo>
                    <a:pt x="14" y="21"/>
                    <a:pt x="12" y="19"/>
                    <a:pt x="12" y="16"/>
                  </a:cubicBezTo>
                  <a:cubicBezTo>
                    <a:pt x="12" y="14"/>
                    <a:pt x="14" y="11"/>
                    <a:pt x="17" y="11"/>
                  </a:cubicBezTo>
                  <a:cubicBezTo>
                    <a:pt x="19" y="11"/>
                    <a:pt x="22" y="14"/>
                    <a:pt x="22" y="16"/>
                  </a:cubicBezTo>
                  <a:cubicBezTo>
                    <a:pt x="22" y="19"/>
                    <a:pt x="19" y="21"/>
                    <a:pt x="17" y="21"/>
                  </a:cubicBezTo>
                  <a:close/>
                  <a:moveTo>
                    <a:pt x="17" y="21"/>
                  </a:moveTo>
                  <a:cubicBezTo>
                    <a:pt x="17" y="21"/>
                    <a:pt x="17" y="21"/>
                    <a:pt x="17"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 name="Freeform 36"/>
            <p:cNvSpPr>
              <a:spLocks noEditPoints="1"/>
            </p:cNvSpPr>
            <p:nvPr/>
          </p:nvSpPr>
          <p:spPr bwMode="auto">
            <a:xfrm>
              <a:off x="0" y="0"/>
              <a:ext cx="218440" cy="220980"/>
            </a:xfrm>
            <a:custGeom>
              <a:avLst/>
              <a:gdLst>
                <a:gd name="T0" fmla="*/ 10 w 59"/>
                <a:gd name="T1" fmla="*/ 36 h 58"/>
                <a:gd name="T2" fmla="*/ 35 w 59"/>
                <a:gd name="T3" fmla="*/ 11 h 58"/>
                <a:gd name="T4" fmla="*/ 45 w 59"/>
                <a:gd name="T5" fmla="*/ 13 h 58"/>
                <a:gd name="T6" fmla="*/ 41 w 59"/>
                <a:gd name="T7" fmla="*/ 18 h 58"/>
                <a:gd name="T8" fmla="*/ 59 w 59"/>
                <a:gd name="T9" fmla="*/ 18 h 58"/>
                <a:gd name="T10" fmla="*/ 59 w 59"/>
                <a:gd name="T11" fmla="*/ 0 h 58"/>
                <a:gd name="T12" fmla="*/ 53 w 59"/>
                <a:gd name="T13" fmla="*/ 6 h 58"/>
                <a:gd name="T14" fmla="*/ 35 w 59"/>
                <a:gd name="T15" fmla="*/ 1 h 58"/>
                <a:gd name="T16" fmla="*/ 0 w 59"/>
                <a:gd name="T17" fmla="*/ 36 h 58"/>
                <a:gd name="T18" fmla="*/ 7 w 59"/>
                <a:gd name="T19" fmla="*/ 58 h 58"/>
                <a:gd name="T20" fmla="*/ 15 w 59"/>
                <a:gd name="T21" fmla="*/ 50 h 58"/>
                <a:gd name="T22" fmla="*/ 10 w 59"/>
                <a:gd name="T23" fmla="*/ 36 h 58"/>
                <a:gd name="T24" fmla="*/ 10 w 59"/>
                <a:gd name="T25" fmla="*/ 36 h 58"/>
                <a:gd name="T26" fmla="*/ 10 w 59"/>
                <a:gd name="T27"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58">
                  <a:moveTo>
                    <a:pt x="10" y="36"/>
                  </a:moveTo>
                  <a:cubicBezTo>
                    <a:pt x="10" y="22"/>
                    <a:pt x="22" y="11"/>
                    <a:pt x="35" y="11"/>
                  </a:cubicBezTo>
                  <a:cubicBezTo>
                    <a:pt x="39" y="11"/>
                    <a:pt x="42" y="12"/>
                    <a:pt x="45" y="13"/>
                  </a:cubicBezTo>
                  <a:cubicBezTo>
                    <a:pt x="41" y="18"/>
                    <a:pt x="41" y="18"/>
                    <a:pt x="41" y="18"/>
                  </a:cubicBezTo>
                  <a:cubicBezTo>
                    <a:pt x="59" y="18"/>
                    <a:pt x="59" y="18"/>
                    <a:pt x="59" y="18"/>
                  </a:cubicBezTo>
                  <a:cubicBezTo>
                    <a:pt x="59" y="0"/>
                    <a:pt x="59" y="0"/>
                    <a:pt x="59" y="0"/>
                  </a:cubicBezTo>
                  <a:cubicBezTo>
                    <a:pt x="53" y="6"/>
                    <a:pt x="53" y="6"/>
                    <a:pt x="53" y="6"/>
                  </a:cubicBezTo>
                  <a:cubicBezTo>
                    <a:pt x="48" y="3"/>
                    <a:pt x="42" y="1"/>
                    <a:pt x="35" y="1"/>
                  </a:cubicBezTo>
                  <a:cubicBezTo>
                    <a:pt x="16" y="1"/>
                    <a:pt x="0" y="17"/>
                    <a:pt x="0" y="36"/>
                  </a:cubicBezTo>
                  <a:cubicBezTo>
                    <a:pt x="0" y="44"/>
                    <a:pt x="3" y="52"/>
                    <a:pt x="7" y="58"/>
                  </a:cubicBezTo>
                  <a:cubicBezTo>
                    <a:pt x="15" y="50"/>
                    <a:pt x="15" y="50"/>
                    <a:pt x="15" y="50"/>
                  </a:cubicBezTo>
                  <a:cubicBezTo>
                    <a:pt x="12" y="46"/>
                    <a:pt x="10" y="42"/>
                    <a:pt x="10" y="36"/>
                  </a:cubicBezTo>
                  <a:close/>
                  <a:moveTo>
                    <a:pt x="10" y="36"/>
                  </a:moveTo>
                  <a:cubicBezTo>
                    <a:pt x="10" y="36"/>
                    <a:pt x="10" y="36"/>
                    <a:pt x="10"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 name="Freeform 37"/>
            <p:cNvSpPr>
              <a:spLocks noEditPoints="1"/>
            </p:cNvSpPr>
            <p:nvPr/>
          </p:nvSpPr>
          <p:spPr bwMode="auto">
            <a:xfrm>
              <a:off x="52070" y="64770"/>
              <a:ext cx="210820" cy="220980"/>
            </a:xfrm>
            <a:custGeom>
              <a:avLst/>
              <a:gdLst>
                <a:gd name="T0" fmla="*/ 51 w 57"/>
                <a:gd name="T1" fmla="*/ 0 h 58"/>
                <a:gd name="T2" fmla="*/ 43 w 57"/>
                <a:gd name="T3" fmla="*/ 7 h 58"/>
                <a:gd name="T4" fmla="*/ 46 w 57"/>
                <a:gd name="T5" fmla="*/ 22 h 58"/>
                <a:gd name="T6" fmla="*/ 19 w 57"/>
                <a:gd name="T7" fmla="*/ 44 h 58"/>
                <a:gd name="T8" fmla="*/ 14 w 57"/>
                <a:gd name="T9" fmla="*/ 43 h 58"/>
                <a:gd name="T10" fmla="*/ 18 w 57"/>
                <a:gd name="T11" fmla="*/ 38 h 58"/>
                <a:gd name="T12" fmla="*/ 0 w 57"/>
                <a:gd name="T13" fmla="*/ 40 h 58"/>
                <a:gd name="T14" fmla="*/ 2 w 57"/>
                <a:gd name="T15" fmla="*/ 58 h 58"/>
                <a:gd name="T16" fmla="*/ 7 w 57"/>
                <a:gd name="T17" fmla="*/ 52 h 58"/>
                <a:gd name="T18" fmla="*/ 18 w 57"/>
                <a:gd name="T19" fmla="*/ 55 h 58"/>
                <a:gd name="T20" fmla="*/ 56 w 57"/>
                <a:gd name="T21" fmla="*/ 22 h 58"/>
                <a:gd name="T22" fmla="*/ 51 w 57"/>
                <a:gd name="T23" fmla="*/ 0 h 58"/>
                <a:gd name="T24" fmla="*/ 51 w 57"/>
                <a:gd name="T25" fmla="*/ 0 h 58"/>
                <a:gd name="T26" fmla="*/ 51 w 57"/>
                <a:gd name="T2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58">
                  <a:moveTo>
                    <a:pt x="51" y="0"/>
                  </a:moveTo>
                  <a:cubicBezTo>
                    <a:pt x="43" y="7"/>
                    <a:pt x="43" y="7"/>
                    <a:pt x="43" y="7"/>
                  </a:cubicBezTo>
                  <a:cubicBezTo>
                    <a:pt x="45" y="11"/>
                    <a:pt x="47" y="16"/>
                    <a:pt x="46" y="22"/>
                  </a:cubicBezTo>
                  <a:cubicBezTo>
                    <a:pt x="45" y="35"/>
                    <a:pt x="33" y="46"/>
                    <a:pt x="19" y="44"/>
                  </a:cubicBezTo>
                  <a:cubicBezTo>
                    <a:pt x="17" y="44"/>
                    <a:pt x="15" y="44"/>
                    <a:pt x="14" y="43"/>
                  </a:cubicBezTo>
                  <a:cubicBezTo>
                    <a:pt x="18" y="38"/>
                    <a:pt x="18" y="38"/>
                    <a:pt x="18" y="38"/>
                  </a:cubicBezTo>
                  <a:cubicBezTo>
                    <a:pt x="0" y="40"/>
                    <a:pt x="0" y="40"/>
                    <a:pt x="0" y="40"/>
                  </a:cubicBezTo>
                  <a:cubicBezTo>
                    <a:pt x="2" y="58"/>
                    <a:pt x="2" y="58"/>
                    <a:pt x="2" y="58"/>
                  </a:cubicBezTo>
                  <a:cubicBezTo>
                    <a:pt x="7" y="52"/>
                    <a:pt x="7" y="52"/>
                    <a:pt x="7" y="52"/>
                  </a:cubicBezTo>
                  <a:cubicBezTo>
                    <a:pt x="10" y="53"/>
                    <a:pt x="14" y="54"/>
                    <a:pt x="18" y="55"/>
                  </a:cubicBezTo>
                  <a:cubicBezTo>
                    <a:pt x="38" y="56"/>
                    <a:pt x="55" y="42"/>
                    <a:pt x="56" y="22"/>
                  </a:cubicBezTo>
                  <a:cubicBezTo>
                    <a:pt x="57" y="14"/>
                    <a:pt x="55" y="7"/>
                    <a:pt x="51" y="0"/>
                  </a:cubicBezTo>
                  <a:close/>
                  <a:moveTo>
                    <a:pt x="51" y="0"/>
                  </a:moveTo>
                  <a:cubicBezTo>
                    <a:pt x="51" y="0"/>
                    <a:pt x="51"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26" name="Freeform 69"/>
          <p:cNvSpPr>
            <a:spLocks noEditPoints="1"/>
          </p:cNvSpPr>
          <p:nvPr/>
        </p:nvSpPr>
        <p:spPr bwMode="auto">
          <a:xfrm>
            <a:off x="14148892" y="4670991"/>
            <a:ext cx="1430321" cy="1427943"/>
          </a:xfrm>
          <a:custGeom>
            <a:avLst/>
            <a:gdLst>
              <a:gd name="T0" fmla="*/ 0 w 208"/>
              <a:gd name="T1" fmla="*/ 208 h 208"/>
              <a:gd name="T2" fmla="*/ 29 w 208"/>
              <a:gd name="T3" fmla="*/ 120 h 208"/>
              <a:gd name="T4" fmla="*/ 111 w 208"/>
              <a:gd name="T5" fmla="*/ 38 h 208"/>
              <a:gd name="T6" fmla="*/ 118 w 208"/>
              <a:gd name="T7" fmla="*/ 46 h 208"/>
              <a:gd name="T8" fmla="*/ 38 w 208"/>
              <a:gd name="T9" fmla="*/ 126 h 208"/>
              <a:gd name="T10" fmla="*/ 34 w 208"/>
              <a:gd name="T11" fmla="*/ 121 h 208"/>
              <a:gd name="T12" fmla="*/ 34 w 208"/>
              <a:gd name="T13" fmla="*/ 121 h 208"/>
              <a:gd name="T14" fmla="*/ 30 w 208"/>
              <a:gd name="T15" fmla="*/ 133 h 208"/>
              <a:gd name="T16" fmla="*/ 25 w 208"/>
              <a:gd name="T17" fmla="*/ 146 h 208"/>
              <a:gd name="T18" fmla="*/ 21 w 208"/>
              <a:gd name="T19" fmla="*/ 158 h 208"/>
              <a:gd name="T20" fmla="*/ 19 w 208"/>
              <a:gd name="T21" fmla="*/ 166 h 208"/>
              <a:gd name="T22" fmla="*/ 16 w 208"/>
              <a:gd name="T23" fmla="*/ 173 h 208"/>
              <a:gd name="T24" fmla="*/ 28 w 208"/>
              <a:gd name="T25" fmla="*/ 180 h 208"/>
              <a:gd name="T26" fmla="*/ 35 w 208"/>
              <a:gd name="T27" fmla="*/ 192 h 208"/>
              <a:gd name="T28" fmla="*/ 87 w 208"/>
              <a:gd name="T29" fmla="*/ 174 h 208"/>
              <a:gd name="T30" fmla="*/ 87 w 208"/>
              <a:gd name="T31" fmla="*/ 174 h 208"/>
              <a:gd name="T32" fmla="*/ 82 w 208"/>
              <a:gd name="T33" fmla="*/ 170 h 208"/>
              <a:gd name="T34" fmla="*/ 162 w 208"/>
              <a:gd name="T35" fmla="*/ 90 h 208"/>
              <a:gd name="T36" fmla="*/ 170 w 208"/>
              <a:gd name="T37" fmla="*/ 97 h 208"/>
              <a:gd name="T38" fmla="*/ 88 w 208"/>
              <a:gd name="T39" fmla="*/ 179 h 208"/>
              <a:gd name="T40" fmla="*/ 0 w 208"/>
              <a:gd name="T41" fmla="*/ 208 h 208"/>
              <a:gd name="T42" fmla="*/ 48 w 208"/>
              <a:gd name="T43" fmla="*/ 135 h 208"/>
              <a:gd name="T44" fmla="*/ 128 w 208"/>
              <a:gd name="T45" fmla="*/ 55 h 208"/>
              <a:gd name="T46" fmla="*/ 136 w 208"/>
              <a:gd name="T47" fmla="*/ 63 h 208"/>
              <a:gd name="T48" fmla="*/ 55 w 208"/>
              <a:gd name="T49" fmla="*/ 143 h 208"/>
              <a:gd name="T50" fmla="*/ 48 w 208"/>
              <a:gd name="T51" fmla="*/ 135 h 208"/>
              <a:gd name="T52" fmla="*/ 65 w 208"/>
              <a:gd name="T53" fmla="*/ 153 h 208"/>
              <a:gd name="T54" fmla="*/ 145 w 208"/>
              <a:gd name="T55" fmla="*/ 72 h 208"/>
              <a:gd name="T56" fmla="*/ 153 w 208"/>
              <a:gd name="T57" fmla="*/ 80 h 208"/>
              <a:gd name="T58" fmla="*/ 73 w 208"/>
              <a:gd name="T59" fmla="*/ 160 h 208"/>
              <a:gd name="T60" fmla="*/ 65 w 208"/>
              <a:gd name="T61" fmla="*/ 153 h 208"/>
              <a:gd name="T62" fmla="*/ 118 w 208"/>
              <a:gd name="T63" fmla="*/ 31 h 208"/>
              <a:gd name="T64" fmla="*/ 126 w 208"/>
              <a:gd name="T65" fmla="*/ 24 h 208"/>
              <a:gd name="T66" fmla="*/ 185 w 208"/>
              <a:gd name="T67" fmla="*/ 82 h 208"/>
              <a:gd name="T68" fmla="*/ 177 w 208"/>
              <a:gd name="T69" fmla="*/ 90 h 208"/>
              <a:gd name="T70" fmla="*/ 118 w 208"/>
              <a:gd name="T71" fmla="*/ 31 h 208"/>
              <a:gd name="T72" fmla="*/ 133 w 208"/>
              <a:gd name="T73" fmla="*/ 16 h 208"/>
              <a:gd name="T74" fmla="*/ 140 w 208"/>
              <a:gd name="T75" fmla="*/ 9 h 208"/>
              <a:gd name="T76" fmla="*/ 151 w 208"/>
              <a:gd name="T77" fmla="*/ 2 h 208"/>
              <a:gd name="T78" fmla="*/ 162 w 208"/>
              <a:gd name="T79" fmla="*/ 0 h 208"/>
              <a:gd name="T80" fmla="*/ 185 w 208"/>
              <a:gd name="T81" fmla="*/ 9 h 208"/>
              <a:gd name="T82" fmla="*/ 199 w 208"/>
              <a:gd name="T83" fmla="*/ 24 h 208"/>
              <a:gd name="T84" fmla="*/ 208 w 208"/>
              <a:gd name="T85" fmla="*/ 46 h 208"/>
              <a:gd name="T86" fmla="*/ 206 w 208"/>
              <a:gd name="T87" fmla="*/ 57 h 208"/>
              <a:gd name="T88" fmla="*/ 199 w 208"/>
              <a:gd name="T89" fmla="*/ 68 h 208"/>
              <a:gd name="T90" fmla="*/ 192 w 208"/>
              <a:gd name="T91" fmla="*/ 75 h 208"/>
              <a:gd name="T92" fmla="*/ 133 w 208"/>
              <a:gd name="T93"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solidFill>
            <a:schemeClr val="bg1"/>
          </a:solidFill>
          <a:ln>
            <a:noFill/>
          </a:ln>
        </p:spPr>
        <p:txBody>
          <a:bodyPr vert="horz" wrap="square" lIns="178198" tIns="89099" rIns="178198" bIns="89099" numCol="1" anchor="t" anchorCtr="0" compatLnSpc="1">
            <a:prstTxWarp prst="textNoShape">
              <a:avLst/>
            </a:prstTxWarp>
          </a:bodyPr>
          <a:lstStyle/>
          <a:p>
            <a:endParaRPr lang="en-US"/>
          </a:p>
        </p:txBody>
      </p:sp>
      <p:grpSp>
        <p:nvGrpSpPr>
          <p:cNvPr id="27" name="Group 26"/>
          <p:cNvGrpSpPr/>
          <p:nvPr/>
        </p:nvGrpSpPr>
        <p:grpSpPr>
          <a:xfrm>
            <a:off x="19768791" y="4645900"/>
            <a:ext cx="1295513" cy="1478124"/>
            <a:chOff x="4800600" y="1962150"/>
            <a:chExt cx="355600" cy="406400"/>
          </a:xfrm>
          <a:solidFill>
            <a:schemeClr val="bg1"/>
          </a:solidFill>
        </p:grpSpPr>
        <p:sp>
          <p:nvSpPr>
            <p:cNvPr id="28" name="Freeform 27"/>
            <p:cNvSpPr>
              <a:spLocks/>
            </p:cNvSpPr>
            <p:nvPr/>
          </p:nvSpPr>
          <p:spPr bwMode="auto">
            <a:xfrm>
              <a:off x="5080000" y="22796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39" name="Freeform 38"/>
            <p:cNvSpPr>
              <a:spLocks/>
            </p:cNvSpPr>
            <p:nvPr/>
          </p:nvSpPr>
          <p:spPr bwMode="auto">
            <a:xfrm>
              <a:off x="5080000" y="22796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0" name="Freeform 39"/>
            <p:cNvSpPr>
              <a:spLocks/>
            </p:cNvSpPr>
            <p:nvPr/>
          </p:nvSpPr>
          <p:spPr bwMode="auto">
            <a:xfrm>
              <a:off x="5080000" y="22034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1" name="Freeform 40"/>
            <p:cNvSpPr>
              <a:spLocks/>
            </p:cNvSpPr>
            <p:nvPr/>
          </p:nvSpPr>
          <p:spPr bwMode="auto">
            <a:xfrm>
              <a:off x="5080000" y="22034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2" name="Freeform 41"/>
            <p:cNvSpPr>
              <a:spLocks/>
            </p:cNvSpPr>
            <p:nvPr/>
          </p:nvSpPr>
          <p:spPr bwMode="auto">
            <a:xfrm>
              <a:off x="5080000" y="21272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3" name="Freeform 42"/>
            <p:cNvSpPr>
              <a:spLocks/>
            </p:cNvSpPr>
            <p:nvPr/>
          </p:nvSpPr>
          <p:spPr bwMode="auto">
            <a:xfrm>
              <a:off x="5080000" y="21272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4" name="Freeform 143"/>
            <p:cNvSpPr>
              <a:spLocks noEditPoints="1"/>
            </p:cNvSpPr>
            <p:nvPr/>
          </p:nvSpPr>
          <p:spPr bwMode="auto">
            <a:xfrm>
              <a:off x="4800600" y="1962150"/>
              <a:ext cx="355600" cy="406400"/>
            </a:xfrm>
            <a:custGeom>
              <a:avLst/>
              <a:gdLst/>
              <a:ahLst/>
              <a:cxnLst>
                <a:cxn ang="0">
                  <a:pos x="72" y="4"/>
                </a:cxn>
                <a:cxn ang="0">
                  <a:pos x="10" y="28"/>
                </a:cxn>
                <a:cxn ang="0">
                  <a:pos x="0" y="204"/>
                </a:cxn>
                <a:cxn ang="0">
                  <a:pos x="10" y="228"/>
                </a:cxn>
                <a:cxn ang="0">
                  <a:pos x="72" y="252"/>
                </a:cxn>
                <a:cxn ang="0">
                  <a:pos x="132" y="256"/>
                </a:cxn>
                <a:cxn ang="0">
                  <a:pos x="202" y="236"/>
                </a:cxn>
                <a:cxn ang="0">
                  <a:pos x="224" y="204"/>
                </a:cxn>
                <a:cxn ang="0">
                  <a:pos x="222" y="40"/>
                </a:cxn>
                <a:cxn ang="0">
                  <a:pos x="172" y="8"/>
                </a:cxn>
                <a:cxn ang="0">
                  <a:pos x="208" y="204"/>
                </a:cxn>
                <a:cxn ang="0">
                  <a:pos x="192" y="224"/>
                </a:cxn>
                <a:cxn ang="0">
                  <a:pos x="132" y="240"/>
                </a:cxn>
                <a:cxn ang="0">
                  <a:pos x="74" y="238"/>
                </a:cxn>
                <a:cxn ang="0">
                  <a:pos x="24" y="218"/>
                </a:cxn>
                <a:cxn ang="0">
                  <a:pos x="16" y="174"/>
                </a:cxn>
                <a:cxn ang="0">
                  <a:pos x="56" y="194"/>
                </a:cxn>
                <a:cxn ang="0">
                  <a:pos x="142" y="198"/>
                </a:cxn>
                <a:cxn ang="0">
                  <a:pos x="200" y="180"/>
                </a:cxn>
                <a:cxn ang="0">
                  <a:pos x="208" y="156"/>
                </a:cxn>
                <a:cxn ang="0">
                  <a:pos x="206" y="164"/>
                </a:cxn>
                <a:cxn ang="0">
                  <a:pos x="166" y="186"/>
                </a:cxn>
                <a:cxn ang="0">
                  <a:pos x="112" y="192"/>
                </a:cxn>
                <a:cxn ang="0">
                  <a:pos x="44" y="182"/>
                </a:cxn>
                <a:cxn ang="0">
                  <a:pos x="16" y="156"/>
                </a:cxn>
                <a:cxn ang="0">
                  <a:pos x="16" y="126"/>
                </a:cxn>
                <a:cxn ang="0">
                  <a:pos x="44" y="142"/>
                </a:cxn>
                <a:cxn ang="0">
                  <a:pos x="112" y="152"/>
                </a:cxn>
                <a:cxn ang="0">
                  <a:pos x="192" y="138"/>
                </a:cxn>
                <a:cxn ang="0">
                  <a:pos x="208" y="108"/>
                </a:cxn>
                <a:cxn ang="0">
                  <a:pos x="208" y="108"/>
                </a:cxn>
                <a:cxn ang="0">
                  <a:pos x="180" y="134"/>
                </a:cxn>
                <a:cxn ang="0">
                  <a:pos x="112" y="144"/>
                </a:cxn>
                <a:cxn ang="0">
                  <a:pos x="58" y="138"/>
                </a:cxn>
                <a:cxn ang="0">
                  <a:pos x="18" y="116"/>
                </a:cxn>
                <a:cxn ang="0">
                  <a:pos x="16" y="108"/>
                </a:cxn>
                <a:cxn ang="0">
                  <a:pos x="34" y="90"/>
                </a:cxn>
                <a:cxn ang="0">
                  <a:pos x="112" y="104"/>
                </a:cxn>
                <a:cxn ang="0">
                  <a:pos x="200" y="86"/>
                </a:cxn>
                <a:cxn ang="0">
                  <a:pos x="112" y="88"/>
                </a:cxn>
                <a:cxn ang="0">
                  <a:pos x="44" y="78"/>
                </a:cxn>
                <a:cxn ang="0">
                  <a:pos x="16" y="52"/>
                </a:cxn>
                <a:cxn ang="0">
                  <a:pos x="32" y="32"/>
                </a:cxn>
                <a:cxn ang="0">
                  <a:pos x="92" y="16"/>
                </a:cxn>
                <a:cxn ang="0">
                  <a:pos x="150" y="18"/>
                </a:cxn>
                <a:cxn ang="0">
                  <a:pos x="200" y="38"/>
                </a:cxn>
                <a:cxn ang="0">
                  <a:pos x="206" y="60"/>
                </a:cxn>
                <a:cxn ang="0">
                  <a:pos x="166" y="82"/>
                </a:cxn>
              </a:cxnLst>
              <a:rect l="0" t="0" r="r" b="b"/>
              <a:pathLst>
                <a:path w="224" h="256">
                  <a:moveTo>
                    <a:pt x="112" y="0"/>
                  </a:moveTo>
                  <a:lnTo>
                    <a:pt x="112" y="0"/>
                  </a:lnTo>
                  <a:lnTo>
                    <a:pt x="92" y="0"/>
                  </a:lnTo>
                  <a:lnTo>
                    <a:pt x="72" y="4"/>
                  </a:lnTo>
                  <a:lnTo>
                    <a:pt x="52" y="8"/>
                  </a:lnTo>
                  <a:lnTo>
                    <a:pt x="36" y="12"/>
                  </a:lnTo>
                  <a:lnTo>
                    <a:pt x="22" y="20"/>
                  </a:lnTo>
                  <a:lnTo>
                    <a:pt x="10" y="28"/>
                  </a:lnTo>
                  <a:lnTo>
                    <a:pt x="2" y="40"/>
                  </a:lnTo>
                  <a:lnTo>
                    <a:pt x="0" y="46"/>
                  </a:lnTo>
                  <a:lnTo>
                    <a:pt x="0" y="52"/>
                  </a:lnTo>
                  <a:lnTo>
                    <a:pt x="0" y="204"/>
                  </a:lnTo>
                  <a:lnTo>
                    <a:pt x="0" y="204"/>
                  </a:lnTo>
                  <a:lnTo>
                    <a:pt x="0" y="210"/>
                  </a:lnTo>
                  <a:lnTo>
                    <a:pt x="2" y="216"/>
                  </a:lnTo>
                  <a:lnTo>
                    <a:pt x="10" y="228"/>
                  </a:lnTo>
                  <a:lnTo>
                    <a:pt x="22" y="236"/>
                  </a:lnTo>
                  <a:lnTo>
                    <a:pt x="36" y="244"/>
                  </a:lnTo>
                  <a:lnTo>
                    <a:pt x="52" y="248"/>
                  </a:lnTo>
                  <a:lnTo>
                    <a:pt x="72" y="252"/>
                  </a:lnTo>
                  <a:lnTo>
                    <a:pt x="92" y="256"/>
                  </a:lnTo>
                  <a:lnTo>
                    <a:pt x="112" y="256"/>
                  </a:lnTo>
                  <a:lnTo>
                    <a:pt x="112" y="256"/>
                  </a:lnTo>
                  <a:lnTo>
                    <a:pt x="132" y="256"/>
                  </a:lnTo>
                  <a:lnTo>
                    <a:pt x="152" y="252"/>
                  </a:lnTo>
                  <a:lnTo>
                    <a:pt x="172" y="248"/>
                  </a:lnTo>
                  <a:lnTo>
                    <a:pt x="188" y="244"/>
                  </a:lnTo>
                  <a:lnTo>
                    <a:pt x="202" y="236"/>
                  </a:lnTo>
                  <a:lnTo>
                    <a:pt x="214" y="228"/>
                  </a:lnTo>
                  <a:lnTo>
                    <a:pt x="222" y="216"/>
                  </a:lnTo>
                  <a:lnTo>
                    <a:pt x="224" y="210"/>
                  </a:lnTo>
                  <a:lnTo>
                    <a:pt x="224" y="204"/>
                  </a:lnTo>
                  <a:lnTo>
                    <a:pt x="224" y="52"/>
                  </a:lnTo>
                  <a:lnTo>
                    <a:pt x="224" y="52"/>
                  </a:lnTo>
                  <a:lnTo>
                    <a:pt x="224" y="46"/>
                  </a:lnTo>
                  <a:lnTo>
                    <a:pt x="222" y="40"/>
                  </a:lnTo>
                  <a:lnTo>
                    <a:pt x="214" y="28"/>
                  </a:lnTo>
                  <a:lnTo>
                    <a:pt x="202" y="20"/>
                  </a:lnTo>
                  <a:lnTo>
                    <a:pt x="188" y="12"/>
                  </a:lnTo>
                  <a:lnTo>
                    <a:pt x="172" y="8"/>
                  </a:lnTo>
                  <a:lnTo>
                    <a:pt x="152" y="4"/>
                  </a:lnTo>
                  <a:lnTo>
                    <a:pt x="132" y="0"/>
                  </a:lnTo>
                  <a:lnTo>
                    <a:pt x="112" y="0"/>
                  </a:lnTo>
                  <a:close/>
                  <a:moveTo>
                    <a:pt x="208" y="204"/>
                  </a:moveTo>
                  <a:lnTo>
                    <a:pt x="208" y="204"/>
                  </a:lnTo>
                  <a:lnTo>
                    <a:pt x="206" y="212"/>
                  </a:lnTo>
                  <a:lnTo>
                    <a:pt x="200" y="218"/>
                  </a:lnTo>
                  <a:lnTo>
                    <a:pt x="192" y="224"/>
                  </a:lnTo>
                  <a:lnTo>
                    <a:pt x="180" y="230"/>
                  </a:lnTo>
                  <a:lnTo>
                    <a:pt x="166" y="234"/>
                  </a:lnTo>
                  <a:lnTo>
                    <a:pt x="150" y="238"/>
                  </a:lnTo>
                  <a:lnTo>
                    <a:pt x="132" y="240"/>
                  </a:lnTo>
                  <a:lnTo>
                    <a:pt x="112" y="240"/>
                  </a:lnTo>
                  <a:lnTo>
                    <a:pt x="112" y="240"/>
                  </a:lnTo>
                  <a:lnTo>
                    <a:pt x="92" y="240"/>
                  </a:lnTo>
                  <a:lnTo>
                    <a:pt x="74" y="238"/>
                  </a:lnTo>
                  <a:lnTo>
                    <a:pt x="58" y="234"/>
                  </a:lnTo>
                  <a:lnTo>
                    <a:pt x="44" y="230"/>
                  </a:lnTo>
                  <a:lnTo>
                    <a:pt x="32" y="224"/>
                  </a:lnTo>
                  <a:lnTo>
                    <a:pt x="24" y="218"/>
                  </a:lnTo>
                  <a:lnTo>
                    <a:pt x="18" y="212"/>
                  </a:lnTo>
                  <a:lnTo>
                    <a:pt x="16" y="204"/>
                  </a:lnTo>
                  <a:lnTo>
                    <a:pt x="16" y="174"/>
                  </a:lnTo>
                  <a:lnTo>
                    <a:pt x="16" y="174"/>
                  </a:lnTo>
                  <a:lnTo>
                    <a:pt x="24" y="180"/>
                  </a:lnTo>
                  <a:lnTo>
                    <a:pt x="32" y="186"/>
                  </a:lnTo>
                  <a:lnTo>
                    <a:pt x="44" y="190"/>
                  </a:lnTo>
                  <a:lnTo>
                    <a:pt x="56" y="194"/>
                  </a:lnTo>
                  <a:lnTo>
                    <a:pt x="82" y="198"/>
                  </a:lnTo>
                  <a:lnTo>
                    <a:pt x="112" y="200"/>
                  </a:lnTo>
                  <a:lnTo>
                    <a:pt x="112" y="200"/>
                  </a:lnTo>
                  <a:lnTo>
                    <a:pt x="142" y="198"/>
                  </a:lnTo>
                  <a:lnTo>
                    <a:pt x="168" y="194"/>
                  </a:lnTo>
                  <a:lnTo>
                    <a:pt x="180" y="190"/>
                  </a:lnTo>
                  <a:lnTo>
                    <a:pt x="192" y="186"/>
                  </a:lnTo>
                  <a:lnTo>
                    <a:pt x="200" y="180"/>
                  </a:lnTo>
                  <a:lnTo>
                    <a:pt x="208" y="174"/>
                  </a:lnTo>
                  <a:lnTo>
                    <a:pt x="208" y="204"/>
                  </a:lnTo>
                  <a:close/>
                  <a:moveTo>
                    <a:pt x="208" y="156"/>
                  </a:moveTo>
                  <a:lnTo>
                    <a:pt x="208" y="156"/>
                  </a:lnTo>
                  <a:lnTo>
                    <a:pt x="208" y="156"/>
                  </a:lnTo>
                  <a:lnTo>
                    <a:pt x="208" y="156"/>
                  </a:lnTo>
                  <a:lnTo>
                    <a:pt x="208" y="156"/>
                  </a:lnTo>
                  <a:lnTo>
                    <a:pt x="206" y="164"/>
                  </a:lnTo>
                  <a:lnTo>
                    <a:pt x="200" y="170"/>
                  </a:lnTo>
                  <a:lnTo>
                    <a:pt x="192" y="176"/>
                  </a:lnTo>
                  <a:lnTo>
                    <a:pt x="180" y="182"/>
                  </a:lnTo>
                  <a:lnTo>
                    <a:pt x="166" y="186"/>
                  </a:lnTo>
                  <a:lnTo>
                    <a:pt x="150" y="190"/>
                  </a:lnTo>
                  <a:lnTo>
                    <a:pt x="132" y="192"/>
                  </a:lnTo>
                  <a:lnTo>
                    <a:pt x="112" y="192"/>
                  </a:lnTo>
                  <a:lnTo>
                    <a:pt x="112" y="192"/>
                  </a:lnTo>
                  <a:lnTo>
                    <a:pt x="92" y="192"/>
                  </a:lnTo>
                  <a:lnTo>
                    <a:pt x="74" y="190"/>
                  </a:lnTo>
                  <a:lnTo>
                    <a:pt x="58" y="186"/>
                  </a:lnTo>
                  <a:lnTo>
                    <a:pt x="44" y="182"/>
                  </a:lnTo>
                  <a:lnTo>
                    <a:pt x="32" y="176"/>
                  </a:lnTo>
                  <a:lnTo>
                    <a:pt x="24" y="170"/>
                  </a:lnTo>
                  <a:lnTo>
                    <a:pt x="18" y="164"/>
                  </a:lnTo>
                  <a:lnTo>
                    <a:pt x="16" y="156"/>
                  </a:lnTo>
                  <a:lnTo>
                    <a:pt x="16" y="156"/>
                  </a:lnTo>
                  <a:lnTo>
                    <a:pt x="16" y="156"/>
                  </a:lnTo>
                  <a:lnTo>
                    <a:pt x="16" y="156"/>
                  </a:lnTo>
                  <a:lnTo>
                    <a:pt x="16" y="126"/>
                  </a:lnTo>
                  <a:lnTo>
                    <a:pt x="16" y="126"/>
                  </a:lnTo>
                  <a:lnTo>
                    <a:pt x="24" y="132"/>
                  </a:lnTo>
                  <a:lnTo>
                    <a:pt x="32" y="138"/>
                  </a:lnTo>
                  <a:lnTo>
                    <a:pt x="44" y="142"/>
                  </a:lnTo>
                  <a:lnTo>
                    <a:pt x="56" y="146"/>
                  </a:lnTo>
                  <a:lnTo>
                    <a:pt x="82" y="150"/>
                  </a:lnTo>
                  <a:lnTo>
                    <a:pt x="112" y="152"/>
                  </a:lnTo>
                  <a:lnTo>
                    <a:pt x="112" y="152"/>
                  </a:lnTo>
                  <a:lnTo>
                    <a:pt x="142" y="150"/>
                  </a:lnTo>
                  <a:lnTo>
                    <a:pt x="168" y="146"/>
                  </a:lnTo>
                  <a:lnTo>
                    <a:pt x="180" y="142"/>
                  </a:lnTo>
                  <a:lnTo>
                    <a:pt x="192" y="138"/>
                  </a:lnTo>
                  <a:lnTo>
                    <a:pt x="200" y="132"/>
                  </a:lnTo>
                  <a:lnTo>
                    <a:pt x="208" y="126"/>
                  </a:lnTo>
                  <a:lnTo>
                    <a:pt x="208" y="156"/>
                  </a:lnTo>
                  <a:close/>
                  <a:moveTo>
                    <a:pt x="208" y="108"/>
                  </a:moveTo>
                  <a:lnTo>
                    <a:pt x="208" y="108"/>
                  </a:lnTo>
                  <a:lnTo>
                    <a:pt x="208" y="108"/>
                  </a:lnTo>
                  <a:lnTo>
                    <a:pt x="208" y="108"/>
                  </a:lnTo>
                  <a:lnTo>
                    <a:pt x="208" y="108"/>
                  </a:lnTo>
                  <a:lnTo>
                    <a:pt x="206" y="116"/>
                  </a:lnTo>
                  <a:lnTo>
                    <a:pt x="200" y="122"/>
                  </a:lnTo>
                  <a:lnTo>
                    <a:pt x="192" y="128"/>
                  </a:lnTo>
                  <a:lnTo>
                    <a:pt x="180" y="134"/>
                  </a:lnTo>
                  <a:lnTo>
                    <a:pt x="166" y="138"/>
                  </a:lnTo>
                  <a:lnTo>
                    <a:pt x="150" y="142"/>
                  </a:lnTo>
                  <a:lnTo>
                    <a:pt x="132" y="144"/>
                  </a:lnTo>
                  <a:lnTo>
                    <a:pt x="112" y="144"/>
                  </a:lnTo>
                  <a:lnTo>
                    <a:pt x="112" y="144"/>
                  </a:lnTo>
                  <a:lnTo>
                    <a:pt x="92" y="144"/>
                  </a:lnTo>
                  <a:lnTo>
                    <a:pt x="74" y="142"/>
                  </a:lnTo>
                  <a:lnTo>
                    <a:pt x="58" y="138"/>
                  </a:lnTo>
                  <a:lnTo>
                    <a:pt x="44" y="134"/>
                  </a:lnTo>
                  <a:lnTo>
                    <a:pt x="32" y="128"/>
                  </a:lnTo>
                  <a:lnTo>
                    <a:pt x="24" y="122"/>
                  </a:lnTo>
                  <a:lnTo>
                    <a:pt x="18" y="116"/>
                  </a:lnTo>
                  <a:lnTo>
                    <a:pt x="16" y="108"/>
                  </a:lnTo>
                  <a:lnTo>
                    <a:pt x="16" y="108"/>
                  </a:lnTo>
                  <a:lnTo>
                    <a:pt x="16" y="108"/>
                  </a:lnTo>
                  <a:lnTo>
                    <a:pt x="16" y="108"/>
                  </a:lnTo>
                  <a:lnTo>
                    <a:pt x="16" y="80"/>
                  </a:lnTo>
                  <a:lnTo>
                    <a:pt x="16" y="80"/>
                  </a:lnTo>
                  <a:lnTo>
                    <a:pt x="24" y="86"/>
                  </a:lnTo>
                  <a:lnTo>
                    <a:pt x="34" y="90"/>
                  </a:lnTo>
                  <a:lnTo>
                    <a:pt x="58" y="98"/>
                  </a:lnTo>
                  <a:lnTo>
                    <a:pt x="84" y="102"/>
                  </a:lnTo>
                  <a:lnTo>
                    <a:pt x="112" y="104"/>
                  </a:lnTo>
                  <a:lnTo>
                    <a:pt x="112" y="104"/>
                  </a:lnTo>
                  <a:lnTo>
                    <a:pt x="140" y="102"/>
                  </a:lnTo>
                  <a:lnTo>
                    <a:pt x="166" y="98"/>
                  </a:lnTo>
                  <a:lnTo>
                    <a:pt x="190" y="90"/>
                  </a:lnTo>
                  <a:lnTo>
                    <a:pt x="200" y="86"/>
                  </a:lnTo>
                  <a:lnTo>
                    <a:pt x="208" y="80"/>
                  </a:lnTo>
                  <a:lnTo>
                    <a:pt x="208" y="108"/>
                  </a:lnTo>
                  <a:close/>
                  <a:moveTo>
                    <a:pt x="112" y="88"/>
                  </a:moveTo>
                  <a:lnTo>
                    <a:pt x="112" y="88"/>
                  </a:lnTo>
                  <a:lnTo>
                    <a:pt x="92" y="88"/>
                  </a:lnTo>
                  <a:lnTo>
                    <a:pt x="74" y="86"/>
                  </a:lnTo>
                  <a:lnTo>
                    <a:pt x="58" y="82"/>
                  </a:lnTo>
                  <a:lnTo>
                    <a:pt x="44" y="78"/>
                  </a:lnTo>
                  <a:lnTo>
                    <a:pt x="32" y="72"/>
                  </a:lnTo>
                  <a:lnTo>
                    <a:pt x="24" y="66"/>
                  </a:lnTo>
                  <a:lnTo>
                    <a:pt x="18" y="60"/>
                  </a:lnTo>
                  <a:lnTo>
                    <a:pt x="16" y="52"/>
                  </a:lnTo>
                  <a:lnTo>
                    <a:pt x="16" y="52"/>
                  </a:lnTo>
                  <a:lnTo>
                    <a:pt x="18" y="44"/>
                  </a:lnTo>
                  <a:lnTo>
                    <a:pt x="24" y="38"/>
                  </a:lnTo>
                  <a:lnTo>
                    <a:pt x="32" y="32"/>
                  </a:lnTo>
                  <a:lnTo>
                    <a:pt x="44" y="26"/>
                  </a:lnTo>
                  <a:lnTo>
                    <a:pt x="58" y="22"/>
                  </a:lnTo>
                  <a:lnTo>
                    <a:pt x="74" y="18"/>
                  </a:lnTo>
                  <a:lnTo>
                    <a:pt x="92" y="16"/>
                  </a:lnTo>
                  <a:lnTo>
                    <a:pt x="112" y="16"/>
                  </a:lnTo>
                  <a:lnTo>
                    <a:pt x="112" y="16"/>
                  </a:lnTo>
                  <a:lnTo>
                    <a:pt x="132" y="16"/>
                  </a:lnTo>
                  <a:lnTo>
                    <a:pt x="150" y="18"/>
                  </a:lnTo>
                  <a:lnTo>
                    <a:pt x="166" y="22"/>
                  </a:lnTo>
                  <a:lnTo>
                    <a:pt x="180" y="26"/>
                  </a:lnTo>
                  <a:lnTo>
                    <a:pt x="192" y="32"/>
                  </a:lnTo>
                  <a:lnTo>
                    <a:pt x="200" y="38"/>
                  </a:lnTo>
                  <a:lnTo>
                    <a:pt x="206" y="44"/>
                  </a:lnTo>
                  <a:lnTo>
                    <a:pt x="208" y="52"/>
                  </a:lnTo>
                  <a:lnTo>
                    <a:pt x="208" y="52"/>
                  </a:lnTo>
                  <a:lnTo>
                    <a:pt x="206" y="60"/>
                  </a:lnTo>
                  <a:lnTo>
                    <a:pt x="200" y="66"/>
                  </a:lnTo>
                  <a:lnTo>
                    <a:pt x="192" y="72"/>
                  </a:lnTo>
                  <a:lnTo>
                    <a:pt x="180" y="78"/>
                  </a:lnTo>
                  <a:lnTo>
                    <a:pt x="166" y="82"/>
                  </a:lnTo>
                  <a:lnTo>
                    <a:pt x="150" y="86"/>
                  </a:lnTo>
                  <a:lnTo>
                    <a:pt x="132" y="88"/>
                  </a:lnTo>
                  <a:lnTo>
                    <a:pt x="112" y="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62" name="Hexagon 61"/>
          <p:cNvSpPr/>
          <p:nvPr/>
        </p:nvSpPr>
        <p:spPr>
          <a:xfrm rot="16200000">
            <a:off x="22176956" y="12323900"/>
            <a:ext cx="813393" cy="794069"/>
          </a:xfrm>
          <a:prstGeom prst="hexagon">
            <a:avLst/>
          </a:prstGeom>
          <a:solidFill>
            <a:srgbClr val="FF6908"/>
          </a:solidFill>
          <a:ln>
            <a:noFill/>
          </a:ln>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US"/>
          </a:p>
        </p:txBody>
      </p:sp>
      <p:sp>
        <p:nvSpPr>
          <p:cNvPr id="63" name="TextBox 62"/>
          <p:cNvSpPr txBox="1"/>
          <p:nvPr/>
        </p:nvSpPr>
        <p:spPr>
          <a:xfrm>
            <a:off x="22188828" y="12451309"/>
            <a:ext cx="789649" cy="539250"/>
          </a:xfrm>
          <a:prstGeom prst="rect">
            <a:avLst/>
          </a:prstGeom>
          <a:noFill/>
        </p:spPr>
        <p:txBody>
          <a:bodyPr wrap="square" lIns="178198" tIns="89099" rIns="178198" bIns="89099" rtlCol="0" anchor="ctr" anchorCtr="0">
            <a:spAutoFit/>
          </a:bodyPr>
          <a:lstStyle/>
          <a:p>
            <a:pPr algn="ctr"/>
            <a:r>
              <a:rPr lang="en-US" sz="2300" b="1" dirty="0" smtClean="0">
                <a:solidFill>
                  <a:schemeClr val="bg1"/>
                </a:solidFill>
                <a:latin typeface="Lato" pitchFamily="34" charset="0"/>
              </a:rPr>
              <a:t>06</a:t>
            </a:r>
            <a:endParaRPr lang="en-US" sz="2300" b="1" dirty="0">
              <a:solidFill>
                <a:schemeClr val="bg1"/>
              </a:solidFill>
              <a:latin typeface="Lato" pitchFamily="34" charset="0"/>
            </a:endParaRPr>
          </a:p>
        </p:txBody>
      </p:sp>
    </p:spTree>
    <p:extLst>
      <p:ext uri="{BB962C8B-B14F-4D97-AF65-F5344CB8AC3E}">
        <p14:creationId xmlns:p14="http://schemas.microsoft.com/office/powerpoint/2010/main" val="68600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par>
                                <p:cTn id="29" presetID="10"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500"/>
                                        <p:tgtEl>
                                          <p:spTgt spid="5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 calcmode="lin" valueType="num">
                                      <p:cBhvr>
                                        <p:cTn id="66" dur="500" fill="hold"/>
                                        <p:tgtEl>
                                          <p:spTgt spid="63"/>
                                        </p:tgtEl>
                                        <p:attrNameLst>
                                          <p:attrName>ppt_w</p:attrName>
                                        </p:attrNameLst>
                                      </p:cBhvr>
                                      <p:tavLst>
                                        <p:tav tm="0">
                                          <p:val>
                                            <p:fltVal val="0"/>
                                          </p:val>
                                        </p:tav>
                                        <p:tav tm="100000">
                                          <p:val>
                                            <p:strVal val="#ppt_w"/>
                                          </p:val>
                                        </p:tav>
                                      </p:tavLst>
                                    </p:anim>
                                    <p:anim calcmode="lin" valueType="num">
                                      <p:cBhvr>
                                        <p:cTn id="67" dur="500" fill="hold"/>
                                        <p:tgtEl>
                                          <p:spTgt spid="63"/>
                                        </p:tgtEl>
                                        <p:attrNameLst>
                                          <p:attrName>ppt_h</p:attrName>
                                        </p:attrNameLst>
                                      </p:cBhvr>
                                      <p:tavLst>
                                        <p:tav tm="0">
                                          <p:val>
                                            <p:fltVal val="0"/>
                                          </p:val>
                                        </p:tav>
                                        <p:tav tm="100000">
                                          <p:val>
                                            <p:strVal val="#ppt_h"/>
                                          </p:val>
                                        </p:tav>
                                      </p:tavLst>
                                    </p:anim>
                                    <p:animEffect transition="in" filter="fade">
                                      <p:cBhvr>
                                        <p:cTn id="6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p:bldP spid="48" grpId="0"/>
      <p:bldP spid="50" grpId="0"/>
      <p:bldP spid="51" grpId="0"/>
      <p:bldP spid="52" grpId="0"/>
      <p:bldP spid="53" grpId="0"/>
      <p:bldP spid="54" grpId="0"/>
      <p:bldP spid="55" grpId="0"/>
      <p:bldP spid="57" grpId="0" animBg="1"/>
      <p:bldP spid="58" grpId="0" animBg="1"/>
      <p:bldP spid="59" grpId="0" animBg="1"/>
      <p:bldP spid="26" grpId="0" animBg="1"/>
      <p:bldP spid="62" grpId="0" animBg="1"/>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3234" t="694" r="28720" b="69640"/>
          <a:stretch/>
        </p:blipFill>
        <p:spPr>
          <a:xfrm>
            <a:off x="1473518" y="3398837"/>
            <a:ext cx="5349240" cy="5340350"/>
          </a:xfrm>
          <a:prstGeom prst="diamond">
            <a:avLst/>
          </a:prstGeom>
          <a:noFill/>
          <a:ln w="12700">
            <a:solidFill>
              <a:srgbClr val="FF6908"/>
            </a:solidFill>
          </a:ln>
          <a:effectLst/>
        </p:spPr>
      </p:pic>
      <p:pic>
        <p:nvPicPr>
          <p:cNvPr id="10" name="Picture Placeholder 9"/>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9535" t="3829" r="990" b="49855"/>
          <a:stretch/>
        </p:blipFill>
        <p:spPr>
          <a:xfrm>
            <a:off x="17056894" y="3398837"/>
            <a:ext cx="5349240" cy="5340350"/>
          </a:xfrm>
          <a:prstGeom prst="diamond">
            <a:avLst/>
          </a:prstGeom>
          <a:ln w="12700">
            <a:solidFill>
              <a:srgbClr val="FF6908"/>
            </a:solidFill>
          </a:ln>
          <a:effectLst/>
        </p:spPr>
      </p:pic>
      <p:sp>
        <p:nvSpPr>
          <p:cNvPr id="12" name="TextBox 11"/>
          <p:cNvSpPr txBox="1"/>
          <p:nvPr/>
        </p:nvSpPr>
        <p:spPr>
          <a:xfrm>
            <a:off x="1427871" y="9040351"/>
            <a:ext cx="5417820" cy="826269"/>
          </a:xfrm>
          <a:prstGeom prst="rect">
            <a:avLst/>
          </a:prstGeom>
          <a:noFill/>
        </p:spPr>
        <p:txBody>
          <a:bodyPr wrap="square" lIns="178198" tIns="89099" rIns="178198" bIns="89099" rtlCol="0">
            <a:spAutoFit/>
          </a:bodyPr>
          <a:lstStyle/>
          <a:p>
            <a:pPr algn="ctr"/>
            <a:r>
              <a:rPr lang="en-US" sz="4000" b="1" spc="300" dirty="0" smtClean="0">
                <a:solidFill>
                  <a:srgbClr val="FF6908"/>
                </a:solidFill>
                <a:latin typeface="Roboto" pitchFamily="2" charset="0"/>
                <a:ea typeface="Roboto" pitchFamily="2" charset="0"/>
              </a:rPr>
              <a:t>MARTIN BLAKE</a:t>
            </a:r>
            <a:endParaRPr lang="en-US" sz="4000" b="1" spc="300" dirty="0">
              <a:solidFill>
                <a:srgbClr val="FF6908"/>
              </a:solidFill>
              <a:latin typeface="Roboto" pitchFamily="2" charset="0"/>
              <a:ea typeface="Roboto" pitchFamily="2" charset="0"/>
            </a:endParaRPr>
          </a:p>
        </p:txBody>
      </p:sp>
      <p:sp>
        <p:nvSpPr>
          <p:cNvPr id="13" name="TextBox 12"/>
          <p:cNvSpPr txBox="1"/>
          <p:nvPr/>
        </p:nvSpPr>
        <p:spPr>
          <a:xfrm>
            <a:off x="1427871" y="9725458"/>
            <a:ext cx="5417820" cy="629124"/>
          </a:xfrm>
          <a:prstGeom prst="rect">
            <a:avLst/>
          </a:prstGeom>
          <a:noFill/>
        </p:spPr>
        <p:txBody>
          <a:bodyPr wrap="square" lIns="178198" tIns="89099" rIns="178198" bIns="89099" rtlCol="0">
            <a:spAutoFit/>
          </a:bodyPr>
          <a:lstStyle/>
          <a:p>
            <a:pPr algn="ctr"/>
            <a:r>
              <a:rPr lang="en-US" sz="2900" b="1" dirty="0">
                <a:solidFill>
                  <a:schemeClr val="tx1">
                    <a:lumMod val="75000"/>
                    <a:lumOff val="25000"/>
                  </a:schemeClr>
                </a:solidFill>
                <a:latin typeface="Open Sans" pitchFamily="34" charset="0"/>
                <a:ea typeface="Open Sans" pitchFamily="34" charset="0"/>
                <a:cs typeface="Open Sans" pitchFamily="34" charset="0"/>
              </a:rPr>
              <a:t>Developer</a:t>
            </a:r>
            <a:endParaRPr lang="en-US" sz="2900" b="1" dirty="0">
              <a:solidFill>
                <a:schemeClr val="tx1">
                  <a:lumMod val="75000"/>
                  <a:lumOff val="25000"/>
                </a:schemeClr>
              </a:solidFill>
              <a:latin typeface="Open Sans" pitchFamily="34" charset="0"/>
              <a:ea typeface="Open Sans" pitchFamily="34" charset="0"/>
              <a:cs typeface="Open Sans" pitchFamily="34" charset="0"/>
            </a:endParaRPr>
          </a:p>
        </p:txBody>
      </p:sp>
      <p:sp>
        <p:nvSpPr>
          <p:cNvPr id="14" name="TextBox 13"/>
          <p:cNvSpPr txBox="1"/>
          <p:nvPr/>
        </p:nvSpPr>
        <p:spPr>
          <a:xfrm>
            <a:off x="1427871" y="10313981"/>
            <a:ext cx="5417820" cy="1841932"/>
          </a:xfrm>
          <a:prstGeom prst="rect">
            <a:avLst/>
          </a:prstGeom>
          <a:noFill/>
        </p:spPr>
        <p:txBody>
          <a:bodyPr wrap="square" lIns="178198" tIns="89099" rIns="178198" bIns="89099" rtlCol="0">
            <a:spAutoFit/>
          </a:bodyPr>
          <a:lstStyle/>
          <a:p>
            <a:pPr algn="ctr">
              <a:lnSpc>
                <a:spcPct val="150000"/>
              </a:lnSpc>
            </a:pPr>
            <a:r>
              <a:rPr lang="en-US" sz="2400" dirty="0">
                <a:solidFill>
                  <a:schemeClr val="tx1">
                    <a:lumMod val="75000"/>
                    <a:lumOff val="25000"/>
                  </a:schemeClr>
                </a:solidFill>
                <a:latin typeface="Open Sans" pitchFamily="34" charset="0"/>
                <a:ea typeface="Open Sans" pitchFamily="34" charset="0"/>
                <a:cs typeface="Open Sans" pitchFamily="34" charset="0"/>
              </a:rPr>
              <a:t>It is a long established fact that a reader will be distracted by the readable </a:t>
            </a:r>
            <a:r>
              <a:rPr lang="en-US" sz="2400" dirty="0" smtClean="0">
                <a:solidFill>
                  <a:schemeClr val="tx1">
                    <a:lumMod val="75000"/>
                    <a:lumOff val="25000"/>
                  </a:schemeClr>
                </a:solidFill>
                <a:latin typeface="Open Sans" pitchFamily="34" charset="0"/>
                <a:ea typeface="Open Sans" pitchFamily="34" charset="0"/>
                <a:cs typeface="Open Sans" pitchFamily="34" charset="0"/>
              </a:rPr>
              <a:t>content .</a:t>
            </a:r>
            <a:endParaRPr lang="en-US" sz="2400" b="1" dirty="0">
              <a:solidFill>
                <a:schemeClr val="tx1">
                  <a:lumMod val="75000"/>
                  <a:lumOff val="25000"/>
                </a:schemeClr>
              </a:solidFill>
              <a:latin typeface="Open Sans" pitchFamily="34" charset="0"/>
              <a:ea typeface="Open Sans" pitchFamily="34" charset="0"/>
              <a:cs typeface="Open Sans" pitchFamily="34" charset="0"/>
            </a:endParaRPr>
          </a:p>
        </p:txBody>
      </p:sp>
      <p:sp>
        <p:nvSpPr>
          <p:cNvPr id="16" name="TextBox 15"/>
          <p:cNvSpPr txBox="1"/>
          <p:nvPr/>
        </p:nvSpPr>
        <p:spPr>
          <a:xfrm>
            <a:off x="9230917" y="9037637"/>
            <a:ext cx="5417820" cy="826269"/>
          </a:xfrm>
          <a:prstGeom prst="rect">
            <a:avLst/>
          </a:prstGeom>
          <a:noFill/>
        </p:spPr>
        <p:txBody>
          <a:bodyPr wrap="square" lIns="178198" tIns="89099" rIns="178198" bIns="89099" rtlCol="0">
            <a:spAutoFit/>
          </a:bodyPr>
          <a:lstStyle/>
          <a:p>
            <a:pPr algn="ctr"/>
            <a:r>
              <a:rPr lang="en-US" sz="4000" b="1" spc="300" dirty="0" smtClean="0">
                <a:solidFill>
                  <a:srgbClr val="FF6908"/>
                </a:solidFill>
                <a:latin typeface="Roboto" pitchFamily="2" charset="0"/>
                <a:ea typeface="Roboto" pitchFamily="2" charset="0"/>
              </a:rPr>
              <a:t>MATHEW PITBAN</a:t>
            </a:r>
            <a:endParaRPr lang="en-US" sz="4000" b="1" spc="300" dirty="0">
              <a:solidFill>
                <a:srgbClr val="FF6908"/>
              </a:solidFill>
              <a:latin typeface="Roboto" pitchFamily="2" charset="0"/>
              <a:ea typeface="Roboto" pitchFamily="2" charset="0"/>
            </a:endParaRPr>
          </a:p>
        </p:txBody>
      </p:sp>
      <p:sp>
        <p:nvSpPr>
          <p:cNvPr id="17" name="TextBox 16"/>
          <p:cNvSpPr txBox="1"/>
          <p:nvPr/>
        </p:nvSpPr>
        <p:spPr>
          <a:xfrm>
            <a:off x="9230917" y="9722744"/>
            <a:ext cx="5417820" cy="629124"/>
          </a:xfrm>
          <a:prstGeom prst="rect">
            <a:avLst/>
          </a:prstGeom>
          <a:noFill/>
        </p:spPr>
        <p:txBody>
          <a:bodyPr wrap="square" lIns="178198" tIns="89099" rIns="178198" bIns="89099" rtlCol="0">
            <a:spAutoFit/>
          </a:bodyPr>
          <a:lstStyle/>
          <a:p>
            <a:pPr algn="ctr"/>
            <a:r>
              <a:rPr lang="en-US" sz="2900" b="1" dirty="0">
                <a:solidFill>
                  <a:schemeClr val="tx1">
                    <a:lumMod val="75000"/>
                    <a:lumOff val="25000"/>
                  </a:schemeClr>
                </a:solidFill>
                <a:latin typeface="Open Sans" pitchFamily="34" charset="0"/>
                <a:ea typeface="Open Sans" pitchFamily="34" charset="0"/>
                <a:cs typeface="Open Sans" pitchFamily="34" charset="0"/>
              </a:rPr>
              <a:t>Developer</a:t>
            </a:r>
            <a:endParaRPr lang="en-US" sz="2900" b="1" dirty="0">
              <a:solidFill>
                <a:schemeClr val="tx1">
                  <a:lumMod val="75000"/>
                  <a:lumOff val="25000"/>
                </a:schemeClr>
              </a:solidFill>
              <a:latin typeface="Open Sans" pitchFamily="34" charset="0"/>
              <a:ea typeface="Open Sans" pitchFamily="34" charset="0"/>
              <a:cs typeface="Open Sans" pitchFamily="34" charset="0"/>
            </a:endParaRPr>
          </a:p>
        </p:txBody>
      </p:sp>
      <p:sp>
        <p:nvSpPr>
          <p:cNvPr id="18" name="TextBox 17"/>
          <p:cNvSpPr txBox="1"/>
          <p:nvPr/>
        </p:nvSpPr>
        <p:spPr>
          <a:xfrm>
            <a:off x="9230917" y="10311267"/>
            <a:ext cx="5417820" cy="1841932"/>
          </a:xfrm>
          <a:prstGeom prst="rect">
            <a:avLst/>
          </a:prstGeom>
          <a:noFill/>
        </p:spPr>
        <p:txBody>
          <a:bodyPr wrap="square" lIns="178198" tIns="89099" rIns="178198" bIns="89099" rtlCol="0">
            <a:spAutoFit/>
          </a:bodyPr>
          <a:lstStyle/>
          <a:p>
            <a:pPr algn="ctr">
              <a:lnSpc>
                <a:spcPct val="150000"/>
              </a:lnSpc>
            </a:pPr>
            <a:r>
              <a:rPr lang="en-US" sz="2400" dirty="0">
                <a:solidFill>
                  <a:schemeClr val="tx1">
                    <a:lumMod val="75000"/>
                    <a:lumOff val="25000"/>
                  </a:schemeClr>
                </a:solidFill>
                <a:latin typeface="Open Sans" pitchFamily="34" charset="0"/>
                <a:ea typeface="Open Sans" pitchFamily="34" charset="0"/>
                <a:cs typeface="Open Sans" pitchFamily="34" charset="0"/>
              </a:rPr>
              <a:t>It is a long established fact that a reader will be distracted by the readable </a:t>
            </a:r>
            <a:r>
              <a:rPr lang="en-US" sz="2400" dirty="0" smtClean="0">
                <a:solidFill>
                  <a:schemeClr val="tx1">
                    <a:lumMod val="75000"/>
                    <a:lumOff val="25000"/>
                  </a:schemeClr>
                </a:solidFill>
                <a:latin typeface="Open Sans" pitchFamily="34" charset="0"/>
                <a:ea typeface="Open Sans" pitchFamily="34" charset="0"/>
                <a:cs typeface="Open Sans" pitchFamily="34" charset="0"/>
              </a:rPr>
              <a:t>content .</a:t>
            </a:r>
            <a:endParaRPr lang="en-US" sz="2400" b="1" dirty="0">
              <a:solidFill>
                <a:schemeClr val="tx1">
                  <a:lumMod val="75000"/>
                  <a:lumOff val="25000"/>
                </a:schemeClr>
              </a:solidFill>
              <a:latin typeface="Open Sans" pitchFamily="34" charset="0"/>
              <a:ea typeface="Open Sans" pitchFamily="34" charset="0"/>
              <a:cs typeface="Open Sans" pitchFamily="34" charset="0"/>
            </a:endParaRPr>
          </a:p>
        </p:txBody>
      </p:sp>
      <p:sp>
        <p:nvSpPr>
          <p:cNvPr id="20" name="TextBox 19"/>
          <p:cNvSpPr txBox="1"/>
          <p:nvPr/>
        </p:nvSpPr>
        <p:spPr>
          <a:xfrm>
            <a:off x="17022604" y="9037637"/>
            <a:ext cx="5417820" cy="826269"/>
          </a:xfrm>
          <a:prstGeom prst="rect">
            <a:avLst/>
          </a:prstGeom>
          <a:noFill/>
        </p:spPr>
        <p:txBody>
          <a:bodyPr wrap="square" lIns="178198" tIns="89099" rIns="178198" bIns="89099" rtlCol="0">
            <a:spAutoFit/>
          </a:bodyPr>
          <a:lstStyle/>
          <a:p>
            <a:pPr algn="ctr"/>
            <a:r>
              <a:rPr lang="en-US" sz="4000" b="1" spc="300" dirty="0" smtClean="0">
                <a:solidFill>
                  <a:srgbClr val="FF6908"/>
                </a:solidFill>
                <a:latin typeface="Roboto" pitchFamily="2" charset="0"/>
                <a:ea typeface="Roboto" pitchFamily="2" charset="0"/>
              </a:rPr>
              <a:t>LANA ROSE</a:t>
            </a:r>
            <a:endParaRPr lang="en-US" sz="4000" b="1" spc="300" dirty="0">
              <a:solidFill>
                <a:srgbClr val="FF6908"/>
              </a:solidFill>
              <a:latin typeface="Roboto" pitchFamily="2" charset="0"/>
              <a:ea typeface="Roboto" pitchFamily="2" charset="0"/>
            </a:endParaRPr>
          </a:p>
        </p:txBody>
      </p:sp>
      <p:sp>
        <p:nvSpPr>
          <p:cNvPr id="21" name="TextBox 20"/>
          <p:cNvSpPr txBox="1"/>
          <p:nvPr/>
        </p:nvSpPr>
        <p:spPr>
          <a:xfrm>
            <a:off x="17022604" y="9722744"/>
            <a:ext cx="5417820" cy="629124"/>
          </a:xfrm>
          <a:prstGeom prst="rect">
            <a:avLst/>
          </a:prstGeom>
          <a:noFill/>
        </p:spPr>
        <p:txBody>
          <a:bodyPr wrap="square" lIns="178198" tIns="89099" rIns="178198" bIns="89099" rtlCol="0">
            <a:spAutoFit/>
          </a:bodyPr>
          <a:lstStyle/>
          <a:p>
            <a:pPr algn="ctr"/>
            <a:r>
              <a:rPr lang="en-US" sz="2900" b="1" dirty="0">
                <a:solidFill>
                  <a:schemeClr val="tx1">
                    <a:lumMod val="75000"/>
                    <a:lumOff val="25000"/>
                  </a:schemeClr>
                </a:solidFill>
                <a:latin typeface="Open Sans" pitchFamily="34" charset="0"/>
                <a:ea typeface="Open Sans" pitchFamily="34" charset="0"/>
                <a:cs typeface="Open Sans" pitchFamily="34" charset="0"/>
              </a:rPr>
              <a:t>Developer</a:t>
            </a:r>
            <a:endParaRPr lang="en-US" sz="2900" b="1" dirty="0">
              <a:solidFill>
                <a:schemeClr val="tx1">
                  <a:lumMod val="75000"/>
                  <a:lumOff val="25000"/>
                </a:schemeClr>
              </a:solidFill>
              <a:latin typeface="Open Sans" pitchFamily="34" charset="0"/>
              <a:ea typeface="Open Sans" pitchFamily="34" charset="0"/>
              <a:cs typeface="Open Sans" pitchFamily="34" charset="0"/>
            </a:endParaRPr>
          </a:p>
        </p:txBody>
      </p:sp>
      <p:sp>
        <p:nvSpPr>
          <p:cNvPr id="22" name="TextBox 21"/>
          <p:cNvSpPr txBox="1"/>
          <p:nvPr/>
        </p:nvSpPr>
        <p:spPr>
          <a:xfrm>
            <a:off x="17022604" y="10311267"/>
            <a:ext cx="5417820" cy="1841932"/>
          </a:xfrm>
          <a:prstGeom prst="rect">
            <a:avLst/>
          </a:prstGeom>
          <a:noFill/>
        </p:spPr>
        <p:txBody>
          <a:bodyPr wrap="square" lIns="178198" tIns="89099" rIns="178198" bIns="89099" rtlCol="0">
            <a:spAutoFit/>
          </a:bodyPr>
          <a:lstStyle/>
          <a:p>
            <a:pPr algn="ctr">
              <a:lnSpc>
                <a:spcPct val="150000"/>
              </a:lnSpc>
            </a:pPr>
            <a:r>
              <a:rPr lang="en-US" sz="2400" dirty="0">
                <a:solidFill>
                  <a:schemeClr val="tx1">
                    <a:lumMod val="75000"/>
                    <a:lumOff val="25000"/>
                  </a:schemeClr>
                </a:solidFill>
                <a:latin typeface="Open Sans" pitchFamily="34" charset="0"/>
                <a:ea typeface="Open Sans" pitchFamily="34" charset="0"/>
                <a:cs typeface="Open Sans" pitchFamily="34" charset="0"/>
              </a:rPr>
              <a:t>It is a long established fact that a reader will be distracted by the readable </a:t>
            </a:r>
            <a:r>
              <a:rPr lang="en-US" sz="2400" dirty="0" smtClean="0">
                <a:solidFill>
                  <a:schemeClr val="tx1">
                    <a:lumMod val="75000"/>
                    <a:lumOff val="25000"/>
                  </a:schemeClr>
                </a:solidFill>
                <a:latin typeface="Open Sans" pitchFamily="34" charset="0"/>
                <a:ea typeface="Open Sans" pitchFamily="34" charset="0"/>
                <a:cs typeface="Open Sans" pitchFamily="34" charset="0"/>
              </a:rPr>
              <a:t>content .</a:t>
            </a:r>
            <a:endParaRPr lang="en-US" sz="2400" b="1" dirty="0">
              <a:solidFill>
                <a:schemeClr val="tx1">
                  <a:lumMod val="75000"/>
                  <a:lumOff val="25000"/>
                </a:schemeClr>
              </a:solidFill>
              <a:latin typeface="Open Sans" pitchFamily="34" charset="0"/>
              <a:ea typeface="Open Sans" pitchFamily="34" charset="0"/>
              <a:cs typeface="Open Sans" pitchFamily="34" charset="0"/>
            </a:endParaRPr>
          </a:p>
        </p:txBody>
      </p:sp>
      <p:pic>
        <p:nvPicPr>
          <p:cNvPr id="3" name="Picture Placeholder 2"/>
          <p:cNvPicPr>
            <a:picLocks noGrp="1" noChangeAspect="1"/>
          </p:cNvPicPr>
          <p:nvPr>
            <p:ph type="pic" sz="quarter" idx="11"/>
          </p:nvPr>
        </p:nvPicPr>
        <p:blipFill rotWithShape="1">
          <a:blip r:embed="rId4" cstate="print">
            <a:extLst>
              <a:ext uri="{28A0092B-C50C-407E-A947-70E740481C1C}">
                <a14:useLocalDpi xmlns:a14="http://schemas.microsoft.com/office/drawing/2010/main" val="0"/>
              </a:ext>
            </a:extLst>
          </a:blip>
          <a:srcRect l="42900" t="422" r="14825" b="36239"/>
          <a:stretch/>
        </p:blipFill>
        <p:spPr>
          <a:xfrm>
            <a:off x="9265205" y="3398837"/>
            <a:ext cx="5349240" cy="5340350"/>
          </a:xfrm>
          <a:prstGeom prst="diamond">
            <a:avLst/>
          </a:prstGeom>
          <a:ln w="12700">
            <a:solidFill>
              <a:srgbClr val="FF6908"/>
            </a:solidFill>
          </a:ln>
        </p:spPr>
      </p:pic>
      <p:sp>
        <p:nvSpPr>
          <p:cNvPr id="19" name="TextBox 18"/>
          <p:cNvSpPr txBox="1"/>
          <p:nvPr/>
        </p:nvSpPr>
        <p:spPr>
          <a:xfrm>
            <a:off x="6080825" y="333286"/>
            <a:ext cx="11216575" cy="1626488"/>
          </a:xfrm>
          <a:prstGeom prst="rect">
            <a:avLst/>
          </a:prstGeom>
          <a:noFill/>
        </p:spPr>
        <p:txBody>
          <a:bodyPr wrap="square" lIns="178198" tIns="89099" rIns="178198" bIns="89099" rtlCol="0">
            <a:spAutoFit/>
          </a:bodyPr>
          <a:lstStyle/>
          <a:p>
            <a:pPr algn="ctr"/>
            <a:r>
              <a:rPr lang="en-GB" sz="9400" b="1" spc="600" dirty="0" smtClean="0">
                <a:solidFill>
                  <a:srgbClr val="FF6908"/>
                </a:solidFill>
                <a:latin typeface="Roboto" pitchFamily="2" charset="0"/>
                <a:ea typeface="Roboto" pitchFamily="2" charset="0"/>
                <a:cs typeface="Open Sans" pitchFamily="34" charset="0"/>
              </a:rPr>
              <a:t>MEET OUR </a:t>
            </a:r>
            <a:r>
              <a:rPr lang="en-GB" sz="9400" b="1" spc="600" dirty="0" smtClean="0">
                <a:solidFill>
                  <a:schemeClr val="tx1">
                    <a:lumMod val="75000"/>
                    <a:lumOff val="25000"/>
                  </a:schemeClr>
                </a:solidFill>
                <a:latin typeface="Roboto" pitchFamily="2" charset="0"/>
                <a:ea typeface="Roboto" pitchFamily="2" charset="0"/>
                <a:cs typeface="Open Sans" pitchFamily="34" charset="0"/>
              </a:rPr>
              <a:t>TEAM</a:t>
            </a:r>
            <a:endParaRPr lang="en-GB" sz="9400" b="1" spc="600" dirty="0">
              <a:solidFill>
                <a:schemeClr val="tx1">
                  <a:lumMod val="75000"/>
                  <a:lumOff val="25000"/>
                </a:schemeClr>
              </a:solidFill>
              <a:latin typeface="Roboto" pitchFamily="2" charset="0"/>
              <a:ea typeface="Roboto" pitchFamily="2" charset="0"/>
              <a:cs typeface="Open Sans" pitchFamily="34" charset="0"/>
            </a:endParaRPr>
          </a:p>
        </p:txBody>
      </p:sp>
      <p:cxnSp>
        <p:nvCxnSpPr>
          <p:cNvPr id="24" name="Straight Connector 23"/>
          <p:cNvCxnSpPr/>
          <p:nvPr/>
        </p:nvCxnSpPr>
        <p:spPr>
          <a:xfrm>
            <a:off x="9982200" y="2332037"/>
            <a:ext cx="2743200" cy="0"/>
          </a:xfrm>
          <a:prstGeom prst="line">
            <a:avLst/>
          </a:prstGeom>
          <a:ln w="28575">
            <a:solidFill>
              <a:srgbClr val="ED7D3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2174200" y="0"/>
            <a:ext cx="1018903" cy="2332037"/>
          </a:xfrm>
          <a:prstGeom prst="rect">
            <a:avLst/>
          </a:prstGeom>
          <a:solidFill>
            <a:srgbClr val="FF6908"/>
          </a:solidFill>
          <a:ln>
            <a:solidFill>
              <a:srgbClr val="FF69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26" name="Hexagon 25"/>
          <p:cNvSpPr/>
          <p:nvPr/>
        </p:nvSpPr>
        <p:spPr>
          <a:xfrm rot="16200000">
            <a:off x="676138" y="12323900"/>
            <a:ext cx="813393" cy="794069"/>
          </a:xfrm>
          <a:prstGeom prst="hexagon">
            <a:avLst/>
          </a:prstGeom>
          <a:solidFill>
            <a:srgbClr val="FF6908"/>
          </a:solidFill>
          <a:ln>
            <a:noFill/>
          </a:ln>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US"/>
          </a:p>
        </p:txBody>
      </p:sp>
      <p:sp>
        <p:nvSpPr>
          <p:cNvPr id="27" name="TextBox 26"/>
          <p:cNvSpPr txBox="1"/>
          <p:nvPr/>
        </p:nvSpPr>
        <p:spPr>
          <a:xfrm>
            <a:off x="690220" y="12451309"/>
            <a:ext cx="789649" cy="539250"/>
          </a:xfrm>
          <a:prstGeom prst="rect">
            <a:avLst/>
          </a:prstGeom>
          <a:noFill/>
        </p:spPr>
        <p:txBody>
          <a:bodyPr wrap="square" lIns="178198" tIns="89099" rIns="178198" bIns="89099" rtlCol="0" anchor="ctr" anchorCtr="0">
            <a:spAutoFit/>
          </a:bodyPr>
          <a:lstStyle/>
          <a:p>
            <a:pPr algn="ctr"/>
            <a:r>
              <a:rPr lang="en-US" sz="2300" b="1" dirty="0" smtClean="0">
                <a:solidFill>
                  <a:schemeClr val="bg1"/>
                </a:solidFill>
                <a:latin typeface="Lato" pitchFamily="34" charset="0"/>
              </a:rPr>
              <a:t>07</a:t>
            </a:r>
            <a:endParaRPr lang="en-US" sz="2300" b="1" dirty="0">
              <a:solidFill>
                <a:schemeClr val="bg1"/>
              </a:solidFill>
              <a:latin typeface="Lato" pitchFamily="34" charset="0"/>
            </a:endParaRPr>
          </a:p>
        </p:txBody>
      </p:sp>
    </p:spTree>
    <p:extLst>
      <p:ext uri="{BB962C8B-B14F-4D97-AF65-F5344CB8AC3E}">
        <p14:creationId xmlns:p14="http://schemas.microsoft.com/office/powerpoint/2010/main" val="364228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P spid="18" grpId="0"/>
      <p:bldP spid="20" grpId="0"/>
      <p:bldP spid="21" grpId="0"/>
      <p:bldP spid="22" grpId="0"/>
      <p:bldP spid="19" grpId="0"/>
      <p:bldP spid="26"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914400" y="3551237"/>
            <a:ext cx="1156668" cy="1154746"/>
          </a:xfrm>
          <a:prstGeom prst="ellipse">
            <a:avLst/>
          </a:prstGeom>
          <a:solidFill>
            <a:srgbClr val="FF6908"/>
          </a:solidFill>
          <a:ln>
            <a:solidFill>
              <a:srgbClr val="FF6908"/>
            </a:solidFill>
          </a:ln>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US"/>
          </a:p>
        </p:txBody>
      </p:sp>
      <p:sp>
        <p:nvSpPr>
          <p:cNvPr id="48" name="TextBox 47"/>
          <p:cNvSpPr txBox="1"/>
          <p:nvPr/>
        </p:nvSpPr>
        <p:spPr>
          <a:xfrm>
            <a:off x="2399649" y="3398837"/>
            <a:ext cx="5829203" cy="641603"/>
          </a:xfrm>
          <a:prstGeom prst="rect">
            <a:avLst/>
          </a:prstGeom>
          <a:noFill/>
        </p:spPr>
        <p:txBody>
          <a:bodyPr wrap="square" lIns="178198" tIns="89099" rIns="178198" bIns="89099" rtlCol="0">
            <a:spAutoFit/>
          </a:bodyPr>
          <a:lstStyle/>
          <a:p>
            <a:r>
              <a:rPr lang="en-US" sz="3000" b="1" dirty="0" smtClean="0">
                <a:solidFill>
                  <a:srgbClr val="FF6908"/>
                </a:solidFill>
                <a:latin typeface="Roboto" pitchFamily="2" charset="0"/>
                <a:ea typeface="Roboto" pitchFamily="2" charset="0"/>
              </a:rPr>
              <a:t>LIST YOUR BUSINESS </a:t>
            </a:r>
            <a:endParaRPr lang="en-US" sz="3000" b="1" dirty="0">
              <a:solidFill>
                <a:srgbClr val="FF6908"/>
              </a:solidFill>
              <a:latin typeface="Roboto" pitchFamily="2" charset="0"/>
              <a:ea typeface="Roboto" pitchFamily="2" charset="0"/>
            </a:endParaRPr>
          </a:p>
        </p:txBody>
      </p:sp>
      <p:sp>
        <p:nvSpPr>
          <p:cNvPr id="53" name="TextBox 52"/>
          <p:cNvSpPr txBox="1"/>
          <p:nvPr/>
        </p:nvSpPr>
        <p:spPr>
          <a:xfrm>
            <a:off x="2399649" y="3926439"/>
            <a:ext cx="6439551" cy="1287934"/>
          </a:xfrm>
          <a:prstGeom prst="rect">
            <a:avLst/>
          </a:prstGeom>
          <a:noFill/>
        </p:spPr>
        <p:txBody>
          <a:bodyPr wrap="square" lIns="178198" tIns="89099" rIns="178198" bIns="89099" rtlCol="0">
            <a:spAutoFit/>
          </a:bodyPr>
          <a:lstStyle/>
          <a:p>
            <a:pPr algn="just">
              <a:lnSpc>
                <a:spcPct val="150000"/>
              </a:lnSpc>
            </a:pPr>
            <a:r>
              <a:rPr lang="en-US" sz="2400" dirty="0" err="1">
                <a:solidFill>
                  <a:schemeClr val="tx1">
                    <a:lumMod val="75000"/>
                    <a:lumOff val="25000"/>
                  </a:schemeClr>
                </a:solidFill>
                <a:latin typeface="Open Sans" pitchFamily="34" charset="0"/>
                <a:ea typeface="Open Sans" pitchFamily="34" charset="0"/>
                <a:cs typeface="Open Sans" pitchFamily="34" charset="0"/>
              </a:rPr>
              <a:t>Lorem</a:t>
            </a:r>
            <a:r>
              <a:rPr lang="en-US" sz="2400" dirty="0">
                <a:solidFill>
                  <a:schemeClr val="tx1">
                    <a:lumMod val="75000"/>
                    <a:lumOff val="25000"/>
                  </a:schemeClr>
                </a:solidFill>
                <a:latin typeface="Open Sans" pitchFamily="34" charset="0"/>
                <a:ea typeface="Open Sans" pitchFamily="34" charset="0"/>
                <a:cs typeface="Open Sans" pitchFamily="34" charset="0"/>
              </a:rPr>
              <a:t> </a:t>
            </a:r>
            <a:r>
              <a:rPr lang="en-US" sz="2400" dirty="0" err="1">
                <a:solidFill>
                  <a:schemeClr val="tx1">
                    <a:lumMod val="75000"/>
                    <a:lumOff val="25000"/>
                  </a:schemeClr>
                </a:solidFill>
                <a:latin typeface="Open Sans" pitchFamily="34" charset="0"/>
                <a:ea typeface="Open Sans" pitchFamily="34" charset="0"/>
                <a:cs typeface="Open Sans" pitchFamily="34" charset="0"/>
              </a:rPr>
              <a:t>Ipsum</a:t>
            </a:r>
            <a:r>
              <a:rPr lang="en-US" sz="2400" dirty="0">
                <a:solidFill>
                  <a:schemeClr val="tx1">
                    <a:lumMod val="75000"/>
                    <a:lumOff val="25000"/>
                  </a:schemeClr>
                </a:solidFill>
                <a:latin typeface="Open Sans" pitchFamily="34" charset="0"/>
                <a:ea typeface="Open Sans" pitchFamily="34" charset="0"/>
                <a:cs typeface="Open Sans" pitchFamily="34" charset="0"/>
              </a:rPr>
              <a:t> has been the industry's standard dummy </a:t>
            </a:r>
            <a:r>
              <a:rPr lang="en-US" sz="2400" dirty="0" smtClean="0">
                <a:solidFill>
                  <a:schemeClr val="tx1">
                    <a:lumMod val="75000"/>
                    <a:lumOff val="25000"/>
                  </a:schemeClr>
                </a:solidFill>
                <a:latin typeface="Open Sans" pitchFamily="34" charset="0"/>
                <a:ea typeface="Open Sans" pitchFamily="34" charset="0"/>
                <a:cs typeface="Open Sans" pitchFamily="34" charset="0"/>
              </a:rPr>
              <a:t>text .</a:t>
            </a:r>
            <a:endParaRPr lang="en-US" sz="2400" dirty="0">
              <a:solidFill>
                <a:schemeClr val="tx1">
                  <a:lumMod val="75000"/>
                  <a:lumOff val="25000"/>
                </a:schemeClr>
              </a:solidFill>
              <a:latin typeface="Open Sans" pitchFamily="34" charset="0"/>
              <a:ea typeface="Open Sans" pitchFamily="34" charset="0"/>
              <a:cs typeface="Open Sans" pitchFamily="34" charset="0"/>
            </a:endParaRPr>
          </a:p>
        </p:txBody>
      </p:sp>
      <p:sp>
        <p:nvSpPr>
          <p:cNvPr id="54" name="TextBox 53"/>
          <p:cNvSpPr txBox="1"/>
          <p:nvPr/>
        </p:nvSpPr>
        <p:spPr>
          <a:xfrm>
            <a:off x="2399649" y="5774301"/>
            <a:ext cx="5829203" cy="641603"/>
          </a:xfrm>
          <a:prstGeom prst="rect">
            <a:avLst/>
          </a:prstGeom>
          <a:noFill/>
        </p:spPr>
        <p:txBody>
          <a:bodyPr wrap="square" lIns="178198" tIns="89099" rIns="178198" bIns="89099" rtlCol="0">
            <a:spAutoFit/>
          </a:bodyPr>
          <a:lstStyle/>
          <a:p>
            <a:r>
              <a:rPr lang="en-US" sz="3000" b="1" dirty="0" smtClean="0">
                <a:solidFill>
                  <a:srgbClr val="FF6908"/>
                </a:solidFill>
                <a:latin typeface="Roboto" pitchFamily="2" charset="0"/>
                <a:ea typeface="Roboto" pitchFamily="2" charset="0"/>
              </a:rPr>
              <a:t>LIST YOUR BUSINESS </a:t>
            </a:r>
            <a:endParaRPr lang="en-US" sz="3000" b="1" dirty="0">
              <a:solidFill>
                <a:srgbClr val="FF6908"/>
              </a:solidFill>
              <a:latin typeface="Roboto" pitchFamily="2" charset="0"/>
              <a:ea typeface="Roboto" pitchFamily="2" charset="0"/>
            </a:endParaRPr>
          </a:p>
        </p:txBody>
      </p:sp>
      <p:sp>
        <p:nvSpPr>
          <p:cNvPr id="55" name="TextBox 54"/>
          <p:cNvSpPr txBox="1"/>
          <p:nvPr/>
        </p:nvSpPr>
        <p:spPr>
          <a:xfrm>
            <a:off x="2399649" y="6301903"/>
            <a:ext cx="6439551" cy="1287934"/>
          </a:xfrm>
          <a:prstGeom prst="rect">
            <a:avLst/>
          </a:prstGeom>
          <a:noFill/>
        </p:spPr>
        <p:txBody>
          <a:bodyPr wrap="square" lIns="178198" tIns="89099" rIns="178198" bIns="89099" rtlCol="0">
            <a:spAutoFit/>
          </a:bodyPr>
          <a:lstStyle/>
          <a:p>
            <a:pPr algn="just">
              <a:lnSpc>
                <a:spcPct val="150000"/>
              </a:lnSpc>
            </a:pPr>
            <a:r>
              <a:rPr lang="en-US" sz="2400" dirty="0" err="1">
                <a:solidFill>
                  <a:schemeClr val="tx1">
                    <a:lumMod val="75000"/>
                    <a:lumOff val="25000"/>
                  </a:schemeClr>
                </a:solidFill>
                <a:latin typeface="Open Sans" pitchFamily="34" charset="0"/>
                <a:ea typeface="Open Sans" pitchFamily="34" charset="0"/>
                <a:cs typeface="Open Sans" pitchFamily="34" charset="0"/>
              </a:rPr>
              <a:t>Lorem</a:t>
            </a:r>
            <a:r>
              <a:rPr lang="en-US" sz="2400" dirty="0">
                <a:solidFill>
                  <a:schemeClr val="tx1">
                    <a:lumMod val="75000"/>
                    <a:lumOff val="25000"/>
                  </a:schemeClr>
                </a:solidFill>
                <a:latin typeface="Open Sans" pitchFamily="34" charset="0"/>
                <a:ea typeface="Open Sans" pitchFamily="34" charset="0"/>
                <a:cs typeface="Open Sans" pitchFamily="34" charset="0"/>
              </a:rPr>
              <a:t> </a:t>
            </a:r>
            <a:r>
              <a:rPr lang="en-US" sz="2400" dirty="0" err="1">
                <a:solidFill>
                  <a:schemeClr val="tx1">
                    <a:lumMod val="75000"/>
                    <a:lumOff val="25000"/>
                  </a:schemeClr>
                </a:solidFill>
                <a:latin typeface="Open Sans" pitchFamily="34" charset="0"/>
                <a:ea typeface="Open Sans" pitchFamily="34" charset="0"/>
                <a:cs typeface="Open Sans" pitchFamily="34" charset="0"/>
              </a:rPr>
              <a:t>Ipsum</a:t>
            </a:r>
            <a:r>
              <a:rPr lang="en-US" sz="2400" dirty="0">
                <a:solidFill>
                  <a:schemeClr val="tx1">
                    <a:lumMod val="75000"/>
                    <a:lumOff val="25000"/>
                  </a:schemeClr>
                </a:solidFill>
                <a:latin typeface="Open Sans" pitchFamily="34" charset="0"/>
                <a:ea typeface="Open Sans" pitchFamily="34" charset="0"/>
                <a:cs typeface="Open Sans" pitchFamily="34" charset="0"/>
              </a:rPr>
              <a:t> has been the industry's standard dummy </a:t>
            </a:r>
            <a:r>
              <a:rPr lang="en-US" sz="2400" dirty="0" smtClean="0">
                <a:solidFill>
                  <a:schemeClr val="tx1">
                    <a:lumMod val="75000"/>
                    <a:lumOff val="25000"/>
                  </a:schemeClr>
                </a:solidFill>
                <a:latin typeface="Open Sans" pitchFamily="34" charset="0"/>
                <a:ea typeface="Open Sans" pitchFamily="34" charset="0"/>
                <a:cs typeface="Open Sans" pitchFamily="34" charset="0"/>
              </a:rPr>
              <a:t>text .</a:t>
            </a:r>
            <a:endParaRPr lang="en-US" sz="2400" dirty="0">
              <a:solidFill>
                <a:schemeClr val="tx1">
                  <a:lumMod val="75000"/>
                  <a:lumOff val="25000"/>
                </a:schemeClr>
              </a:solidFill>
              <a:latin typeface="Open Sans" pitchFamily="34" charset="0"/>
              <a:ea typeface="Open Sans" pitchFamily="34" charset="0"/>
              <a:cs typeface="Open Sans" pitchFamily="34" charset="0"/>
            </a:endParaRPr>
          </a:p>
        </p:txBody>
      </p:sp>
      <p:sp>
        <p:nvSpPr>
          <p:cNvPr id="56" name="TextBox 55"/>
          <p:cNvSpPr txBox="1"/>
          <p:nvPr/>
        </p:nvSpPr>
        <p:spPr>
          <a:xfrm>
            <a:off x="2399649" y="7970837"/>
            <a:ext cx="5829203" cy="641603"/>
          </a:xfrm>
          <a:prstGeom prst="rect">
            <a:avLst/>
          </a:prstGeom>
          <a:noFill/>
        </p:spPr>
        <p:txBody>
          <a:bodyPr wrap="square" lIns="178198" tIns="89099" rIns="178198" bIns="89099" rtlCol="0">
            <a:spAutoFit/>
          </a:bodyPr>
          <a:lstStyle/>
          <a:p>
            <a:r>
              <a:rPr lang="en-US" sz="3000" b="1" dirty="0" smtClean="0">
                <a:solidFill>
                  <a:srgbClr val="FF6908"/>
                </a:solidFill>
                <a:latin typeface="Roboto" pitchFamily="2" charset="0"/>
                <a:ea typeface="Roboto" pitchFamily="2" charset="0"/>
              </a:rPr>
              <a:t>LIST YOUR BUSINESS </a:t>
            </a:r>
            <a:endParaRPr lang="en-US" sz="3000" b="1" dirty="0">
              <a:solidFill>
                <a:srgbClr val="FF6908"/>
              </a:solidFill>
              <a:latin typeface="Roboto" pitchFamily="2" charset="0"/>
              <a:ea typeface="Roboto" pitchFamily="2" charset="0"/>
            </a:endParaRPr>
          </a:p>
        </p:txBody>
      </p:sp>
      <p:sp>
        <p:nvSpPr>
          <p:cNvPr id="57" name="TextBox 56"/>
          <p:cNvSpPr txBox="1"/>
          <p:nvPr/>
        </p:nvSpPr>
        <p:spPr>
          <a:xfrm>
            <a:off x="2399649" y="8498439"/>
            <a:ext cx="6439551" cy="1287934"/>
          </a:xfrm>
          <a:prstGeom prst="rect">
            <a:avLst/>
          </a:prstGeom>
          <a:noFill/>
        </p:spPr>
        <p:txBody>
          <a:bodyPr wrap="square" lIns="178198" tIns="89099" rIns="178198" bIns="89099" rtlCol="0">
            <a:spAutoFit/>
          </a:bodyPr>
          <a:lstStyle/>
          <a:p>
            <a:pPr algn="just">
              <a:lnSpc>
                <a:spcPct val="150000"/>
              </a:lnSpc>
            </a:pPr>
            <a:r>
              <a:rPr lang="en-US" sz="2400" dirty="0" err="1">
                <a:solidFill>
                  <a:schemeClr val="tx1">
                    <a:lumMod val="75000"/>
                    <a:lumOff val="25000"/>
                  </a:schemeClr>
                </a:solidFill>
                <a:latin typeface="Open Sans" pitchFamily="34" charset="0"/>
                <a:ea typeface="Open Sans" pitchFamily="34" charset="0"/>
                <a:cs typeface="Open Sans" pitchFamily="34" charset="0"/>
              </a:rPr>
              <a:t>Lorem</a:t>
            </a:r>
            <a:r>
              <a:rPr lang="en-US" sz="2400" dirty="0">
                <a:solidFill>
                  <a:schemeClr val="tx1">
                    <a:lumMod val="75000"/>
                    <a:lumOff val="25000"/>
                  </a:schemeClr>
                </a:solidFill>
                <a:latin typeface="Open Sans" pitchFamily="34" charset="0"/>
                <a:ea typeface="Open Sans" pitchFamily="34" charset="0"/>
                <a:cs typeface="Open Sans" pitchFamily="34" charset="0"/>
              </a:rPr>
              <a:t> </a:t>
            </a:r>
            <a:r>
              <a:rPr lang="en-US" sz="2400" dirty="0" err="1">
                <a:solidFill>
                  <a:schemeClr val="tx1">
                    <a:lumMod val="75000"/>
                    <a:lumOff val="25000"/>
                  </a:schemeClr>
                </a:solidFill>
                <a:latin typeface="Open Sans" pitchFamily="34" charset="0"/>
                <a:ea typeface="Open Sans" pitchFamily="34" charset="0"/>
                <a:cs typeface="Open Sans" pitchFamily="34" charset="0"/>
              </a:rPr>
              <a:t>Ipsum</a:t>
            </a:r>
            <a:r>
              <a:rPr lang="en-US" sz="2400" dirty="0">
                <a:solidFill>
                  <a:schemeClr val="tx1">
                    <a:lumMod val="75000"/>
                    <a:lumOff val="25000"/>
                  </a:schemeClr>
                </a:solidFill>
                <a:latin typeface="Open Sans" pitchFamily="34" charset="0"/>
                <a:ea typeface="Open Sans" pitchFamily="34" charset="0"/>
                <a:cs typeface="Open Sans" pitchFamily="34" charset="0"/>
              </a:rPr>
              <a:t> has been the industry's standard dummy </a:t>
            </a:r>
            <a:r>
              <a:rPr lang="en-US" sz="2400" dirty="0" smtClean="0">
                <a:solidFill>
                  <a:schemeClr val="tx1">
                    <a:lumMod val="75000"/>
                    <a:lumOff val="25000"/>
                  </a:schemeClr>
                </a:solidFill>
                <a:latin typeface="Open Sans" pitchFamily="34" charset="0"/>
                <a:ea typeface="Open Sans" pitchFamily="34" charset="0"/>
                <a:cs typeface="Open Sans" pitchFamily="34" charset="0"/>
              </a:rPr>
              <a:t>text .</a:t>
            </a:r>
            <a:endParaRPr lang="en-US" sz="2400" dirty="0">
              <a:solidFill>
                <a:schemeClr val="tx1">
                  <a:lumMod val="75000"/>
                  <a:lumOff val="25000"/>
                </a:schemeClr>
              </a:solidFill>
              <a:latin typeface="Open Sans" pitchFamily="34" charset="0"/>
              <a:ea typeface="Open Sans" pitchFamily="34" charset="0"/>
              <a:cs typeface="Open Sans" pitchFamily="34" charset="0"/>
            </a:endParaRPr>
          </a:p>
        </p:txBody>
      </p:sp>
      <p:sp>
        <p:nvSpPr>
          <p:cNvPr id="58" name="TextBox 57"/>
          <p:cNvSpPr txBox="1"/>
          <p:nvPr/>
        </p:nvSpPr>
        <p:spPr>
          <a:xfrm>
            <a:off x="2399649" y="10180637"/>
            <a:ext cx="5829203" cy="641603"/>
          </a:xfrm>
          <a:prstGeom prst="rect">
            <a:avLst/>
          </a:prstGeom>
          <a:noFill/>
        </p:spPr>
        <p:txBody>
          <a:bodyPr wrap="square" lIns="178198" tIns="89099" rIns="178198" bIns="89099" rtlCol="0">
            <a:spAutoFit/>
          </a:bodyPr>
          <a:lstStyle/>
          <a:p>
            <a:r>
              <a:rPr lang="en-US" sz="3000" b="1" dirty="0" smtClean="0">
                <a:solidFill>
                  <a:srgbClr val="FF6908"/>
                </a:solidFill>
                <a:latin typeface="Roboto" pitchFamily="2" charset="0"/>
                <a:ea typeface="Roboto" pitchFamily="2" charset="0"/>
              </a:rPr>
              <a:t>LIST YOUR BUSINESS </a:t>
            </a:r>
            <a:endParaRPr lang="en-US" sz="3000" b="1" dirty="0">
              <a:solidFill>
                <a:srgbClr val="FF6908"/>
              </a:solidFill>
              <a:latin typeface="Roboto" pitchFamily="2" charset="0"/>
              <a:ea typeface="Roboto" pitchFamily="2" charset="0"/>
            </a:endParaRPr>
          </a:p>
        </p:txBody>
      </p:sp>
      <p:sp>
        <p:nvSpPr>
          <p:cNvPr id="59" name="TextBox 58"/>
          <p:cNvSpPr txBox="1"/>
          <p:nvPr/>
        </p:nvSpPr>
        <p:spPr>
          <a:xfrm>
            <a:off x="2399649" y="10708239"/>
            <a:ext cx="6439551" cy="1287934"/>
          </a:xfrm>
          <a:prstGeom prst="rect">
            <a:avLst/>
          </a:prstGeom>
          <a:noFill/>
        </p:spPr>
        <p:txBody>
          <a:bodyPr wrap="square" lIns="178198" tIns="89099" rIns="178198" bIns="89099" rtlCol="0">
            <a:spAutoFit/>
          </a:bodyPr>
          <a:lstStyle/>
          <a:p>
            <a:pPr algn="just">
              <a:lnSpc>
                <a:spcPct val="150000"/>
              </a:lnSpc>
            </a:pPr>
            <a:r>
              <a:rPr lang="en-US" sz="2400" dirty="0" err="1">
                <a:solidFill>
                  <a:schemeClr val="tx1">
                    <a:lumMod val="75000"/>
                    <a:lumOff val="25000"/>
                  </a:schemeClr>
                </a:solidFill>
                <a:latin typeface="Open Sans" pitchFamily="34" charset="0"/>
                <a:ea typeface="Open Sans" pitchFamily="34" charset="0"/>
                <a:cs typeface="Open Sans" pitchFamily="34" charset="0"/>
              </a:rPr>
              <a:t>Lorem</a:t>
            </a:r>
            <a:r>
              <a:rPr lang="en-US" sz="2400" dirty="0">
                <a:solidFill>
                  <a:schemeClr val="tx1">
                    <a:lumMod val="75000"/>
                    <a:lumOff val="25000"/>
                  </a:schemeClr>
                </a:solidFill>
                <a:latin typeface="Open Sans" pitchFamily="34" charset="0"/>
                <a:ea typeface="Open Sans" pitchFamily="34" charset="0"/>
                <a:cs typeface="Open Sans" pitchFamily="34" charset="0"/>
              </a:rPr>
              <a:t> </a:t>
            </a:r>
            <a:r>
              <a:rPr lang="en-US" sz="2400" dirty="0" err="1">
                <a:solidFill>
                  <a:schemeClr val="tx1">
                    <a:lumMod val="75000"/>
                    <a:lumOff val="25000"/>
                  </a:schemeClr>
                </a:solidFill>
                <a:latin typeface="Open Sans" pitchFamily="34" charset="0"/>
                <a:ea typeface="Open Sans" pitchFamily="34" charset="0"/>
                <a:cs typeface="Open Sans" pitchFamily="34" charset="0"/>
              </a:rPr>
              <a:t>Ipsum</a:t>
            </a:r>
            <a:r>
              <a:rPr lang="en-US" sz="2400" dirty="0">
                <a:solidFill>
                  <a:schemeClr val="tx1">
                    <a:lumMod val="75000"/>
                    <a:lumOff val="25000"/>
                  </a:schemeClr>
                </a:solidFill>
                <a:latin typeface="Open Sans" pitchFamily="34" charset="0"/>
                <a:ea typeface="Open Sans" pitchFamily="34" charset="0"/>
                <a:cs typeface="Open Sans" pitchFamily="34" charset="0"/>
              </a:rPr>
              <a:t> has been the industry's standard dummy </a:t>
            </a:r>
            <a:r>
              <a:rPr lang="en-US" sz="2400" dirty="0" smtClean="0">
                <a:solidFill>
                  <a:schemeClr val="tx1">
                    <a:lumMod val="75000"/>
                    <a:lumOff val="25000"/>
                  </a:schemeClr>
                </a:solidFill>
                <a:latin typeface="Open Sans" pitchFamily="34" charset="0"/>
                <a:ea typeface="Open Sans" pitchFamily="34" charset="0"/>
                <a:cs typeface="Open Sans" pitchFamily="34" charset="0"/>
              </a:rPr>
              <a:t>text .</a:t>
            </a:r>
            <a:endParaRPr lang="en-US" sz="2400" dirty="0">
              <a:solidFill>
                <a:schemeClr val="tx1">
                  <a:lumMod val="75000"/>
                  <a:lumOff val="25000"/>
                </a:schemeClr>
              </a:solidFill>
              <a:latin typeface="Open Sans" pitchFamily="34" charset="0"/>
              <a:ea typeface="Open Sans" pitchFamily="34" charset="0"/>
              <a:cs typeface="Open Sans" pitchFamily="34" charset="0"/>
            </a:endParaRPr>
          </a:p>
        </p:txBody>
      </p:sp>
      <p:sp>
        <p:nvSpPr>
          <p:cNvPr id="63" name="TextBox 62"/>
          <p:cNvSpPr txBox="1"/>
          <p:nvPr/>
        </p:nvSpPr>
        <p:spPr>
          <a:xfrm>
            <a:off x="6080825" y="333286"/>
            <a:ext cx="11216575" cy="1626488"/>
          </a:xfrm>
          <a:prstGeom prst="rect">
            <a:avLst/>
          </a:prstGeom>
          <a:noFill/>
        </p:spPr>
        <p:txBody>
          <a:bodyPr wrap="square" lIns="178198" tIns="89099" rIns="178198" bIns="89099" rtlCol="0">
            <a:spAutoFit/>
          </a:bodyPr>
          <a:lstStyle/>
          <a:p>
            <a:pPr algn="ctr"/>
            <a:r>
              <a:rPr lang="en-GB" sz="9400" b="1" spc="600" dirty="0" smtClean="0">
                <a:solidFill>
                  <a:srgbClr val="FF6908"/>
                </a:solidFill>
                <a:latin typeface="Roboto" pitchFamily="2" charset="0"/>
                <a:ea typeface="Roboto" pitchFamily="2" charset="0"/>
                <a:cs typeface="Open Sans" pitchFamily="34" charset="0"/>
              </a:rPr>
              <a:t>OUR </a:t>
            </a:r>
            <a:r>
              <a:rPr lang="en-GB" sz="9400" b="1" spc="600" dirty="0" smtClean="0">
                <a:solidFill>
                  <a:schemeClr val="tx1">
                    <a:lumMod val="75000"/>
                    <a:lumOff val="25000"/>
                  </a:schemeClr>
                </a:solidFill>
                <a:latin typeface="Roboto" pitchFamily="2" charset="0"/>
                <a:ea typeface="Roboto" pitchFamily="2" charset="0"/>
                <a:cs typeface="Open Sans" pitchFamily="34" charset="0"/>
              </a:rPr>
              <a:t>OBJECTIVES</a:t>
            </a:r>
            <a:endParaRPr lang="en-GB" sz="9400" b="1" spc="600" dirty="0">
              <a:solidFill>
                <a:schemeClr val="tx1">
                  <a:lumMod val="75000"/>
                  <a:lumOff val="25000"/>
                </a:schemeClr>
              </a:solidFill>
              <a:latin typeface="Roboto" pitchFamily="2" charset="0"/>
              <a:ea typeface="Roboto" pitchFamily="2" charset="0"/>
              <a:cs typeface="Open Sans" pitchFamily="34" charset="0"/>
            </a:endParaRPr>
          </a:p>
        </p:txBody>
      </p:sp>
      <p:cxnSp>
        <p:nvCxnSpPr>
          <p:cNvPr id="64" name="Straight Connector 63"/>
          <p:cNvCxnSpPr/>
          <p:nvPr/>
        </p:nvCxnSpPr>
        <p:spPr>
          <a:xfrm>
            <a:off x="9982200" y="2332037"/>
            <a:ext cx="2743200" cy="0"/>
          </a:xfrm>
          <a:prstGeom prst="line">
            <a:avLst/>
          </a:prstGeom>
          <a:ln w="28575">
            <a:solidFill>
              <a:srgbClr val="ED7D3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5800" y="2789237"/>
            <a:ext cx="9652000" cy="9652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3618229"/>
            <a:ext cx="1068651" cy="1020763"/>
          </a:xfrm>
          <a:prstGeom prst="rect">
            <a:avLst/>
          </a:prstGeom>
          <a:ln>
            <a:noFill/>
          </a:ln>
        </p:spPr>
      </p:pic>
      <p:sp>
        <p:nvSpPr>
          <p:cNvPr id="65" name="Oval 64"/>
          <p:cNvSpPr/>
          <p:nvPr/>
        </p:nvSpPr>
        <p:spPr>
          <a:xfrm>
            <a:off x="914400" y="5803741"/>
            <a:ext cx="1156668" cy="1154746"/>
          </a:xfrm>
          <a:prstGeom prst="ellipse">
            <a:avLst/>
          </a:prstGeom>
          <a:solidFill>
            <a:srgbClr val="FF6908"/>
          </a:solidFill>
          <a:ln>
            <a:solidFill>
              <a:srgbClr val="FF6908"/>
            </a:solidFill>
          </a:ln>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US"/>
          </a:p>
        </p:txBody>
      </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949" y="5870733"/>
            <a:ext cx="1068651" cy="1020763"/>
          </a:xfrm>
          <a:prstGeom prst="rect">
            <a:avLst/>
          </a:prstGeom>
          <a:ln>
            <a:noFill/>
          </a:ln>
        </p:spPr>
      </p:pic>
      <p:sp>
        <p:nvSpPr>
          <p:cNvPr id="67" name="Oval 66"/>
          <p:cNvSpPr/>
          <p:nvPr/>
        </p:nvSpPr>
        <p:spPr>
          <a:xfrm>
            <a:off x="914400" y="8045768"/>
            <a:ext cx="1156668" cy="1154746"/>
          </a:xfrm>
          <a:prstGeom prst="ellipse">
            <a:avLst/>
          </a:prstGeom>
          <a:solidFill>
            <a:srgbClr val="FF6908"/>
          </a:solidFill>
          <a:ln>
            <a:solidFill>
              <a:srgbClr val="FF6908"/>
            </a:solidFill>
          </a:ln>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US"/>
          </a:p>
        </p:txBody>
      </p:sp>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94" y="8112760"/>
            <a:ext cx="1068651" cy="1020763"/>
          </a:xfrm>
          <a:prstGeom prst="rect">
            <a:avLst/>
          </a:prstGeom>
          <a:ln>
            <a:noFill/>
          </a:ln>
        </p:spPr>
      </p:pic>
      <p:sp>
        <p:nvSpPr>
          <p:cNvPr id="69" name="Oval 68"/>
          <p:cNvSpPr/>
          <p:nvPr/>
        </p:nvSpPr>
        <p:spPr>
          <a:xfrm>
            <a:off x="914400" y="10180637"/>
            <a:ext cx="1156668" cy="1154746"/>
          </a:xfrm>
          <a:prstGeom prst="ellipse">
            <a:avLst/>
          </a:prstGeom>
          <a:solidFill>
            <a:srgbClr val="FF6908"/>
          </a:solidFill>
          <a:ln>
            <a:solidFill>
              <a:srgbClr val="FF6908"/>
            </a:solidFill>
          </a:ln>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US"/>
          </a:p>
        </p:txBody>
      </p:sp>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94" y="10247629"/>
            <a:ext cx="1068651" cy="1020763"/>
          </a:xfrm>
          <a:prstGeom prst="rect">
            <a:avLst/>
          </a:prstGeom>
          <a:ln>
            <a:noFill/>
          </a:ln>
        </p:spPr>
      </p:pic>
      <p:sp>
        <p:nvSpPr>
          <p:cNvPr id="71" name="Rectangle 70"/>
          <p:cNvSpPr/>
          <p:nvPr/>
        </p:nvSpPr>
        <p:spPr>
          <a:xfrm>
            <a:off x="352697" y="-19489"/>
            <a:ext cx="1018903" cy="2332037"/>
          </a:xfrm>
          <a:prstGeom prst="rect">
            <a:avLst/>
          </a:prstGeom>
          <a:solidFill>
            <a:srgbClr val="FF6908"/>
          </a:solidFill>
          <a:ln>
            <a:solidFill>
              <a:srgbClr val="FF69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Hexagon 71"/>
          <p:cNvSpPr/>
          <p:nvPr/>
        </p:nvSpPr>
        <p:spPr>
          <a:xfrm rot="16200000">
            <a:off x="22176956" y="12323900"/>
            <a:ext cx="813393" cy="794069"/>
          </a:xfrm>
          <a:prstGeom prst="hexagon">
            <a:avLst/>
          </a:prstGeom>
          <a:solidFill>
            <a:srgbClr val="FF6908"/>
          </a:solidFill>
          <a:ln>
            <a:noFill/>
          </a:ln>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US"/>
          </a:p>
        </p:txBody>
      </p:sp>
      <p:sp>
        <p:nvSpPr>
          <p:cNvPr id="73" name="TextBox 72"/>
          <p:cNvSpPr txBox="1"/>
          <p:nvPr/>
        </p:nvSpPr>
        <p:spPr>
          <a:xfrm>
            <a:off x="22188828" y="12451309"/>
            <a:ext cx="789649" cy="539250"/>
          </a:xfrm>
          <a:prstGeom prst="rect">
            <a:avLst/>
          </a:prstGeom>
          <a:noFill/>
        </p:spPr>
        <p:txBody>
          <a:bodyPr wrap="square" lIns="178198" tIns="89099" rIns="178198" bIns="89099" rtlCol="0" anchor="ctr" anchorCtr="0">
            <a:spAutoFit/>
          </a:bodyPr>
          <a:lstStyle/>
          <a:p>
            <a:pPr algn="ctr"/>
            <a:r>
              <a:rPr lang="en-US" sz="2300" b="1" dirty="0" smtClean="0">
                <a:solidFill>
                  <a:schemeClr val="bg1"/>
                </a:solidFill>
                <a:latin typeface="Lato" pitchFamily="34" charset="0"/>
              </a:rPr>
              <a:t>08</a:t>
            </a:r>
            <a:endParaRPr lang="en-US" sz="2300" b="1" dirty="0">
              <a:solidFill>
                <a:schemeClr val="bg1"/>
              </a:solidFill>
              <a:latin typeface="Lato" pitchFamily="34" charset="0"/>
            </a:endParaRPr>
          </a:p>
        </p:txBody>
      </p:sp>
    </p:spTree>
    <p:extLst>
      <p:ext uri="{BB962C8B-B14F-4D97-AF65-F5344CB8AC3E}">
        <p14:creationId xmlns:p14="http://schemas.microsoft.com/office/powerpoint/2010/main" val="90637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500" fill="hold"/>
                                        <p:tgtEl>
                                          <p:spTgt spid="54"/>
                                        </p:tgtEl>
                                        <p:attrNameLst>
                                          <p:attrName>ppt_w</p:attrName>
                                        </p:attrNameLst>
                                      </p:cBhvr>
                                      <p:tavLst>
                                        <p:tav tm="0">
                                          <p:val>
                                            <p:fltVal val="0"/>
                                          </p:val>
                                        </p:tav>
                                        <p:tav tm="100000">
                                          <p:val>
                                            <p:strVal val="#ppt_w"/>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Effect transition="in" filter="fade">
                                      <p:cBhvr>
                                        <p:cTn id="26" dur="500"/>
                                        <p:tgtEl>
                                          <p:spTgt spid="5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p:cTn id="36" dur="500" fill="hold"/>
                                        <p:tgtEl>
                                          <p:spTgt spid="56"/>
                                        </p:tgtEl>
                                        <p:attrNameLst>
                                          <p:attrName>ppt_w</p:attrName>
                                        </p:attrNameLst>
                                      </p:cBhvr>
                                      <p:tavLst>
                                        <p:tav tm="0">
                                          <p:val>
                                            <p:fltVal val="0"/>
                                          </p:val>
                                        </p:tav>
                                        <p:tav tm="100000">
                                          <p:val>
                                            <p:strVal val="#ppt_w"/>
                                          </p:val>
                                        </p:tav>
                                      </p:tavLst>
                                    </p:anim>
                                    <p:anim calcmode="lin" valueType="num">
                                      <p:cBhvr>
                                        <p:cTn id="37" dur="500" fill="hold"/>
                                        <p:tgtEl>
                                          <p:spTgt spid="56"/>
                                        </p:tgtEl>
                                        <p:attrNameLst>
                                          <p:attrName>ppt_h</p:attrName>
                                        </p:attrNameLst>
                                      </p:cBhvr>
                                      <p:tavLst>
                                        <p:tav tm="0">
                                          <p:val>
                                            <p:fltVal val="0"/>
                                          </p:val>
                                        </p:tav>
                                        <p:tav tm="100000">
                                          <p:val>
                                            <p:strVal val="#ppt_h"/>
                                          </p:val>
                                        </p:tav>
                                      </p:tavLst>
                                    </p:anim>
                                    <p:animEffect transition="in" filter="fade">
                                      <p:cBhvr>
                                        <p:cTn id="38" dur="500"/>
                                        <p:tgtEl>
                                          <p:spTgt spid="5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p:cTn id="53" dur="500" fill="hold"/>
                                        <p:tgtEl>
                                          <p:spTgt spid="59"/>
                                        </p:tgtEl>
                                        <p:attrNameLst>
                                          <p:attrName>ppt_w</p:attrName>
                                        </p:attrNameLst>
                                      </p:cBhvr>
                                      <p:tavLst>
                                        <p:tav tm="0">
                                          <p:val>
                                            <p:fltVal val="0"/>
                                          </p:val>
                                        </p:tav>
                                        <p:tav tm="100000">
                                          <p:val>
                                            <p:strVal val="#ppt_w"/>
                                          </p:val>
                                        </p:tav>
                                      </p:tavLst>
                                    </p:anim>
                                    <p:anim calcmode="lin" valueType="num">
                                      <p:cBhvr>
                                        <p:cTn id="54" dur="500" fill="hold"/>
                                        <p:tgtEl>
                                          <p:spTgt spid="59"/>
                                        </p:tgtEl>
                                        <p:attrNameLst>
                                          <p:attrName>ppt_h</p:attrName>
                                        </p:attrNameLst>
                                      </p:cBhvr>
                                      <p:tavLst>
                                        <p:tav tm="0">
                                          <p:val>
                                            <p:fltVal val="0"/>
                                          </p:val>
                                        </p:tav>
                                        <p:tav tm="100000">
                                          <p:val>
                                            <p:strVal val="#ppt_h"/>
                                          </p:val>
                                        </p:tav>
                                      </p:tavLst>
                                    </p:anim>
                                    <p:animEffect transition="in" filter="fade">
                                      <p:cBhvr>
                                        <p:cTn id="55" dur="500"/>
                                        <p:tgtEl>
                                          <p:spTgt spid="5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500"/>
                                        <p:tgtEl>
                                          <p:spTgt spid="63"/>
                                        </p:tgtEl>
                                      </p:cBhvr>
                                    </p:animEffect>
                                  </p:childTnLst>
                                </p:cTn>
                              </p:par>
                              <p:par>
                                <p:cTn id="59" presetID="10" presetClass="entr" presetSubtype="0"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fade">
                                      <p:cBhvr>
                                        <p:cTn id="61" dur="500"/>
                                        <p:tgtEl>
                                          <p:spTgt spid="6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500"/>
                                        <p:tgtEl>
                                          <p:spTgt spid="6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fade">
                                      <p:cBhvr>
                                        <p:cTn id="70" dur="500"/>
                                        <p:tgtEl>
                                          <p:spTgt spid="6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 calcmode="lin" valueType="num">
                                      <p:cBhvr>
                                        <p:cTn id="73" dur="500" fill="hold"/>
                                        <p:tgtEl>
                                          <p:spTgt spid="72"/>
                                        </p:tgtEl>
                                        <p:attrNameLst>
                                          <p:attrName>ppt_w</p:attrName>
                                        </p:attrNameLst>
                                      </p:cBhvr>
                                      <p:tavLst>
                                        <p:tav tm="0">
                                          <p:val>
                                            <p:fltVal val="0"/>
                                          </p:val>
                                        </p:tav>
                                        <p:tav tm="100000">
                                          <p:val>
                                            <p:strVal val="#ppt_w"/>
                                          </p:val>
                                        </p:tav>
                                      </p:tavLst>
                                    </p:anim>
                                    <p:anim calcmode="lin" valueType="num">
                                      <p:cBhvr>
                                        <p:cTn id="74" dur="500" fill="hold"/>
                                        <p:tgtEl>
                                          <p:spTgt spid="72"/>
                                        </p:tgtEl>
                                        <p:attrNameLst>
                                          <p:attrName>ppt_h</p:attrName>
                                        </p:attrNameLst>
                                      </p:cBhvr>
                                      <p:tavLst>
                                        <p:tav tm="0">
                                          <p:val>
                                            <p:fltVal val="0"/>
                                          </p:val>
                                        </p:tav>
                                        <p:tav tm="100000">
                                          <p:val>
                                            <p:strVal val="#ppt_h"/>
                                          </p:val>
                                        </p:tav>
                                      </p:tavLst>
                                    </p:anim>
                                    <p:animEffect transition="in" filter="fade">
                                      <p:cBhvr>
                                        <p:cTn id="75" dur="500"/>
                                        <p:tgtEl>
                                          <p:spTgt spid="72"/>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73"/>
                                        </p:tgtEl>
                                        <p:attrNameLst>
                                          <p:attrName>style.visibility</p:attrName>
                                        </p:attrNameLst>
                                      </p:cBhvr>
                                      <p:to>
                                        <p:strVal val="visible"/>
                                      </p:to>
                                    </p:set>
                                    <p:anim calcmode="lin" valueType="num">
                                      <p:cBhvr>
                                        <p:cTn id="78" dur="500" fill="hold"/>
                                        <p:tgtEl>
                                          <p:spTgt spid="73"/>
                                        </p:tgtEl>
                                        <p:attrNameLst>
                                          <p:attrName>ppt_w</p:attrName>
                                        </p:attrNameLst>
                                      </p:cBhvr>
                                      <p:tavLst>
                                        <p:tav tm="0">
                                          <p:val>
                                            <p:fltVal val="0"/>
                                          </p:val>
                                        </p:tav>
                                        <p:tav tm="100000">
                                          <p:val>
                                            <p:strVal val="#ppt_w"/>
                                          </p:val>
                                        </p:tav>
                                      </p:tavLst>
                                    </p:anim>
                                    <p:anim calcmode="lin" valueType="num">
                                      <p:cBhvr>
                                        <p:cTn id="79" dur="500" fill="hold"/>
                                        <p:tgtEl>
                                          <p:spTgt spid="73"/>
                                        </p:tgtEl>
                                        <p:attrNameLst>
                                          <p:attrName>ppt_h</p:attrName>
                                        </p:attrNameLst>
                                      </p:cBhvr>
                                      <p:tavLst>
                                        <p:tav tm="0">
                                          <p:val>
                                            <p:fltVal val="0"/>
                                          </p:val>
                                        </p:tav>
                                        <p:tav tm="100000">
                                          <p:val>
                                            <p:strVal val="#ppt_h"/>
                                          </p:val>
                                        </p:tav>
                                      </p:tavLst>
                                    </p:anim>
                                    <p:animEffect transition="in" filter="fade">
                                      <p:cBhvr>
                                        <p:cTn id="8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8" grpId="0"/>
      <p:bldP spid="53" grpId="0"/>
      <p:bldP spid="54" grpId="0"/>
      <p:bldP spid="55" grpId="0"/>
      <p:bldP spid="56" grpId="0"/>
      <p:bldP spid="57" grpId="0"/>
      <p:bldP spid="58" grpId="0"/>
      <p:bldP spid="59" grpId="0"/>
      <p:bldP spid="63" grpId="0"/>
      <p:bldP spid="65" grpId="0" animBg="1"/>
      <p:bldP spid="67" grpId="0" animBg="1"/>
      <p:bldP spid="69" grpId="0" animBg="1"/>
      <p:bldP spid="72" grpId="0" animBg="1"/>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1"/>
          <p:cNvSpPr>
            <a:spLocks noChangeAspect="1" noChangeArrowheads="1" noTextEdit="1"/>
          </p:cNvSpPr>
          <p:nvPr/>
        </p:nvSpPr>
        <p:spPr bwMode="auto">
          <a:xfrm>
            <a:off x="8383471" y="8804148"/>
            <a:ext cx="1530403" cy="177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78198" tIns="89099" rIns="178198" bIns="89099" numCol="1" anchor="t" anchorCtr="0" compatLnSpc="1">
            <a:prstTxWarp prst="textNoShape">
              <a:avLst/>
            </a:prstTxWarp>
          </a:bodyPr>
          <a:lstStyle/>
          <a:p>
            <a:endParaRPr lang="en-IN" sz="1400">
              <a:latin typeface="Segoe UI" panose="020B0502040204020203" pitchFamily="34" charset="0"/>
              <a:cs typeface="Segoe UI" panose="020B0502040204020203" pitchFamily="34" charset="0"/>
            </a:endParaRPr>
          </a:p>
        </p:txBody>
      </p:sp>
      <p:graphicFrame>
        <p:nvGraphicFramePr>
          <p:cNvPr id="25" name="Chart 24"/>
          <p:cNvGraphicFramePr/>
          <p:nvPr>
            <p:extLst>
              <p:ext uri="{D42A27DB-BD31-4B8C-83A1-F6EECF244321}">
                <p14:modId xmlns:p14="http://schemas.microsoft.com/office/powerpoint/2010/main" val="3382061921"/>
              </p:ext>
            </p:extLst>
          </p:nvPr>
        </p:nvGraphicFramePr>
        <p:xfrm>
          <a:off x="11411007" y="4033958"/>
          <a:ext cx="9924993" cy="7627010"/>
        </p:xfrm>
        <a:graphic>
          <a:graphicData uri="http://schemas.openxmlformats.org/drawingml/2006/chart">
            <c:chart xmlns:c="http://schemas.openxmlformats.org/drawingml/2006/chart" xmlns:r="http://schemas.openxmlformats.org/officeDocument/2006/relationships" r:id="rId2"/>
          </a:graphicData>
        </a:graphic>
      </p:graphicFrame>
      <p:sp>
        <p:nvSpPr>
          <p:cNvPr id="33" name="Freeform 13"/>
          <p:cNvSpPr>
            <a:spLocks/>
          </p:cNvSpPr>
          <p:nvPr/>
        </p:nvSpPr>
        <p:spPr bwMode="auto">
          <a:xfrm>
            <a:off x="12888467" y="6231056"/>
            <a:ext cx="704948" cy="825381"/>
          </a:xfrm>
          <a:custGeom>
            <a:avLst/>
            <a:gdLst>
              <a:gd name="T0" fmla="*/ 330 w 344"/>
              <a:gd name="T1" fmla="*/ 101 h 404"/>
              <a:gd name="T2" fmla="*/ 294 w 344"/>
              <a:gd name="T3" fmla="*/ 48 h 404"/>
              <a:gd name="T4" fmla="*/ 239 w 344"/>
              <a:gd name="T5" fmla="*/ 13 h 404"/>
              <a:gd name="T6" fmla="*/ 172 w 344"/>
              <a:gd name="T7" fmla="*/ 0 h 404"/>
              <a:gd name="T8" fmla="*/ 105 w 344"/>
              <a:gd name="T9" fmla="*/ 13 h 404"/>
              <a:gd name="T10" fmla="*/ 50 w 344"/>
              <a:gd name="T11" fmla="*/ 48 h 404"/>
              <a:gd name="T12" fmla="*/ 13 w 344"/>
              <a:gd name="T13" fmla="*/ 101 h 404"/>
              <a:gd name="T14" fmla="*/ 0 w 344"/>
              <a:gd name="T15" fmla="*/ 166 h 404"/>
              <a:gd name="T16" fmla="*/ 13 w 344"/>
              <a:gd name="T17" fmla="*/ 231 h 404"/>
              <a:gd name="T18" fmla="*/ 50 w 344"/>
              <a:gd name="T19" fmla="*/ 284 h 404"/>
              <a:gd name="T20" fmla="*/ 105 w 344"/>
              <a:gd name="T21" fmla="*/ 320 h 404"/>
              <a:gd name="T22" fmla="*/ 172 w 344"/>
              <a:gd name="T23" fmla="*/ 404 h 404"/>
              <a:gd name="T24" fmla="*/ 239 w 344"/>
              <a:gd name="T25" fmla="*/ 320 h 404"/>
              <a:gd name="T26" fmla="*/ 294 w 344"/>
              <a:gd name="T27" fmla="*/ 284 h 404"/>
              <a:gd name="T28" fmla="*/ 330 w 344"/>
              <a:gd name="T29" fmla="*/ 231 h 404"/>
              <a:gd name="T30" fmla="*/ 344 w 344"/>
              <a:gd name="T31" fmla="*/ 166 h 404"/>
              <a:gd name="T32" fmla="*/ 330 w 344"/>
              <a:gd name="T33" fmla="*/ 1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4" h="404">
                <a:moveTo>
                  <a:pt x="330" y="101"/>
                </a:moveTo>
                <a:cubicBezTo>
                  <a:pt x="322" y="81"/>
                  <a:pt x="309" y="63"/>
                  <a:pt x="294" y="48"/>
                </a:cubicBezTo>
                <a:cubicBezTo>
                  <a:pt x="278" y="33"/>
                  <a:pt x="259" y="21"/>
                  <a:pt x="239" y="13"/>
                </a:cubicBezTo>
                <a:cubicBezTo>
                  <a:pt x="218" y="4"/>
                  <a:pt x="196" y="0"/>
                  <a:pt x="172" y="0"/>
                </a:cubicBezTo>
                <a:cubicBezTo>
                  <a:pt x="148" y="0"/>
                  <a:pt x="126" y="4"/>
                  <a:pt x="105" y="13"/>
                </a:cubicBezTo>
                <a:cubicBezTo>
                  <a:pt x="84" y="21"/>
                  <a:pt x="66" y="33"/>
                  <a:pt x="50" y="48"/>
                </a:cubicBezTo>
                <a:cubicBezTo>
                  <a:pt x="35" y="63"/>
                  <a:pt x="22" y="81"/>
                  <a:pt x="13" y="101"/>
                </a:cubicBezTo>
                <a:cubicBezTo>
                  <a:pt x="5" y="121"/>
                  <a:pt x="0" y="143"/>
                  <a:pt x="0" y="166"/>
                </a:cubicBezTo>
                <a:cubicBezTo>
                  <a:pt x="0" y="189"/>
                  <a:pt x="5" y="211"/>
                  <a:pt x="13" y="231"/>
                </a:cubicBezTo>
                <a:cubicBezTo>
                  <a:pt x="22" y="251"/>
                  <a:pt x="35" y="269"/>
                  <a:pt x="50" y="284"/>
                </a:cubicBezTo>
                <a:cubicBezTo>
                  <a:pt x="66" y="299"/>
                  <a:pt x="84" y="311"/>
                  <a:pt x="105" y="320"/>
                </a:cubicBezTo>
                <a:cubicBezTo>
                  <a:pt x="126" y="328"/>
                  <a:pt x="148" y="404"/>
                  <a:pt x="172" y="404"/>
                </a:cubicBezTo>
                <a:cubicBezTo>
                  <a:pt x="196" y="404"/>
                  <a:pt x="218" y="328"/>
                  <a:pt x="239" y="320"/>
                </a:cubicBezTo>
                <a:cubicBezTo>
                  <a:pt x="259" y="311"/>
                  <a:pt x="278" y="299"/>
                  <a:pt x="294" y="284"/>
                </a:cubicBezTo>
                <a:cubicBezTo>
                  <a:pt x="309" y="269"/>
                  <a:pt x="322" y="251"/>
                  <a:pt x="330" y="231"/>
                </a:cubicBezTo>
                <a:cubicBezTo>
                  <a:pt x="339" y="211"/>
                  <a:pt x="344" y="189"/>
                  <a:pt x="344" y="166"/>
                </a:cubicBezTo>
                <a:cubicBezTo>
                  <a:pt x="344" y="143"/>
                  <a:pt x="339" y="121"/>
                  <a:pt x="330" y="101"/>
                </a:cubicBezTo>
                <a:close/>
              </a:path>
            </a:pathLst>
          </a:custGeom>
          <a:solidFill>
            <a:srgbClr val="FF6908"/>
          </a:solidFill>
          <a:ln>
            <a:noFill/>
          </a:ln>
        </p:spPr>
        <p:txBody>
          <a:bodyPr vert="horz" wrap="square" lIns="178198" tIns="89099" rIns="178198" bIns="89099" numCol="1" anchor="t" anchorCtr="0" compatLnSpc="1">
            <a:prstTxWarp prst="textNoShape">
              <a:avLst/>
            </a:prstTxWarp>
          </a:bodyPr>
          <a:lstStyle/>
          <a:p>
            <a:endParaRPr lang="en-IN" sz="1400" dirty="0">
              <a:latin typeface="Segoe UI" panose="020B0502040204020203" pitchFamily="34" charset="0"/>
              <a:cs typeface="Segoe UI" panose="020B0502040204020203" pitchFamily="34" charset="0"/>
            </a:endParaRPr>
          </a:p>
        </p:txBody>
      </p:sp>
      <p:sp>
        <p:nvSpPr>
          <p:cNvPr id="38" name="TextBox 37"/>
          <p:cNvSpPr txBox="1"/>
          <p:nvPr/>
        </p:nvSpPr>
        <p:spPr>
          <a:xfrm>
            <a:off x="12842082" y="6314767"/>
            <a:ext cx="797718" cy="509292"/>
          </a:xfrm>
          <a:prstGeom prst="rect">
            <a:avLst/>
          </a:prstGeom>
          <a:noFill/>
        </p:spPr>
        <p:txBody>
          <a:bodyPr wrap="none" lIns="178198" tIns="89099" rIns="178198" bIns="89099" rtlCol="0">
            <a:spAutoFit/>
          </a:bodyPr>
          <a:lstStyle/>
          <a:p>
            <a:r>
              <a:rPr lang="en-US" sz="2100" dirty="0">
                <a:solidFill>
                  <a:schemeClr val="bg1"/>
                </a:solidFill>
                <a:latin typeface="Lato" panose="020F0502020204030203" pitchFamily="34" charset="0"/>
              </a:rPr>
              <a:t>40s</a:t>
            </a:r>
            <a:endParaRPr lang="en-US" sz="2100" dirty="0">
              <a:solidFill>
                <a:schemeClr val="bg1"/>
              </a:solidFill>
              <a:latin typeface="Lato" panose="020F0502020204030203" pitchFamily="34" charset="0"/>
            </a:endParaRPr>
          </a:p>
        </p:txBody>
      </p:sp>
      <p:sp>
        <p:nvSpPr>
          <p:cNvPr id="35" name="TextBox 34"/>
          <p:cNvSpPr txBox="1"/>
          <p:nvPr/>
        </p:nvSpPr>
        <p:spPr>
          <a:xfrm>
            <a:off x="6080825" y="333286"/>
            <a:ext cx="11216575" cy="1626488"/>
          </a:xfrm>
          <a:prstGeom prst="rect">
            <a:avLst/>
          </a:prstGeom>
          <a:noFill/>
        </p:spPr>
        <p:txBody>
          <a:bodyPr wrap="square" lIns="178198" tIns="89099" rIns="178198" bIns="89099" rtlCol="0">
            <a:spAutoFit/>
          </a:bodyPr>
          <a:lstStyle/>
          <a:p>
            <a:pPr algn="ctr"/>
            <a:r>
              <a:rPr lang="en-GB" sz="9400" b="1" spc="600" dirty="0" smtClean="0">
                <a:solidFill>
                  <a:srgbClr val="FF6908"/>
                </a:solidFill>
                <a:latin typeface="Roboto" pitchFamily="2" charset="0"/>
                <a:ea typeface="Roboto" pitchFamily="2" charset="0"/>
                <a:cs typeface="Open Sans" pitchFamily="34" charset="0"/>
              </a:rPr>
              <a:t>OUR </a:t>
            </a:r>
            <a:r>
              <a:rPr lang="en-GB" sz="9400" b="1" spc="600" dirty="0" smtClean="0">
                <a:solidFill>
                  <a:schemeClr val="tx1">
                    <a:lumMod val="75000"/>
                    <a:lumOff val="25000"/>
                  </a:schemeClr>
                </a:solidFill>
                <a:latin typeface="Roboto" pitchFamily="2" charset="0"/>
                <a:ea typeface="Roboto" pitchFamily="2" charset="0"/>
                <a:cs typeface="Open Sans" pitchFamily="34" charset="0"/>
              </a:rPr>
              <a:t>GRAPHS</a:t>
            </a:r>
            <a:endParaRPr lang="en-GB" sz="9400" b="1" spc="600" dirty="0">
              <a:solidFill>
                <a:schemeClr val="tx1">
                  <a:lumMod val="75000"/>
                  <a:lumOff val="25000"/>
                </a:schemeClr>
              </a:solidFill>
              <a:latin typeface="Roboto" pitchFamily="2" charset="0"/>
              <a:ea typeface="Roboto" pitchFamily="2" charset="0"/>
              <a:cs typeface="Open Sans" pitchFamily="34" charset="0"/>
            </a:endParaRPr>
          </a:p>
        </p:txBody>
      </p:sp>
      <p:cxnSp>
        <p:nvCxnSpPr>
          <p:cNvPr id="37" name="Straight Connector 36"/>
          <p:cNvCxnSpPr/>
          <p:nvPr/>
        </p:nvCxnSpPr>
        <p:spPr>
          <a:xfrm>
            <a:off x="9982200" y="2332037"/>
            <a:ext cx="2743200" cy="0"/>
          </a:xfrm>
          <a:prstGeom prst="line">
            <a:avLst/>
          </a:prstGeom>
          <a:ln w="28575">
            <a:solidFill>
              <a:srgbClr val="ED7D31"/>
            </a:solidFill>
          </a:ln>
        </p:spPr>
        <p:style>
          <a:lnRef idx="1">
            <a:schemeClr val="accent1"/>
          </a:lnRef>
          <a:fillRef idx="0">
            <a:schemeClr val="accent1"/>
          </a:fillRef>
          <a:effectRef idx="0">
            <a:schemeClr val="accent1"/>
          </a:effectRef>
          <a:fontRef idx="minor">
            <a:schemeClr val="tx1"/>
          </a:fontRef>
        </p:style>
      </p:cxnSp>
      <p:sp>
        <p:nvSpPr>
          <p:cNvPr id="49" name="Freeform 13"/>
          <p:cNvSpPr>
            <a:spLocks/>
          </p:cNvSpPr>
          <p:nvPr/>
        </p:nvSpPr>
        <p:spPr bwMode="auto">
          <a:xfrm>
            <a:off x="15184306" y="4389437"/>
            <a:ext cx="704948" cy="825381"/>
          </a:xfrm>
          <a:custGeom>
            <a:avLst/>
            <a:gdLst>
              <a:gd name="T0" fmla="*/ 330 w 344"/>
              <a:gd name="T1" fmla="*/ 101 h 404"/>
              <a:gd name="T2" fmla="*/ 294 w 344"/>
              <a:gd name="T3" fmla="*/ 48 h 404"/>
              <a:gd name="T4" fmla="*/ 239 w 344"/>
              <a:gd name="T5" fmla="*/ 13 h 404"/>
              <a:gd name="T6" fmla="*/ 172 w 344"/>
              <a:gd name="T7" fmla="*/ 0 h 404"/>
              <a:gd name="T8" fmla="*/ 105 w 344"/>
              <a:gd name="T9" fmla="*/ 13 h 404"/>
              <a:gd name="T10" fmla="*/ 50 w 344"/>
              <a:gd name="T11" fmla="*/ 48 h 404"/>
              <a:gd name="T12" fmla="*/ 13 w 344"/>
              <a:gd name="T13" fmla="*/ 101 h 404"/>
              <a:gd name="T14" fmla="*/ 0 w 344"/>
              <a:gd name="T15" fmla="*/ 166 h 404"/>
              <a:gd name="T16" fmla="*/ 13 w 344"/>
              <a:gd name="T17" fmla="*/ 231 h 404"/>
              <a:gd name="T18" fmla="*/ 50 w 344"/>
              <a:gd name="T19" fmla="*/ 284 h 404"/>
              <a:gd name="T20" fmla="*/ 105 w 344"/>
              <a:gd name="T21" fmla="*/ 320 h 404"/>
              <a:gd name="T22" fmla="*/ 172 w 344"/>
              <a:gd name="T23" fmla="*/ 404 h 404"/>
              <a:gd name="T24" fmla="*/ 239 w 344"/>
              <a:gd name="T25" fmla="*/ 320 h 404"/>
              <a:gd name="T26" fmla="*/ 294 w 344"/>
              <a:gd name="T27" fmla="*/ 284 h 404"/>
              <a:gd name="T28" fmla="*/ 330 w 344"/>
              <a:gd name="T29" fmla="*/ 231 h 404"/>
              <a:gd name="T30" fmla="*/ 344 w 344"/>
              <a:gd name="T31" fmla="*/ 166 h 404"/>
              <a:gd name="T32" fmla="*/ 330 w 344"/>
              <a:gd name="T33" fmla="*/ 1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4" h="404">
                <a:moveTo>
                  <a:pt x="330" y="101"/>
                </a:moveTo>
                <a:cubicBezTo>
                  <a:pt x="322" y="81"/>
                  <a:pt x="309" y="63"/>
                  <a:pt x="294" y="48"/>
                </a:cubicBezTo>
                <a:cubicBezTo>
                  <a:pt x="278" y="33"/>
                  <a:pt x="259" y="21"/>
                  <a:pt x="239" y="13"/>
                </a:cubicBezTo>
                <a:cubicBezTo>
                  <a:pt x="218" y="4"/>
                  <a:pt x="196" y="0"/>
                  <a:pt x="172" y="0"/>
                </a:cubicBezTo>
                <a:cubicBezTo>
                  <a:pt x="148" y="0"/>
                  <a:pt x="126" y="4"/>
                  <a:pt x="105" y="13"/>
                </a:cubicBezTo>
                <a:cubicBezTo>
                  <a:pt x="84" y="21"/>
                  <a:pt x="66" y="33"/>
                  <a:pt x="50" y="48"/>
                </a:cubicBezTo>
                <a:cubicBezTo>
                  <a:pt x="35" y="63"/>
                  <a:pt x="22" y="81"/>
                  <a:pt x="13" y="101"/>
                </a:cubicBezTo>
                <a:cubicBezTo>
                  <a:pt x="5" y="121"/>
                  <a:pt x="0" y="143"/>
                  <a:pt x="0" y="166"/>
                </a:cubicBezTo>
                <a:cubicBezTo>
                  <a:pt x="0" y="189"/>
                  <a:pt x="5" y="211"/>
                  <a:pt x="13" y="231"/>
                </a:cubicBezTo>
                <a:cubicBezTo>
                  <a:pt x="22" y="251"/>
                  <a:pt x="35" y="269"/>
                  <a:pt x="50" y="284"/>
                </a:cubicBezTo>
                <a:cubicBezTo>
                  <a:pt x="66" y="299"/>
                  <a:pt x="84" y="311"/>
                  <a:pt x="105" y="320"/>
                </a:cubicBezTo>
                <a:cubicBezTo>
                  <a:pt x="126" y="328"/>
                  <a:pt x="148" y="404"/>
                  <a:pt x="172" y="404"/>
                </a:cubicBezTo>
                <a:cubicBezTo>
                  <a:pt x="196" y="404"/>
                  <a:pt x="218" y="328"/>
                  <a:pt x="239" y="320"/>
                </a:cubicBezTo>
                <a:cubicBezTo>
                  <a:pt x="259" y="311"/>
                  <a:pt x="278" y="299"/>
                  <a:pt x="294" y="284"/>
                </a:cubicBezTo>
                <a:cubicBezTo>
                  <a:pt x="309" y="269"/>
                  <a:pt x="322" y="251"/>
                  <a:pt x="330" y="231"/>
                </a:cubicBezTo>
                <a:cubicBezTo>
                  <a:pt x="339" y="211"/>
                  <a:pt x="344" y="189"/>
                  <a:pt x="344" y="166"/>
                </a:cubicBezTo>
                <a:cubicBezTo>
                  <a:pt x="344" y="143"/>
                  <a:pt x="339" y="121"/>
                  <a:pt x="330" y="101"/>
                </a:cubicBezTo>
                <a:close/>
              </a:path>
            </a:pathLst>
          </a:custGeom>
          <a:solidFill>
            <a:srgbClr val="FF6908"/>
          </a:solidFill>
          <a:ln>
            <a:noFill/>
          </a:ln>
        </p:spPr>
        <p:txBody>
          <a:bodyPr vert="horz" wrap="square" lIns="178198" tIns="89099" rIns="178198" bIns="89099" numCol="1" anchor="t" anchorCtr="0" compatLnSpc="1">
            <a:prstTxWarp prst="textNoShape">
              <a:avLst/>
            </a:prstTxWarp>
          </a:bodyPr>
          <a:lstStyle/>
          <a:p>
            <a:endParaRPr lang="en-IN" sz="1400" dirty="0">
              <a:latin typeface="Segoe UI" panose="020B0502040204020203" pitchFamily="34" charset="0"/>
              <a:cs typeface="Segoe UI" panose="020B0502040204020203" pitchFamily="34" charset="0"/>
            </a:endParaRPr>
          </a:p>
        </p:txBody>
      </p:sp>
      <p:sp>
        <p:nvSpPr>
          <p:cNvPr id="50" name="TextBox 49"/>
          <p:cNvSpPr txBox="1"/>
          <p:nvPr/>
        </p:nvSpPr>
        <p:spPr>
          <a:xfrm>
            <a:off x="15137921" y="4473148"/>
            <a:ext cx="787879" cy="503104"/>
          </a:xfrm>
          <a:prstGeom prst="rect">
            <a:avLst/>
          </a:prstGeom>
          <a:noFill/>
        </p:spPr>
        <p:txBody>
          <a:bodyPr wrap="none" lIns="178198" tIns="89099" rIns="178198" bIns="89099" rtlCol="0">
            <a:spAutoFit/>
          </a:bodyPr>
          <a:lstStyle/>
          <a:p>
            <a:r>
              <a:rPr lang="en-US" sz="2100" dirty="0" smtClean="0">
                <a:solidFill>
                  <a:schemeClr val="bg1"/>
                </a:solidFill>
                <a:latin typeface="Lato" panose="020F0502020204030203" pitchFamily="34" charset="0"/>
              </a:rPr>
              <a:t>50s</a:t>
            </a:r>
            <a:endParaRPr lang="en-US" sz="2100" dirty="0">
              <a:solidFill>
                <a:schemeClr val="bg1"/>
              </a:solidFill>
              <a:latin typeface="Lato" panose="020F0502020204030203" pitchFamily="34" charset="0"/>
            </a:endParaRPr>
          </a:p>
        </p:txBody>
      </p:sp>
      <p:sp>
        <p:nvSpPr>
          <p:cNvPr id="51" name="Freeform 13"/>
          <p:cNvSpPr>
            <a:spLocks/>
          </p:cNvSpPr>
          <p:nvPr/>
        </p:nvSpPr>
        <p:spPr bwMode="auto">
          <a:xfrm>
            <a:off x="17470306" y="3856037"/>
            <a:ext cx="704948" cy="825381"/>
          </a:xfrm>
          <a:custGeom>
            <a:avLst/>
            <a:gdLst>
              <a:gd name="T0" fmla="*/ 330 w 344"/>
              <a:gd name="T1" fmla="*/ 101 h 404"/>
              <a:gd name="T2" fmla="*/ 294 w 344"/>
              <a:gd name="T3" fmla="*/ 48 h 404"/>
              <a:gd name="T4" fmla="*/ 239 w 344"/>
              <a:gd name="T5" fmla="*/ 13 h 404"/>
              <a:gd name="T6" fmla="*/ 172 w 344"/>
              <a:gd name="T7" fmla="*/ 0 h 404"/>
              <a:gd name="T8" fmla="*/ 105 w 344"/>
              <a:gd name="T9" fmla="*/ 13 h 404"/>
              <a:gd name="T10" fmla="*/ 50 w 344"/>
              <a:gd name="T11" fmla="*/ 48 h 404"/>
              <a:gd name="T12" fmla="*/ 13 w 344"/>
              <a:gd name="T13" fmla="*/ 101 h 404"/>
              <a:gd name="T14" fmla="*/ 0 w 344"/>
              <a:gd name="T15" fmla="*/ 166 h 404"/>
              <a:gd name="T16" fmla="*/ 13 w 344"/>
              <a:gd name="T17" fmla="*/ 231 h 404"/>
              <a:gd name="T18" fmla="*/ 50 w 344"/>
              <a:gd name="T19" fmla="*/ 284 h 404"/>
              <a:gd name="T20" fmla="*/ 105 w 344"/>
              <a:gd name="T21" fmla="*/ 320 h 404"/>
              <a:gd name="T22" fmla="*/ 172 w 344"/>
              <a:gd name="T23" fmla="*/ 404 h 404"/>
              <a:gd name="T24" fmla="*/ 239 w 344"/>
              <a:gd name="T25" fmla="*/ 320 h 404"/>
              <a:gd name="T26" fmla="*/ 294 w 344"/>
              <a:gd name="T27" fmla="*/ 284 h 404"/>
              <a:gd name="T28" fmla="*/ 330 w 344"/>
              <a:gd name="T29" fmla="*/ 231 h 404"/>
              <a:gd name="T30" fmla="*/ 344 w 344"/>
              <a:gd name="T31" fmla="*/ 166 h 404"/>
              <a:gd name="T32" fmla="*/ 330 w 344"/>
              <a:gd name="T33" fmla="*/ 1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4" h="404">
                <a:moveTo>
                  <a:pt x="330" y="101"/>
                </a:moveTo>
                <a:cubicBezTo>
                  <a:pt x="322" y="81"/>
                  <a:pt x="309" y="63"/>
                  <a:pt x="294" y="48"/>
                </a:cubicBezTo>
                <a:cubicBezTo>
                  <a:pt x="278" y="33"/>
                  <a:pt x="259" y="21"/>
                  <a:pt x="239" y="13"/>
                </a:cubicBezTo>
                <a:cubicBezTo>
                  <a:pt x="218" y="4"/>
                  <a:pt x="196" y="0"/>
                  <a:pt x="172" y="0"/>
                </a:cubicBezTo>
                <a:cubicBezTo>
                  <a:pt x="148" y="0"/>
                  <a:pt x="126" y="4"/>
                  <a:pt x="105" y="13"/>
                </a:cubicBezTo>
                <a:cubicBezTo>
                  <a:pt x="84" y="21"/>
                  <a:pt x="66" y="33"/>
                  <a:pt x="50" y="48"/>
                </a:cubicBezTo>
                <a:cubicBezTo>
                  <a:pt x="35" y="63"/>
                  <a:pt x="22" y="81"/>
                  <a:pt x="13" y="101"/>
                </a:cubicBezTo>
                <a:cubicBezTo>
                  <a:pt x="5" y="121"/>
                  <a:pt x="0" y="143"/>
                  <a:pt x="0" y="166"/>
                </a:cubicBezTo>
                <a:cubicBezTo>
                  <a:pt x="0" y="189"/>
                  <a:pt x="5" y="211"/>
                  <a:pt x="13" y="231"/>
                </a:cubicBezTo>
                <a:cubicBezTo>
                  <a:pt x="22" y="251"/>
                  <a:pt x="35" y="269"/>
                  <a:pt x="50" y="284"/>
                </a:cubicBezTo>
                <a:cubicBezTo>
                  <a:pt x="66" y="299"/>
                  <a:pt x="84" y="311"/>
                  <a:pt x="105" y="320"/>
                </a:cubicBezTo>
                <a:cubicBezTo>
                  <a:pt x="126" y="328"/>
                  <a:pt x="148" y="404"/>
                  <a:pt x="172" y="404"/>
                </a:cubicBezTo>
                <a:cubicBezTo>
                  <a:pt x="196" y="404"/>
                  <a:pt x="218" y="328"/>
                  <a:pt x="239" y="320"/>
                </a:cubicBezTo>
                <a:cubicBezTo>
                  <a:pt x="259" y="311"/>
                  <a:pt x="278" y="299"/>
                  <a:pt x="294" y="284"/>
                </a:cubicBezTo>
                <a:cubicBezTo>
                  <a:pt x="309" y="269"/>
                  <a:pt x="322" y="251"/>
                  <a:pt x="330" y="231"/>
                </a:cubicBezTo>
                <a:cubicBezTo>
                  <a:pt x="339" y="211"/>
                  <a:pt x="344" y="189"/>
                  <a:pt x="344" y="166"/>
                </a:cubicBezTo>
                <a:cubicBezTo>
                  <a:pt x="344" y="143"/>
                  <a:pt x="339" y="121"/>
                  <a:pt x="330" y="101"/>
                </a:cubicBezTo>
                <a:close/>
              </a:path>
            </a:pathLst>
          </a:custGeom>
          <a:solidFill>
            <a:srgbClr val="FF6908"/>
          </a:solidFill>
          <a:ln>
            <a:noFill/>
          </a:ln>
        </p:spPr>
        <p:txBody>
          <a:bodyPr vert="horz" wrap="square" lIns="178198" tIns="89099" rIns="178198" bIns="89099" numCol="1" anchor="t" anchorCtr="0" compatLnSpc="1">
            <a:prstTxWarp prst="textNoShape">
              <a:avLst/>
            </a:prstTxWarp>
          </a:bodyPr>
          <a:lstStyle/>
          <a:p>
            <a:endParaRPr lang="en-IN" sz="1400" dirty="0">
              <a:latin typeface="Segoe UI" panose="020B0502040204020203" pitchFamily="34" charset="0"/>
              <a:cs typeface="Segoe UI" panose="020B0502040204020203" pitchFamily="34" charset="0"/>
            </a:endParaRPr>
          </a:p>
        </p:txBody>
      </p:sp>
      <p:sp>
        <p:nvSpPr>
          <p:cNvPr id="52" name="TextBox 51"/>
          <p:cNvSpPr txBox="1"/>
          <p:nvPr/>
        </p:nvSpPr>
        <p:spPr>
          <a:xfrm>
            <a:off x="17423921" y="3939748"/>
            <a:ext cx="787879" cy="503104"/>
          </a:xfrm>
          <a:prstGeom prst="rect">
            <a:avLst/>
          </a:prstGeom>
          <a:noFill/>
        </p:spPr>
        <p:txBody>
          <a:bodyPr wrap="none" lIns="178198" tIns="89099" rIns="178198" bIns="89099" rtlCol="0">
            <a:spAutoFit/>
          </a:bodyPr>
          <a:lstStyle/>
          <a:p>
            <a:r>
              <a:rPr lang="en-US" sz="2100" dirty="0" smtClean="0">
                <a:solidFill>
                  <a:schemeClr val="bg1"/>
                </a:solidFill>
                <a:latin typeface="Lato" panose="020F0502020204030203" pitchFamily="34" charset="0"/>
              </a:rPr>
              <a:t>80s</a:t>
            </a:r>
            <a:endParaRPr lang="en-US" sz="2100" dirty="0">
              <a:solidFill>
                <a:schemeClr val="bg1"/>
              </a:solidFill>
              <a:latin typeface="Lato" panose="020F0502020204030203" pitchFamily="34" charset="0"/>
            </a:endParaRPr>
          </a:p>
        </p:txBody>
      </p:sp>
      <p:sp>
        <p:nvSpPr>
          <p:cNvPr id="17" name="Teardrop 16"/>
          <p:cNvSpPr/>
          <p:nvPr/>
        </p:nvSpPr>
        <p:spPr>
          <a:xfrm rot="18994855">
            <a:off x="811872" y="3432310"/>
            <a:ext cx="1044512" cy="1044512"/>
          </a:xfrm>
          <a:prstGeom prst="teardrop">
            <a:avLst/>
          </a:prstGeom>
          <a:solidFill>
            <a:srgbClr val="FF6908"/>
          </a:solidFill>
          <a:ln>
            <a:solidFill>
              <a:srgbClr val="FF69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p:cNvSpPr txBox="1"/>
          <p:nvPr/>
        </p:nvSpPr>
        <p:spPr>
          <a:xfrm>
            <a:off x="2133600" y="3170237"/>
            <a:ext cx="5829203" cy="641603"/>
          </a:xfrm>
          <a:prstGeom prst="rect">
            <a:avLst/>
          </a:prstGeom>
          <a:noFill/>
        </p:spPr>
        <p:txBody>
          <a:bodyPr wrap="square" lIns="178198" tIns="89099" rIns="178198" bIns="89099" rtlCol="0">
            <a:spAutoFit/>
          </a:bodyPr>
          <a:lstStyle/>
          <a:p>
            <a:r>
              <a:rPr lang="en-US" sz="3000" b="1" dirty="0" smtClean="0">
                <a:solidFill>
                  <a:srgbClr val="FF6908"/>
                </a:solidFill>
                <a:latin typeface="Roboto" pitchFamily="2" charset="0"/>
                <a:ea typeface="Roboto" pitchFamily="2" charset="0"/>
              </a:rPr>
              <a:t>LIST YOUR BUSINESS </a:t>
            </a:r>
            <a:endParaRPr lang="en-US" sz="3000" b="1" dirty="0">
              <a:solidFill>
                <a:srgbClr val="FF6908"/>
              </a:solidFill>
              <a:latin typeface="Roboto" pitchFamily="2" charset="0"/>
              <a:ea typeface="Roboto" pitchFamily="2" charset="0"/>
            </a:endParaRPr>
          </a:p>
        </p:txBody>
      </p:sp>
      <p:sp>
        <p:nvSpPr>
          <p:cNvPr id="57" name="TextBox 56"/>
          <p:cNvSpPr txBox="1"/>
          <p:nvPr/>
        </p:nvSpPr>
        <p:spPr>
          <a:xfrm>
            <a:off x="2133600" y="3697839"/>
            <a:ext cx="6439551" cy="1287934"/>
          </a:xfrm>
          <a:prstGeom prst="rect">
            <a:avLst/>
          </a:prstGeom>
          <a:noFill/>
        </p:spPr>
        <p:txBody>
          <a:bodyPr wrap="square" lIns="178198" tIns="89099" rIns="178198" bIns="89099" rtlCol="0">
            <a:spAutoFit/>
          </a:bodyPr>
          <a:lstStyle/>
          <a:p>
            <a:pPr algn="just">
              <a:lnSpc>
                <a:spcPct val="150000"/>
              </a:lnSpc>
            </a:pPr>
            <a:r>
              <a:rPr lang="en-US" sz="2400" dirty="0" err="1">
                <a:solidFill>
                  <a:schemeClr val="tx1">
                    <a:lumMod val="75000"/>
                    <a:lumOff val="25000"/>
                  </a:schemeClr>
                </a:solidFill>
                <a:latin typeface="Open Sans" pitchFamily="34" charset="0"/>
                <a:ea typeface="Open Sans" pitchFamily="34" charset="0"/>
                <a:cs typeface="Open Sans" pitchFamily="34" charset="0"/>
              </a:rPr>
              <a:t>Lorem</a:t>
            </a:r>
            <a:r>
              <a:rPr lang="en-US" sz="2400" dirty="0">
                <a:solidFill>
                  <a:schemeClr val="tx1">
                    <a:lumMod val="75000"/>
                    <a:lumOff val="25000"/>
                  </a:schemeClr>
                </a:solidFill>
                <a:latin typeface="Open Sans" pitchFamily="34" charset="0"/>
                <a:ea typeface="Open Sans" pitchFamily="34" charset="0"/>
                <a:cs typeface="Open Sans" pitchFamily="34" charset="0"/>
              </a:rPr>
              <a:t> </a:t>
            </a:r>
            <a:r>
              <a:rPr lang="en-US" sz="2400" dirty="0" err="1">
                <a:solidFill>
                  <a:schemeClr val="tx1">
                    <a:lumMod val="75000"/>
                    <a:lumOff val="25000"/>
                  </a:schemeClr>
                </a:solidFill>
                <a:latin typeface="Open Sans" pitchFamily="34" charset="0"/>
                <a:ea typeface="Open Sans" pitchFamily="34" charset="0"/>
                <a:cs typeface="Open Sans" pitchFamily="34" charset="0"/>
              </a:rPr>
              <a:t>Ipsum</a:t>
            </a:r>
            <a:r>
              <a:rPr lang="en-US" sz="2400" dirty="0">
                <a:solidFill>
                  <a:schemeClr val="tx1">
                    <a:lumMod val="75000"/>
                    <a:lumOff val="25000"/>
                  </a:schemeClr>
                </a:solidFill>
                <a:latin typeface="Open Sans" pitchFamily="34" charset="0"/>
                <a:ea typeface="Open Sans" pitchFamily="34" charset="0"/>
                <a:cs typeface="Open Sans" pitchFamily="34" charset="0"/>
              </a:rPr>
              <a:t> has been the industry's standard dummy </a:t>
            </a:r>
            <a:r>
              <a:rPr lang="en-US" sz="2400" dirty="0" smtClean="0">
                <a:solidFill>
                  <a:schemeClr val="tx1">
                    <a:lumMod val="75000"/>
                    <a:lumOff val="25000"/>
                  </a:schemeClr>
                </a:solidFill>
                <a:latin typeface="Open Sans" pitchFamily="34" charset="0"/>
                <a:ea typeface="Open Sans" pitchFamily="34" charset="0"/>
                <a:cs typeface="Open Sans" pitchFamily="34" charset="0"/>
              </a:rPr>
              <a:t>text .</a:t>
            </a:r>
            <a:endParaRPr lang="en-US" sz="2400" dirty="0">
              <a:solidFill>
                <a:schemeClr val="tx1">
                  <a:lumMod val="75000"/>
                  <a:lumOff val="25000"/>
                </a:schemeClr>
              </a:solidFill>
              <a:latin typeface="Open Sans" pitchFamily="34" charset="0"/>
              <a:ea typeface="Open Sans" pitchFamily="34" charset="0"/>
              <a:cs typeface="Open Sans" pitchFamily="34" charset="0"/>
            </a:endParaRPr>
          </a:p>
        </p:txBody>
      </p:sp>
      <p:sp>
        <p:nvSpPr>
          <p:cNvPr id="58" name="TextBox 57"/>
          <p:cNvSpPr txBox="1"/>
          <p:nvPr/>
        </p:nvSpPr>
        <p:spPr>
          <a:xfrm>
            <a:off x="838640" y="3662179"/>
            <a:ext cx="990977" cy="584775"/>
          </a:xfrm>
          <a:prstGeom prst="rect">
            <a:avLst/>
          </a:prstGeom>
          <a:noFill/>
        </p:spPr>
        <p:txBody>
          <a:bodyPr wrap="none" rtlCol="0">
            <a:spAutoFit/>
          </a:bodyPr>
          <a:lstStyle/>
          <a:p>
            <a:pPr algn="ctr"/>
            <a:r>
              <a:rPr lang="en-US" sz="3200" dirty="0">
                <a:solidFill>
                  <a:schemeClr val="bg1"/>
                </a:solidFill>
                <a:latin typeface="Open Sans" pitchFamily="34" charset="0"/>
                <a:ea typeface="Open Sans" pitchFamily="34" charset="0"/>
                <a:cs typeface="Open Sans" pitchFamily="34" charset="0"/>
              </a:rPr>
              <a:t>4</a:t>
            </a:r>
            <a:r>
              <a:rPr lang="en-US" sz="3200" dirty="0" smtClean="0">
                <a:solidFill>
                  <a:schemeClr val="bg1"/>
                </a:solidFill>
                <a:latin typeface="Open Sans" pitchFamily="34" charset="0"/>
                <a:ea typeface="Open Sans" pitchFamily="34" charset="0"/>
                <a:cs typeface="Open Sans" pitchFamily="34" charset="0"/>
              </a:rPr>
              <a:t>0</a:t>
            </a:r>
            <a:r>
              <a:rPr lang="en-US" sz="3200" dirty="0" smtClean="0">
                <a:solidFill>
                  <a:schemeClr val="bg1"/>
                </a:solidFill>
                <a:latin typeface="Open Sans" pitchFamily="34" charset="0"/>
                <a:ea typeface="Open Sans" pitchFamily="34" charset="0"/>
                <a:cs typeface="Open Sans" pitchFamily="34" charset="0"/>
              </a:rPr>
              <a:t>%</a:t>
            </a:r>
            <a:endParaRPr lang="en-US" sz="3200" dirty="0">
              <a:solidFill>
                <a:schemeClr val="bg1"/>
              </a:solidFill>
              <a:latin typeface="Open Sans" pitchFamily="34" charset="0"/>
              <a:ea typeface="Open Sans" pitchFamily="34" charset="0"/>
              <a:cs typeface="Open Sans" pitchFamily="34" charset="0"/>
            </a:endParaRPr>
          </a:p>
        </p:txBody>
      </p:sp>
      <p:sp>
        <p:nvSpPr>
          <p:cNvPr id="59" name="Teardrop 58"/>
          <p:cNvSpPr/>
          <p:nvPr/>
        </p:nvSpPr>
        <p:spPr>
          <a:xfrm rot="18994855">
            <a:off x="849321" y="5870710"/>
            <a:ext cx="1044512" cy="1044512"/>
          </a:xfrm>
          <a:prstGeom prst="teardrop">
            <a:avLst/>
          </a:prstGeom>
          <a:solidFill>
            <a:srgbClr val="FF6908"/>
          </a:solidFill>
          <a:ln>
            <a:solidFill>
              <a:srgbClr val="FF69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p:cNvSpPr txBox="1"/>
          <p:nvPr/>
        </p:nvSpPr>
        <p:spPr>
          <a:xfrm>
            <a:off x="2171049" y="5608637"/>
            <a:ext cx="5829203" cy="641603"/>
          </a:xfrm>
          <a:prstGeom prst="rect">
            <a:avLst/>
          </a:prstGeom>
          <a:noFill/>
        </p:spPr>
        <p:txBody>
          <a:bodyPr wrap="square" lIns="178198" tIns="89099" rIns="178198" bIns="89099" rtlCol="0">
            <a:spAutoFit/>
          </a:bodyPr>
          <a:lstStyle/>
          <a:p>
            <a:r>
              <a:rPr lang="en-US" sz="3000" b="1" dirty="0" smtClean="0">
                <a:solidFill>
                  <a:srgbClr val="FF6908"/>
                </a:solidFill>
                <a:latin typeface="Roboto" pitchFamily="2" charset="0"/>
                <a:ea typeface="Roboto" pitchFamily="2" charset="0"/>
              </a:rPr>
              <a:t>LIST YOUR BUSINESS </a:t>
            </a:r>
            <a:endParaRPr lang="en-US" sz="3000" b="1" dirty="0">
              <a:solidFill>
                <a:srgbClr val="FF6908"/>
              </a:solidFill>
              <a:latin typeface="Roboto" pitchFamily="2" charset="0"/>
              <a:ea typeface="Roboto" pitchFamily="2" charset="0"/>
            </a:endParaRPr>
          </a:p>
        </p:txBody>
      </p:sp>
      <p:sp>
        <p:nvSpPr>
          <p:cNvPr id="61" name="TextBox 60"/>
          <p:cNvSpPr txBox="1"/>
          <p:nvPr/>
        </p:nvSpPr>
        <p:spPr>
          <a:xfrm>
            <a:off x="2171049" y="6136239"/>
            <a:ext cx="6439551" cy="1287934"/>
          </a:xfrm>
          <a:prstGeom prst="rect">
            <a:avLst/>
          </a:prstGeom>
          <a:noFill/>
        </p:spPr>
        <p:txBody>
          <a:bodyPr wrap="square" lIns="178198" tIns="89099" rIns="178198" bIns="89099" rtlCol="0">
            <a:spAutoFit/>
          </a:bodyPr>
          <a:lstStyle/>
          <a:p>
            <a:pPr algn="just">
              <a:lnSpc>
                <a:spcPct val="150000"/>
              </a:lnSpc>
            </a:pPr>
            <a:r>
              <a:rPr lang="en-US" sz="2400" dirty="0" err="1">
                <a:solidFill>
                  <a:schemeClr val="tx1">
                    <a:lumMod val="75000"/>
                    <a:lumOff val="25000"/>
                  </a:schemeClr>
                </a:solidFill>
                <a:latin typeface="Open Sans" pitchFamily="34" charset="0"/>
                <a:ea typeface="Open Sans" pitchFamily="34" charset="0"/>
                <a:cs typeface="Open Sans" pitchFamily="34" charset="0"/>
              </a:rPr>
              <a:t>Lorem</a:t>
            </a:r>
            <a:r>
              <a:rPr lang="en-US" sz="2400" dirty="0">
                <a:solidFill>
                  <a:schemeClr val="tx1">
                    <a:lumMod val="75000"/>
                    <a:lumOff val="25000"/>
                  </a:schemeClr>
                </a:solidFill>
                <a:latin typeface="Open Sans" pitchFamily="34" charset="0"/>
                <a:ea typeface="Open Sans" pitchFamily="34" charset="0"/>
                <a:cs typeface="Open Sans" pitchFamily="34" charset="0"/>
              </a:rPr>
              <a:t> </a:t>
            </a:r>
            <a:r>
              <a:rPr lang="en-US" sz="2400" dirty="0" err="1">
                <a:solidFill>
                  <a:schemeClr val="tx1">
                    <a:lumMod val="75000"/>
                    <a:lumOff val="25000"/>
                  </a:schemeClr>
                </a:solidFill>
                <a:latin typeface="Open Sans" pitchFamily="34" charset="0"/>
                <a:ea typeface="Open Sans" pitchFamily="34" charset="0"/>
                <a:cs typeface="Open Sans" pitchFamily="34" charset="0"/>
              </a:rPr>
              <a:t>Ipsum</a:t>
            </a:r>
            <a:r>
              <a:rPr lang="en-US" sz="2400" dirty="0">
                <a:solidFill>
                  <a:schemeClr val="tx1">
                    <a:lumMod val="75000"/>
                    <a:lumOff val="25000"/>
                  </a:schemeClr>
                </a:solidFill>
                <a:latin typeface="Open Sans" pitchFamily="34" charset="0"/>
                <a:ea typeface="Open Sans" pitchFamily="34" charset="0"/>
                <a:cs typeface="Open Sans" pitchFamily="34" charset="0"/>
              </a:rPr>
              <a:t> has been the industry's standard dummy </a:t>
            </a:r>
            <a:r>
              <a:rPr lang="en-US" sz="2400" dirty="0" smtClean="0">
                <a:solidFill>
                  <a:schemeClr val="tx1">
                    <a:lumMod val="75000"/>
                    <a:lumOff val="25000"/>
                  </a:schemeClr>
                </a:solidFill>
                <a:latin typeface="Open Sans" pitchFamily="34" charset="0"/>
                <a:ea typeface="Open Sans" pitchFamily="34" charset="0"/>
                <a:cs typeface="Open Sans" pitchFamily="34" charset="0"/>
              </a:rPr>
              <a:t>text .</a:t>
            </a:r>
            <a:endParaRPr lang="en-US" sz="2400" dirty="0">
              <a:solidFill>
                <a:schemeClr val="tx1">
                  <a:lumMod val="75000"/>
                  <a:lumOff val="25000"/>
                </a:schemeClr>
              </a:solidFill>
              <a:latin typeface="Open Sans" pitchFamily="34" charset="0"/>
              <a:ea typeface="Open Sans" pitchFamily="34" charset="0"/>
              <a:cs typeface="Open Sans" pitchFamily="34" charset="0"/>
            </a:endParaRPr>
          </a:p>
        </p:txBody>
      </p:sp>
      <p:sp>
        <p:nvSpPr>
          <p:cNvPr id="62" name="TextBox 61"/>
          <p:cNvSpPr txBox="1"/>
          <p:nvPr/>
        </p:nvSpPr>
        <p:spPr>
          <a:xfrm>
            <a:off x="876089" y="6100579"/>
            <a:ext cx="990977" cy="584775"/>
          </a:xfrm>
          <a:prstGeom prst="rect">
            <a:avLst/>
          </a:prstGeom>
          <a:noFill/>
        </p:spPr>
        <p:txBody>
          <a:bodyPr wrap="none" rtlCol="0">
            <a:spAutoFit/>
          </a:bodyPr>
          <a:lstStyle/>
          <a:p>
            <a:pPr algn="ctr"/>
            <a:r>
              <a:rPr lang="en-US" sz="3200" dirty="0" smtClean="0">
                <a:solidFill>
                  <a:schemeClr val="bg1"/>
                </a:solidFill>
                <a:latin typeface="Open Sans" pitchFamily="34" charset="0"/>
                <a:ea typeface="Open Sans" pitchFamily="34" charset="0"/>
                <a:cs typeface="Open Sans" pitchFamily="34" charset="0"/>
              </a:rPr>
              <a:t>5</a:t>
            </a:r>
            <a:r>
              <a:rPr lang="en-US" sz="3200" dirty="0" smtClean="0">
                <a:solidFill>
                  <a:schemeClr val="bg1"/>
                </a:solidFill>
                <a:latin typeface="Open Sans" pitchFamily="34" charset="0"/>
                <a:ea typeface="Open Sans" pitchFamily="34" charset="0"/>
                <a:cs typeface="Open Sans" pitchFamily="34" charset="0"/>
              </a:rPr>
              <a:t>0</a:t>
            </a:r>
            <a:r>
              <a:rPr lang="en-US" sz="3200" dirty="0" smtClean="0">
                <a:solidFill>
                  <a:schemeClr val="bg1"/>
                </a:solidFill>
                <a:latin typeface="Open Sans" pitchFamily="34" charset="0"/>
                <a:ea typeface="Open Sans" pitchFamily="34" charset="0"/>
                <a:cs typeface="Open Sans" pitchFamily="34" charset="0"/>
              </a:rPr>
              <a:t>%</a:t>
            </a:r>
            <a:endParaRPr lang="en-US" sz="3200" dirty="0">
              <a:solidFill>
                <a:schemeClr val="bg1"/>
              </a:solidFill>
              <a:latin typeface="Open Sans" pitchFamily="34" charset="0"/>
              <a:ea typeface="Open Sans" pitchFamily="34" charset="0"/>
              <a:cs typeface="Open Sans" pitchFamily="34" charset="0"/>
            </a:endParaRPr>
          </a:p>
        </p:txBody>
      </p:sp>
      <p:sp>
        <p:nvSpPr>
          <p:cNvPr id="63" name="Teardrop 62"/>
          <p:cNvSpPr/>
          <p:nvPr/>
        </p:nvSpPr>
        <p:spPr>
          <a:xfrm rot="18994855">
            <a:off x="825645" y="8093774"/>
            <a:ext cx="1044512" cy="1044512"/>
          </a:xfrm>
          <a:prstGeom prst="teardrop">
            <a:avLst/>
          </a:prstGeom>
          <a:solidFill>
            <a:srgbClr val="FF6908"/>
          </a:solidFill>
          <a:ln>
            <a:solidFill>
              <a:srgbClr val="FF69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2147373" y="7831701"/>
            <a:ext cx="5829203" cy="641603"/>
          </a:xfrm>
          <a:prstGeom prst="rect">
            <a:avLst/>
          </a:prstGeom>
          <a:noFill/>
        </p:spPr>
        <p:txBody>
          <a:bodyPr wrap="square" lIns="178198" tIns="89099" rIns="178198" bIns="89099" rtlCol="0">
            <a:spAutoFit/>
          </a:bodyPr>
          <a:lstStyle/>
          <a:p>
            <a:r>
              <a:rPr lang="en-US" sz="3000" b="1" dirty="0" smtClean="0">
                <a:solidFill>
                  <a:srgbClr val="FF6908"/>
                </a:solidFill>
                <a:latin typeface="Roboto" pitchFamily="2" charset="0"/>
                <a:ea typeface="Roboto" pitchFamily="2" charset="0"/>
              </a:rPr>
              <a:t>LIST YOUR BUSINESS </a:t>
            </a:r>
            <a:endParaRPr lang="en-US" sz="3000" b="1" dirty="0">
              <a:solidFill>
                <a:srgbClr val="FF6908"/>
              </a:solidFill>
              <a:latin typeface="Roboto" pitchFamily="2" charset="0"/>
              <a:ea typeface="Roboto" pitchFamily="2" charset="0"/>
            </a:endParaRPr>
          </a:p>
        </p:txBody>
      </p:sp>
      <p:sp>
        <p:nvSpPr>
          <p:cNvPr id="65" name="TextBox 64"/>
          <p:cNvSpPr txBox="1"/>
          <p:nvPr/>
        </p:nvSpPr>
        <p:spPr>
          <a:xfrm>
            <a:off x="2147373" y="8359303"/>
            <a:ext cx="6439551" cy="1287934"/>
          </a:xfrm>
          <a:prstGeom prst="rect">
            <a:avLst/>
          </a:prstGeom>
          <a:noFill/>
        </p:spPr>
        <p:txBody>
          <a:bodyPr wrap="square" lIns="178198" tIns="89099" rIns="178198" bIns="89099" rtlCol="0">
            <a:spAutoFit/>
          </a:bodyPr>
          <a:lstStyle/>
          <a:p>
            <a:pPr algn="just">
              <a:lnSpc>
                <a:spcPct val="150000"/>
              </a:lnSpc>
            </a:pPr>
            <a:r>
              <a:rPr lang="en-US" sz="2400" dirty="0" err="1">
                <a:solidFill>
                  <a:schemeClr val="tx1">
                    <a:lumMod val="75000"/>
                    <a:lumOff val="25000"/>
                  </a:schemeClr>
                </a:solidFill>
                <a:latin typeface="Open Sans" pitchFamily="34" charset="0"/>
                <a:ea typeface="Open Sans" pitchFamily="34" charset="0"/>
                <a:cs typeface="Open Sans" pitchFamily="34" charset="0"/>
              </a:rPr>
              <a:t>Lorem</a:t>
            </a:r>
            <a:r>
              <a:rPr lang="en-US" sz="2400" dirty="0">
                <a:solidFill>
                  <a:schemeClr val="tx1">
                    <a:lumMod val="75000"/>
                    <a:lumOff val="25000"/>
                  </a:schemeClr>
                </a:solidFill>
                <a:latin typeface="Open Sans" pitchFamily="34" charset="0"/>
                <a:ea typeface="Open Sans" pitchFamily="34" charset="0"/>
                <a:cs typeface="Open Sans" pitchFamily="34" charset="0"/>
              </a:rPr>
              <a:t> </a:t>
            </a:r>
            <a:r>
              <a:rPr lang="en-US" sz="2400" dirty="0" err="1">
                <a:solidFill>
                  <a:schemeClr val="tx1">
                    <a:lumMod val="75000"/>
                    <a:lumOff val="25000"/>
                  </a:schemeClr>
                </a:solidFill>
                <a:latin typeface="Open Sans" pitchFamily="34" charset="0"/>
                <a:ea typeface="Open Sans" pitchFamily="34" charset="0"/>
                <a:cs typeface="Open Sans" pitchFamily="34" charset="0"/>
              </a:rPr>
              <a:t>Ipsum</a:t>
            </a:r>
            <a:r>
              <a:rPr lang="en-US" sz="2400" dirty="0">
                <a:solidFill>
                  <a:schemeClr val="tx1">
                    <a:lumMod val="75000"/>
                    <a:lumOff val="25000"/>
                  </a:schemeClr>
                </a:solidFill>
                <a:latin typeface="Open Sans" pitchFamily="34" charset="0"/>
                <a:ea typeface="Open Sans" pitchFamily="34" charset="0"/>
                <a:cs typeface="Open Sans" pitchFamily="34" charset="0"/>
              </a:rPr>
              <a:t> has been the industry's standard dummy </a:t>
            </a:r>
            <a:r>
              <a:rPr lang="en-US" sz="2400" dirty="0" smtClean="0">
                <a:solidFill>
                  <a:schemeClr val="tx1">
                    <a:lumMod val="75000"/>
                    <a:lumOff val="25000"/>
                  </a:schemeClr>
                </a:solidFill>
                <a:latin typeface="Open Sans" pitchFamily="34" charset="0"/>
                <a:ea typeface="Open Sans" pitchFamily="34" charset="0"/>
                <a:cs typeface="Open Sans" pitchFamily="34" charset="0"/>
              </a:rPr>
              <a:t>text .</a:t>
            </a:r>
            <a:endParaRPr lang="en-US" sz="2400" dirty="0">
              <a:solidFill>
                <a:schemeClr val="tx1">
                  <a:lumMod val="75000"/>
                  <a:lumOff val="25000"/>
                </a:schemeClr>
              </a:solidFill>
              <a:latin typeface="Open Sans" pitchFamily="34" charset="0"/>
              <a:ea typeface="Open Sans" pitchFamily="34" charset="0"/>
              <a:cs typeface="Open Sans" pitchFamily="34" charset="0"/>
            </a:endParaRPr>
          </a:p>
        </p:txBody>
      </p:sp>
      <p:sp>
        <p:nvSpPr>
          <p:cNvPr id="66" name="TextBox 65"/>
          <p:cNvSpPr txBox="1"/>
          <p:nvPr/>
        </p:nvSpPr>
        <p:spPr>
          <a:xfrm>
            <a:off x="852413" y="8323643"/>
            <a:ext cx="990977" cy="584775"/>
          </a:xfrm>
          <a:prstGeom prst="rect">
            <a:avLst/>
          </a:prstGeom>
          <a:noFill/>
        </p:spPr>
        <p:txBody>
          <a:bodyPr wrap="none" rtlCol="0">
            <a:spAutoFit/>
          </a:bodyPr>
          <a:lstStyle/>
          <a:p>
            <a:pPr algn="ctr"/>
            <a:r>
              <a:rPr lang="en-US" sz="3200" dirty="0" smtClean="0">
                <a:solidFill>
                  <a:schemeClr val="bg1"/>
                </a:solidFill>
                <a:latin typeface="Open Sans" pitchFamily="34" charset="0"/>
                <a:ea typeface="Open Sans" pitchFamily="34" charset="0"/>
                <a:cs typeface="Open Sans" pitchFamily="34" charset="0"/>
              </a:rPr>
              <a:t>8</a:t>
            </a:r>
            <a:r>
              <a:rPr lang="en-US" sz="3200" dirty="0" smtClean="0">
                <a:solidFill>
                  <a:schemeClr val="bg1"/>
                </a:solidFill>
                <a:latin typeface="Open Sans" pitchFamily="34" charset="0"/>
                <a:ea typeface="Open Sans" pitchFamily="34" charset="0"/>
                <a:cs typeface="Open Sans" pitchFamily="34" charset="0"/>
              </a:rPr>
              <a:t>0</a:t>
            </a:r>
            <a:r>
              <a:rPr lang="en-US" sz="3200" dirty="0" smtClean="0">
                <a:solidFill>
                  <a:schemeClr val="bg1"/>
                </a:solidFill>
                <a:latin typeface="Open Sans" pitchFamily="34" charset="0"/>
                <a:ea typeface="Open Sans" pitchFamily="34" charset="0"/>
                <a:cs typeface="Open Sans" pitchFamily="34" charset="0"/>
              </a:rPr>
              <a:t>%</a:t>
            </a:r>
            <a:endParaRPr lang="en-US" sz="3200" dirty="0">
              <a:solidFill>
                <a:schemeClr val="bg1"/>
              </a:solidFill>
              <a:latin typeface="Open Sans" pitchFamily="34" charset="0"/>
              <a:ea typeface="Open Sans" pitchFamily="34" charset="0"/>
              <a:cs typeface="Open Sans" pitchFamily="34" charset="0"/>
            </a:endParaRPr>
          </a:p>
        </p:txBody>
      </p:sp>
      <p:sp>
        <p:nvSpPr>
          <p:cNvPr id="67" name="Teardrop 66"/>
          <p:cNvSpPr/>
          <p:nvPr/>
        </p:nvSpPr>
        <p:spPr>
          <a:xfrm rot="18994855">
            <a:off x="849321" y="10379774"/>
            <a:ext cx="1044512" cy="1044512"/>
          </a:xfrm>
          <a:prstGeom prst="teardrop">
            <a:avLst/>
          </a:prstGeom>
          <a:solidFill>
            <a:srgbClr val="FF6908"/>
          </a:solidFill>
          <a:ln>
            <a:solidFill>
              <a:srgbClr val="FF69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p:cNvSpPr txBox="1"/>
          <p:nvPr/>
        </p:nvSpPr>
        <p:spPr>
          <a:xfrm>
            <a:off x="2171049" y="10117701"/>
            <a:ext cx="5829203" cy="641603"/>
          </a:xfrm>
          <a:prstGeom prst="rect">
            <a:avLst/>
          </a:prstGeom>
          <a:noFill/>
        </p:spPr>
        <p:txBody>
          <a:bodyPr wrap="square" lIns="178198" tIns="89099" rIns="178198" bIns="89099" rtlCol="0">
            <a:spAutoFit/>
          </a:bodyPr>
          <a:lstStyle/>
          <a:p>
            <a:r>
              <a:rPr lang="en-US" sz="3000" b="1" dirty="0" smtClean="0">
                <a:solidFill>
                  <a:srgbClr val="FF6908"/>
                </a:solidFill>
                <a:latin typeface="Roboto" pitchFamily="2" charset="0"/>
                <a:ea typeface="Roboto" pitchFamily="2" charset="0"/>
              </a:rPr>
              <a:t>LIST YOUR BUSINESS </a:t>
            </a:r>
            <a:endParaRPr lang="en-US" sz="3000" b="1" dirty="0">
              <a:solidFill>
                <a:srgbClr val="FF6908"/>
              </a:solidFill>
              <a:latin typeface="Roboto" pitchFamily="2" charset="0"/>
              <a:ea typeface="Roboto" pitchFamily="2" charset="0"/>
            </a:endParaRPr>
          </a:p>
        </p:txBody>
      </p:sp>
      <p:sp>
        <p:nvSpPr>
          <p:cNvPr id="69" name="TextBox 68"/>
          <p:cNvSpPr txBox="1"/>
          <p:nvPr/>
        </p:nvSpPr>
        <p:spPr>
          <a:xfrm>
            <a:off x="2171049" y="10645303"/>
            <a:ext cx="6439551" cy="1287934"/>
          </a:xfrm>
          <a:prstGeom prst="rect">
            <a:avLst/>
          </a:prstGeom>
          <a:noFill/>
        </p:spPr>
        <p:txBody>
          <a:bodyPr wrap="square" lIns="178198" tIns="89099" rIns="178198" bIns="89099" rtlCol="0">
            <a:spAutoFit/>
          </a:bodyPr>
          <a:lstStyle/>
          <a:p>
            <a:pPr algn="just">
              <a:lnSpc>
                <a:spcPct val="150000"/>
              </a:lnSpc>
            </a:pPr>
            <a:r>
              <a:rPr lang="en-US" sz="2400" dirty="0" err="1">
                <a:solidFill>
                  <a:schemeClr val="tx1">
                    <a:lumMod val="75000"/>
                    <a:lumOff val="25000"/>
                  </a:schemeClr>
                </a:solidFill>
                <a:latin typeface="Open Sans" pitchFamily="34" charset="0"/>
                <a:ea typeface="Open Sans" pitchFamily="34" charset="0"/>
                <a:cs typeface="Open Sans" pitchFamily="34" charset="0"/>
              </a:rPr>
              <a:t>Lorem</a:t>
            </a:r>
            <a:r>
              <a:rPr lang="en-US" sz="2400" dirty="0">
                <a:solidFill>
                  <a:schemeClr val="tx1">
                    <a:lumMod val="75000"/>
                    <a:lumOff val="25000"/>
                  </a:schemeClr>
                </a:solidFill>
                <a:latin typeface="Open Sans" pitchFamily="34" charset="0"/>
                <a:ea typeface="Open Sans" pitchFamily="34" charset="0"/>
                <a:cs typeface="Open Sans" pitchFamily="34" charset="0"/>
              </a:rPr>
              <a:t> </a:t>
            </a:r>
            <a:r>
              <a:rPr lang="en-US" sz="2400" dirty="0" err="1">
                <a:solidFill>
                  <a:schemeClr val="tx1">
                    <a:lumMod val="75000"/>
                    <a:lumOff val="25000"/>
                  </a:schemeClr>
                </a:solidFill>
                <a:latin typeface="Open Sans" pitchFamily="34" charset="0"/>
                <a:ea typeface="Open Sans" pitchFamily="34" charset="0"/>
                <a:cs typeface="Open Sans" pitchFamily="34" charset="0"/>
              </a:rPr>
              <a:t>Ipsum</a:t>
            </a:r>
            <a:r>
              <a:rPr lang="en-US" sz="2400" dirty="0">
                <a:solidFill>
                  <a:schemeClr val="tx1">
                    <a:lumMod val="75000"/>
                    <a:lumOff val="25000"/>
                  </a:schemeClr>
                </a:solidFill>
                <a:latin typeface="Open Sans" pitchFamily="34" charset="0"/>
                <a:ea typeface="Open Sans" pitchFamily="34" charset="0"/>
                <a:cs typeface="Open Sans" pitchFamily="34" charset="0"/>
              </a:rPr>
              <a:t> has been the industry's standard dummy </a:t>
            </a:r>
            <a:r>
              <a:rPr lang="en-US" sz="2400" dirty="0" smtClean="0">
                <a:solidFill>
                  <a:schemeClr val="tx1">
                    <a:lumMod val="75000"/>
                    <a:lumOff val="25000"/>
                  </a:schemeClr>
                </a:solidFill>
                <a:latin typeface="Open Sans" pitchFamily="34" charset="0"/>
                <a:ea typeface="Open Sans" pitchFamily="34" charset="0"/>
                <a:cs typeface="Open Sans" pitchFamily="34" charset="0"/>
              </a:rPr>
              <a:t>text .</a:t>
            </a:r>
            <a:endParaRPr lang="en-US" sz="2400" dirty="0">
              <a:solidFill>
                <a:schemeClr val="tx1">
                  <a:lumMod val="75000"/>
                  <a:lumOff val="25000"/>
                </a:schemeClr>
              </a:solidFill>
              <a:latin typeface="Open Sans" pitchFamily="34" charset="0"/>
              <a:ea typeface="Open Sans" pitchFamily="34" charset="0"/>
              <a:cs typeface="Open Sans" pitchFamily="34" charset="0"/>
            </a:endParaRPr>
          </a:p>
        </p:txBody>
      </p:sp>
      <p:sp>
        <p:nvSpPr>
          <p:cNvPr id="70" name="TextBox 69"/>
          <p:cNvSpPr txBox="1"/>
          <p:nvPr/>
        </p:nvSpPr>
        <p:spPr>
          <a:xfrm>
            <a:off x="876089" y="10609643"/>
            <a:ext cx="990977" cy="584775"/>
          </a:xfrm>
          <a:prstGeom prst="rect">
            <a:avLst/>
          </a:prstGeom>
          <a:noFill/>
        </p:spPr>
        <p:txBody>
          <a:bodyPr wrap="none" rtlCol="0">
            <a:spAutoFit/>
          </a:bodyPr>
          <a:lstStyle/>
          <a:p>
            <a:pPr algn="ctr"/>
            <a:r>
              <a:rPr lang="en-US" sz="3200" dirty="0" smtClean="0">
                <a:solidFill>
                  <a:schemeClr val="bg1"/>
                </a:solidFill>
                <a:latin typeface="Open Sans" pitchFamily="34" charset="0"/>
                <a:ea typeface="Open Sans" pitchFamily="34" charset="0"/>
                <a:cs typeface="Open Sans" pitchFamily="34" charset="0"/>
              </a:rPr>
              <a:t>7</a:t>
            </a:r>
            <a:r>
              <a:rPr lang="en-US" sz="3200" dirty="0" smtClean="0">
                <a:solidFill>
                  <a:schemeClr val="bg1"/>
                </a:solidFill>
                <a:latin typeface="Open Sans" pitchFamily="34" charset="0"/>
                <a:ea typeface="Open Sans" pitchFamily="34" charset="0"/>
                <a:cs typeface="Open Sans" pitchFamily="34" charset="0"/>
              </a:rPr>
              <a:t>0</a:t>
            </a:r>
            <a:r>
              <a:rPr lang="en-US" sz="3200" dirty="0" smtClean="0">
                <a:solidFill>
                  <a:schemeClr val="bg1"/>
                </a:solidFill>
                <a:latin typeface="Open Sans" pitchFamily="34" charset="0"/>
                <a:ea typeface="Open Sans" pitchFamily="34" charset="0"/>
                <a:cs typeface="Open Sans" pitchFamily="34" charset="0"/>
              </a:rPr>
              <a:t>%</a:t>
            </a:r>
            <a:endParaRPr lang="en-US" sz="3200" dirty="0">
              <a:solidFill>
                <a:schemeClr val="bg1"/>
              </a:solidFill>
              <a:latin typeface="Open Sans" pitchFamily="34" charset="0"/>
              <a:ea typeface="Open Sans" pitchFamily="34" charset="0"/>
              <a:cs typeface="Open Sans" pitchFamily="34" charset="0"/>
            </a:endParaRPr>
          </a:p>
        </p:txBody>
      </p:sp>
      <p:sp>
        <p:nvSpPr>
          <p:cNvPr id="71" name="Freeform 13"/>
          <p:cNvSpPr>
            <a:spLocks/>
          </p:cNvSpPr>
          <p:nvPr/>
        </p:nvSpPr>
        <p:spPr bwMode="auto">
          <a:xfrm>
            <a:off x="19756306" y="4859456"/>
            <a:ext cx="704948" cy="825381"/>
          </a:xfrm>
          <a:custGeom>
            <a:avLst/>
            <a:gdLst>
              <a:gd name="T0" fmla="*/ 330 w 344"/>
              <a:gd name="T1" fmla="*/ 101 h 404"/>
              <a:gd name="T2" fmla="*/ 294 w 344"/>
              <a:gd name="T3" fmla="*/ 48 h 404"/>
              <a:gd name="T4" fmla="*/ 239 w 344"/>
              <a:gd name="T5" fmla="*/ 13 h 404"/>
              <a:gd name="T6" fmla="*/ 172 w 344"/>
              <a:gd name="T7" fmla="*/ 0 h 404"/>
              <a:gd name="T8" fmla="*/ 105 w 344"/>
              <a:gd name="T9" fmla="*/ 13 h 404"/>
              <a:gd name="T10" fmla="*/ 50 w 344"/>
              <a:gd name="T11" fmla="*/ 48 h 404"/>
              <a:gd name="T12" fmla="*/ 13 w 344"/>
              <a:gd name="T13" fmla="*/ 101 h 404"/>
              <a:gd name="T14" fmla="*/ 0 w 344"/>
              <a:gd name="T15" fmla="*/ 166 h 404"/>
              <a:gd name="T16" fmla="*/ 13 w 344"/>
              <a:gd name="T17" fmla="*/ 231 h 404"/>
              <a:gd name="T18" fmla="*/ 50 w 344"/>
              <a:gd name="T19" fmla="*/ 284 h 404"/>
              <a:gd name="T20" fmla="*/ 105 w 344"/>
              <a:gd name="T21" fmla="*/ 320 h 404"/>
              <a:gd name="T22" fmla="*/ 172 w 344"/>
              <a:gd name="T23" fmla="*/ 404 h 404"/>
              <a:gd name="T24" fmla="*/ 239 w 344"/>
              <a:gd name="T25" fmla="*/ 320 h 404"/>
              <a:gd name="T26" fmla="*/ 294 w 344"/>
              <a:gd name="T27" fmla="*/ 284 h 404"/>
              <a:gd name="T28" fmla="*/ 330 w 344"/>
              <a:gd name="T29" fmla="*/ 231 h 404"/>
              <a:gd name="T30" fmla="*/ 344 w 344"/>
              <a:gd name="T31" fmla="*/ 166 h 404"/>
              <a:gd name="T32" fmla="*/ 330 w 344"/>
              <a:gd name="T33" fmla="*/ 10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4" h="404">
                <a:moveTo>
                  <a:pt x="330" y="101"/>
                </a:moveTo>
                <a:cubicBezTo>
                  <a:pt x="322" y="81"/>
                  <a:pt x="309" y="63"/>
                  <a:pt x="294" y="48"/>
                </a:cubicBezTo>
                <a:cubicBezTo>
                  <a:pt x="278" y="33"/>
                  <a:pt x="259" y="21"/>
                  <a:pt x="239" y="13"/>
                </a:cubicBezTo>
                <a:cubicBezTo>
                  <a:pt x="218" y="4"/>
                  <a:pt x="196" y="0"/>
                  <a:pt x="172" y="0"/>
                </a:cubicBezTo>
                <a:cubicBezTo>
                  <a:pt x="148" y="0"/>
                  <a:pt x="126" y="4"/>
                  <a:pt x="105" y="13"/>
                </a:cubicBezTo>
                <a:cubicBezTo>
                  <a:pt x="84" y="21"/>
                  <a:pt x="66" y="33"/>
                  <a:pt x="50" y="48"/>
                </a:cubicBezTo>
                <a:cubicBezTo>
                  <a:pt x="35" y="63"/>
                  <a:pt x="22" y="81"/>
                  <a:pt x="13" y="101"/>
                </a:cubicBezTo>
                <a:cubicBezTo>
                  <a:pt x="5" y="121"/>
                  <a:pt x="0" y="143"/>
                  <a:pt x="0" y="166"/>
                </a:cubicBezTo>
                <a:cubicBezTo>
                  <a:pt x="0" y="189"/>
                  <a:pt x="5" y="211"/>
                  <a:pt x="13" y="231"/>
                </a:cubicBezTo>
                <a:cubicBezTo>
                  <a:pt x="22" y="251"/>
                  <a:pt x="35" y="269"/>
                  <a:pt x="50" y="284"/>
                </a:cubicBezTo>
                <a:cubicBezTo>
                  <a:pt x="66" y="299"/>
                  <a:pt x="84" y="311"/>
                  <a:pt x="105" y="320"/>
                </a:cubicBezTo>
                <a:cubicBezTo>
                  <a:pt x="126" y="328"/>
                  <a:pt x="148" y="404"/>
                  <a:pt x="172" y="404"/>
                </a:cubicBezTo>
                <a:cubicBezTo>
                  <a:pt x="196" y="404"/>
                  <a:pt x="218" y="328"/>
                  <a:pt x="239" y="320"/>
                </a:cubicBezTo>
                <a:cubicBezTo>
                  <a:pt x="259" y="311"/>
                  <a:pt x="278" y="299"/>
                  <a:pt x="294" y="284"/>
                </a:cubicBezTo>
                <a:cubicBezTo>
                  <a:pt x="309" y="269"/>
                  <a:pt x="322" y="251"/>
                  <a:pt x="330" y="231"/>
                </a:cubicBezTo>
                <a:cubicBezTo>
                  <a:pt x="339" y="211"/>
                  <a:pt x="344" y="189"/>
                  <a:pt x="344" y="166"/>
                </a:cubicBezTo>
                <a:cubicBezTo>
                  <a:pt x="344" y="143"/>
                  <a:pt x="339" y="121"/>
                  <a:pt x="330" y="101"/>
                </a:cubicBezTo>
                <a:close/>
              </a:path>
            </a:pathLst>
          </a:custGeom>
          <a:solidFill>
            <a:srgbClr val="FF6908"/>
          </a:solidFill>
          <a:ln>
            <a:noFill/>
          </a:ln>
        </p:spPr>
        <p:txBody>
          <a:bodyPr vert="horz" wrap="square" lIns="178198" tIns="89099" rIns="178198" bIns="89099" numCol="1" anchor="t" anchorCtr="0" compatLnSpc="1">
            <a:prstTxWarp prst="textNoShape">
              <a:avLst/>
            </a:prstTxWarp>
          </a:bodyPr>
          <a:lstStyle/>
          <a:p>
            <a:endParaRPr lang="en-IN" sz="1400" dirty="0">
              <a:latin typeface="Segoe UI" panose="020B0502040204020203" pitchFamily="34" charset="0"/>
              <a:cs typeface="Segoe UI" panose="020B0502040204020203" pitchFamily="34" charset="0"/>
            </a:endParaRPr>
          </a:p>
        </p:txBody>
      </p:sp>
      <p:sp>
        <p:nvSpPr>
          <p:cNvPr id="72" name="TextBox 71"/>
          <p:cNvSpPr txBox="1"/>
          <p:nvPr/>
        </p:nvSpPr>
        <p:spPr>
          <a:xfrm>
            <a:off x="19709921" y="4943167"/>
            <a:ext cx="787879" cy="503104"/>
          </a:xfrm>
          <a:prstGeom prst="rect">
            <a:avLst/>
          </a:prstGeom>
          <a:noFill/>
        </p:spPr>
        <p:txBody>
          <a:bodyPr wrap="none" lIns="178198" tIns="89099" rIns="178198" bIns="89099" rtlCol="0">
            <a:spAutoFit/>
          </a:bodyPr>
          <a:lstStyle/>
          <a:p>
            <a:r>
              <a:rPr lang="en-US" sz="2100" dirty="0">
                <a:solidFill>
                  <a:schemeClr val="bg1"/>
                </a:solidFill>
                <a:latin typeface="Lato" panose="020F0502020204030203" pitchFamily="34" charset="0"/>
              </a:rPr>
              <a:t>7</a:t>
            </a:r>
            <a:r>
              <a:rPr lang="en-US" sz="2100" dirty="0" smtClean="0">
                <a:solidFill>
                  <a:schemeClr val="bg1"/>
                </a:solidFill>
                <a:latin typeface="Lato" panose="020F0502020204030203" pitchFamily="34" charset="0"/>
              </a:rPr>
              <a:t>0s</a:t>
            </a:r>
            <a:endParaRPr lang="en-US" sz="2100" dirty="0">
              <a:solidFill>
                <a:schemeClr val="bg1"/>
              </a:solidFill>
              <a:latin typeface="Lato" panose="020F0502020204030203" pitchFamily="34" charset="0"/>
            </a:endParaRPr>
          </a:p>
        </p:txBody>
      </p:sp>
      <p:sp>
        <p:nvSpPr>
          <p:cNvPr id="73" name="Rectangle 72"/>
          <p:cNvSpPr/>
          <p:nvPr/>
        </p:nvSpPr>
        <p:spPr>
          <a:xfrm>
            <a:off x="22174200" y="0"/>
            <a:ext cx="1018903" cy="2332037"/>
          </a:xfrm>
          <a:prstGeom prst="rect">
            <a:avLst/>
          </a:prstGeom>
          <a:solidFill>
            <a:srgbClr val="FF6908"/>
          </a:solidFill>
          <a:ln>
            <a:solidFill>
              <a:srgbClr val="FF69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74" name="Hexagon 73"/>
          <p:cNvSpPr/>
          <p:nvPr/>
        </p:nvSpPr>
        <p:spPr>
          <a:xfrm rot="16200000">
            <a:off x="676138" y="12323900"/>
            <a:ext cx="813393" cy="794069"/>
          </a:xfrm>
          <a:prstGeom prst="hexagon">
            <a:avLst/>
          </a:prstGeom>
          <a:solidFill>
            <a:srgbClr val="FF6908"/>
          </a:solidFill>
          <a:ln>
            <a:noFill/>
          </a:ln>
        </p:spPr>
        <p:style>
          <a:lnRef idx="2">
            <a:schemeClr val="accent1">
              <a:shade val="50000"/>
            </a:schemeClr>
          </a:lnRef>
          <a:fillRef idx="1">
            <a:schemeClr val="accent1"/>
          </a:fillRef>
          <a:effectRef idx="0">
            <a:schemeClr val="accent1"/>
          </a:effectRef>
          <a:fontRef idx="minor">
            <a:schemeClr val="lt1"/>
          </a:fontRef>
        </p:style>
        <p:txBody>
          <a:bodyPr lIns="178198" tIns="89099" rIns="178198" bIns="89099" rtlCol="0" anchor="ctr"/>
          <a:lstStyle/>
          <a:p>
            <a:pPr algn="ctr"/>
            <a:endParaRPr lang="en-US"/>
          </a:p>
        </p:txBody>
      </p:sp>
      <p:sp>
        <p:nvSpPr>
          <p:cNvPr id="75" name="TextBox 74"/>
          <p:cNvSpPr txBox="1"/>
          <p:nvPr/>
        </p:nvSpPr>
        <p:spPr>
          <a:xfrm>
            <a:off x="690220" y="12451309"/>
            <a:ext cx="789649" cy="539250"/>
          </a:xfrm>
          <a:prstGeom prst="rect">
            <a:avLst/>
          </a:prstGeom>
          <a:noFill/>
        </p:spPr>
        <p:txBody>
          <a:bodyPr wrap="square" lIns="178198" tIns="89099" rIns="178198" bIns="89099" rtlCol="0" anchor="ctr" anchorCtr="0">
            <a:spAutoFit/>
          </a:bodyPr>
          <a:lstStyle/>
          <a:p>
            <a:pPr algn="ctr"/>
            <a:r>
              <a:rPr lang="en-US" sz="2300" b="1" dirty="0" smtClean="0">
                <a:solidFill>
                  <a:schemeClr val="bg1"/>
                </a:solidFill>
                <a:latin typeface="Lato" pitchFamily="34" charset="0"/>
              </a:rPr>
              <a:t>09</a:t>
            </a:r>
            <a:endParaRPr lang="en-US" sz="2300" b="1" dirty="0">
              <a:solidFill>
                <a:schemeClr val="bg1"/>
              </a:solidFill>
              <a:latin typeface="Lato" pitchFamily="34" charset="0"/>
            </a:endParaRPr>
          </a:p>
        </p:txBody>
      </p:sp>
    </p:spTree>
    <p:extLst>
      <p:ext uri="{BB962C8B-B14F-4D97-AF65-F5344CB8AC3E}">
        <p14:creationId xmlns:p14="http://schemas.microsoft.com/office/powerpoint/2010/main" val="195171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animEffect transition="in" filter="fade">
                                      <p:cBhvr>
                                        <p:cTn id="45" dur="500"/>
                                        <p:tgtEl>
                                          <p:spTgt spid="5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fltVal val="0"/>
                                          </p:val>
                                        </p:tav>
                                        <p:tav tm="100000">
                                          <p:val>
                                            <p:strVal val="#ppt_h"/>
                                          </p:val>
                                        </p:tav>
                                      </p:tavLst>
                                    </p:anim>
                                    <p:animEffect transition="in" filter="fade">
                                      <p:cBhvr>
                                        <p:cTn id="50" dur="500"/>
                                        <p:tgtEl>
                                          <p:spTgt spid="5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p:cTn id="55" dur="500" fill="hold"/>
                                        <p:tgtEl>
                                          <p:spTgt spid="56"/>
                                        </p:tgtEl>
                                        <p:attrNameLst>
                                          <p:attrName>ppt_w</p:attrName>
                                        </p:attrNameLst>
                                      </p:cBhvr>
                                      <p:tavLst>
                                        <p:tav tm="0">
                                          <p:val>
                                            <p:fltVal val="0"/>
                                          </p:val>
                                        </p:tav>
                                        <p:tav tm="100000">
                                          <p:val>
                                            <p:strVal val="#ppt_w"/>
                                          </p:val>
                                        </p:tav>
                                      </p:tavLst>
                                    </p:anim>
                                    <p:anim calcmode="lin" valueType="num">
                                      <p:cBhvr>
                                        <p:cTn id="56" dur="500" fill="hold"/>
                                        <p:tgtEl>
                                          <p:spTgt spid="56"/>
                                        </p:tgtEl>
                                        <p:attrNameLst>
                                          <p:attrName>ppt_h</p:attrName>
                                        </p:attrNameLst>
                                      </p:cBhvr>
                                      <p:tavLst>
                                        <p:tav tm="0">
                                          <p:val>
                                            <p:fltVal val="0"/>
                                          </p:val>
                                        </p:tav>
                                        <p:tav tm="100000">
                                          <p:val>
                                            <p:strVal val="#ppt_h"/>
                                          </p:val>
                                        </p:tav>
                                      </p:tavLst>
                                    </p:anim>
                                    <p:animEffect transition="in" filter="fade">
                                      <p:cBhvr>
                                        <p:cTn id="57" dur="500"/>
                                        <p:tgtEl>
                                          <p:spTgt spid="5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p:cTn id="60" dur="500" fill="hold"/>
                                        <p:tgtEl>
                                          <p:spTgt spid="57"/>
                                        </p:tgtEl>
                                        <p:attrNameLst>
                                          <p:attrName>ppt_w</p:attrName>
                                        </p:attrNameLst>
                                      </p:cBhvr>
                                      <p:tavLst>
                                        <p:tav tm="0">
                                          <p:val>
                                            <p:fltVal val="0"/>
                                          </p:val>
                                        </p:tav>
                                        <p:tav tm="100000">
                                          <p:val>
                                            <p:strVal val="#ppt_w"/>
                                          </p:val>
                                        </p:tav>
                                      </p:tavLst>
                                    </p:anim>
                                    <p:anim calcmode="lin" valueType="num">
                                      <p:cBhvr>
                                        <p:cTn id="61" dur="500" fill="hold"/>
                                        <p:tgtEl>
                                          <p:spTgt spid="57"/>
                                        </p:tgtEl>
                                        <p:attrNameLst>
                                          <p:attrName>ppt_h</p:attrName>
                                        </p:attrNameLst>
                                      </p:cBhvr>
                                      <p:tavLst>
                                        <p:tav tm="0">
                                          <p:val>
                                            <p:fltVal val="0"/>
                                          </p:val>
                                        </p:tav>
                                        <p:tav tm="100000">
                                          <p:val>
                                            <p:strVal val="#ppt_h"/>
                                          </p:val>
                                        </p:tav>
                                      </p:tavLst>
                                    </p:anim>
                                    <p:animEffect transition="in" filter="fade">
                                      <p:cBhvr>
                                        <p:cTn id="62" dur="500"/>
                                        <p:tgtEl>
                                          <p:spTgt spid="5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 calcmode="lin" valueType="num">
                                      <p:cBhvr>
                                        <p:cTn id="65" dur="500" fill="hold"/>
                                        <p:tgtEl>
                                          <p:spTgt spid="58"/>
                                        </p:tgtEl>
                                        <p:attrNameLst>
                                          <p:attrName>ppt_w</p:attrName>
                                        </p:attrNameLst>
                                      </p:cBhvr>
                                      <p:tavLst>
                                        <p:tav tm="0">
                                          <p:val>
                                            <p:fltVal val="0"/>
                                          </p:val>
                                        </p:tav>
                                        <p:tav tm="100000">
                                          <p:val>
                                            <p:strVal val="#ppt_w"/>
                                          </p:val>
                                        </p:tav>
                                      </p:tavLst>
                                    </p:anim>
                                    <p:anim calcmode="lin" valueType="num">
                                      <p:cBhvr>
                                        <p:cTn id="66" dur="500" fill="hold"/>
                                        <p:tgtEl>
                                          <p:spTgt spid="58"/>
                                        </p:tgtEl>
                                        <p:attrNameLst>
                                          <p:attrName>ppt_h</p:attrName>
                                        </p:attrNameLst>
                                      </p:cBhvr>
                                      <p:tavLst>
                                        <p:tav tm="0">
                                          <p:val>
                                            <p:fltVal val="0"/>
                                          </p:val>
                                        </p:tav>
                                        <p:tav tm="100000">
                                          <p:val>
                                            <p:strVal val="#ppt_h"/>
                                          </p:val>
                                        </p:tav>
                                      </p:tavLst>
                                    </p:anim>
                                    <p:animEffect transition="in" filter="fade">
                                      <p:cBhvr>
                                        <p:cTn id="67" dur="500"/>
                                        <p:tgtEl>
                                          <p:spTgt spid="58"/>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60"/>
                                        </p:tgtEl>
                                        <p:attrNameLst>
                                          <p:attrName>style.visibility</p:attrName>
                                        </p:attrNameLst>
                                      </p:cBhvr>
                                      <p:to>
                                        <p:strVal val="visible"/>
                                      </p:to>
                                    </p:set>
                                    <p:anim calcmode="lin" valueType="num">
                                      <p:cBhvr>
                                        <p:cTn id="72" dur="500" fill="hold"/>
                                        <p:tgtEl>
                                          <p:spTgt spid="60"/>
                                        </p:tgtEl>
                                        <p:attrNameLst>
                                          <p:attrName>ppt_w</p:attrName>
                                        </p:attrNameLst>
                                      </p:cBhvr>
                                      <p:tavLst>
                                        <p:tav tm="0">
                                          <p:val>
                                            <p:fltVal val="0"/>
                                          </p:val>
                                        </p:tav>
                                        <p:tav tm="100000">
                                          <p:val>
                                            <p:strVal val="#ppt_w"/>
                                          </p:val>
                                        </p:tav>
                                      </p:tavLst>
                                    </p:anim>
                                    <p:anim calcmode="lin" valueType="num">
                                      <p:cBhvr>
                                        <p:cTn id="73" dur="500" fill="hold"/>
                                        <p:tgtEl>
                                          <p:spTgt spid="60"/>
                                        </p:tgtEl>
                                        <p:attrNameLst>
                                          <p:attrName>ppt_h</p:attrName>
                                        </p:attrNameLst>
                                      </p:cBhvr>
                                      <p:tavLst>
                                        <p:tav tm="0">
                                          <p:val>
                                            <p:fltVal val="0"/>
                                          </p:val>
                                        </p:tav>
                                        <p:tav tm="100000">
                                          <p:val>
                                            <p:strVal val="#ppt_h"/>
                                          </p:val>
                                        </p:tav>
                                      </p:tavLst>
                                    </p:anim>
                                    <p:animEffect transition="in" filter="fade">
                                      <p:cBhvr>
                                        <p:cTn id="74" dur="500"/>
                                        <p:tgtEl>
                                          <p:spTgt spid="6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p:cTn id="82" dur="500" fill="hold"/>
                                        <p:tgtEl>
                                          <p:spTgt spid="62"/>
                                        </p:tgtEl>
                                        <p:attrNameLst>
                                          <p:attrName>ppt_w</p:attrName>
                                        </p:attrNameLst>
                                      </p:cBhvr>
                                      <p:tavLst>
                                        <p:tav tm="0">
                                          <p:val>
                                            <p:fltVal val="0"/>
                                          </p:val>
                                        </p:tav>
                                        <p:tav tm="100000">
                                          <p:val>
                                            <p:strVal val="#ppt_w"/>
                                          </p:val>
                                        </p:tav>
                                      </p:tavLst>
                                    </p:anim>
                                    <p:anim calcmode="lin" valueType="num">
                                      <p:cBhvr>
                                        <p:cTn id="83" dur="500" fill="hold"/>
                                        <p:tgtEl>
                                          <p:spTgt spid="62"/>
                                        </p:tgtEl>
                                        <p:attrNameLst>
                                          <p:attrName>ppt_h</p:attrName>
                                        </p:attrNameLst>
                                      </p:cBhvr>
                                      <p:tavLst>
                                        <p:tav tm="0">
                                          <p:val>
                                            <p:fltVal val="0"/>
                                          </p:val>
                                        </p:tav>
                                        <p:tav tm="100000">
                                          <p:val>
                                            <p:strVal val="#ppt_h"/>
                                          </p:val>
                                        </p:tav>
                                      </p:tavLst>
                                    </p:anim>
                                    <p:animEffect transition="in" filter="fade">
                                      <p:cBhvr>
                                        <p:cTn id="84" dur="500"/>
                                        <p:tgtEl>
                                          <p:spTgt spid="6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66"/>
                                        </p:tgtEl>
                                        <p:attrNameLst>
                                          <p:attrName>style.visibility</p:attrName>
                                        </p:attrNameLst>
                                      </p:cBhvr>
                                      <p:to>
                                        <p:strVal val="visible"/>
                                      </p:to>
                                    </p:set>
                                    <p:anim calcmode="lin" valueType="num">
                                      <p:cBhvr>
                                        <p:cTn id="99" dur="500" fill="hold"/>
                                        <p:tgtEl>
                                          <p:spTgt spid="66"/>
                                        </p:tgtEl>
                                        <p:attrNameLst>
                                          <p:attrName>ppt_w</p:attrName>
                                        </p:attrNameLst>
                                      </p:cBhvr>
                                      <p:tavLst>
                                        <p:tav tm="0">
                                          <p:val>
                                            <p:fltVal val="0"/>
                                          </p:val>
                                        </p:tav>
                                        <p:tav tm="100000">
                                          <p:val>
                                            <p:strVal val="#ppt_w"/>
                                          </p:val>
                                        </p:tav>
                                      </p:tavLst>
                                    </p:anim>
                                    <p:anim calcmode="lin" valueType="num">
                                      <p:cBhvr>
                                        <p:cTn id="100" dur="500" fill="hold"/>
                                        <p:tgtEl>
                                          <p:spTgt spid="66"/>
                                        </p:tgtEl>
                                        <p:attrNameLst>
                                          <p:attrName>ppt_h</p:attrName>
                                        </p:attrNameLst>
                                      </p:cBhvr>
                                      <p:tavLst>
                                        <p:tav tm="0">
                                          <p:val>
                                            <p:fltVal val="0"/>
                                          </p:val>
                                        </p:tav>
                                        <p:tav tm="100000">
                                          <p:val>
                                            <p:strVal val="#ppt_h"/>
                                          </p:val>
                                        </p:tav>
                                      </p:tavLst>
                                    </p:anim>
                                    <p:animEffect transition="in" filter="fade">
                                      <p:cBhvr>
                                        <p:cTn id="101" dur="500"/>
                                        <p:tgtEl>
                                          <p:spTgt spid="66"/>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68"/>
                                        </p:tgtEl>
                                        <p:attrNameLst>
                                          <p:attrName>style.visibility</p:attrName>
                                        </p:attrNameLst>
                                      </p:cBhvr>
                                      <p:to>
                                        <p:strVal val="visible"/>
                                      </p:to>
                                    </p:set>
                                    <p:anim calcmode="lin" valueType="num">
                                      <p:cBhvr>
                                        <p:cTn id="106" dur="500" fill="hold"/>
                                        <p:tgtEl>
                                          <p:spTgt spid="68"/>
                                        </p:tgtEl>
                                        <p:attrNameLst>
                                          <p:attrName>ppt_w</p:attrName>
                                        </p:attrNameLst>
                                      </p:cBhvr>
                                      <p:tavLst>
                                        <p:tav tm="0">
                                          <p:val>
                                            <p:fltVal val="0"/>
                                          </p:val>
                                        </p:tav>
                                        <p:tav tm="100000">
                                          <p:val>
                                            <p:strVal val="#ppt_w"/>
                                          </p:val>
                                        </p:tav>
                                      </p:tavLst>
                                    </p:anim>
                                    <p:anim calcmode="lin" valueType="num">
                                      <p:cBhvr>
                                        <p:cTn id="107" dur="500" fill="hold"/>
                                        <p:tgtEl>
                                          <p:spTgt spid="68"/>
                                        </p:tgtEl>
                                        <p:attrNameLst>
                                          <p:attrName>ppt_h</p:attrName>
                                        </p:attrNameLst>
                                      </p:cBhvr>
                                      <p:tavLst>
                                        <p:tav tm="0">
                                          <p:val>
                                            <p:fltVal val="0"/>
                                          </p:val>
                                        </p:tav>
                                        <p:tav tm="100000">
                                          <p:val>
                                            <p:strVal val="#ppt_h"/>
                                          </p:val>
                                        </p:tav>
                                      </p:tavLst>
                                    </p:anim>
                                    <p:animEffect transition="in" filter="fade">
                                      <p:cBhvr>
                                        <p:cTn id="108" dur="500"/>
                                        <p:tgtEl>
                                          <p:spTgt spid="68"/>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69"/>
                                        </p:tgtEl>
                                        <p:attrNameLst>
                                          <p:attrName>style.visibility</p:attrName>
                                        </p:attrNameLst>
                                      </p:cBhvr>
                                      <p:to>
                                        <p:strVal val="visible"/>
                                      </p:to>
                                    </p:set>
                                    <p:anim calcmode="lin" valueType="num">
                                      <p:cBhvr>
                                        <p:cTn id="111" dur="500" fill="hold"/>
                                        <p:tgtEl>
                                          <p:spTgt spid="69"/>
                                        </p:tgtEl>
                                        <p:attrNameLst>
                                          <p:attrName>ppt_w</p:attrName>
                                        </p:attrNameLst>
                                      </p:cBhvr>
                                      <p:tavLst>
                                        <p:tav tm="0">
                                          <p:val>
                                            <p:fltVal val="0"/>
                                          </p:val>
                                        </p:tav>
                                        <p:tav tm="100000">
                                          <p:val>
                                            <p:strVal val="#ppt_w"/>
                                          </p:val>
                                        </p:tav>
                                      </p:tavLst>
                                    </p:anim>
                                    <p:anim calcmode="lin" valueType="num">
                                      <p:cBhvr>
                                        <p:cTn id="112" dur="500" fill="hold"/>
                                        <p:tgtEl>
                                          <p:spTgt spid="69"/>
                                        </p:tgtEl>
                                        <p:attrNameLst>
                                          <p:attrName>ppt_h</p:attrName>
                                        </p:attrNameLst>
                                      </p:cBhvr>
                                      <p:tavLst>
                                        <p:tav tm="0">
                                          <p:val>
                                            <p:fltVal val="0"/>
                                          </p:val>
                                        </p:tav>
                                        <p:tav tm="100000">
                                          <p:val>
                                            <p:strVal val="#ppt_h"/>
                                          </p:val>
                                        </p:tav>
                                      </p:tavLst>
                                    </p:anim>
                                    <p:animEffect transition="in" filter="fade">
                                      <p:cBhvr>
                                        <p:cTn id="113" dur="500"/>
                                        <p:tgtEl>
                                          <p:spTgt spid="69"/>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71"/>
                                        </p:tgtEl>
                                        <p:attrNameLst>
                                          <p:attrName>style.visibility</p:attrName>
                                        </p:attrNameLst>
                                      </p:cBhvr>
                                      <p:to>
                                        <p:strVal val="visible"/>
                                      </p:to>
                                    </p:set>
                                    <p:anim calcmode="lin" valueType="num">
                                      <p:cBhvr>
                                        <p:cTn id="121" dur="500" fill="hold"/>
                                        <p:tgtEl>
                                          <p:spTgt spid="71"/>
                                        </p:tgtEl>
                                        <p:attrNameLst>
                                          <p:attrName>ppt_w</p:attrName>
                                        </p:attrNameLst>
                                      </p:cBhvr>
                                      <p:tavLst>
                                        <p:tav tm="0">
                                          <p:val>
                                            <p:fltVal val="0"/>
                                          </p:val>
                                        </p:tav>
                                        <p:tav tm="100000">
                                          <p:val>
                                            <p:strVal val="#ppt_w"/>
                                          </p:val>
                                        </p:tav>
                                      </p:tavLst>
                                    </p:anim>
                                    <p:anim calcmode="lin" valueType="num">
                                      <p:cBhvr>
                                        <p:cTn id="122" dur="500" fill="hold"/>
                                        <p:tgtEl>
                                          <p:spTgt spid="71"/>
                                        </p:tgtEl>
                                        <p:attrNameLst>
                                          <p:attrName>ppt_h</p:attrName>
                                        </p:attrNameLst>
                                      </p:cBhvr>
                                      <p:tavLst>
                                        <p:tav tm="0">
                                          <p:val>
                                            <p:fltVal val="0"/>
                                          </p:val>
                                        </p:tav>
                                        <p:tav tm="100000">
                                          <p:val>
                                            <p:strVal val="#ppt_h"/>
                                          </p:val>
                                        </p:tav>
                                      </p:tavLst>
                                    </p:anim>
                                    <p:animEffect transition="in" filter="fade">
                                      <p:cBhvr>
                                        <p:cTn id="123" dur="500"/>
                                        <p:tgtEl>
                                          <p:spTgt spid="71"/>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500" fill="hold"/>
                                        <p:tgtEl>
                                          <p:spTgt spid="74"/>
                                        </p:tgtEl>
                                        <p:attrNameLst>
                                          <p:attrName>ppt_w</p:attrName>
                                        </p:attrNameLst>
                                      </p:cBhvr>
                                      <p:tavLst>
                                        <p:tav tm="0">
                                          <p:val>
                                            <p:fltVal val="0"/>
                                          </p:val>
                                        </p:tav>
                                        <p:tav tm="100000">
                                          <p:val>
                                            <p:strVal val="#ppt_w"/>
                                          </p:val>
                                        </p:tav>
                                      </p:tavLst>
                                    </p:anim>
                                    <p:anim calcmode="lin" valueType="num">
                                      <p:cBhvr>
                                        <p:cTn id="132" dur="500" fill="hold"/>
                                        <p:tgtEl>
                                          <p:spTgt spid="74"/>
                                        </p:tgtEl>
                                        <p:attrNameLst>
                                          <p:attrName>ppt_h</p:attrName>
                                        </p:attrNameLst>
                                      </p:cBhvr>
                                      <p:tavLst>
                                        <p:tav tm="0">
                                          <p:val>
                                            <p:fltVal val="0"/>
                                          </p:val>
                                        </p:tav>
                                        <p:tav tm="100000">
                                          <p:val>
                                            <p:strVal val="#ppt_h"/>
                                          </p:val>
                                        </p:tav>
                                      </p:tavLst>
                                    </p:anim>
                                    <p:animEffect transition="in" filter="fade">
                                      <p:cBhvr>
                                        <p:cTn id="133" dur="500"/>
                                        <p:tgtEl>
                                          <p:spTgt spid="74"/>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75"/>
                                        </p:tgtEl>
                                        <p:attrNameLst>
                                          <p:attrName>style.visibility</p:attrName>
                                        </p:attrNameLst>
                                      </p:cBhvr>
                                      <p:to>
                                        <p:strVal val="visible"/>
                                      </p:to>
                                    </p:set>
                                    <p:anim calcmode="lin" valueType="num">
                                      <p:cBhvr>
                                        <p:cTn id="136" dur="500" fill="hold"/>
                                        <p:tgtEl>
                                          <p:spTgt spid="75"/>
                                        </p:tgtEl>
                                        <p:attrNameLst>
                                          <p:attrName>ppt_w</p:attrName>
                                        </p:attrNameLst>
                                      </p:cBhvr>
                                      <p:tavLst>
                                        <p:tav tm="0">
                                          <p:val>
                                            <p:fltVal val="0"/>
                                          </p:val>
                                        </p:tav>
                                        <p:tav tm="100000">
                                          <p:val>
                                            <p:strVal val="#ppt_w"/>
                                          </p:val>
                                        </p:tav>
                                      </p:tavLst>
                                    </p:anim>
                                    <p:anim calcmode="lin" valueType="num">
                                      <p:cBhvr>
                                        <p:cTn id="137" dur="500" fill="hold"/>
                                        <p:tgtEl>
                                          <p:spTgt spid="75"/>
                                        </p:tgtEl>
                                        <p:attrNameLst>
                                          <p:attrName>ppt_h</p:attrName>
                                        </p:attrNameLst>
                                      </p:cBhvr>
                                      <p:tavLst>
                                        <p:tav tm="0">
                                          <p:val>
                                            <p:fltVal val="0"/>
                                          </p:val>
                                        </p:tav>
                                        <p:tav tm="100000">
                                          <p:val>
                                            <p:strVal val="#ppt_h"/>
                                          </p:val>
                                        </p:tav>
                                      </p:tavLst>
                                    </p:anim>
                                    <p:animEffect transition="in" filter="fade">
                                      <p:cBhvr>
                                        <p:cTn id="13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25" grpId="0">
        <p:bldAsOne/>
      </p:bldGraphic>
      <p:bldP spid="33" grpId="0" animBg="1"/>
      <p:bldP spid="38" grpId="0"/>
      <p:bldP spid="35" grpId="0"/>
      <p:bldP spid="49" grpId="0" animBg="1"/>
      <p:bldP spid="50" grpId="0"/>
      <p:bldP spid="51" grpId="0" animBg="1"/>
      <p:bldP spid="52" grpId="0"/>
      <p:bldP spid="56" grpId="0"/>
      <p:bldP spid="57" grpId="0"/>
      <p:bldP spid="58" grpId="0"/>
      <p:bldP spid="60" grpId="0"/>
      <p:bldP spid="61" grpId="0"/>
      <p:bldP spid="62" grpId="0"/>
      <p:bldP spid="64" grpId="0"/>
      <p:bldP spid="65" grpId="0"/>
      <p:bldP spid="66" grpId="0"/>
      <p:bldP spid="68" grpId="0"/>
      <p:bldP spid="69" grpId="0"/>
      <p:bldP spid="70" grpId="0"/>
      <p:bldP spid="71" grpId="0" animBg="1"/>
      <p:bldP spid="72" grpId="0"/>
      <p:bldP spid="74" grpId="0" animBg="1"/>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892</Words>
  <Application>Microsoft Office PowerPoint</Application>
  <PresentationFormat>Custom</PresentationFormat>
  <Paragraphs>102</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mwu</dc:creator>
  <cp:lastModifiedBy>mwu</cp:lastModifiedBy>
  <cp:revision>68</cp:revision>
  <dcterms:created xsi:type="dcterms:W3CDTF">2019-07-16T17:14:53Z</dcterms:created>
  <dcterms:modified xsi:type="dcterms:W3CDTF">2019-07-16T21:39:52Z</dcterms:modified>
</cp:coreProperties>
</file>