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60" r:id="rId2"/>
    <p:sldId id="361" r:id="rId3"/>
    <p:sldId id="370" r:id="rId4"/>
    <p:sldId id="371" r:id="rId5"/>
    <p:sldId id="362" r:id="rId6"/>
    <p:sldId id="363" r:id="rId7"/>
    <p:sldId id="366" r:id="rId8"/>
    <p:sldId id="367" r:id="rId9"/>
    <p:sldId id="368" r:id="rId10"/>
    <p:sldId id="3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0158"/>
    <a:srgbClr val="1906C2"/>
    <a:srgbClr val="010101"/>
    <a:srgbClr val="0E6CB6"/>
    <a:srgbClr val="0F4C7B"/>
    <a:srgbClr val="577DA4"/>
    <a:srgbClr val="0060B3"/>
    <a:srgbClr val="01357C"/>
    <a:srgbClr val="5D5D5D"/>
    <a:srgbClr val="FF4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86" autoAdjust="0"/>
    <p:restoredTop sz="94660" autoAdjust="0"/>
  </p:normalViewPr>
  <p:slideViewPr>
    <p:cSldViewPr snapToGrid="0">
      <p:cViewPr>
        <p:scale>
          <a:sx n="66" d="100"/>
          <a:sy n="66" d="100"/>
        </p:scale>
        <p:origin x="-1182" y="-27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CD536-6602-4C64-A2D1-9AD5C7DF1C89}" type="datetimeFigureOut">
              <a:rPr lang="en-US" smtClean="0"/>
              <a:t>7/25/2019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F9508-EB51-4B53-B821-0889E189E128}" type="slidenum">
              <a:rPr lang="en-US" smtClean="0"/>
              <a:t>‹#›</a:t>
            </a:fld>
            <a:endParaRPr lang="en-US"/>
          </a:p>
        </p:txBody>
      </p:sp>
    </p:spTree>
    <p:extLst>
      <p:ext uri="{BB962C8B-B14F-4D97-AF65-F5344CB8AC3E}">
        <p14:creationId xmlns:p14="http://schemas.microsoft.com/office/powerpoint/2010/main" val="1575770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0" y="0"/>
            <a:ext cx="12192000" cy="6858000"/>
          </a:xfrm>
        </p:spPr>
        <p:txBody>
          <a:bodyPr/>
          <a:lstStyle>
            <a:lvl1pPr>
              <a:defRPr>
                <a:latin typeface="+mj-lt"/>
              </a:defRPr>
            </a:lvl1pPr>
          </a:lstStyle>
          <a:p>
            <a:endParaRPr lang="en-JM" dirty="0"/>
          </a:p>
        </p:txBody>
      </p:sp>
      <p:sp>
        <p:nvSpPr>
          <p:cNvPr id="2" name="Title 1"/>
          <p:cNvSpPr>
            <a:spLocks noGrp="1"/>
          </p:cNvSpPr>
          <p:nvPr>
            <p:ph type="ctrTitle"/>
          </p:nvPr>
        </p:nvSpPr>
        <p:spPr>
          <a:xfrm>
            <a:off x="914400" y="1498604"/>
            <a:ext cx="10363200" cy="1470025"/>
          </a:xfrm>
        </p:spPr>
        <p:txBody>
          <a:bodyPr/>
          <a:lstStyle>
            <a:lvl1pPr algn="ctr">
              <a:defRPr>
                <a:solidFill>
                  <a:schemeClr val="bg1">
                    <a:lumMod val="10000"/>
                  </a:schemeClr>
                </a:solidFill>
                <a:latin typeface="+mj-lt"/>
              </a:defRPr>
            </a:lvl1pPr>
          </a:lstStyle>
          <a:p>
            <a:r>
              <a:rPr lang="en-US" dirty="0" smtClean="0"/>
              <a:t>Click to edit Master title style</a:t>
            </a:r>
            <a:endParaRPr lang="en-JM" dirty="0"/>
          </a:p>
        </p:txBody>
      </p:sp>
      <p:sp>
        <p:nvSpPr>
          <p:cNvPr id="3" name="Subtitle 2"/>
          <p:cNvSpPr>
            <a:spLocks noGrp="1"/>
          </p:cNvSpPr>
          <p:nvPr>
            <p:ph type="subTitle" idx="1"/>
          </p:nvPr>
        </p:nvSpPr>
        <p:spPr>
          <a:xfrm>
            <a:off x="1828800" y="3254378"/>
            <a:ext cx="8534400" cy="885825"/>
          </a:xfrm>
        </p:spPr>
        <p:txBody>
          <a:bodyPr/>
          <a:lstStyle>
            <a:lvl1pPr marL="0" indent="0" algn="ctr">
              <a:buNone/>
              <a:defRPr>
                <a:solidFill>
                  <a:srgbClr val="17375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JM" dirty="0"/>
          </a:p>
        </p:txBody>
      </p:sp>
    </p:spTree>
    <p:extLst>
      <p:ext uri="{BB962C8B-B14F-4D97-AF65-F5344CB8AC3E}">
        <p14:creationId xmlns:p14="http://schemas.microsoft.com/office/powerpoint/2010/main" val="629018418"/>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711200" y="584200"/>
            <a:ext cx="10160000" cy="1143000"/>
          </a:xfrm>
          <a:prstGeom prst="rect">
            <a:avLst/>
          </a:prstGeom>
        </p:spPr>
        <p:txBody>
          <a:bodyPr vert="horz" lIns="121917" tIns="60958" rIns="121917" bIns="60958" rtlCol="0" anchor="ctr">
            <a:normAutofit/>
          </a:bodyPr>
          <a:lstStyle>
            <a:lvl1pPr>
              <a:defRPr>
                <a:latin typeface="+mj-lt"/>
              </a:defRPr>
            </a:lvl1pPr>
          </a:lstStyle>
          <a:p>
            <a:r>
              <a:rPr lang="en-US" dirty="0" smtClean="0"/>
              <a:t>Click to edit Master title style</a:t>
            </a:r>
            <a:endParaRPr lang="en-JM" dirty="0"/>
          </a:p>
        </p:txBody>
      </p:sp>
      <p:sp>
        <p:nvSpPr>
          <p:cNvPr id="46" name="Picture Placeholder 28"/>
          <p:cNvSpPr>
            <a:spLocks noGrp="1" noChangeAspect="1"/>
          </p:cNvSpPr>
          <p:nvPr>
            <p:ph type="pic" sz="quarter" idx="51"/>
          </p:nvPr>
        </p:nvSpPr>
        <p:spPr>
          <a:xfrm>
            <a:off x="7010400" y="2006600"/>
            <a:ext cx="1392000" cy="1392000"/>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mj-lt"/>
                <a:cs typeface="Roboto Light"/>
              </a:defRPr>
            </a:lvl1pPr>
          </a:lstStyle>
          <a:p>
            <a:endParaRPr lang="en-JM" dirty="0"/>
          </a:p>
        </p:txBody>
      </p:sp>
      <p:sp>
        <p:nvSpPr>
          <p:cNvPr id="47" name="Picture Placeholder 28"/>
          <p:cNvSpPr>
            <a:spLocks noGrp="1" noChangeAspect="1"/>
          </p:cNvSpPr>
          <p:nvPr>
            <p:ph type="pic" sz="quarter" idx="52"/>
          </p:nvPr>
        </p:nvSpPr>
        <p:spPr>
          <a:xfrm>
            <a:off x="8636000" y="2006600"/>
            <a:ext cx="1392000" cy="1392000"/>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mj-lt"/>
                <a:cs typeface="Roboto Light"/>
              </a:defRPr>
            </a:lvl1pPr>
          </a:lstStyle>
          <a:p>
            <a:endParaRPr lang="en-JM" dirty="0"/>
          </a:p>
        </p:txBody>
      </p:sp>
      <p:sp>
        <p:nvSpPr>
          <p:cNvPr id="48" name="Picture Placeholder 28"/>
          <p:cNvSpPr>
            <a:spLocks noGrp="1" noChangeAspect="1"/>
          </p:cNvSpPr>
          <p:nvPr>
            <p:ph type="pic" sz="quarter" idx="53"/>
          </p:nvPr>
        </p:nvSpPr>
        <p:spPr>
          <a:xfrm>
            <a:off x="6197600" y="3297000"/>
            <a:ext cx="1392000" cy="1392000"/>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mj-lt"/>
                <a:cs typeface="Roboto Light"/>
              </a:defRPr>
            </a:lvl1pPr>
          </a:lstStyle>
          <a:p>
            <a:endParaRPr lang="en-JM" dirty="0"/>
          </a:p>
        </p:txBody>
      </p:sp>
      <p:sp>
        <p:nvSpPr>
          <p:cNvPr id="49" name="Picture Placeholder 28"/>
          <p:cNvSpPr>
            <a:spLocks noGrp="1" noChangeAspect="1"/>
          </p:cNvSpPr>
          <p:nvPr>
            <p:ph type="pic" sz="quarter" idx="54"/>
          </p:nvPr>
        </p:nvSpPr>
        <p:spPr>
          <a:xfrm>
            <a:off x="7823200" y="3297000"/>
            <a:ext cx="1392000" cy="1392000"/>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mj-lt"/>
                <a:cs typeface="Roboto Light"/>
              </a:defRPr>
            </a:lvl1pPr>
          </a:lstStyle>
          <a:p>
            <a:endParaRPr lang="en-JM" dirty="0"/>
          </a:p>
        </p:txBody>
      </p:sp>
      <p:sp>
        <p:nvSpPr>
          <p:cNvPr id="51" name="Picture Placeholder 28"/>
          <p:cNvSpPr>
            <a:spLocks noGrp="1" noChangeAspect="1"/>
          </p:cNvSpPr>
          <p:nvPr>
            <p:ph type="pic" sz="quarter" idx="56"/>
          </p:nvPr>
        </p:nvSpPr>
        <p:spPr>
          <a:xfrm>
            <a:off x="9479200" y="3327400"/>
            <a:ext cx="1392000" cy="1392000"/>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mj-lt"/>
                <a:cs typeface="Roboto Light"/>
              </a:defRPr>
            </a:lvl1pPr>
          </a:lstStyle>
          <a:p>
            <a:endParaRPr lang="en-JM" dirty="0"/>
          </a:p>
        </p:txBody>
      </p:sp>
      <p:sp>
        <p:nvSpPr>
          <p:cNvPr id="53" name="Picture Placeholder 28"/>
          <p:cNvSpPr>
            <a:spLocks noGrp="1" noChangeAspect="1"/>
          </p:cNvSpPr>
          <p:nvPr>
            <p:ph type="pic" sz="quarter" idx="58"/>
          </p:nvPr>
        </p:nvSpPr>
        <p:spPr>
          <a:xfrm>
            <a:off x="7010400" y="4617800"/>
            <a:ext cx="1392000" cy="1392000"/>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mj-lt"/>
                <a:cs typeface="Roboto Light"/>
              </a:defRPr>
            </a:lvl1pPr>
          </a:lstStyle>
          <a:p>
            <a:endParaRPr lang="en-JM" dirty="0"/>
          </a:p>
        </p:txBody>
      </p:sp>
      <p:sp>
        <p:nvSpPr>
          <p:cNvPr id="54" name="Picture Placeholder 28"/>
          <p:cNvSpPr>
            <a:spLocks noGrp="1" noChangeAspect="1"/>
          </p:cNvSpPr>
          <p:nvPr>
            <p:ph type="pic" sz="quarter" idx="59"/>
          </p:nvPr>
        </p:nvSpPr>
        <p:spPr>
          <a:xfrm>
            <a:off x="8636000" y="4617800"/>
            <a:ext cx="1392000" cy="1392000"/>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mj-lt"/>
                <a:cs typeface="Roboto Light"/>
              </a:defRPr>
            </a:lvl1pPr>
          </a:lstStyle>
          <a:p>
            <a:endParaRPr lang="en-JM" dirty="0"/>
          </a:p>
        </p:txBody>
      </p:sp>
      <p:sp>
        <p:nvSpPr>
          <p:cNvPr id="11"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mj-lt"/>
                <a:ea typeface="Roboto Light"/>
                <a:cs typeface="Roboto Light"/>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endParaRPr lang="en-JM" dirty="0"/>
          </a:p>
        </p:txBody>
      </p:sp>
    </p:spTree>
    <p:extLst>
      <p:ext uri="{BB962C8B-B14F-4D97-AF65-F5344CB8AC3E}">
        <p14:creationId xmlns:p14="http://schemas.microsoft.com/office/powerpoint/2010/main" val="2669260606"/>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711200" y="584200"/>
            <a:ext cx="10160000" cy="1143000"/>
          </a:xfrm>
          <a:prstGeom prst="rect">
            <a:avLst/>
          </a:prstGeom>
        </p:spPr>
        <p:txBody>
          <a:bodyPr vert="horz" lIns="121917" tIns="60958" rIns="121917" bIns="60958" rtlCol="0" anchor="ctr">
            <a:normAutofit/>
          </a:bodyPr>
          <a:lstStyle>
            <a:lvl1pPr>
              <a:defRPr>
                <a:latin typeface="+mj-lt"/>
              </a:defRPr>
            </a:lvl1pPr>
          </a:lstStyle>
          <a:p>
            <a:r>
              <a:rPr lang="en-US" dirty="0" smtClean="0"/>
              <a:t>Click to edit Master title style</a:t>
            </a:r>
            <a:endParaRPr lang="en-JM" dirty="0"/>
          </a:p>
        </p:txBody>
      </p:sp>
      <p:sp>
        <p:nvSpPr>
          <p:cNvPr id="11"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mj-lt"/>
                <a:ea typeface="Roboto Light"/>
                <a:cs typeface="Roboto Light"/>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endParaRPr lang="en-JM" dirty="0"/>
          </a:p>
        </p:txBody>
      </p:sp>
    </p:spTree>
    <p:extLst>
      <p:ext uri="{BB962C8B-B14F-4D97-AF65-F5344CB8AC3E}">
        <p14:creationId xmlns:p14="http://schemas.microsoft.com/office/powerpoint/2010/main" val="1736174626"/>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6096001" y="2281704"/>
            <a:ext cx="3892932" cy="406400"/>
          </a:xfrm>
        </p:spPr>
        <p:txBody>
          <a:bodyPr anchor="ctr">
            <a:noAutofit/>
          </a:bodyPr>
          <a:lstStyle>
            <a:lvl1pPr marL="0" indent="0" algn="l">
              <a:buFontTx/>
              <a:buNone/>
              <a:defRPr sz="1600">
                <a:solidFill>
                  <a:schemeClr val="tx1"/>
                </a:solidFill>
                <a:latin typeface="+mj-lt"/>
                <a:ea typeface="Roboto Light"/>
                <a:cs typeface="Roboto Slab Regular" pitchFamily="2" charset="0"/>
              </a:defRPr>
            </a:lvl1pPr>
            <a:lvl2pPr marL="609585" indent="0">
              <a:buFontTx/>
              <a:buNone/>
              <a:defRPr sz="1900">
                <a:solidFill>
                  <a:schemeClr val="tx1">
                    <a:lumMod val="75000"/>
                    <a:lumOff val="25000"/>
                  </a:schemeClr>
                </a:solidFill>
                <a:latin typeface="Nexa Bold" pitchFamily="50" charset="0"/>
              </a:defRPr>
            </a:lvl2pPr>
            <a:lvl3pPr marL="1219170" indent="0">
              <a:buFontTx/>
              <a:buNone/>
              <a:defRPr sz="1600">
                <a:solidFill>
                  <a:schemeClr val="tx1">
                    <a:lumMod val="75000"/>
                    <a:lumOff val="25000"/>
                  </a:schemeClr>
                </a:solidFill>
                <a:latin typeface="Nexa Bold" pitchFamily="50" charset="0"/>
              </a:defRPr>
            </a:lvl3pPr>
            <a:lvl4pPr marL="1828754" indent="0">
              <a:buFontTx/>
              <a:buNone/>
              <a:defRPr sz="1500">
                <a:solidFill>
                  <a:schemeClr val="tx1">
                    <a:lumMod val="75000"/>
                    <a:lumOff val="25000"/>
                  </a:schemeClr>
                </a:solidFill>
                <a:latin typeface="Nexa Bold" pitchFamily="50" charset="0"/>
              </a:defRPr>
            </a:lvl4pPr>
            <a:lvl5pPr marL="2438339" indent="0">
              <a:buFontTx/>
              <a:buNone/>
              <a:defRPr sz="1500">
                <a:solidFill>
                  <a:schemeClr val="tx1">
                    <a:lumMod val="75000"/>
                    <a:lumOff val="25000"/>
                  </a:schemeClr>
                </a:solidFill>
                <a:latin typeface="Nexa Bold" pitchFamily="50" charset="0"/>
              </a:defRPr>
            </a:lvl5pPr>
          </a:lstStyle>
          <a:p>
            <a:pPr lvl="0"/>
            <a:endParaRPr lang="en-JM" dirty="0"/>
          </a:p>
        </p:txBody>
      </p:sp>
      <p:sp>
        <p:nvSpPr>
          <p:cNvPr id="12" name="Text Placeholder 7"/>
          <p:cNvSpPr>
            <a:spLocks noGrp="1"/>
          </p:cNvSpPr>
          <p:nvPr>
            <p:ph type="body" sz="quarter" idx="71"/>
          </p:nvPr>
        </p:nvSpPr>
        <p:spPr>
          <a:xfrm>
            <a:off x="5428558" y="2870200"/>
            <a:ext cx="5442641" cy="1168400"/>
          </a:xfrm>
        </p:spPr>
        <p:txBody>
          <a:bodyPr>
            <a:noAutofit/>
          </a:bodyPr>
          <a:lstStyle>
            <a:lvl1pPr marL="0" indent="0" algn="l">
              <a:buFontTx/>
              <a:buNone/>
              <a:defRPr sz="1300">
                <a:solidFill>
                  <a:schemeClr val="tx1">
                    <a:lumMod val="50000"/>
                    <a:lumOff val="50000"/>
                  </a:schemeClr>
                </a:solidFill>
                <a:latin typeface="+mj-lt"/>
                <a:cs typeface="Roboto Light"/>
              </a:defRPr>
            </a:lvl1pPr>
            <a:lvl2pPr marL="609585" indent="0">
              <a:buFontTx/>
              <a:buNone/>
              <a:defRPr sz="1600">
                <a:solidFill>
                  <a:schemeClr val="tx1">
                    <a:lumMod val="75000"/>
                    <a:lumOff val="25000"/>
                  </a:schemeClr>
                </a:solidFill>
              </a:defRPr>
            </a:lvl2pPr>
            <a:lvl3pPr marL="1219170" indent="0">
              <a:buFontTx/>
              <a:buNone/>
              <a:defRPr sz="1600">
                <a:solidFill>
                  <a:schemeClr val="tx1">
                    <a:lumMod val="75000"/>
                    <a:lumOff val="25000"/>
                  </a:schemeClr>
                </a:solidFill>
              </a:defRPr>
            </a:lvl3pPr>
            <a:lvl4pPr marL="1828754" indent="0">
              <a:buFontTx/>
              <a:buNone/>
              <a:defRPr sz="1600">
                <a:solidFill>
                  <a:schemeClr val="tx1">
                    <a:lumMod val="75000"/>
                    <a:lumOff val="25000"/>
                  </a:schemeClr>
                </a:solidFill>
              </a:defRPr>
            </a:lvl4pPr>
            <a:lvl5pPr marL="2438339" indent="0">
              <a:buFontTx/>
              <a:buNone/>
              <a:defRPr sz="1600">
                <a:solidFill>
                  <a:schemeClr val="tx1">
                    <a:lumMod val="75000"/>
                    <a:lumOff val="25000"/>
                  </a:schemeClr>
                </a:solidFill>
              </a:defRPr>
            </a:lvl5pPr>
          </a:lstStyle>
          <a:p>
            <a:pPr lvl="0"/>
            <a:endParaRPr lang="en-JM" dirty="0"/>
          </a:p>
        </p:txBody>
      </p:sp>
      <p:sp>
        <p:nvSpPr>
          <p:cNvPr id="13" name="Picture Placeholder 28"/>
          <p:cNvSpPr>
            <a:spLocks noGrp="1"/>
          </p:cNvSpPr>
          <p:nvPr>
            <p:ph type="pic" sz="quarter" idx="50"/>
          </p:nvPr>
        </p:nvSpPr>
        <p:spPr>
          <a:xfrm>
            <a:off x="1117600" y="2108200"/>
            <a:ext cx="3454400" cy="3454400"/>
          </a:xfrm>
          <a:prstGeom prst="ellipse">
            <a:avLst/>
          </a:prstGeom>
          <a:ln w="76200" cap="sq">
            <a:noFill/>
            <a:miter lim="800000"/>
          </a:ln>
          <a:effectLst/>
        </p:spPr>
        <p:txBody>
          <a:bodyPr>
            <a:normAutofit/>
          </a:bodyPr>
          <a:lstStyle>
            <a:lvl1pPr marL="0" indent="0" algn="ctr">
              <a:buFontTx/>
              <a:buNone/>
              <a:defRPr sz="1900">
                <a:solidFill>
                  <a:schemeClr val="tx1">
                    <a:lumMod val="50000"/>
                    <a:lumOff val="50000"/>
                  </a:schemeClr>
                </a:solidFill>
                <a:latin typeface="+mj-lt"/>
                <a:cs typeface="Roboto Light"/>
              </a:defRPr>
            </a:lvl1pPr>
          </a:lstStyle>
          <a:p>
            <a:endParaRPr lang="en-JM" dirty="0"/>
          </a:p>
        </p:txBody>
      </p:sp>
      <p:sp>
        <p:nvSpPr>
          <p:cNvPr id="9"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mj-lt"/>
                <a:ea typeface="Roboto Light"/>
                <a:cs typeface="Roboto Light"/>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endParaRPr lang="en-JM" dirty="0"/>
          </a:p>
        </p:txBody>
      </p:sp>
      <p:sp>
        <p:nvSpPr>
          <p:cNvPr id="15" name="Title Placeholder 1"/>
          <p:cNvSpPr>
            <a:spLocks noGrp="1"/>
          </p:cNvSpPr>
          <p:nvPr>
            <p:ph type="title"/>
          </p:nvPr>
        </p:nvSpPr>
        <p:spPr>
          <a:xfrm>
            <a:off x="711200" y="584200"/>
            <a:ext cx="10160000" cy="1143000"/>
          </a:xfrm>
          <a:prstGeom prst="rect">
            <a:avLst/>
          </a:prstGeom>
        </p:spPr>
        <p:txBody>
          <a:bodyPr vert="horz" lIns="121917" tIns="60958" rIns="121917" bIns="60958" rtlCol="0" anchor="ctr">
            <a:normAutofit/>
          </a:bodyPr>
          <a:lstStyle>
            <a:lvl1pPr>
              <a:defRPr>
                <a:latin typeface="+mj-lt"/>
              </a:defRPr>
            </a:lvl1pPr>
          </a:lstStyle>
          <a:p>
            <a:r>
              <a:rPr lang="en-US" dirty="0" smtClean="0"/>
              <a:t>Click to edit Master title style</a:t>
            </a:r>
            <a:endParaRPr lang="en-JM" dirty="0"/>
          </a:p>
        </p:txBody>
      </p:sp>
    </p:spTree>
    <p:extLst>
      <p:ext uri="{BB962C8B-B14F-4D97-AF65-F5344CB8AC3E}">
        <p14:creationId xmlns:p14="http://schemas.microsoft.com/office/powerpoint/2010/main" val="2195027436"/>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3" name="Picture Placeholder 21"/>
          <p:cNvSpPr>
            <a:spLocks noGrp="1"/>
          </p:cNvSpPr>
          <p:nvPr>
            <p:ph type="pic" sz="quarter" idx="26"/>
          </p:nvPr>
        </p:nvSpPr>
        <p:spPr>
          <a:xfrm>
            <a:off x="6299200" y="2097000"/>
            <a:ext cx="2540000" cy="2037600"/>
          </a:xfrm>
        </p:spPr>
        <p:txBody>
          <a:bodyPr>
            <a:normAutofit/>
          </a:bodyPr>
          <a:lstStyle>
            <a:lvl1pPr marL="0" indent="0">
              <a:buNone/>
              <a:defRPr sz="1400" spc="0">
                <a:latin typeface="+mj-lt"/>
              </a:defRPr>
            </a:lvl1pPr>
          </a:lstStyle>
          <a:p>
            <a:endParaRPr lang="en-US"/>
          </a:p>
        </p:txBody>
      </p:sp>
      <p:sp>
        <p:nvSpPr>
          <p:cNvPr id="19" name="Picture Placeholder 21"/>
          <p:cNvSpPr>
            <a:spLocks noGrp="1"/>
          </p:cNvSpPr>
          <p:nvPr>
            <p:ph type="pic" sz="quarter" idx="27"/>
          </p:nvPr>
        </p:nvSpPr>
        <p:spPr>
          <a:xfrm>
            <a:off x="6299200" y="4236200"/>
            <a:ext cx="2540000" cy="2037600"/>
          </a:xfrm>
        </p:spPr>
        <p:txBody>
          <a:bodyPr>
            <a:normAutofit/>
          </a:bodyPr>
          <a:lstStyle>
            <a:lvl1pPr marL="0" indent="0">
              <a:buNone/>
              <a:defRPr sz="1400" spc="0">
                <a:latin typeface="+mj-lt"/>
              </a:defRPr>
            </a:lvl1pPr>
          </a:lstStyle>
          <a:p>
            <a:endParaRPr lang="en-US"/>
          </a:p>
        </p:txBody>
      </p:sp>
      <p:sp>
        <p:nvSpPr>
          <p:cNvPr id="20" name="Picture Placeholder 21"/>
          <p:cNvSpPr>
            <a:spLocks noGrp="1"/>
          </p:cNvSpPr>
          <p:nvPr>
            <p:ph type="pic" sz="quarter" idx="28"/>
          </p:nvPr>
        </p:nvSpPr>
        <p:spPr>
          <a:xfrm>
            <a:off x="812800" y="2097000"/>
            <a:ext cx="2540000" cy="2037600"/>
          </a:xfrm>
        </p:spPr>
        <p:txBody>
          <a:bodyPr>
            <a:normAutofit/>
          </a:bodyPr>
          <a:lstStyle>
            <a:lvl1pPr marL="0" indent="0">
              <a:buNone/>
              <a:defRPr sz="1400" spc="0">
                <a:latin typeface="+mj-lt"/>
              </a:defRPr>
            </a:lvl1pPr>
          </a:lstStyle>
          <a:p>
            <a:endParaRPr lang="en-US" dirty="0"/>
          </a:p>
        </p:txBody>
      </p:sp>
      <p:sp>
        <p:nvSpPr>
          <p:cNvPr id="21" name="Picture Placeholder 21"/>
          <p:cNvSpPr>
            <a:spLocks noGrp="1"/>
          </p:cNvSpPr>
          <p:nvPr>
            <p:ph type="pic" sz="quarter" idx="29"/>
          </p:nvPr>
        </p:nvSpPr>
        <p:spPr>
          <a:xfrm>
            <a:off x="812800" y="4236200"/>
            <a:ext cx="2540000" cy="2037600"/>
          </a:xfrm>
        </p:spPr>
        <p:txBody>
          <a:bodyPr>
            <a:normAutofit/>
          </a:bodyPr>
          <a:lstStyle>
            <a:lvl1pPr marL="0" indent="0">
              <a:buNone/>
              <a:defRPr sz="1400" spc="0">
                <a:latin typeface="+mj-lt"/>
              </a:defRPr>
            </a:lvl1pPr>
          </a:lstStyle>
          <a:p>
            <a:endParaRPr lang="en-US"/>
          </a:p>
        </p:txBody>
      </p:sp>
      <p:sp>
        <p:nvSpPr>
          <p:cNvPr id="8" name="Title Placeholder 1"/>
          <p:cNvSpPr>
            <a:spLocks noGrp="1"/>
          </p:cNvSpPr>
          <p:nvPr>
            <p:ph type="title"/>
          </p:nvPr>
        </p:nvSpPr>
        <p:spPr>
          <a:xfrm>
            <a:off x="711200" y="584200"/>
            <a:ext cx="10160000" cy="1143000"/>
          </a:xfrm>
          <a:prstGeom prst="rect">
            <a:avLst/>
          </a:prstGeom>
        </p:spPr>
        <p:txBody>
          <a:bodyPr vert="horz" lIns="121917" tIns="60958" rIns="121917" bIns="60958" rtlCol="0" anchor="ctr">
            <a:normAutofit/>
          </a:bodyPr>
          <a:lstStyle>
            <a:lvl1pPr algn="l">
              <a:defRPr b="0" i="0" spc="0">
                <a:gradFill flip="none" rotWithShape="1">
                  <a:gsLst>
                    <a:gs pos="0">
                      <a:schemeClr val="accent1"/>
                    </a:gs>
                    <a:gs pos="100000">
                      <a:schemeClr val="accent4"/>
                    </a:gs>
                    <a:gs pos="50000">
                      <a:schemeClr val="accent2"/>
                    </a:gs>
                    <a:gs pos="75000">
                      <a:schemeClr val="accent3"/>
                    </a:gs>
                  </a:gsLst>
                  <a:lin ang="0" scaled="1"/>
                  <a:tileRect/>
                </a:gradFill>
                <a:latin typeface="+mj-lt"/>
                <a:cs typeface="Roboto Slab Regular" pitchFamily="2" charset="0"/>
              </a:defRPr>
            </a:lvl1pPr>
          </a:lstStyle>
          <a:p>
            <a:r>
              <a:rPr lang="en-US" dirty="0" smtClean="0"/>
              <a:t>Click to edit Master title style</a:t>
            </a:r>
            <a:endParaRPr lang="en-JM" dirty="0"/>
          </a:p>
        </p:txBody>
      </p:sp>
      <p:sp>
        <p:nvSpPr>
          <p:cNvPr id="9"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mj-lt"/>
                <a:ea typeface="Roboto Light"/>
                <a:cs typeface="Roboto Light"/>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endParaRPr lang="en-JM" dirty="0"/>
          </a:p>
        </p:txBody>
      </p:sp>
    </p:spTree>
    <p:extLst>
      <p:ext uri="{BB962C8B-B14F-4D97-AF65-F5344CB8AC3E}">
        <p14:creationId xmlns:p14="http://schemas.microsoft.com/office/powerpoint/2010/main" val="557962759"/>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3" name="Picture Placeholder 21"/>
          <p:cNvSpPr>
            <a:spLocks noGrp="1"/>
          </p:cNvSpPr>
          <p:nvPr>
            <p:ph type="pic" sz="quarter" idx="26"/>
          </p:nvPr>
        </p:nvSpPr>
        <p:spPr>
          <a:xfrm>
            <a:off x="3589867" y="1905000"/>
            <a:ext cx="2235200" cy="1320800"/>
          </a:xfrm>
        </p:spPr>
        <p:txBody>
          <a:bodyPr>
            <a:normAutofit/>
          </a:bodyPr>
          <a:lstStyle>
            <a:lvl1pPr marL="0" indent="0">
              <a:buNone/>
              <a:defRPr sz="1400" spc="0">
                <a:solidFill>
                  <a:schemeClr val="accent4"/>
                </a:solidFill>
                <a:latin typeface="+mj-lt"/>
              </a:defRPr>
            </a:lvl1pPr>
          </a:lstStyle>
          <a:p>
            <a:endParaRPr lang="en-US"/>
          </a:p>
        </p:txBody>
      </p:sp>
      <p:sp>
        <p:nvSpPr>
          <p:cNvPr id="20" name="Picture Placeholder 21"/>
          <p:cNvSpPr>
            <a:spLocks noGrp="1"/>
          </p:cNvSpPr>
          <p:nvPr>
            <p:ph type="pic" sz="quarter" idx="28"/>
          </p:nvPr>
        </p:nvSpPr>
        <p:spPr>
          <a:xfrm>
            <a:off x="812800" y="1905000"/>
            <a:ext cx="2235200" cy="1320800"/>
          </a:xfrm>
        </p:spPr>
        <p:txBody>
          <a:bodyPr>
            <a:normAutofit/>
          </a:bodyPr>
          <a:lstStyle>
            <a:lvl1pPr marL="0" indent="0">
              <a:buNone/>
              <a:defRPr sz="1400" spc="0">
                <a:solidFill>
                  <a:schemeClr val="accent4"/>
                </a:solidFill>
                <a:latin typeface="+mj-lt"/>
              </a:defRPr>
            </a:lvl1pPr>
          </a:lstStyle>
          <a:p>
            <a:endParaRPr lang="en-US"/>
          </a:p>
        </p:txBody>
      </p:sp>
      <p:sp>
        <p:nvSpPr>
          <p:cNvPr id="9" name="Picture Placeholder 21"/>
          <p:cNvSpPr>
            <a:spLocks noGrp="1"/>
          </p:cNvSpPr>
          <p:nvPr>
            <p:ph type="pic" sz="quarter" idx="30"/>
          </p:nvPr>
        </p:nvSpPr>
        <p:spPr>
          <a:xfrm>
            <a:off x="6366933" y="1905000"/>
            <a:ext cx="2235200" cy="1320800"/>
          </a:xfrm>
        </p:spPr>
        <p:txBody>
          <a:bodyPr>
            <a:normAutofit/>
          </a:bodyPr>
          <a:lstStyle>
            <a:lvl1pPr marL="0" indent="0">
              <a:buNone/>
              <a:defRPr sz="1400" spc="0">
                <a:solidFill>
                  <a:schemeClr val="accent4"/>
                </a:solidFill>
                <a:latin typeface="+mj-lt"/>
              </a:defRPr>
            </a:lvl1pPr>
          </a:lstStyle>
          <a:p>
            <a:endParaRPr lang="en-US"/>
          </a:p>
        </p:txBody>
      </p:sp>
      <p:sp>
        <p:nvSpPr>
          <p:cNvPr id="10" name="Picture Placeholder 21"/>
          <p:cNvSpPr>
            <a:spLocks noGrp="1"/>
          </p:cNvSpPr>
          <p:nvPr>
            <p:ph type="pic" sz="quarter" idx="31"/>
          </p:nvPr>
        </p:nvSpPr>
        <p:spPr>
          <a:xfrm>
            <a:off x="9144000" y="1905000"/>
            <a:ext cx="2235200" cy="1320800"/>
          </a:xfrm>
        </p:spPr>
        <p:txBody>
          <a:bodyPr>
            <a:normAutofit/>
          </a:bodyPr>
          <a:lstStyle>
            <a:lvl1pPr marL="0" indent="0">
              <a:buNone/>
              <a:defRPr sz="1400" spc="0">
                <a:solidFill>
                  <a:schemeClr val="accent4"/>
                </a:solidFill>
                <a:latin typeface="+mj-lt"/>
              </a:defRPr>
            </a:lvl1pPr>
          </a:lstStyle>
          <a:p>
            <a:endParaRPr lang="en-US"/>
          </a:p>
        </p:txBody>
      </p:sp>
      <p:sp>
        <p:nvSpPr>
          <p:cNvPr id="11" name="Picture Placeholder 21"/>
          <p:cNvSpPr>
            <a:spLocks noGrp="1"/>
          </p:cNvSpPr>
          <p:nvPr>
            <p:ph type="pic" sz="quarter" idx="32"/>
          </p:nvPr>
        </p:nvSpPr>
        <p:spPr>
          <a:xfrm>
            <a:off x="3556000" y="4038600"/>
            <a:ext cx="2235200" cy="1320800"/>
          </a:xfrm>
        </p:spPr>
        <p:txBody>
          <a:bodyPr>
            <a:normAutofit/>
          </a:bodyPr>
          <a:lstStyle>
            <a:lvl1pPr marL="0" indent="0">
              <a:buNone/>
              <a:defRPr sz="1400" spc="0">
                <a:solidFill>
                  <a:schemeClr val="accent4"/>
                </a:solidFill>
                <a:latin typeface="+mj-lt"/>
              </a:defRPr>
            </a:lvl1pPr>
          </a:lstStyle>
          <a:p>
            <a:endParaRPr lang="en-US"/>
          </a:p>
        </p:txBody>
      </p:sp>
      <p:sp>
        <p:nvSpPr>
          <p:cNvPr id="12" name="Picture Placeholder 21"/>
          <p:cNvSpPr>
            <a:spLocks noGrp="1"/>
          </p:cNvSpPr>
          <p:nvPr>
            <p:ph type="pic" sz="quarter" idx="33"/>
          </p:nvPr>
        </p:nvSpPr>
        <p:spPr>
          <a:xfrm>
            <a:off x="812800" y="4038600"/>
            <a:ext cx="2235200" cy="1320800"/>
          </a:xfrm>
        </p:spPr>
        <p:txBody>
          <a:bodyPr>
            <a:normAutofit/>
          </a:bodyPr>
          <a:lstStyle>
            <a:lvl1pPr marL="0" indent="0">
              <a:buNone/>
              <a:defRPr sz="1400" spc="0">
                <a:solidFill>
                  <a:schemeClr val="accent4"/>
                </a:solidFill>
                <a:latin typeface="+mj-lt"/>
              </a:defRPr>
            </a:lvl1pPr>
          </a:lstStyle>
          <a:p>
            <a:endParaRPr lang="en-US"/>
          </a:p>
        </p:txBody>
      </p:sp>
      <p:sp>
        <p:nvSpPr>
          <p:cNvPr id="13" name="Picture Placeholder 21"/>
          <p:cNvSpPr>
            <a:spLocks noGrp="1"/>
          </p:cNvSpPr>
          <p:nvPr>
            <p:ph type="pic" sz="quarter" idx="34"/>
          </p:nvPr>
        </p:nvSpPr>
        <p:spPr>
          <a:xfrm>
            <a:off x="6400800" y="4038600"/>
            <a:ext cx="2235200" cy="1320800"/>
          </a:xfrm>
        </p:spPr>
        <p:txBody>
          <a:bodyPr>
            <a:normAutofit/>
          </a:bodyPr>
          <a:lstStyle>
            <a:lvl1pPr marL="0" indent="0">
              <a:buNone/>
              <a:defRPr sz="1400" spc="0">
                <a:solidFill>
                  <a:schemeClr val="accent4"/>
                </a:solidFill>
                <a:latin typeface="+mj-lt"/>
              </a:defRPr>
            </a:lvl1pPr>
          </a:lstStyle>
          <a:p>
            <a:endParaRPr lang="en-US"/>
          </a:p>
        </p:txBody>
      </p:sp>
      <p:sp>
        <p:nvSpPr>
          <p:cNvPr id="14" name="Picture Placeholder 21"/>
          <p:cNvSpPr>
            <a:spLocks noGrp="1"/>
          </p:cNvSpPr>
          <p:nvPr>
            <p:ph type="pic" sz="quarter" idx="35"/>
          </p:nvPr>
        </p:nvSpPr>
        <p:spPr>
          <a:xfrm>
            <a:off x="9144000" y="4038600"/>
            <a:ext cx="2235200" cy="1320800"/>
          </a:xfrm>
        </p:spPr>
        <p:txBody>
          <a:bodyPr>
            <a:normAutofit/>
          </a:bodyPr>
          <a:lstStyle>
            <a:lvl1pPr marL="0" indent="0">
              <a:buNone/>
              <a:defRPr sz="1400" spc="0">
                <a:solidFill>
                  <a:schemeClr val="accent4"/>
                </a:solidFill>
                <a:latin typeface="+mj-lt"/>
              </a:defRPr>
            </a:lvl1pPr>
          </a:lstStyle>
          <a:p>
            <a:endParaRPr lang="en-US"/>
          </a:p>
        </p:txBody>
      </p:sp>
      <p:sp>
        <p:nvSpPr>
          <p:cNvPr id="15" name="Title Placeholder 1"/>
          <p:cNvSpPr>
            <a:spLocks noGrp="1"/>
          </p:cNvSpPr>
          <p:nvPr>
            <p:ph type="title"/>
          </p:nvPr>
        </p:nvSpPr>
        <p:spPr>
          <a:xfrm>
            <a:off x="711200" y="584200"/>
            <a:ext cx="10160000" cy="1143000"/>
          </a:xfrm>
          <a:prstGeom prst="rect">
            <a:avLst/>
          </a:prstGeom>
        </p:spPr>
        <p:txBody>
          <a:bodyPr vert="horz" lIns="121917" tIns="60958" rIns="121917" bIns="60958" rtlCol="0" anchor="ctr">
            <a:normAutofit/>
          </a:bodyPr>
          <a:lstStyle>
            <a:lvl1pPr algn="l">
              <a:defRPr b="0" i="0" spc="0">
                <a:solidFill>
                  <a:schemeClr val="accent4"/>
                </a:solidFill>
                <a:latin typeface="+mj-lt"/>
                <a:cs typeface="Roboto Slab Regular" pitchFamily="2" charset="0"/>
              </a:defRPr>
            </a:lvl1pPr>
          </a:lstStyle>
          <a:p>
            <a:r>
              <a:rPr lang="en-US" dirty="0" smtClean="0"/>
              <a:t>Click to edit Master title style</a:t>
            </a:r>
            <a:endParaRPr lang="en-JM" dirty="0"/>
          </a:p>
        </p:txBody>
      </p:sp>
      <p:sp>
        <p:nvSpPr>
          <p:cNvPr id="16"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accent4"/>
                </a:solidFill>
                <a:latin typeface="+mj-lt"/>
                <a:ea typeface="Roboto Light"/>
                <a:cs typeface="Roboto Light"/>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endParaRPr lang="en-JM" dirty="0"/>
          </a:p>
        </p:txBody>
      </p:sp>
    </p:spTree>
    <p:extLst>
      <p:ext uri="{BB962C8B-B14F-4D97-AF65-F5344CB8AC3E}">
        <p14:creationId xmlns:p14="http://schemas.microsoft.com/office/powerpoint/2010/main" val="412669506"/>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2006600"/>
            <a:ext cx="12192000" cy="2844800"/>
          </a:xfrm>
        </p:spPr>
        <p:txBody>
          <a:bodyPr>
            <a:normAutofit/>
          </a:bodyPr>
          <a:lstStyle>
            <a:lvl1pPr>
              <a:defRPr sz="1900">
                <a:latin typeface="+mj-lt"/>
              </a:defRPr>
            </a:lvl1pPr>
          </a:lstStyle>
          <a:p>
            <a:endParaRPr lang="en-JM" dirty="0"/>
          </a:p>
        </p:txBody>
      </p:sp>
      <p:sp>
        <p:nvSpPr>
          <p:cNvPr id="8"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mj-lt"/>
                <a:ea typeface="Roboto Light"/>
                <a:cs typeface="Roboto Light"/>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endParaRPr lang="en-JM" dirty="0"/>
          </a:p>
        </p:txBody>
      </p:sp>
      <p:sp>
        <p:nvSpPr>
          <p:cNvPr id="9" name="Title Placeholder 1"/>
          <p:cNvSpPr>
            <a:spLocks noGrp="1"/>
          </p:cNvSpPr>
          <p:nvPr>
            <p:ph type="title"/>
          </p:nvPr>
        </p:nvSpPr>
        <p:spPr>
          <a:xfrm>
            <a:off x="711200" y="584200"/>
            <a:ext cx="10160000" cy="1143000"/>
          </a:xfrm>
          <a:prstGeom prst="rect">
            <a:avLst/>
          </a:prstGeom>
        </p:spPr>
        <p:txBody>
          <a:bodyPr vert="horz" lIns="121917" tIns="60958" rIns="121917" bIns="60958" rtlCol="0" anchor="ctr">
            <a:normAutofit/>
          </a:bodyPr>
          <a:lstStyle>
            <a:lvl1pPr>
              <a:defRPr>
                <a:latin typeface="+mj-lt"/>
              </a:defRPr>
            </a:lvl1pPr>
          </a:lstStyle>
          <a:p>
            <a:r>
              <a:rPr lang="en-US" dirty="0" smtClean="0"/>
              <a:t>Click to edit Master title style</a:t>
            </a:r>
            <a:endParaRPr lang="en-JM" dirty="0"/>
          </a:p>
        </p:txBody>
      </p:sp>
    </p:spTree>
    <p:extLst>
      <p:ext uri="{BB962C8B-B14F-4D97-AF65-F5344CB8AC3E}">
        <p14:creationId xmlns:p14="http://schemas.microsoft.com/office/powerpoint/2010/main" val="773773"/>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27"/>
          <p:cNvSpPr>
            <a:spLocks noGrp="1"/>
          </p:cNvSpPr>
          <p:nvPr>
            <p:ph type="pic" sz="quarter" idx="24"/>
          </p:nvPr>
        </p:nvSpPr>
        <p:spPr>
          <a:xfrm>
            <a:off x="711200" y="2107002"/>
            <a:ext cx="2438400" cy="3253527"/>
          </a:xfrm>
        </p:spPr>
        <p:txBody>
          <a:bodyPr>
            <a:normAutofit/>
          </a:bodyPr>
          <a:lstStyle>
            <a:lvl1pPr>
              <a:defRPr sz="1500">
                <a:latin typeface="+mj-lt"/>
              </a:defRPr>
            </a:lvl1pPr>
          </a:lstStyle>
          <a:p>
            <a:endParaRPr lang="en-JM"/>
          </a:p>
        </p:txBody>
      </p:sp>
      <p:sp>
        <p:nvSpPr>
          <p:cNvPr id="8" name="Picture Placeholder 27"/>
          <p:cNvSpPr>
            <a:spLocks noGrp="1"/>
          </p:cNvSpPr>
          <p:nvPr>
            <p:ph type="pic" sz="quarter" idx="25"/>
          </p:nvPr>
        </p:nvSpPr>
        <p:spPr>
          <a:xfrm>
            <a:off x="3424967" y="2107002"/>
            <a:ext cx="2425100" cy="3253527"/>
          </a:xfrm>
        </p:spPr>
        <p:txBody>
          <a:bodyPr>
            <a:normAutofit/>
          </a:bodyPr>
          <a:lstStyle>
            <a:lvl1pPr>
              <a:defRPr sz="1500">
                <a:latin typeface="+mj-lt"/>
              </a:defRPr>
            </a:lvl1pPr>
          </a:lstStyle>
          <a:p>
            <a:endParaRPr lang="en-JM"/>
          </a:p>
        </p:txBody>
      </p:sp>
      <p:sp>
        <p:nvSpPr>
          <p:cNvPr id="9" name="Picture Placeholder 27"/>
          <p:cNvSpPr>
            <a:spLocks noGrp="1"/>
          </p:cNvSpPr>
          <p:nvPr>
            <p:ph type="pic" sz="quarter" idx="26"/>
          </p:nvPr>
        </p:nvSpPr>
        <p:spPr>
          <a:xfrm>
            <a:off x="6125433" y="2107002"/>
            <a:ext cx="2438400" cy="3252399"/>
          </a:xfrm>
        </p:spPr>
        <p:txBody>
          <a:bodyPr>
            <a:normAutofit/>
          </a:bodyPr>
          <a:lstStyle>
            <a:lvl1pPr>
              <a:defRPr sz="1500">
                <a:latin typeface="+mj-lt"/>
              </a:defRPr>
            </a:lvl1pPr>
          </a:lstStyle>
          <a:p>
            <a:endParaRPr lang="en-JM"/>
          </a:p>
        </p:txBody>
      </p:sp>
      <p:sp>
        <p:nvSpPr>
          <p:cNvPr id="10" name="Picture Placeholder 27"/>
          <p:cNvSpPr>
            <a:spLocks noGrp="1"/>
          </p:cNvSpPr>
          <p:nvPr>
            <p:ph type="pic" sz="quarter" idx="27"/>
          </p:nvPr>
        </p:nvSpPr>
        <p:spPr>
          <a:xfrm>
            <a:off x="8839200" y="2107002"/>
            <a:ext cx="2438400" cy="3252399"/>
          </a:xfrm>
        </p:spPr>
        <p:txBody>
          <a:bodyPr>
            <a:normAutofit/>
          </a:bodyPr>
          <a:lstStyle>
            <a:lvl1pPr>
              <a:defRPr sz="1500">
                <a:latin typeface="+mj-lt"/>
              </a:defRPr>
            </a:lvl1pPr>
          </a:lstStyle>
          <a:p>
            <a:endParaRPr lang="en-JM" dirty="0"/>
          </a:p>
        </p:txBody>
      </p:sp>
      <p:sp>
        <p:nvSpPr>
          <p:cNvPr id="13" name="Text Placeholder 17"/>
          <p:cNvSpPr>
            <a:spLocks noGrp="1"/>
          </p:cNvSpPr>
          <p:nvPr>
            <p:ph type="body" sz="quarter" idx="28"/>
          </p:nvPr>
        </p:nvSpPr>
        <p:spPr>
          <a:xfrm>
            <a:off x="711200" y="558800"/>
            <a:ext cx="6705600" cy="431800"/>
          </a:xfrm>
        </p:spPr>
        <p:txBody>
          <a:bodyPr>
            <a:noAutofit/>
          </a:bodyPr>
          <a:lstStyle>
            <a:lvl1pPr marL="0" indent="0" algn="l">
              <a:buFontTx/>
              <a:buNone/>
              <a:defRPr sz="1700" b="0" kern="0" spc="0">
                <a:solidFill>
                  <a:schemeClr val="tx1"/>
                </a:solidFill>
                <a:latin typeface="+mj-lt"/>
                <a:ea typeface="Roboto Light"/>
                <a:cs typeface="Roboto Light"/>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endParaRPr lang="en-JM" dirty="0"/>
          </a:p>
        </p:txBody>
      </p:sp>
      <p:sp>
        <p:nvSpPr>
          <p:cNvPr id="14" name="Title Placeholder 1"/>
          <p:cNvSpPr>
            <a:spLocks noGrp="1"/>
          </p:cNvSpPr>
          <p:nvPr>
            <p:ph type="title"/>
          </p:nvPr>
        </p:nvSpPr>
        <p:spPr>
          <a:xfrm>
            <a:off x="711200" y="584200"/>
            <a:ext cx="10160000" cy="1143000"/>
          </a:xfrm>
          <a:prstGeom prst="rect">
            <a:avLst/>
          </a:prstGeom>
        </p:spPr>
        <p:txBody>
          <a:bodyPr vert="horz" lIns="121917" tIns="60958" rIns="121917" bIns="60958" rtlCol="0" anchor="ctr">
            <a:normAutofit/>
          </a:bodyPr>
          <a:lstStyle>
            <a:lvl1pPr>
              <a:defRPr>
                <a:latin typeface="+mj-lt"/>
              </a:defRPr>
            </a:lvl1pPr>
          </a:lstStyle>
          <a:p>
            <a:r>
              <a:rPr lang="en-US" dirty="0" smtClean="0"/>
              <a:t>Click to edit Master title style</a:t>
            </a:r>
            <a:endParaRPr lang="en-JM" dirty="0"/>
          </a:p>
        </p:txBody>
      </p:sp>
    </p:spTree>
    <p:extLst>
      <p:ext uri="{BB962C8B-B14F-4D97-AF65-F5344CB8AC3E}">
        <p14:creationId xmlns:p14="http://schemas.microsoft.com/office/powerpoint/2010/main" val="204135113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217347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92" r:id="rId3"/>
    <p:sldLayoutId id="2147483686" r:id="rId4"/>
    <p:sldLayoutId id="2147483688" r:id="rId5"/>
    <p:sldLayoutId id="2147483689" r:id="rId6"/>
    <p:sldLayoutId id="2147483690" r:id="rId7"/>
    <p:sldLayoutId id="2147483691"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556" r="5556"/>
          <a:stretch>
            <a:fillRect/>
          </a:stretch>
        </p:blipFill>
        <p:spPr/>
      </p:pic>
      <p:sp>
        <p:nvSpPr>
          <p:cNvPr id="15" name="Rectangle 14"/>
          <p:cNvSpPr/>
          <p:nvPr/>
        </p:nvSpPr>
        <p:spPr>
          <a:xfrm>
            <a:off x="0" y="0"/>
            <a:ext cx="12192000" cy="6858000"/>
          </a:xfrm>
          <a:prstGeom prst="rect">
            <a:avLst/>
          </a:prstGeom>
          <a:gradFill flip="none" rotWithShape="1">
            <a:gsLst>
              <a:gs pos="1000">
                <a:schemeClr val="accent1">
                  <a:alpha val="95000"/>
                </a:schemeClr>
              </a:gs>
              <a:gs pos="100000">
                <a:schemeClr val="accent4">
                  <a:alpha val="9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dirty="0">
              <a:latin typeface="+mj-lt"/>
              <a:cs typeface="Roboto Light"/>
            </a:endParaRPr>
          </a:p>
        </p:txBody>
      </p:sp>
      <p:sp>
        <p:nvSpPr>
          <p:cNvPr id="10" name="Text Placeholder 32"/>
          <p:cNvSpPr txBox="1">
            <a:spLocks/>
          </p:cNvSpPr>
          <p:nvPr/>
        </p:nvSpPr>
        <p:spPr>
          <a:xfrm>
            <a:off x="1930400" y="3985084"/>
            <a:ext cx="8331200" cy="161655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spcBef>
                <a:spcPts val="0"/>
              </a:spcBef>
              <a:buNone/>
            </a:pPr>
            <a:r>
              <a:rPr lang="en-JM" sz="2800" dirty="0" smtClean="0">
                <a:solidFill>
                  <a:schemeClr val="bg1"/>
                </a:solidFill>
                <a:latin typeface="+mj-lt"/>
                <a:ea typeface="Roboto Light"/>
                <a:cs typeface="Roboto Light"/>
              </a:rPr>
              <a:t>SUBTITLE GOES HERE</a:t>
            </a:r>
            <a:endParaRPr lang="en-US" sz="2800" b="1" dirty="0">
              <a:solidFill>
                <a:schemeClr val="bg1"/>
              </a:solidFill>
              <a:latin typeface="+mj-lt"/>
              <a:cs typeface="Roboto Light"/>
            </a:endParaRPr>
          </a:p>
        </p:txBody>
      </p:sp>
      <p:sp>
        <p:nvSpPr>
          <p:cNvPr id="11" name="Text Placeholder 33"/>
          <p:cNvSpPr txBox="1">
            <a:spLocks/>
          </p:cNvSpPr>
          <p:nvPr/>
        </p:nvSpPr>
        <p:spPr>
          <a:xfrm>
            <a:off x="1645760" y="2591723"/>
            <a:ext cx="8900479" cy="94975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6600" b="1" spc="-200" dirty="0" smtClean="0">
                <a:solidFill>
                  <a:schemeClr val="bg1"/>
                </a:solidFill>
                <a:latin typeface="+mj-lt"/>
                <a:cs typeface="Roboto Slab Regular"/>
              </a:rPr>
              <a:t>TITLE OF PRESENTATION</a:t>
            </a:r>
            <a:endParaRPr lang="en-AU" sz="6600" b="1" spc="-200" dirty="0">
              <a:solidFill>
                <a:schemeClr val="bg1"/>
              </a:solidFill>
              <a:latin typeface="+mj-lt"/>
              <a:cs typeface="Roboto Slab Regular"/>
            </a:endParaRPr>
          </a:p>
        </p:txBody>
      </p:sp>
      <p:cxnSp>
        <p:nvCxnSpPr>
          <p:cNvPr id="12" name="Straight Connector 11"/>
          <p:cNvCxnSpPr/>
          <p:nvPr/>
        </p:nvCxnSpPr>
        <p:spPr>
          <a:xfrm>
            <a:off x="5842000" y="3752858"/>
            <a:ext cx="508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33"/>
          <p:cNvSpPr txBox="1">
            <a:spLocks/>
          </p:cNvSpPr>
          <p:nvPr/>
        </p:nvSpPr>
        <p:spPr>
          <a:xfrm>
            <a:off x="3291522" y="5900970"/>
            <a:ext cx="5608957" cy="34378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213"/>
              </a:spcBef>
              <a:buNone/>
            </a:pPr>
            <a:r>
              <a:rPr lang="en-AU" sz="1600" dirty="0" smtClean="0">
                <a:solidFill>
                  <a:schemeClr val="bg1"/>
                </a:solidFill>
                <a:latin typeface="+mj-lt"/>
                <a:cs typeface="Roboto Slab Light"/>
              </a:rPr>
              <a:t>EDIT THIS TEXT</a:t>
            </a:r>
            <a:endParaRPr lang="en-AU" sz="2400" dirty="0">
              <a:solidFill>
                <a:schemeClr val="bg1"/>
              </a:solidFill>
              <a:latin typeface="+mj-lt"/>
              <a:cs typeface="Roboto Slab Light"/>
            </a:endParaRPr>
          </a:p>
        </p:txBody>
      </p:sp>
    </p:spTree>
    <p:extLst>
      <p:ext uri="{BB962C8B-B14F-4D97-AF65-F5344CB8AC3E}">
        <p14:creationId xmlns:p14="http://schemas.microsoft.com/office/powerpoint/2010/main" val="3739888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ppt_y</p:attrName>
                                        </p:attrNameLst>
                                      </p:cBhvr>
                                      <p:tavLst>
                                        <p:tav tm="0">
                                          <p:val>
                                            <p:strVal val="#ppt_y+#ppt_h*1.125000"/>
                                          </p:val>
                                        </p:tav>
                                        <p:tav tm="100000">
                                          <p:val>
                                            <p:strVal val="#ppt_y"/>
                                          </p:val>
                                        </p:tav>
                                      </p:tavLst>
                                    </p:anim>
                                    <p:animEffect transition="in" filter="wipe(up)">
                                      <p:cBhvr>
                                        <p:cTn id="15" dur="500"/>
                                        <p:tgtEl>
                                          <p:spTgt spid="10"/>
                                        </p:tgtEl>
                                      </p:cBhvr>
                                    </p:animEffec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up)">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27"/>
          </p:nvPr>
        </p:nvPicPr>
        <p:blipFill>
          <a:blip r:embed="rId2">
            <a:extLst>
              <a:ext uri="{28A0092B-C50C-407E-A947-70E740481C1C}">
                <a14:useLocalDpi xmlns:a14="http://schemas.microsoft.com/office/drawing/2010/main" val="0"/>
              </a:ext>
            </a:extLst>
          </a:blip>
          <a:srcRect l="28878" r="28878"/>
          <a:stretch>
            <a:fillRect/>
          </a:stretch>
        </p:blipFill>
        <p:spPr/>
      </p:pic>
      <p:pic>
        <p:nvPicPr>
          <p:cNvPr id="4" name="Picture Placeholder 3"/>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28927" r="28927"/>
          <a:stretch>
            <a:fillRect/>
          </a:stretch>
        </p:blipFill>
        <p:spPr/>
      </p:pic>
      <p:pic>
        <p:nvPicPr>
          <p:cNvPr id="13" name="Picture Placeholder 12"/>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l="28917" r="28917"/>
          <a:stretch>
            <a:fillRect/>
          </a:stretch>
        </p:blipFill>
        <p:spPr/>
      </p:pic>
      <p:pic>
        <p:nvPicPr>
          <p:cNvPr id="11" name="Picture Placeholder 10"/>
          <p:cNvPicPr>
            <a:picLocks noGrp="1" noChangeAspect="1"/>
          </p:cNvPicPr>
          <p:nvPr>
            <p:ph type="pic" sz="quarter" idx="25"/>
          </p:nvPr>
        </p:nvPicPr>
        <p:blipFill>
          <a:blip r:embed="rId5">
            <a:extLst>
              <a:ext uri="{28A0092B-C50C-407E-A947-70E740481C1C}">
                <a14:useLocalDpi xmlns:a14="http://schemas.microsoft.com/office/drawing/2010/main" val="0"/>
              </a:ext>
            </a:extLst>
          </a:blip>
          <a:srcRect l="23633" r="23633"/>
          <a:stretch>
            <a:fillRect/>
          </a:stretch>
        </p:blipFill>
        <p:spPr/>
      </p:pic>
      <p:sp>
        <p:nvSpPr>
          <p:cNvPr id="48" name="Rectangle 47"/>
          <p:cNvSpPr/>
          <p:nvPr/>
        </p:nvSpPr>
        <p:spPr>
          <a:xfrm>
            <a:off x="6096001" y="2108200"/>
            <a:ext cx="2495999" cy="3251200"/>
          </a:xfrm>
          <a:prstGeom prst="rect">
            <a:avLst/>
          </a:prstGeom>
          <a:gradFill flip="none" rotWithShape="1">
            <a:gsLst>
              <a:gs pos="1000">
                <a:schemeClr val="accent1">
                  <a:alpha val="85000"/>
                </a:schemeClr>
              </a:gs>
              <a:gs pos="100000">
                <a:schemeClr val="accent4">
                  <a:alpha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dirty="0">
              <a:latin typeface="+mj-lt"/>
              <a:cs typeface="Roboto Light"/>
            </a:endParaRPr>
          </a:p>
        </p:txBody>
      </p:sp>
      <p:sp>
        <p:nvSpPr>
          <p:cNvPr id="47" name="Rectangle 46"/>
          <p:cNvSpPr/>
          <p:nvPr/>
        </p:nvSpPr>
        <p:spPr>
          <a:xfrm>
            <a:off x="711200" y="2108200"/>
            <a:ext cx="2438400" cy="3251200"/>
          </a:xfrm>
          <a:prstGeom prst="rect">
            <a:avLst/>
          </a:prstGeom>
          <a:gradFill flip="none" rotWithShape="1">
            <a:gsLst>
              <a:gs pos="1000">
                <a:schemeClr val="accent1">
                  <a:alpha val="85000"/>
                </a:schemeClr>
              </a:gs>
              <a:gs pos="100000">
                <a:schemeClr val="accent4">
                  <a:alpha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dirty="0">
              <a:latin typeface="+mj-lt"/>
              <a:cs typeface="Roboto Light"/>
            </a:endParaRPr>
          </a:p>
        </p:txBody>
      </p:sp>
      <p:sp>
        <p:nvSpPr>
          <p:cNvPr id="6" name="Text Placeholder 5"/>
          <p:cNvSpPr>
            <a:spLocks noGrp="1"/>
          </p:cNvSpPr>
          <p:nvPr>
            <p:ph type="body" sz="quarter" idx="28"/>
          </p:nvPr>
        </p:nvSpPr>
        <p:spPr/>
        <p:txBody>
          <a:bodyPr/>
          <a:lstStyle/>
          <a:p>
            <a:r>
              <a:rPr lang="en-US" dirty="0">
                <a:solidFill>
                  <a:schemeClr val="tx1"/>
                </a:solidFill>
                <a:latin typeface="+mj-lt"/>
              </a:rPr>
              <a:t>Insert Subtitle Text </a:t>
            </a:r>
            <a:r>
              <a:rPr lang="en-US" dirty="0" smtClean="0">
                <a:solidFill>
                  <a:schemeClr val="tx1"/>
                </a:solidFill>
                <a:latin typeface="+mj-lt"/>
              </a:rPr>
              <a:t>Here</a:t>
            </a:r>
            <a:endParaRPr lang="en-US" dirty="0">
              <a:solidFill>
                <a:schemeClr val="tx1"/>
              </a:solidFill>
              <a:latin typeface="+mj-lt"/>
            </a:endParaRPr>
          </a:p>
        </p:txBody>
      </p:sp>
      <p:sp>
        <p:nvSpPr>
          <p:cNvPr id="7" name="Title 6"/>
          <p:cNvSpPr>
            <a:spLocks noGrp="1"/>
          </p:cNvSpPr>
          <p:nvPr>
            <p:ph type="title"/>
          </p:nvPr>
        </p:nvSpPr>
        <p:spPr/>
        <p:txBody>
          <a:bodyPr/>
          <a:lstStyle/>
          <a:p>
            <a:r>
              <a:rPr lang="en-US" dirty="0" smtClean="0"/>
              <a:t>Four Image Gallery Option</a:t>
            </a:r>
            <a:endParaRPr lang="en-US" dirty="0"/>
          </a:p>
        </p:txBody>
      </p:sp>
      <p:sp>
        <p:nvSpPr>
          <p:cNvPr id="27" name="Rectangle 26"/>
          <p:cNvSpPr/>
          <p:nvPr/>
        </p:nvSpPr>
        <p:spPr>
          <a:xfrm>
            <a:off x="914400" y="3468054"/>
            <a:ext cx="2133600" cy="1354217"/>
          </a:xfrm>
          <a:prstGeom prst="rect">
            <a:avLst/>
          </a:prstGeom>
        </p:spPr>
        <p:txBody>
          <a:bodyPr wrap="square" lIns="121917" tIns="60958" rIns="121917" bIns="60958">
            <a:spAutoFit/>
          </a:bodyPr>
          <a:lstStyle/>
          <a:p>
            <a:r>
              <a:rPr lang="en-US" sz="1300" dirty="0">
                <a:solidFill>
                  <a:schemeClr val="bg2"/>
                </a:solidFill>
                <a:latin typeface="+mj-lt"/>
                <a:cs typeface="Roboto Light"/>
              </a:rPr>
              <a:t>Lorem </a:t>
            </a:r>
            <a:r>
              <a:rPr lang="en-US" sz="1300" dirty="0">
                <a:solidFill>
                  <a:schemeClr val="bg2"/>
                </a:solidFill>
                <a:latin typeface="+mj-lt"/>
                <a:cs typeface="Roboto Light"/>
              </a:rPr>
              <a:t>ipsum dolor sit amet, consectetur adipisicing elit, sed do eiusmod tempor incididunt ut labore et dolore magna aliqua. </a:t>
            </a:r>
            <a:r>
              <a:rPr lang="en-US" sz="1300" dirty="0">
                <a:solidFill>
                  <a:schemeClr val="bg2"/>
                </a:solidFill>
                <a:latin typeface="+mj-lt"/>
                <a:cs typeface="Roboto Light"/>
              </a:rPr>
              <a:t>Ut</a:t>
            </a:r>
            <a:endParaRPr lang="en-US" sz="1300" dirty="0">
              <a:solidFill>
                <a:schemeClr val="bg2"/>
              </a:solidFill>
              <a:latin typeface="+mj-lt"/>
              <a:cs typeface="Roboto Light"/>
            </a:endParaRPr>
          </a:p>
        </p:txBody>
      </p:sp>
      <p:sp>
        <p:nvSpPr>
          <p:cNvPr id="28" name="TextBox 27"/>
          <p:cNvSpPr txBox="1"/>
          <p:nvPr/>
        </p:nvSpPr>
        <p:spPr>
          <a:xfrm>
            <a:off x="914400" y="2413000"/>
            <a:ext cx="2438400" cy="707882"/>
          </a:xfrm>
          <a:prstGeom prst="rect">
            <a:avLst/>
          </a:prstGeom>
          <a:noFill/>
        </p:spPr>
        <p:txBody>
          <a:bodyPr wrap="square" lIns="121917" tIns="60958" rIns="121917" bIns="60958" rtlCol="0">
            <a:spAutoFit/>
          </a:bodyPr>
          <a:lstStyle/>
          <a:p>
            <a:r>
              <a:rPr lang="en-JM" sz="1900" dirty="0">
                <a:solidFill>
                  <a:schemeClr val="bg2"/>
                </a:solidFill>
                <a:latin typeface="+mj-lt"/>
                <a:cs typeface="Roboto Slab Bold"/>
              </a:rPr>
              <a:t>Insert Header In Area Here</a:t>
            </a:r>
            <a:endParaRPr lang="en-JM" sz="1900" dirty="0">
              <a:solidFill>
                <a:schemeClr val="bg2"/>
              </a:solidFill>
              <a:latin typeface="+mj-lt"/>
              <a:cs typeface="Roboto Slab Bold"/>
            </a:endParaRPr>
          </a:p>
        </p:txBody>
      </p:sp>
      <p:sp>
        <p:nvSpPr>
          <p:cNvPr id="29" name="Rectangle 28"/>
          <p:cNvSpPr/>
          <p:nvPr/>
        </p:nvSpPr>
        <p:spPr>
          <a:xfrm>
            <a:off x="6299200" y="3493216"/>
            <a:ext cx="2133600" cy="1354217"/>
          </a:xfrm>
          <a:prstGeom prst="rect">
            <a:avLst/>
          </a:prstGeom>
        </p:spPr>
        <p:txBody>
          <a:bodyPr wrap="square" lIns="121917" tIns="60958" rIns="121917" bIns="60958">
            <a:spAutoFit/>
          </a:bodyPr>
          <a:lstStyle/>
          <a:p>
            <a:r>
              <a:rPr lang="en-US" sz="1300" dirty="0">
                <a:solidFill>
                  <a:schemeClr val="bg2"/>
                </a:solidFill>
                <a:latin typeface="+mj-lt"/>
                <a:cs typeface="Roboto Light"/>
              </a:rPr>
              <a:t>Lorem </a:t>
            </a:r>
            <a:r>
              <a:rPr lang="en-US" sz="1300" dirty="0">
                <a:solidFill>
                  <a:schemeClr val="bg2"/>
                </a:solidFill>
                <a:latin typeface="+mj-lt"/>
                <a:cs typeface="Roboto Light"/>
              </a:rPr>
              <a:t>ipsum dolor sit amet, consectetur adipisicing elit, sed do eiusmod tempor incididunt ut labore et dolore magna aliqua. </a:t>
            </a:r>
            <a:r>
              <a:rPr lang="en-US" sz="1300" dirty="0">
                <a:solidFill>
                  <a:schemeClr val="bg2"/>
                </a:solidFill>
                <a:latin typeface="+mj-lt"/>
                <a:cs typeface="Roboto Light"/>
              </a:rPr>
              <a:t>Ut</a:t>
            </a:r>
            <a:endParaRPr lang="en-US" sz="1300" dirty="0">
              <a:solidFill>
                <a:schemeClr val="bg2"/>
              </a:solidFill>
              <a:latin typeface="+mj-lt"/>
              <a:cs typeface="Roboto Light"/>
            </a:endParaRPr>
          </a:p>
        </p:txBody>
      </p:sp>
      <p:sp>
        <p:nvSpPr>
          <p:cNvPr id="30" name="TextBox 29"/>
          <p:cNvSpPr txBox="1"/>
          <p:nvPr/>
        </p:nvSpPr>
        <p:spPr>
          <a:xfrm>
            <a:off x="6299200" y="2413000"/>
            <a:ext cx="2540000" cy="707882"/>
          </a:xfrm>
          <a:prstGeom prst="rect">
            <a:avLst/>
          </a:prstGeom>
          <a:noFill/>
        </p:spPr>
        <p:txBody>
          <a:bodyPr wrap="square" lIns="121917" tIns="60958" rIns="121917" bIns="60958" rtlCol="0">
            <a:spAutoFit/>
          </a:bodyPr>
          <a:lstStyle/>
          <a:p>
            <a:r>
              <a:rPr lang="en-JM" sz="1900" dirty="0">
                <a:solidFill>
                  <a:schemeClr val="bg2"/>
                </a:solidFill>
                <a:latin typeface="+mj-lt"/>
                <a:cs typeface="Roboto Slab Bold"/>
              </a:rPr>
              <a:t>Insert Header In Area Here</a:t>
            </a:r>
            <a:endParaRPr lang="en-JM" sz="1900" dirty="0">
              <a:solidFill>
                <a:schemeClr val="bg2"/>
              </a:solidFill>
              <a:latin typeface="+mj-lt"/>
              <a:cs typeface="Roboto Slab Bold"/>
            </a:endParaRPr>
          </a:p>
        </p:txBody>
      </p:sp>
      <p:cxnSp>
        <p:nvCxnSpPr>
          <p:cNvPr id="12" name="Straight Connector 11"/>
          <p:cNvCxnSpPr/>
          <p:nvPr/>
        </p:nvCxnSpPr>
        <p:spPr>
          <a:xfrm>
            <a:off x="1016000" y="3225800"/>
            <a:ext cx="508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400800" y="3225800"/>
            <a:ext cx="508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3" name="Text Placeholder 7"/>
          <p:cNvSpPr txBox="1">
            <a:spLocks/>
          </p:cNvSpPr>
          <p:nvPr/>
        </p:nvSpPr>
        <p:spPr>
          <a:xfrm>
            <a:off x="1219200" y="5722252"/>
            <a:ext cx="2032000" cy="609600"/>
          </a:xfrm>
          <a:prstGeom prst="rect">
            <a:avLst/>
          </a:prstGeom>
        </p:spPr>
        <p:txBody>
          <a:bodyPr vert="horz" lIns="121917" tIns="60958" rIns="121917" bIns="60958" rtlCol="0">
            <a:norm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500" dirty="0">
                <a:solidFill>
                  <a:schemeClr val="tx1"/>
                </a:solidFill>
                <a:latin typeface="+mj-lt"/>
                <a:cs typeface="Roboto Slab Bold"/>
              </a:rPr>
              <a:t>Insert Subtitle </a:t>
            </a:r>
            <a:r>
              <a:rPr lang="en-US" sz="1300" i="1" dirty="0">
                <a:latin typeface="+mj-lt"/>
              </a:rPr>
              <a:t>Additional info</a:t>
            </a:r>
          </a:p>
        </p:txBody>
      </p:sp>
      <p:sp>
        <p:nvSpPr>
          <p:cNvPr id="34" name="Text Placeholder 7"/>
          <p:cNvSpPr txBox="1">
            <a:spLocks/>
          </p:cNvSpPr>
          <p:nvPr/>
        </p:nvSpPr>
        <p:spPr>
          <a:xfrm>
            <a:off x="609600" y="5620652"/>
            <a:ext cx="711200" cy="609600"/>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solidFill>
                  <a:schemeClr val="bg1">
                    <a:lumMod val="85000"/>
                  </a:schemeClr>
                </a:solidFill>
                <a:latin typeface="+mj-lt"/>
                <a:cs typeface="Roboto Slab Bold"/>
              </a:rPr>
              <a:t>01</a:t>
            </a:r>
            <a:endParaRPr lang="en-US" sz="2400" i="1" dirty="0">
              <a:solidFill>
                <a:schemeClr val="bg1">
                  <a:lumMod val="85000"/>
                </a:schemeClr>
              </a:solidFill>
              <a:latin typeface="+mj-lt"/>
            </a:endParaRPr>
          </a:p>
        </p:txBody>
      </p:sp>
      <p:sp>
        <p:nvSpPr>
          <p:cNvPr id="35" name="Text Placeholder 7"/>
          <p:cNvSpPr txBox="1">
            <a:spLocks/>
          </p:cNvSpPr>
          <p:nvPr/>
        </p:nvSpPr>
        <p:spPr>
          <a:xfrm>
            <a:off x="4064000" y="5722252"/>
            <a:ext cx="2032000" cy="609600"/>
          </a:xfrm>
          <a:prstGeom prst="rect">
            <a:avLst/>
          </a:prstGeom>
        </p:spPr>
        <p:txBody>
          <a:bodyPr vert="horz" lIns="121917" tIns="60958" rIns="121917" bIns="60958" rtlCol="0">
            <a:norm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500" dirty="0">
                <a:solidFill>
                  <a:schemeClr val="tx1"/>
                </a:solidFill>
                <a:latin typeface="+mj-lt"/>
                <a:cs typeface="Roboto Slab Bold"/>
              </a:rPr>
              <a:t>Insert Subtitle </a:t>
            </a:r>
            <a:r>
              <a:rPr lang="en-US" sz="1300" i="1" dirty="0">
                <a:latin typeface="+mj-lt"/>
              </a:rPr>
              <a:t>Additional info</a:t>
            </a:r>
          </a:p>
        </p:txBody>
      </p:sp>
      <p:sp>
        <p:nvSpPr>
          <p:cNvPr id="36" name="Text Placeholder 7"/>
          <p:cNvSpPr txBox="1">
            <a:spLocks/>
          </p:cNvSpPr>
          <p:nvPr/>
        </p:nvSpPr>
        <p:spPr>
          <a:xfrm>
            <a:off x="3352800" y="5620652"/>
            <a:ext cx="812800" cy="609600"/>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700" dirty="0">
                <a:solidFill>
                  <a:schemeClr val="bg1">
                    <a:lumMod val="85000"/>
                  </a:schemeClr>
                </a:solidFill>
                <a:latin typeface="+mj-lt"/>
                <a:cs typeface="Roboto Slab Bold"/>
              </a:rPr>
              <a:t>02</a:t>
            </a:r>
            <a:endParaRPr lang="en-US" sz="2700" i="1" dirty="0">
              <a:solidFill>
                <a:schemeClr val="bg1">
                  <a:lumMod val="85000"/>
                </a:schemeClr>
              </a:solidFill>
              <a:latin typeface="+mj-lt"/>
            </a:endParaRPr>
          </a:p>
        </p:txBody>
      </p:sp>
      <p:sp>
        <p:nvSpPr>
          <p:cNvPr id="37" name="Text Placeholder 7"/>
          <p:cNvSpPr txBox="1">
            <a:spLocks/>
          </p:cNvSpPr>
          <p:nvPr/>
        </p:nvSpPr>
        <p:spPr>
          <a:xfrm>
            <a:off x="6705600" y="5722252"/>
            <a:ext cx="2032000" cy="609600"/>
          </a:xfrm>
          <a:prstGeom prst="rect">
            <a:avLst/>
          </a:prstGeom>
        </p:spPr>
        <p:txBody>
          <a:bodyPr vert="horz" lIns="121917" tIns="60958" rIns="121917" bIns="60958" rtlCol="0">
            <a:norm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500" dirty="0">
                <a:solidFill>
                  <a:schemeClr val="tx1"/>
                </a:solidFill>
                <a:latin typeface="+mj-lt"/>
                <a:cs typeface="Roboto Slab Bold"/>
              </a:rPr>
              <a:t>Insert Subtitle </a:t>
            </a:r>
            <a:r>
              <a:rPr lang="en-US" sz="1300" i="1" dirty="0">
                <a:latin typeface="+mj-lt"/>
              </a:rPr>
              <a:t>Additional info</a:t>
            </a:r>
          </a:p>
        </p:txBody>
      </p:sp>
      <p:sp>
        <p:nvSpPr>
          <p:cNvPr id="38" name="Text Placeholder 7"/>
          <p:cNvSpPr txBox="1">
            <a:spLocks/>
          </p:cNvSpPr>
          <p:nvPr/>
        </p:nvSpPr>
        <p:spPr>
          <a:xfrm>
            <a:off x="5994400" y="5620652"/>
            <a:ext cx="812800" cy="609600"/>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700" dirty="0">
                <a:solidFill>
                  <a:schemeClr val="bg1">
                    <a:lumMod val="85000"/>
                  </a:schemeClr>
                </a:solidFill>
                <a:latin typeface="+mj-lt"/>
                <a:cs typeface="Roboto Slab Bold"/>
              </a:rPr>
              <a:t>03</a:t>
            </a:r>
            <a:endParaRPr lang="en-US" sz="2700" i="1" dirty="0">
              <a:solidFill>
                <a:schemeClr val="bg1">
                  <a:lumMod val="85000"/>
                </a:schemeClr>
              </a:solidFill>
              <a:latin typeface="+mj-lt"/>
            </a:endParaRPr>
          </a:p>
        </p:txBody>
      </p:sp>
      <p:sp>
        <p:nvSpPr>
          <p:cNvPr id="39" name="Text Placeholder 7"/>
          <p:cNvSpPr txBox="1">
            <a:spLocks/>
          </p:cNvSpPr>
          <p:nvPr/>
        </p:nvSpPr>
        <p:spPr>
          <a:xfrm>
            <a:off x="9448800" y="5722252"/>
            <a:ext cx="2032000" cy="609600"/>
          </a:xfrm>
          <a:prstGeom prst="rect">
            <a:avLst/>
          </a:prstGeom>
        </p:spPr>
        <p:txBody>
          <a:bodyPr vert="horz" lIns="121917" tIns="60958" rIns="121917" bIns="60958" rtlCol="0">
            <a:norm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500" dirty="0">
                <a:solidFill>
                  <a:schemeClr val="tx1"/>
                </a:solidFill>
                <a:latin typeface="+mj-lt"/>
                <a:cs typeface="Roboto Slab Bold"/>
              </a:rPr>
              <a:t>Insert Subtitle </a:t>
            </a:r>
            <a:r>
              <a:rPr lang="en-US" sz="1300" i="1" dirty="0">
                <a:latin typeface="+mj-lt"/>
              </a:rPr>
              <a:t>Additional info</a:t>
            </a:r>
          </a:p>
        </p:txBody>
      </p:sp>
      <p:sp>
        <p:nvSpPr>
          <p:cNvPr id="40" name="Text Placeholder 7"/>
          <p:cNvSpPr txBox="1">
            <a:spLocks/>
          </p:cNvSpPr>
          <p:nvPr/>
        </p:nvSpPr>
        <p:spPr>
          <a:xfrm>
            <a:off x="8737600" y="5620652"/>
            <a:ext cx="812800" cy="609600"/>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700" dirty="0">
                <a:solidFill>
                  <a:schemeClr val="bg1">
                    <a:lumMod val="85000"/>
                  </a:schemeClr>
                </a:solidFill>
                <a:latin typeface="+mj-lt"/>
                <a:cs typeface="Roboto Slab Bold"/>
              </a:rPr>
              <a:t>04</a:t>
            </a:r>
            <a:endParaRPr lang="en-US" sz="2700" i="1" dirty="0">
              <a:solidFill>
                <a:schemeClr val="bg1">
                  <a:lumMod val="85000"/>
                </a:schemeClr>
              </a:solidFill>
              <a:latin typeface="+mj-lt"/>
            </a:endParaRPr>
          </a:p>
        </p:txBody>
      </p:sp>
    </p:spTree>
    <p:extLst>
      <p:ext uri="{BB962C8B-B14F-4D97-AF65-F5344CB8AC3E}">
        <p14:creationId xmlns:p14="http://schemas.microsoft.com/office/powerpoint/2010/main" val="1763709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4"/>
          </p:nvPr>
        </p:nvSpPr>
        <p:spPr/>
        <p:txBody>
          <a:bodyPr/>
          <a:lstStyle/>
          <a:p>
            <a:r>
              <a:rPr lang="en-US" dirty="0">
                <a:solidFill>
                  <a:schemeClr val="tx1"/>
                </a:solidFill>
                <a:latin typeface="+mj-lt"/>
              </a:rPr>
              <a:t>Insert Subtitle Text Here</a:t>
            </a:r>
          </a:p>
        </p:txBody>
      </p:sp>
      <p:sp>
        <p:nvSpPr>
          <p:cNvPr id="10" name="Title 9"/>
          <p:cNvSpPr>
            <a:spLocks noGrp="1"/>
          </p:cNvSpPr>
          <p:nvPr>
            <p:ph type="title"/>
          </p:nvPr>
        </p:nvSpPr>
        <p:spPr/>
        <p:txBody>
          <a:bodyPr/>
          <a:lstStyle/>
          <a:p>
            <a:r>
              <a:rPr lang="en-US" dirty="0" smtClean="0"/>
              <a:t>Our Talented Colleagues</a:t>
            </a:r>
            <a:endParaRPr lang="en-US" dirty="0"/>
          </a:p>
        </p:txBody>
      </p:sp>
      <p:sp>
        <p:nvSpPr>
          <p:cNvPr id="11" name="Text Placeholder 5"/>
          <p:cNvSpPr txBox="1">
            <a:spLocks/>
          </p:cNvSpPr>
          <p:nvPr/>
        </p:nvSpPr>
        <p:spPr>
          <a:xfrm>
            <a:off x="711200" y="2681001"/>
            <a:ext cx="4775200" cy="1727200"/>
          </a:xfrm>
          <a:prstGeom prst="rect">
            <a:avLst/>
          </a:prstGeom>
        </p:spPr>
        <p:txBody>
          <a:bodyPr lIns="121917" tIns="60958" rIns="121917" bIns="60958"/>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defRPr/>
            </a:pPr>
            <a:r>
              <a:rPr lang="en-US" sz="1300" dirty="0">
                <a:solidFill>
                  <a:schemeClr val="tx1">
                    <a:lumMod val="50000"/>
                    <a:lumOff val="50000"/>
                  </a:schemeClr>
                </a:solidFill>
                <a:latin typeface="+mj-lt"/>
                <a:cs typeface="Roboto Light"/>
              </a:rPr>
              <a:t>E</a:t>
            </a:r>
            <a:r>
              <a:rPr lang="en-US" sz="1300" dirty="0">
                <a:solidFill>
                  <a:schemeClr val="tx1">
                    <a:lumMod val="50000"/>
                    <a:lumOff val="50000"/>
                  </a:schemeClr>
                </a:solidFill>
                <a:latin typeface="+mj-lt"/>
                <a:cs typeface="Roboto Light"/>
              </a:rPr>
              <a:t>d </a:t>
            </a:r>
            <a:r>
              <a:rPr lang="en-US" sz="1300" dirty="0">
                <a:solidFill>
                  <a:schemeClr val="tx1">
                    <a:lumMod val="50000"/>
                    <a:lumOff val="50000"/>
                  </a:schemeClr>
                </a:solidFill>
                <a:latin typeface="+mj-lt"/>
                <a:cs typeface="Roboto Light"/>
              </a:rPr>
              <a:t>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a:t>
            </a:r>
            <a:endParaRPr lang="en-JM" sz="1300" dirty="0">
              <a:solidFill>
                <a:schemeClr val="tx1">
                  <a:lumMod val="50000"/>
                  <a:lumOff val="50000"/>
                </a:schemeClr>
              </a:solidFill>
              <a:latin typeface="+mj-lt"/>
              <a:cs typeface="Roboto Light"/>
            </a:endParaRPr>
          </a:p>
        </p:txBody>
      </p:sp>
      <p:sp>
        <p:nvSpPr>
          <p:cNvPr id="12" name="Text Placeholder 5"/>
          <p:cNvSpPr txBox="1">
            <a:spLocks/>
          </p:cNvSpPr>
          <p:nvPr/>
        </p:nvSpPr>
        <p:spPr>
          <a:xfrm>
            <a:off x="711199" y="4648201"/>
            <a:ext cx="4871692" cy="756708"/>
          </a:xfrm>
          <a:prstGeom prst="rect">
            <a:avLst/>
          </a:prstGeom>
        </p:spPr>
        <p:txBody>
          <a:bodyPr lIns="121917" tIns="60958" rIns="121917" bIns="60958"/>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0"/>
              </a:spcBef>
              <a:buFont typeface="Courier New"/>
              <a:buChar char="o"/>
              <a:defRPr/>
            </a:pPr>
            <a:r>
              <a:rPr lang="en-US" sz="1300" dirty="0">
                <a:solidFill>
                  <a:schemeClr val="tx1">
                    <a:lumMod val="50000"/>
                    <a:lumOff val="50000"/>
                  </a:schemeClr>
                </a:solidFill>
                <a:latin typeface="+mj-lt"/>
                <a:cs typeface="Roboto Light"/>
              </a:rPr>
              <a:t>Nemo enim ipsam voluptatem quia voluptas sit aspernatur aut odit aut </a:t>
            </a:r>
            <a:r>
              <a:rPr lang="en-US" sz="1300" dirty="0">
                <a:solidFill>
                  <a:schemeClr val="tx1">
                    <a:lumMod val="50000"/>
                    <a:lumOff val="50000"/>
                  </a:schemeClr>
                </a:solidFill>
                <a:latin typeface="+mj-lt"/>
                <a:cs typeface="Roboto Light"/>
              </a:rPr>
              <a:t>fugit</a:t>
            </a:r>
            <a:r>
              <a:rPr lang="en-US" sz="1300" dirty="0">
                <a:solidFill>
                  <a:schemeClr val="tx1">
                    <a:lumMod val="50000"/>
                    <a:lumOff val="50000"/>
                  </a:schemeClr>
                </a:solidFill>
                <a:latin typeface="+mj-lt"/>
                <a:cs typeface="Roboto Light"/>
              </a:rPr>
              <a:t> </a:t>
            </a:r>
          </a:p>
          <a:p>
            <a:pPr>
              <a:lnSpc>
                <a:spcPct val="110000"/>
              </a:lnSpc>
              <a:spcBef>
                <a:spcPts val="0"/>
              </a:spcBef>
              <a:buFont typeface="Courier New"/>
              <a:buChar char="o"/>
              <a:defRPr/>
            </a:pPr>
            <a:r>
              <a:rPr lang="en-US" sz="1300" dirty="0">
                <a:solidFill>
                  <a:schemeClr val="tx1">
                    <a:lumMod val="50000"/>
                    <a:lumOff val="50000"/>
                  </a:schemeClr>
                </a:solidFill>
                <a:latin typeface="+mj-lt"/>
                <a:cs typeface="Roboto Light"/>
              </a:rPr>
              <a:t>S</a:t>
            </a:r>
            <a:r>
              <a:rPr lang="en-US" sz="1300" dirty="0">
                <a:solidFill>
                  <a:schemeClr val="tx1">
                    <a:lumMod val="50000"/>
                    <a:lumOff val="50000"/>
                  </a:schemeClr>
                </a:solidFill>
                <a:latin typeface="+mj-lt"/>
                <a:cs typeface="Roboto Light"/>
              </a:rPr>
              <a:t>ed </a:t>
            </a:r>
            <a:r>
              <a:rPr lang="en-US" sz="1300" dirty="0">
                <a:solidFill>
                  <a:schemeClr val="tx1">
                    <a:lumMod val="50000"/>
                    <a:lumOff val="50000"/>
                  </a:schemeClr>
                </a:solidFill>
                <a:latin typeface="+mj-lt"/>
                <a:cs typeface="Roboto Light"/>
              </a:rPr>
              <a:t>quia consequuntur magni dolores eos qui ratione </a:t>
            </a:r>
            <a:endParaRPr lang="en-US" sz="1300" dirty="0">
              <a:solidFill>
                <a:schemeClr val="tx1">
                  <a:lumMod val="50000"/>
                  <a:lumOff val="50000"/>
                </a:schemeClr>
              </a:solidFill>
              <a:latin typeface="+mj-lt"/>
              <a:cs typeface="Roboto Light"/>
            </a:endParaRPr>
          </a:p>
          <a:p>
            <a:pPr>
              <a:lnSpc>
                <a:spcPct val="110000"/>
              </a:lnSpc>
              <a:spcBef>
                <a:spcPts val="0"/>
              </a:spcBef>
              <a:buFont typeface="Courier New"/>
              <a:buChar char="o"/>
              <a:defRPr/>
            </a:pPr>
            <a:r>
              <a:rPr lang="en-US" sz="1300" dirty="0">
                <a:solidFill>
                  <a:schemeClr val="tx1">
                    <a:lumMod val="50000"/>
                    <a:lumOff val="50000"/>
                  </a:schemeClr>
                </a:solidFill>
                <a:latin typeface="+mj-lt"/>
                <a:cs typeface="Roboto Light"/>
              </a:rPr>
              <a:t>eaque ipsa quae ab illo inventore veritatis et </a:t>
            </a:r>
            <a:r>
              <a:rPr lang="en-US" sz="1300" dirty="0">
                <a:solidFill>
                  <a:schemeClr val="tx1">
                    <a:lumMod val="50000"/>
                    <a:lumOff val="50000"/>
                  </a:schemeClr>
                </a:solidFill>
                <a:latin typeface="+mj-lt"/>
                <a:cs typeface="Roboto Light"/>
              </a:rPr>
              <a:t>quasi</a:t>
            </a:r>
            <a:endParaRPr lang="en-JM" sz="1300" dirty="0">
              <a:solidFill>
                <a:schemeClr val="tx1">
                  <a:lumMod val="50000"/>
                  <a:lumOff val="50000"/>
                </a:schemeClr>
              </a:solidFill>
              <a:latin typeface="+mj-lt"/>
              <a:cs typeface="Roboto Light"/>
            </a:endParaRPr>
          </a:p>
          <a:p>
            <a:pPr marL="0" indent="0">
              <a:lnSpc>
                <a:spcPct val="110000"/>
              </a:lnSpc>
              <a:buNone/>
            </a:pPr>
            <a:endParaRPr lang="en-JM" sz="1300" dirty="0">
              <a:solidFill>
                <a:schemeClr val="tx1">
                  <a:lumMod val="50000"/>
                  <a:lumOff val="50000"/>
                </a:schemeClr>
              </a:solidFill>
              <a:latin typeface="+mj-lt"/>
              <a:cs typeface="Roboto Light"/>
            </a:endParaRPr>
          </a:p>
        </p:txBody>
      </p:sp>
      <p:sp>
        <p:nvSpPr>
          <p:cNvPr id="13" name="Text Placeholder 7"/>
          <p:cNvSpPr txBox="1">
            <a:spLocks/>
          </p:cNvSpPr>
          <p:nvPr/>
        </p:nvSpPr>
        <p:spPr>
          <a:xfrm>
            <a:off x="711199" y="4306601"/>
            <a:ext cx="3556000" cy="304800"/>
          </a:xfrm>
          <a:prstGeom prst="rect">
            <a:avLst/>
          </a:prstGeom>
          <a:noFill/>
        </p:spPr>
        <p:txBody>
          <a:bodyPr vert="horz" lIns="121917" tIns="60958" rIns="121917" bIns="60958"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Open Sans"/>
                <a:ea typeface="+mn-ea"/>
                <a:cs typeface="Open Sans"/>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Open Sans"/>
                <a:ea typeface="+mn-ea"/>
                <a:cs typeface="Open Sans"/>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Open Sans"/>
                <a:ea typeface="+mn-ea"/>
                <a:cs typeface="Open Sans"/>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700" dirty="0">
                <a:solidFill>
                  <a:schemeClr val="tx1"/>
                </a:solidFill>
                <a:latin typeface="+mj-lt"/>
                <a:cs typeface="Roboto Slab Bold"/>
              </a:rPr>
              <a:t>Place Subtitle Text Here</a:t>
            </a:r>
            <a:endParaRPr lang="en-US" sz="1700" dirty="0">
              <a:solidFill>
                <a:schemeClr val="tx1"/>
              </a:solidFill>
              <a:latin typeface="+mj-lt"/>
              <a:cs typeface="Roboto Slab Bold"/>
            </a:endParaRPr>
          </a:p>
        </p:txBody>
      </p:sp>
      <p:sp>
        <p:nvSpPr>
          <p:cNvPr id="14" name="Text Placeholder 7"/>
          <p:cNvSpPr txBox="1">
            <a:spLocks/>
          </p:cNvSpPr>
          <p:nvPr/>
        </p:nvSpPr>
        <p:spPr>
          <a:xfrm>
            <a:off x="711200" y="2376201"/>
            <a:ext cx="3556000" cy="304800"/>
          </a:xfrm>
          <a:prstGeom prst="rect">
            <a:avLst/>
          </a:prstGeom>
          <a:noFill/>
        </p:spPr>
        <p:txBody>
          <a:bodyPr vert="horz" lIns="121917" tIns="60958" rIns="121917" bIns="60958"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Open Sans"/>
                <a:ea typeface="+mn-ea"/>
                <a:cs typeface="Open Sans"/>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Open Sans"/>
                <a:ea typeface="+mn-ea"/>
                <a:cs typeface="Open Sans"/>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Open Sans"/>
                <a:ea typeface="+mn-ea"/>
                <a:cs typeface="Open Sans"/>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700" dirty="0">
                <a:solidFill>
                  <a:schemeClr val="tx1"/>
                </a:solidFill>
                <a:latin typeface="+mj-lt"/>
                <a:cs typeface="Roboto Slab Bold"/>
              </a:rPr>
              <a:t>Place Subtitle Text Here</a:t>
            </a:r>
            <a:endParaRPr lang="en-US" sz="1700" dirty="0">
              <a:solidFill>
                <a:schemeClr val="tx1"/>
              </a:solidFill>
              <a:latin typeface="+mj-lt"/>
              <a:cs typeface="Roboto Slab Bold"/>
            </a:endParaRPr>
          </a:p>
        </p:txBody>
      </p:sp>
      <p:pic>
        <p:nvPicPr>
          <p:cNvPr id="18" name="Picture Placeholder 17"/>
          <p:cNvPicPr>
            <a:picLocks noGrp="1" noChangeAspect="1"/>
          </p:cNvPicPr>
          <p:nvPr>
            <p:ph type="pic" sz="quarter" idx="52"/>
          </p:nvPr>
        </p:nvPicPr>
        <p:blipFill>
          <a:blip r:embed="rId2" cstate="print">
            <a:extLst>
              <a:ext uri="{28A0092B-C50C-407E-A947-70E740481C1C}">
                <a14:useLocalDpi xmlns:a14="http://schemas.microsoft.com/office/drawing/2010/main" val="0"/>
              </a:ext>
            </a:extLst>
          </a:blip>
          <a:srcRect l="25760" r="25760"/>
          <a:stretch>
            <a:fillRect/>
          </a:stretch>
        </p:blipFill>
        <p:spPr/>
      </p:pic>
      <p:pic>
        <p:nvPicPr>
          <p:cNvPr id="19" name="Picture Placeholder 18"/>
          <p:cNvPicPr>
            <a:picLocks noGrp="1" noChangeAspect="1"/>
          </p:cNvPicPr>
          <p:nvPr>
            <p:ph type="pic" sz="quarter" idx="53"/>
          </p:nvPr>
        </p:nvPicPr>
        <p:blipFill>
          <a:blip r:embed="rId3" cstate="print">
            <a:extLst>
              <a:ext uri="{28A0092B-C50C-407E-A947-70E740481C1C}">
                <a14:useLocalDpi xmlns:a14="http://schemas.microsoft.com/office/drawing/2010/main" val="0"/>
              </a:ext>
            </a:extLst>
          </a:blip>
          <a:srcRect l="16173" r="16173"/>
          <a:stretch>
            <a:fillRect/>
          </a:stretch>
        </p:blipFill>
        <p:spPr/>
      </p:pic>
      <p:pic>
        <p:nvPicPr>
          <p:cNvPr id="20" name="Picture Placeholder 19"/>
          <p:cNvPicPr>
            <a:picLocks noGrp="1" noChangeAspect="1"/>
          </p:cNvPicPr>
          <p:nvPr>
            <p:ph type="pic" sz="quarter" idx="54"/>
          </p:nvPr>
        </p:nvPicPr>
        <p:blipFill>
          <a:blip r:embed="rId4" cstate="print">
            <a:extLst>
              <a:ext uri="{28A0092B-C50C-407E-A947-70E740481C1C}">
                <a14:useLocalDpi xmlns:a14="http://schemas.microsoft.com/office/drawing/2010/main" val="0"/>
              </a:ext>
            </a:extLst>
          </a:blip>
          <a:srcRect l="21823" r="21823"/>
          <a:stretch>
            <a:fillRect/>
          </a:stretch>
        </p:blipFill>
        <p:spPr/>
      </p:pic>
      <p:pic>
        <p:nvPicPr>
          <p:cNvPr id="21" name="Picture Placeholder 20"/>
          <p:cNvPicPr>
            <a:picLocks noGrp="1" noChangeAspect="1"/>
          </p:cNvPicPr>
          <p:nvPr>
            <p:ph type="pic" sz="quarter" idx="56"/>
          </p:nvPr>
        </p:nvPicPr>
        <p:blipFill>
          <a:blip r:embed="rId5" cstate="print">
            <a:extLst>
              <a:ext uri="{28A0092B-C50C-407E-A947-70E740481C1C}">
                <a14:useLocalDpi xmlns:a14="http://schemas.microsoft.com/office/drawing/2010/main" val="0"/>
              </a:ext>
            </a:extLst>
          </a:blip>
          <a:srcRect l="21875" r="21875"/>
          <a:stretch>
            <a:fillRect/>
          </a:stretch>
        </p:blipFill>
        <p:spPr/>
      </p:pic>
      <p:pic>
        <p:nvPicPr>
          <p:cNvPr id="22" name="Picture Placeholder 21"/>
          <p:cNvPicPr>
            <a:picLocks noGrp="1" noChangeAspect="1"/>
          </p:cNvPicPr>
          <p:nvPr>
            <p:ph type="pic" sz="quarter" idx="58"/>
          </p:nvPr>
        </p:nvPicPr>
        <p:blipFill>
          <a:blip r:embed="rId6" cstate="print">
            <a:extLst>
              <a:ext uri="{28A0092B-C50C-407E-A947-70E740481C1C}">
                <a14:useLocalDpi xmlns:a14="http://schemas.microsoft.com/office/drawing/2010/main" val="0"/>
              </a:ext>
            </a:extLst>
          </a:blip>
          <a:srcRect l="14625" r="14625"/>
          <a:stretch>
            <a:fillRect/>
          </a:stretch>
        </p:blipFill>
        <p:spPr/>
      </p:pic>
      <p:pic>
        <p:nvPicPr>
          <p:cNvPr id="23" name="Picture Placeholder 22"/>
          <p:cNvPicPr>
            <a:picLocks noGrp="1" noChangeAspect="1"/>
          </p:cNvPicPr>
          <p:nvPr>
            <p:ph type="pic" sz="quarter" idx="59"/>
          </p:nvPr>
        </p:nvPicPr>
        <p:blipFill>
          <a:blip r:embed="rId7" cstate="print">
            <a:extLst>
              <a:ext uri="{28A0092B-C50C-407E-A947-70E740481C1C}">
                <a14:useLocalDpi xmlns:a14="http://schemas.microsoft.com/office/drawing/2010/main" val="0"/>
              </a:ext>
            </a:extLst>
          </a:blip>
          <a:srcRect l="16260" r="16260"/>
          <a:stretch>
            <a:fillRect/>
          </a:stretch>
        </p:blipFill>
        <p:spPr/>
      </p:pic>
      <p:pic>
        <p:nvPicPr>
          <p:cNvPr id="17" name="Picture Placeholder 16"/>
          <p:cNvPicPr>
            <a:picLocks noGrp="1" noChangeAspect="1"/>
          </p:cNvPicPr>
          <p:nvPr>
            <p:ph type="pic" sz="quarter" idx="51"/>
          </p:nvPr>
        </p:nvPicPr>
        <p:blipFill>
          <a:blip r:embed="rId8" cstate="print">
            <a:extLst>
              <a:ext uri="{28A0092B-C50C-407E-A947-70E740481C1C}">
                <a14:useLocalDpi xmlns:a14="http://schemas.microsoft.com/office/drawing/2010/main" val="0"/>
              </a:ext>
            </a:extLst>
          </a:blip>
          <a:srcRect l="25000" r="25000"/>
          <a:stretch>
            <a:fillRect/>
          </a:stretch>
        </p:blipFill>
        <p:spPr/>
      </p:pic>
    </p:spTree>
    <p:extLst>
      <p:ext uri="{BB962C8B-B14F-4D97-AF65-F5344CB8AC3E}">
        <p14:creationId xmlns:p14="http://schemas.microsoft.com/office/powerpoint/2010/main" val="38375527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xEl>
                                              <p:pRg st="0" end="0"/>
                                            </p:txEl>
                                          </p:spTgt>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ppt_y</p:attrName>
                                        </p:attrNameLst>
                                      </p:cBhvr>
                                      <p:tavLst>
                                        <p:tav tm="0">
                                          <p:val>
                                            <p:strVal val="#ppt_y+#ppt_h*1.125000"/>
                                          </p:val>
                                        </p:tav>
                                        <p:tav tm="100000">
                                          <p:val>
                                            <p:strVal val="#ppt_y"/>
                                          </p:val>
                                        </p:tav>
                                      </p:tavLst>
                                    </p:anim>
                                    <p:animEffect transition="in" filter="wipe(up)">
                                      <p:cBhvr>
                                        <p:cTn id="16" dur="500"/>
                                        <p:tgtEl>
                                          <p:spTgt spid="11"/>
                                        </p:tgtEl>
                                      </p:cBhvr>
                                    </p:animEffect>
                                  </p:childTnLst>
                                </p:cTn>
                              </p:par>
                            </p:childTnLst>
                          </p:cTn>
                        </p:par>
                        <p:par>
                          <p:cTn id="17" fill="hold">
                            <p:stCondLst>
                              <p:cond delay="2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3">
                                            <p:txEl>
                                              <p:pRg st="0" end="0"/>
                                            </p:txEl>
                                          </p:spTgt>
                                        </p:tgtEl>
                                        <p:attrNameLst>
                                          <p:attrName>style.visibility</p:attrName>
                                        </p:attrNameLst>
                                      </p:cBhvr>
                                      <p:to>
                                        <p:strVal val="visible"/>
                                      </p:to>
                                    </p:set>
                                    <p:anim calcmode="lin" valueType="num">
                                      <p:cBhvr>
                                        <p:cTn id="20"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3">
                                            <p:txEl>
                                              <p:pRg st="0" end="0"/>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HEADING GOES HERE</a:t>
            </a:r>
            <a:endParaRPr lang="en-US" dirty="0"/>
          </a:p>
        </p:txBody>
      </p:sp>
      <p:sp>
        <p:nvSpPr>
          <p:cNvPr id="3" name="Text Placeholder 2"/>
          <p:cNvSpPr>
            <a:spLocks noGrp="1"/>
          </p:cNvSpPr>
          <p:nvPr>
            <p:ph type="body" sz="quarter" idx="24"/>
          </p:nvPr>
        </p:nvSpPr>
        <p:spPr/>
        <p:txBody>
          <a:bodyPr/>
          <a:lstStyle/>
          <a:p>
            <a:r>
              <a:rPr lang="en-US" dirty="0"/>
              <a:t>Insert Subtitle Text </a:t>
            </a:r>
            <a:r>
              <a:rPr lang="en-US" dirty="0" smtClean="0"/>
              <a:t>Here</a:t>
            </a:r>
            <a:endParaRPr lang="en-US" dirty="0"/>
          </a:p>
        </p:txBody>
      </p:sp>
      <p:sp>
        <p:nvSpPr>
          <p:cNvPr id="4" name="Freeform 5"/>
          <p:cNvSpPr>
            <a:spLocks/>
          </p:cNvSpPr>
          <p:nvPr/>
        </p:nvSpPr>
        <p:spPr bwMode="auto">
          <a:xfrm>
            <a:off x="996778" y="2218275"/>
            <a:ext cx="2036274" cy="1781314"/>
          </a:xfrm>
          <a:custGeom>
            <a:avLst/>
            <a:gdLst>
              <a:gd name="T0" fmla="*/ 700 w 700"/>
              <a:gd name="T1" fmla="*/ 307 h 613"/>
              <a:gd name="T2" fmla="*/ 503 w 700"/>
              <a:gd name="T3" fmla="*/ 504 h 613"/>
              <a:gd name="T4" fmla="*/ 109 w 700"/>
              <a:gd name="T5" fmla="*/ 504 h 613"/>
              <a:gd name="T6" fmla="*/ 109 w 700"/>
              <a:gd name="T7" fmla="*/ 504 h 613"/>
              <a:gd name="T8" fmla="*/ 109 w 700"/>
              <a:gd name="T9" fmla="*/ 109 h 613"/>
              <a:gd name="T10" fmla="*/ 109 w 700"/>
              <a:gd name="T11" fmla="*/ 109 h 613"/>
              <a:gd name="T12" fmla="*/ 503 w 700"/>
              <a:gd name="T13" fmla="*/ 109 h 613"/>
              <a:gd name="T14" fmla="*/ 700 w 700"/>
              <a:gd name="T15" fmla="*/ 307 h 6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0" h="613">
                <a:moveTo>
                  <a:pt x="700" y="307"/>
                </a:moveTo>
                <a:cubicBezTo>
                  <a:pt x="503" y="504"/>
                  <a:pt x="503" y="504"/>
                  <a:pt x="503" y="504"/>
                </a:cubicBezTo>
                <a:cubicBezTo>
                  <a:pt x="394" y="613"/>
                  <a:pt x="218" y="613"/>
                  <a:pt x="109" y="504"/>
                </a:cubicBezTo>
                <a:cubicBezTo>
                  <a:pt x="109" y="504"/>
                  <a:pt x="109" y="504"/>
                  <a:pt x="109" y="504"/>
                </a:cubicBezTo>
                <a:cubicBezTo>
                  <a:pt x="0" y="395"/>
                  <a:pt x="0" y="218"/>
                  <a:pt x="109" y="109"/>
                </a:cubicBezTo>
                <a:cubicBezTo>
                  <a:pt x="109" y="109"/>
                  <a:pt x="109" y="109"/>
                  <a:pt x="109" y="109"/>
                </a:cubicBezTo>
                <a:cubicBezTo>
                  <a:pt x="218" y="0"/>
                  <a:pt x="394" y="0"/>
                  <a:pt x="503" y="109"/>
                </a:cubicBezTo>
                <a:lnTo>
                  <a:pt x="700" y="307"/>
                </a:lnTo>
                <a:close/>
              </a:path>
            </a:pathLst>
          </a:custGeom>
          <a:solidFill>
            <a:schemeClr val="tx2"/>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 name="Freeform 6"/>
          <p:cNvSpPr>
            <a:spLocks/>
          </p:cNvSpPr>
          <p:nvPr/>
        </p:nvSpPr>
        <p:spPr bwMode="auto">
          <a:xfrm>
            <a:off x="996778" y="2218275"/>
            <a:ext cx="1781315" cy="1781314"/>
          </a:xfrm>
          <a:custGeom>
            <a:avLst/>
            <a:gdLst>
              <a:gd name="T0" fmla="*/ 503 w 612"/>
              <a:gd name="T1" fmla="*/ 504 h 613"/>
              <a:gd name="T2" fmla="*/ 503 w 612"/>
              <a:gd name="T3" fmla="*/ 504 h 613"/>
              <a:gd name="T4" fmla="*/ 109 w 612"/>
              <a:gd name="T5" fmla="*/ 504 h 613"/>
              <a:gd name="T6" fmla="*/ 109 w 612"/>
              <a:gd name="T7" fmla="*/ 504 h 613"/>
              <a:gd name="T8" fmla="*/ 109 w 612"/>
              <a:gd name="T9" fmla="*/ 109 h 613"/>
              <a:gd name="T10" fmla="*/ 109 w 612"/>
              <a:gd name="T11" fmla="*/ 109 h 613"/>
              <a:gd name="T12" fmla="*/ 503 w 612"/>
              <a:gd name="T13" fmla="*/ 109 h 613"/>
              <a:gd name="T14" fmla="*/ 503 w 612"/>
              <a:gd name="T15" fmla="*/ 109 h 613"/>
              <a:gd name="T16" fmla="*/ 503 w 612"/>
              <a:gd name="T17" fmla="*/ 5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3">
                <a:moveTo>
                  <a:pt x="503" y="504"/>
                </a:moveTo>
                <a:cubicBezTo>
                  <a:pt x="503" y="504"/>
                  <a:pt x="503" y="504"/>
                  <a:pt x="503" y="504"/>
                </a:cubicBezTo>
                <a:cubicBezTo>
                  <a:pt x="394" y="613"/>
                  <a:pt x="218" y="613"/>
                  <a:pt x="109" y="504"/>
                </a:cubicBezTo>
                <a:cubicBezTo>
                  <a:pt x="109" y="504"/>
                  <a:pt x="109" y="504"/>
                  <a:pt x="109" y="504"/>
                </a:cubicBezTo>
                <a:cubicBezTo>
                  <a:pt x="0" y="395"/>
                  <a:pt x="0" y="218"/>
                  <a:pt x="109" y="109"/>
                </a:cubicBezTo>
                <a:cubicBezTo>
                  <a:pt x="109" y="109"/>
                  <a:pt x="109" y="109"/>
                  <a:pt x="109" y="109"/>
                </a:cubicBezTo>
                <a:cubicBezTo>
                  <a:pt x="218" y="0"/>
                  <a:pt x="394" y="0"/>
                  <a:pt x="503" y="109"/>
                </a:cubicBezTo>
                <a:cubicBezTo>
                  <a:pt x="503" y="109"/>
                  <a:pt x="503" y="109"/>
                  <a:pt x="503" y="109"/>
                </a:cubicBezTo>
                <a:cubicBezTo>
                  <a:pt x="612" y="218"/>
                  <a:pt x="612" y="395"/>
                  <a:pt x="503" y="504"/>
                </a:cubicBezTo>
                <a:close/>
              </a:path>
            </a:pathLst>
          </a:custGeom>
          <a:solidFill>
            <a:schemeClr val="tx2"/>
          </a:solidFill>
          <a:ln w="11113" cap="flat">
            <a:noFill/>
            <a:prstDash val="solid"/>
            <a:miter lim="800000"/>
            <a:headEnd/>
            <a:tailEnd/>
          </a:ln>
          <a:effectLst>
            <a:outerShdw blurRad="88900" dist="381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 name="Freeform 7"/>
          <p:cNvSpPr>
            <a:spLocks/>
          </p:cNvSpPr>
          <p:nvPr/>
        </p:nvSpPr>
        <p:spPr bwMode="auto">
          <a:xfrm>
            <a:off x="1122557" y="2342355"/>
            <a:ext cx="1529756" cy="1533154"/>
          </a:xfrm>
          <a:custGeom>
            <a:avLst/>
            <a:gdLst>
              <a:gd name="T0" fmla="*/ 433 w 526"/>
              <a:gd name="T1" fmla="*/ 433 h 527"/>
              <a:gd name="T2" fmla="*/ 433 w 526"/>
              <a:gd name="T3" fmla="*/ 433 h 527"/>
              <a:gd name="T4" fmla="*/ 93 w 526"/>
              <a:gd name="T5" fmla="*/ 433 h 527"/>
              <a:gd name="T6" fmla="*/ 93 w 526"/>
              <a:gd name="T7" fmla="*/ 433 h 527"/>
              <a:gd name="T8" fmla="*/ 93 w 526"/>
              <a:gd name="T9" fmla="*/ 94 h 527"/>
              <a:gd name="T10" fmla="*/ 93 w 526"/>
              <a:gd name="T11" fmla="*/ 94 h 527"/>
              <a:gd name="T12" fmla="*/ 433 w 526"/>
              <a:gd name="T13" fmla="*/ 94 h 527"/>
              <a:gd name="T14" fmla="*/ 433 w 526"/>
              <a:gd name="T15" fmla="*/ 94 h 527"/>
              <a:gd name="T16" fmla="*/ 433 w 526"/>
              <a:gd name="T17" fmla="*/ 43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527">
                <a:moveTo>
                  <a:pt x="433" y="433"/>
                </a:moveTo>
                <a:cubicBezTo>
                  <a:pt x="433" y="433"/>
                  <a:pt x="433" y="433"/>
                  <a:pt x="433" y="433"/>
                </a:cubicBezTo>
                <a:cubicBezTo>
                  <a:pt x="339" y="527"/>
                  <a:pt x="187" y="527"/>
                  <a:pt x="93" y="433"/>
                </a:cubicBezTo>
                <a:cubicBezTo>
                  <a:pt x="93" y="433"/>
                  <a:pt x="93" y="433"/>
                  <a:pt x="93" y="433"/>
                </a:cubicBezTo>
                <a:cubicBezTo>
                  <a:pt x="0" y="339"/>
                  <a:pt x="0" y="188"/>
                  <a:pt x="93" y="94"/>
                </a:cubicBezTo>
                <a:cubicBezTo>
                  <a:pt x="93" y="94"/>
                  <a:pt x="93" y="94"/>
                  <a:pt x="93" y="94"/>
                </a:cubicBezTo>
                <a:cubicBezTo>
                  <a:pt x="187" y="0"/>
                  <a:pt x="339" y="0"/>
                  <a:pt x="433" y="94"/>
                </a:cubicBezTo>
                <a:cubicBezTo>
                  <a:pt x="433" y="94"/>
                  <a:pt x="433" y="94"/>
                  <a:pt x="433" y="94"/>
                </a:cubicBezTo>
                <a:cubicBezTo>
                  <a:pt x="526" y="188"/>
                  <a:pt x="526" y="339"/>
                  <a:pt x="433" y="433"/>
                </a:cubicBezTo>
                <a:close/>
              </a:path>
            </a:pathLst>
          </a:custGeom>
          <a:solidFill>
            <a:srgbClr val="FFFFFF"/>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 name="Freeform 8"/>
          <p:cNvSpPr>
            <a:spLocks/>
          </p:cNvSpPr>
          <p:nvPr/>
        </p:nvSpPr>
        <p:spPr bwMode="auto">
          <a:xfrm>
            <a:off x="3099786" y="2218275"/>
            <a:ext cx="2039674" cy="1781314"/>
          </a:xfrm>
          <a:custGeom>
            <a:avLst/>
            <a:gdLst>
              <a:gd name="T0" fmla="*/ 701 w 701"/>
              <a:gd name="T1" fmla="*/ 307 h 613"/>
              <a:gd name="T2" fmla="*/ 504 w 701"/>
              <a:gd name="T3" fmla="*/ 504 h 613"/>
              <a:gd name="T4" fmla="*/ 109 w 701"/>
              <a:gd name="T5" fmla="*/ 504 h 613"/>
              <a:gd name="T6" fmla="*/ 109 w 701"/>
              <a:gd name="T7" fmla="*/ 504 h 613"/>
              <a:gd name="T8" fmla="*/ 109 w 701"/>
              <a:gd name="T9" fmla="*/ 109 h 613"/>
              <a:gd name="T10" fmla="*/ 109 w 701"/>
              <a:gd name="T11" fmla="*/ 109 h 613"/>
              <a:gd name="T12" fmla="*/ 504 w 701"/>
              <a:gd name="T13" fmla="*/ 109 h 613"/>
              <a:gd name="T14" fmla="*/ 701 w 701"/>
              <a:gd name="T15" fmla="*/ 307 h 6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1" h="613">
                <a:moveTo>
                  <a:pt x="701" y="307"/>
                </a:moveTo>
                <a:cubicBezTo>
                  <a:pt x="504" y="504"/>
                  <a:pt x="504" y="504"/>
                  <a:pt x="504" y="504"/>
                </a:cubicBezTo>
                <a:cubicBezTo>
                  <a:pt x="395" y="613"/>
                  <a:pt x="218" y="613"/>
                  <a:pt x="109" y="504"/>
                </a:cubicBezTo>
                <a:cubicBezTo>
                  <a:pt x="109" y="504"/>
                  <a:pt x="109" y="504"/>
                  <a:pt x="109" y="504"/>
                </a:cubicBezTo>
                <a:cubicBezTo>
                  <a:pt x="0" y="395"/>
                  <a:pt x="0" y="218"/>
                  <a:pt x="109" y="109"/>
                </a:cubicBezTo>
                <a:cubicBezTo>
                  <a:pt x="109" y="109"/>
                  <a:pt x="109" y="109"/>
                  <a:pt x="109" y="109"/>
                </a:cubicBezTo>
                <a:cubicBezTo>
                  <a:pt x="218" y="0"/>
                  <a:pt x="395" y="0"/>
                  <a:pt x="504" y="109"/>
                </a:cubicBezTo>
                <a:lnTo>
                  <a:pt x="701" y="307"/>
                </a:lnTo>
                <a:close/>
              </a:path>
            </a:pathLst>
          </a:custGeom>
          <a:solidFill>
            <a:schemeClr val="accent1"/>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8" name="Freeform 9"/>
          <p:cNvSpPr>
            <a:spLocks/>
          </p:cNvSpPr>
          <p:nvPr/>
        </p:nvSpPr>
        <p:spPr bwMode="auto">
          <a:xfrm>
            <a:off x="3099785" y="2218275"/>
            <a:ext cx="1783015" cy="1781314"/>
          </a:xfrm>
          <a:custGeom>
            <a:avLst/>
            <a:gdLst>
              <a:gd name="T0" fmla="*/ 504 w 613"/>
              <a:gd name="T1" fmla="*/ 504 h 613"/>
              <a:gd name="T2" fmla="*/ 504 w 613"/>
              <a:gd name="T3" fmla="*/ 504 h 613"/>
              <a:gd name="T4" fmla="*/ 109 w 613"/>
              <a:gd name="T5" fmla="*/ 504 h 613"/>
              <a:gd name="T6" fmla="*/ 109 w 613"/>
              <a:gd name="T7" fmla="*/ 504 h 613"/>
              <a:gd name="T8" fmla="*/ 109 w 613"/>
              <a:gd name="T9" fmla="*/ 109 h 613"/>
              <a:gd name="T10" fmla="*/ 109 w 613"/>
              <a:gd name="T11" fmla="*/ 109 h 613"/>
              <a:gd name="T12" fmla="*/ 504 w 613"/>
              <a:gd name="T13" fmla="*/ 109 h 613"/>
              <a:gd name="T14" fmla="*/ 504 w 613"/>
              <a:gd name="T15" fmla="*/ 109 h 613"/>
              <a:gd name="T16" fmla="*/ 504 w 613"/>
              <a:gd name="T17" fmla="*/ 5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3" h="613">
                <a:moveTo>
                  <a:pt x="504" y="504"/>
                </a:moveTo>
                <a:cubicBezTo>
                  <a:pt x="504" y="504"/>
                  <a:pt x="504" y="504"/>
                  <a:pt x="504" y="504"/>
                </a:cubicBezTo>
                <a:cubicBezTo>
                  <a:pt x="395" y="613"/>
                  <a:pt x="218" y="613"/>
                  <a:pt x="109" y="504"/>
                </a:cubicBezTo>
                <a:cubicBezTo>
                  <a:pt x="109" y="504"/>
                  <a:pt x="109" y="504"/>
                  <a:pt x="109" y="504"/>
                </a:cubicBezTo>
                <a:cubicBezTo>
                  <a:pt x="0" y="395"/>
                  <a:pt x="0" y="218"/>
                  <a:pt x="109" y="109"/>
                </a:cubicBezTo>
                <a:cubicBezTo>
                  <a:pt x="109" y="109"/>
                  <a:pt x="109" y="109"/>
                  <a:pt x="109" y="109"/>
                </a:cubicBezTo>
                <a:cubicBezTo>
                  <a:pt x="218" y="0"/>
                  <a:pt x="395" y="0"/>
                  <a:pt x="504" y="109"/>
                </a:cubicBezTo>
                <a:cubicBezTo>
                  <a:pt x="504" y="109"/>
                  <a:pt x="504" y="109"/>
                  <a:pt x="504" y="109"/>
                </a:cubicBezTo>
                <a:cubicBezTo>
                  <a:pt x="613" y="218"/>
                  <a:pt x="613" y="395"/>
                  <a:pt x="504" y="504"/>
                </a:cubicBezTo>
                <a:close/>
              </a:path>
            </a:pathLst>
          </a:custGeom>
          <a:solidFill>
            <a:schemeClr val="accent1"/>
          </a:solidFill>
          <a:ln w="11113" cap="flat">
            <a:noFill/>
            <a:prstDash val="solid"/>
            <a:miter lim="800000"/>
            <a:headEnd/>
            <a:tailEnd/>
          </a:ln>
          <a:effectLst>
            <a:outerShdw blurRad="88900" dist="381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 name="Freeform 10"/>
          <p:cNvSpPr>
            <a:spLocks/>
          </p:cNvSpPr>
          <p:nvPr/>
        </p:nvSpPr>
        <p:spPr bwMode="auto">
          <a:xfrm>
            <a:off x="3224715" y="2342355"/>
            <a:ext cx="1533155" cy="1533154"/>
          </a:xfrm>
          <a:custGeom>
            <a:avLst/>
            <a:gdLst>
              <a:gd name="T0" fmla="*/ 433 w 527"/>
              <a:gd name="T1" fmla="*/ 433 h 527"/>
              <a:gd name="T2" fmla="*/ 433 w 527"/>
              <a:gd name="T3" fmla="*/ 433 h 527"/>
              <a:gd name="T4" fmla="*/ 94 w 527"/>
              <a:gd name="T5" fmla="*/ 433 h 527"/>
              <a:gd name="T6" fmla="*/ 94 w 527"/>
              <a:gd name="T7" fmla="*/ 433 h 527"/>
              <a:gd name="T8" fmla="*/ 94 w 527"/>
              <a:gd name="T9" fmla="*/ 94 h 527"/>
              <a:gd name="T10" fmla="*/ 94 w 527"/>
              <a:gd name="T11" fmla="*/ 94 h 527"/>
              <a:gd name="T12" fmla="*/ 433 w 527"/>
              <a:gd name="T13" fmla="*/ 94 h 527"/>
              <a:gd name="T14" fmla="*/ 433 w 527"/>
              <a:gd name="T15" fmla="*/ 94 h 527"/>
              <a:gd name="T16" fmla="*/ 433 w 527"/>
              <a:gd name="T17" fmla="*/ 43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7" h="527">
                <a:moveTo>
                  <a:pt x="433" y="433"/>
                </a:moveTo>
                <a:cubicBezTo>
                  <a:pt x="433" y="433"/>
                  <a:pt x="433" y="433"/>
                  <a:pt x="433" y="433"/>
                </a:cubicBezTo>
                <a:cubicBezTo>
                  <a:pt x="339" y="527"/>
                  <a:pt x="188" y="527"/>
                  <a:pt x="94" y="433"/>
                </a:cubicBezTo>
                <a:cubicBezTo>
                  <a:pt x="94" y="433"/>
                  <a:pt x="94" y="433"/>
                  <a:pt x="94" y="433"/>
                </a:cubicBezTo>
                <a:cubicBezTo>
                  <a:pt x="0" y="339"/>
                  <a:pt x="0" y="188"/>
                  <a:pt x="94" y="94"/>
                </a:cubicBezTo>
                <a:cubicBezTo>
                  <a:pt x="94" y="94"/>
                  <a:pt x="94" y="94"/>
                  <a:pt x="94" y="94"/>
                </a:cubicBezTo>
                <a:cubicBezTo>
                  <a:pt x="188" y="0"/>
                  <a:pt x="339" y="0"/>
                  <a:pt x="433" y="94"/>
                </a:cubicBezTo>
                <a:cubicBezTo>
                  <a:pt x="433" y="94"/>
                  <a:pt x="433" y="94"/>
                  <a:pt x="433" y="94"/>
                </a:cubicBezTo>
                <a:cubicBezTo>
                  <a:pt x="527" y="188"/>
                  <a:pt x="527" y="339"/>
                  <a:pt x="433" y="433"/>
                </a:cubicBezTo>
                <a:close/>
              </a:path>
            </a:pathLst>
          </a:custGeom>
          <a:solidFill>
            <a:srgbClr val="FFFFFF"/>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 name="Freeform 11"/>
          <p:cNvSpPr>
            <a:spLocks/>
          </p:cNvSpPr>
          <p:nvPr/>
        </p:nvSpPr>
        <p:spPr bwMode="auto">
          <a:xfrm>
            <a:off x="5206193" y="2218275"/>
            <a:ext cx="2036274" cy="1781314"/>
          </a:xfrm>
          <a:custGeom>
            <a:avLst/>
            <a:gdLst>
              <a:gd name="T0" fmla="*/ 700 w 700"/>
              <a:gd name="T1" fmla="*/ 307 h 613"/>
              <a:gd name="T2" fmla="*/ 503 w 700"/>
              <a:gd name="T3" fmla="*/ 504 h 613"/>
              <a:gd name="T4" fmla="*/ 109 w 700"/>
              <a:gd name="T5" fmla="*/ 504 h 613"/>
              <a:gd name="T6" fmla="*/ 109 w 700"/>
              <a:gd name="T7" fmla="*/ 504 h 613"/>
              <a:gd name="T8" fmla="*/ 109 w 700"/>
              <a:gd name="T9" fmla="*/ 109 h 613"/>
              <a:gd name="T10" fmla="*/ 109 w 700"/>
              <a:gd name="T11" fmla="*/ 109 h 613"/>
              <a:gd name="T12" fmla="*/ 503 w 700"/>
              <a:gd name="T13" fmla="*/ 109 h 613"/>
              <a:gd name="T14" fmla="*/ 700 w 700"/>
              <a:gd name="T15" fmla="*/ 307 h 6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0" h="613">
                <a:moveTo>
                  <a:pt x="700" y="307"/>
                </a:moveTo>
                <a:cubicBezTo>
                  <a:pt x="503" y="504"/>
                  <a:pt x="503" y="504"/>
                  <a:pt x="503" y="504"/>
                </a:cubicBezTo>
                <a:cubicBezTo>
                  <a:pt x="394" y="613"/>
                  <a:pt x="218" y="613"/>
                  <a:pt x="109" y="504"/>
                </a:cubicBezTo>
                <a:cubicBezTo>
                  <a:pt x="109" y="504"/>
                  <a:pt x="109" y="504"/>
                  <a:pt x="109" y="504"/>
                </a:cubicBezTo>
                <a:cubicBezTo>
                  <a:pt x="0" y="395"/>
                  <a:pt x="0" y="218"/>
                  <a:pt x="109" y="109"/>
                </a:cubicBezTo>
                <a:cubicBezTo>
                  <a:pt x="109" y="109"/>
                  <a:pt x="109" y="109"/>
                  <a:pt x="109" y="109"/>
                </a:cubicBezTo>
                <a:cubicBezTo>
                  <a:pt x="218" y="0"/>
                  <a:pt x="394" y="0"/>
                  <a:pt x="503" y="109"/>
                </a:cubicBezTo>
                <a:lnTo>
                  <a:pt x="700" y="307"/>
                </a:lnTo>
                <a:close/>
              </a:path>
            </a:pathLst>
          </a:custGeom>
          <a:solidFill>
            <a:schemeClr val="accent3"/>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 name="Freeform 12"/>
          <p:cNvSpPr>
            <a:spLocks/>
          </p:cNvSpPr>
          <p:nvPr/>
        </p:nvSpPr>
        <p:spPr bwMode="auto">
          <a:xfrm>
            <a:off x="5206193" y="2218275"/>
            <a:ext cx="1781315" cy="1781314"/>
          </a:xfrm>
          <a:custGeom>
            <a:avLst/>
            <a:gdLst>
              <a:gd name="T0" fmla="*/ 503 w 612"/>
              <a:gd name="T1" fmla="*/ 504 h 613"/>
              <a:gd name="T2" fmla="*/ 503 w 612"/>
              <a:gd name="T3" fmla="*/ 504 h 613"/>
              <a:gd name="T4" fmla="*/ 109 w 612"/>
              <a:gd name="T5" fmla="*/ 504 h 613"/>
              <a:gd name="T6" fmla="*/ 109 w 612"/>
              <a:gd name="T7" fmla="*/ 504 h 613"/>
              <a:gd name="T8" fmla="*/ 109 w 612"/>
              <a:gd name="T9" fmla="*/ 109 h 613"/>
              <a:gd name="T10" fmla="*/ 109 w 612"/>
              <a:gd name="T11" fmla="*/ 109 h 613"/>
              <a:gd name="T12" fmla="*/ 503 w 612"/>
              <a:gd name="T13" fmla="*/ 109 h 613"/>
              <a:gd name="T14" fmla="*/ 503 w 612"/>
              <a:gd name="T15" fmla="*/ 109 h 613"/>
              <a:gd name="T16" fmla="*/ 503 w 612"/>
              <a:gd name="T17" fmla="*/ 5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3">
                <a:moveTo>
                  <a:pt x="503" y="504"/>
                </a:moveTo>
                <a:cubicBezTo>
                  <a:pt x="503" y="504"/>
                  <a:pt x="503" y="504"/>
                  <a:pt x="503" y="504"/>
                </a:cubicBezTo>
                <a:cubicBezTo>
                  <a:pt x="394" y="613"/>
                  <a:pt x="218" y="613"/>
                  <a:pt x="109" y="504"/>
                </a:cubicBezTo>
                <a:cubicBezTo>
                  <a:pt x="109" y="504"/>
                  <a:pt x="109" y="504"/>
                  <a:pt x="109" y="504"/>
                </a:cubicBezTo>
                <a:cubicBezTo>
                  <a:pt x="0" y="395"/>
                  <a:pt x="0" y="218"/>
                  <a:pt x="109" y="109"/>
                </a:cubicBezTo>
                <a:cubicBezTo>
                  <a:pt x="109" y="109"/>
                  <a:pt x="109" y="109"/>
                  <a:pt x="109" y="109"/>
                </a:cubicBezTo>
                <a:cubicBezTo>
                  <a:pt x="218" y="0"/>
                  <a:pt x="394" y="0"/>
                  <a:pt x="503" y="109"/>
                </a:cubicBezTo>
                <a:cubicBezTo>
                  <a:pt x="503" y="109"/>
                  <a:pt x="503" y="109"/>
                  <a:pt x="503" y="109"/>
                </a:cubicBezTo>
                <a:cubicBezTo>
                  <a:pt x="612" y="218"/>
                  <a:pt x="612" y="395"/>
                  <a:pt x="503" y="504"/>
                </a:cubicBezTo>
                <a:close/>
              </a:path>
            </a:pathLst>
          </a:custGeom>
          <a:solidFill>
            <a:schemeClr val="accent3"/>
          </a:solidFill>
          <a:ln w="11113" cap="flat">
            <a:noFill/>
            <a:prstDash val="solid"/>
            <a:miter lim="800000"/>
            <a:headEnd/>
            <a:tailEnd/>
          </a:ln>
          <a:effectLst>
            <a:outerShdw blurRad="88900" dist="381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 name="Freeform 13"/>
          <p:cNvSpPr>
            <a:spLocks/>
          </p:cNvSpPr>
          <p:nvPr/>
        </p:nvSpPr>
        <p:spPr bwMode="auto">
          <a:xfrm>
            <a:off x="5331972" y="2342355"/>
            <a:ext cx="1529756" cy="1533154"/>
          </a:xfrm>
          <a:custGeom>
            <a:avLst/>
            <a:gdLst>
              <a:gd name="T0" fmla="*/ 433 w 526"/>
              <a:gd name="T1" fmla="*/ 433 h 527"/>
              <a:gd name="T2" fmla="*/ 433 w 526"/>
              <a:gd name="T3" fmla="*/ 433 h 527"/>
              <a:gd name="T4" fmla="*/ 93 w 526"/>
              <a:gd name="T5" fmla="*/ 433 h 527"/>
              <a:gd name="T6" fmla="*/ 93 w 526"/>
              <a:gd name="T7" fmla="*/ 433 h 527"/>
              <a:gd name="T8" fmla="*/ 93 w 526"/>
              <a:gd name="T9" fmla="*/ 94 h 527"/>
              <a:gd name="T10" fmla="*/ 93 w 526"/>
              <a:gd name="T11" fmla="*/ 94 h 527"/>
              <a:gd name="T12" fmla="*/ 433 w 526"/>
              <a:gd name="T13" fmla="*/ 94 h 527"/>
              <a:gd name="T14" fmla="*/ 433 w 526"/>
              <a:gd name="T15" fmla="*/ 94 h 527"/>
              <a:gd name="T16" fmla="*/ 433 w 526"/>
              <a:gd name="T17" fmla="*/ 43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527">
                <a:moveTo>
                  <a:pt x="433" y="433"/>
                </a:moveTo>
                <a:cubicBezTo>
                  <a:pt x="433" y="433"/>
                  <a:pt x="433" y="433"/>
                  <a:pt x="433" y="433"/>
                </a:cubicBezTo>
                <a:cubicBezTo>
                  <a:pt x="339" y="527"/>
                  <a:pt x="187" y="527"/>
                  <a:pt x="93" y="433"/>
                </a:cubicBezTo>
                <a:cubicBezTo>
                  <a:pt x="93" y="433"/>
                  <a:pt x="93" y="433"/>
                  <a:pt x="93" y="433"/>
                </a:cubicBezTo>
                <a:cubicBezTo>
                  <a:pt x="0" y="339"/>
                  <a:pt x="0" y="188"/>
                  <a:pt x="93" y="94"/>
                </a:cubicBezTo>
                <a:cubicBezTo>
                  <a:pt x="93" y="94"/>
                  <a:pt x="93" y="94"/>
                  <a:pt x="93" y="94"/>
                </a:cubicBezTo>
                <a:cubicBezTo>
                  <a:pt x="187" y="0"/>
                  <a:pt x="339" y="0"/>
                  <a:pt x="433" y="94"/>
                </a:cubicBezTo>
                <a:cubicBezTo>
                  <a:pt x="433" y="94"/>
                  <a:pt x="433" y="94"/>
                  <a:pt x="433" y="94"/>
                </a:cubicBezTo>
                <a:cubicBezTo>
                  <a:pt x="526" y="188"/>
                  <a:pt x="526" y="339"/>
                  <a:pt x="433" y="433"/>
                </a:cubicBezTo>
                <a:close/>
              </a:path>
            </a:pathLst>
          </a:custGeom>
          <a:solidFill>
            <a:srgbClr val="FFFFFF"/>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 name="Freeform 14"/>
          <p:cNvSpPr>
            <a:spLocks/>
          </p:cNvSpPr>
          <p:nvPr/>
        </p:nvSpPr>
        <p:spPr bwMode="auto">
          <a:xfrm>
            <a:off x="7309200" y="2218275"/>
            <a:ext cx="2037974" cy="1781314"/>
          </a:xfrm>
          <a:custGeom>
            <a:avLst/>
            <a:gdLst>
              <a:gd name="T0" fmla="*/ 701 w 701"/>
              <a:gd name="T1" fmla="*/ 307 h 613"/>
              <a:gd name="T2" fmla="*/ 504 w 701"/>
              <a:gd name="T3" fmla="*/ 504 h 613"/>
              <a:gd name="T4" fmla="*/ 109 w 701"/>
              <a:gd name="T5" fmla="*/ 504 h 613"/>
              <a:gd name="T6" fmla="*/ 109 w 701"/>
              <a:gd name="T7" fmla="*/ 504 h 613"/>
              <a:gd name="T8" fmla="*/ 109 w 701"/>
              <a:gd name="T9" fmla="*/ 109 h 613"/>
              <a:gd name="T10" fmla="*/ 109 w 701"/>
              <a:gd name="T11" fmla="*/ 109 h 613"/>
              <a:gd name="T12" fmla="*/ 504 w 701"/>
              <a:gd name="T13" fmla="*/ 109 h 613"/>
              <a:gd name="T14" fmla="*/ 701 w 701"/>
              <a:gd name="T15" fmla="*/ 307 h 6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1" h="613">
                <a:moveTo>
                  <a:pt x="701" y="307"/>
                </a:moveTo>
                <a:cubicBezTo>
                  <a:pt x="504" y="504"/>
                  <a:pt x="504" y="504"/>
                  <a:pt x="504" y="504"/>
                </a:cubicBezTo>
                <a:cubicBezTo>
                  <a:pt x="395" y="613"/>
                  <a:pt x="218" y="613"/>
                  <a:pt x="109" y="504"/>
                </a:cubicBezTo>
                <a:cubicBezTo>
                  <a:pt x="109" y="504"/>
                  <a:pt x="109" y="504"/>
                  <a:pt x="109" y="504"/>
                </a:cubicBezTo>
                <a:cubicBezTo>
                  <a:pt x="0" y="395"/>
                  <a:pt x="0" y="218"/>
                  <a:pt x="109" y="109"/>
                </a:cubicBezTo>
                <a:cubicBezTo>
                  <a:pt x="109" y="109"/>
                  <a:pt x="109" y="109"/>
                  <a:pt x="109" y="109"/>
                </a:cubicBezTo>
                <a:cubicBezTo>
                  <a:pt x="218" y="0"/>
                  <a:pt x="395" y="0"/>
                  <a:pt x="504" y="109"/>
                </a:cubicBezTo>
                <a:lnTo>
                  <a:pt x="701" y="307"/>
                </a:lnTo>
                <a:close/>
              </a:path>
            </a:pathLst>
          </a:custGeom>
          <a:solidFill>
            <a:schemeClr val="accent5"/>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 name="Freeform 15"/>
          <p:cNvSpPr>
            <a:spLocks/>
          </p:cNvSpPr>
          <p:nvPr/>
        </p:nvSpPr>
        <p:spPr bwMode="auto">
          <a:xfrm>
            <a:off x="7309200" y="2218275"/>
            <a:ext cx="1779615" cy="1781314"/>
          </a:xfrm>
          <a:custGeom>
            <a:avLst/>
            <a:gdLst>
              <a:gd name="T0" fmla="*/ 504 w 612"/>
              <a:gd name="T1" fmla="*/ 504 h 613"/>
              <a:gd name="T2" fmla="*/ 504 w 612"/>
              <a:gd name="T3" fmla="*/ 504 h 613"/>
              <a:gd name="T4" fmla="*/ 109 w 612"/>
              <a:gd name="T5" fmla="*/ 504 h 613"/>
              <a:gd name="T6" fmla="*/ 109 w 612"/>
              <a:gd name="T7" fmla="*/ 504 h 613"/>
              <a:gd name="T8" fmla="*/ 109 w 612"/>
              <a:gd name="T9" fmla="*/ 109 h 613"/>
              <a:gd name="T10" fmla="*/ 109 w 612"/>
              <a:gd name="T11" fmla="*/ 109 h 613"/>
              <a:gd name="T12" fmla="*/ 504 w 612"/>
              <a:gd name="T13" fmla="*/ 109 h 613"/>
              <a:gd name="T14" fmla="*/ 504 w 612"/>
              <a:gd name="T15" fmla="*/ 109 h 613"/>
              <a:gd name="T16" fmla="*/ 504 w 612"/>
              <a:gd name="T17" fmla="*/ 5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3">
                <a:moveTo>
                  <a:pt x="504" y="504"/>
                </a:moveTo>
                <a:cubicBezTo>
                  <a:pt x="504" y="504"/>
                  <a:pt x="504" y="504"/>
                  <a:pt x="504" y="504"/>
                </a:cubicBezTo>
                <a:cubicBezTo>
                  <a:pt x="395" y="613"/>
                  <a:pt x="218" y="613"/>
                  <a:pt x="109" y="504"/>
                </a:cubicBezTo>
                <a:cubicBezTo>
                  <a:pt x="109" y="504"/>
                  <a:pt x="109" y="504"/>
                  <a:pt x="109" y="504"/>
                </a:cubicBezTo>
                <a:cubicBezTo>
                  <a:pt x="0" y="395"/>
                  <a:pt x="0" y="218"/>
                  <a:pt x="109" y="109"/>
                </a:cubicBezTo>
                <a:cubicBezTo>
                  <a:pt x="109" y="109"/>
                  <a:pt x="109" y="109"/>
                  <a:pt x="109" y="109"/>
                </a:cubicBezTo>
                <a:cubicBezTo>
                  <a:pt x="218" y="0"/>
                  <a:pt x="395" y="0"/>
                  <a:pt x="504" y="109"/>
                </a:cubicBezTo>
                <a:cubicBezTo>
                  <a:pt x="504" y="109"/>
                  <a:pt x="504" y="109"/>
                  <a:pt x="504" y="109"/>
                </a:cubicBezTo>
                <a:cubicBezTo>
                  <a:pt x="612" y="218"/>
                  <a:pt x="612" y="395"/>
                  <a:pt x="504" y="504"/>
                </a:cubicBezTo>
                <a:close/>
              </a:path>
            </a:pathLst>
          </a:custGeom>
          <a:solidFill>
            <a:schemeClr val="accent5"/>
          </a:solidFill>
          <a:ln w="11113" cap="flat">
            <a:noFill/>
            <a:prstDash val="solid"/>
            <a:miter lim="800000"/>
            <a:headEnd/>
            <a:tailEnd/>
          </a:ln>
          <a:effectLst>
            <a:outerShdw blurRad="88900" dist="381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 name="Freeform 16"/>
          <p:cNvSpPr>
            <a:spLocks/>
          </p:cNvSpPr>
          <p:nvPr/>
        </p:nvSpPr>
        <p:spPr bwMode="auto">
          <a:xfrm>
            <a:off x="7432430" y="2342355"/>
            <a:ext cx="1533155" cy="1533154"/>
          </a:xfrm>
          <a:custGeom>
            <a:avLst/>
            <a:gdLst>
              <a:gd name="T0" fmla="*/ 433 w 527"/>
              <a:gd name="T1" fmla="*/ 433 h 527"/>
              <a:gd name="T2" fmla="*/ 433 w 527"/>
              <a:gd name="T3" fmla="*/ 433 h 527"/>
              <a:gd name="T4" fmla="*/ 94 w 527"/>
              <a:gd name="T5" fmla="*/ 433 h 527"/>
              <a:gd name="T6" fmla="*/ 94 w 527"/>
              <a:gd name="T7" fmla="*/ 433 h 527"/>
              <a:gd name="T8" fmla="*/ 94 w 527"/>
              <a:gd name="T9" fmla="*/ 94 h 527"/>
              <a:gd name="T10" fmla="*/ 94 w 527"/>
              <a:gd name="T11" fmla="*/ 94 h 527"/>
              <a:gd name="T12" fmla="*/ 433 w 527"/>
              <a:gd name="T13" fmla="*/ 94 h 527"/>
              <a:gd name="T14" fmla="*/ 433 w 527"/>
              <a:gd name="T15" fmla="*/ 94 h 527"/>
              <a:gd name="T16" fmla="*/ 433 w 527"/>
              <a:gd name="T17" fmla="*/ 43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7" h="527">
                <a:moveTo>
                  <a:pt x="433" y="433"/>
                </a:moveTo>
                <a:cubicBezTo>
                  <a:pt x="433" y="433"/>
                  <a:pt x="433" y="433"/>
                  <a:pt x="433" y="433"/>
                </a:cubicBezTo>
                <a:cubicBezTo>
                  <a:pt x="339" y="527"/>
                  <a:pt x="187" y="527"/>
                  <a:pt x="94" y="433"/>
                </a:cubicBezTo>
                <a:cubicBezTo>
                  <a:pt x="94" y="433"/>
                  <a:pt x="94" y="433"/>
                  <a:pt x="94" y="433"/>
                </a:cubicBezTo>
                <a:cubicBezTo>
                  <a:pt x="0" y="339"/>
                  <a:pt x="0" y="188"/>
                  <a:pt x="94" y="94"/>
                </a:cubicBezTo>
                <a:cubicBezTo>
                  <a:pt x="94" y="94"/>
                  <a:pt x="94" y="94"/>
                  <a:pt x="94" y="94"/>
                </a:cubicBezTo>
                <a:cubicBezTo>
                  <a:pt x="187" y="0"/>
                  <a:pt x="339" y="0"/>
                  <a:pt x="433" y="94"/>
                </a:cubicBezTo>
                <a:cubicBezTo>
                  <a:pt x="433" y="94"/>
                  <a:pt x="433" y="94"/>
                  <a:pt x="433" y="94"/>
                </a:cubicBezTo>
                <a:cubicBezTo>
                  <a:pt x="527" y="188"/>
                  <a:pt x="527" y="339"/>
                  <a:pt x="433" y="433"/>
                </a:cubicBezTo>
                <a:close/>
              </a:path>
            </a:pathLst>
          </a:custGeom>
          <a:solidFill>
            <a:srgbClr val="FFFFFF"/>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 name="Freeform 17"/>
          <p:cNvSpPr>
            <a:spLocks/>
          </p:cNvSpPr>
          <p:nvPr/>
        </p:nvSpPr>
        <p:spPr bwMode="auto">
          <a:xfrm>
            <a:off x="9413907" y="2218275"/>
            <a:ext cx="1781315" cy="1781314"/>
          </a:xfrm>
          <a:custGeom>
            <a:avLst/>
            <a:gdLst>
              <a:gd name="T0" fmla="*/ 503 w 612"/>
              <a:gd name="T1" fmla="*/ 504 h 613"/>
              <a:gd name="T2" fmla="*/ 503 w 612"/>
              <a:gd name="T3" fmla="*/ 504 h 613"/>
              <a:gd name="T4" fmla="*/ 109 w 612"/>
              <a:gd name="T5" fmla="*/ 504 h 613"/>
              <a:gd name="T6" fmla="*/ 109 w 612"/>
              <a:gd name="T7" fmla="*/ 504 h 613"/>
              <a:gd name="T8" fmla="*/ 109 w 612"/>
              <a:gd name="T9" fmla="*/ 109 h 613"/>
              <a:gd name="T10" fmla="*/ 109 w 612"/>
              <a:gd name="T11" fmla="*/ 109 h 613"/>
              <a:gd name="T12" fmla="*/ 503 w 612"/>
              <a:gd name="T13" fmla="*/ 109 h 613"/>
              <a:gd name="T14" fmla="*/ 503 w 612"/>
              <a:gd name="T15" fmla="*/ 109 h 613"/>
              <a:gd name="T16" fmla="*/ 503 w 612"/>
              <a:gd name="T17" fmla="*/ 5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3">
                <a:moveTo>
                  <a:pt x="503" y="504"/>
                </a:moveTo>
                <a:cubicBezTo>
                  <a:pt x="503" y="504"/>
                  <a:pt x="503" y="504"/>
                  <a:pt x="503" y="504"/>
                </a:cubicBezTo>
                <a:cubicBezTo>
                  <a:pt x="394" y="613"/>
                  <a:pt x="218" y="613"/>
                  <a:pt x="109" y="504"/>
                </a:cubicBezTo>
                <a:cubicBezTo>
                  <a:pt x="109" y="504"/>
                  <a:pt x="109" y="504"/>
                  <a:pt x="109" y="504"/>
                </a:cubicBezTo>
                <a:cubicBezTo>
                  <a:pt x="0" y="395"/>
                  <a:pt x="0" y="218"/>
                  <a:pt x="109" y="109"/>
                </a:cubicBezTo>
                <a:cubicBezTo>
                  <a:pt x="109" y="109"/>
                  <a:pt x="109" y="109"/>
                  <a:pt x="109" y="109"/>
                </a:cubicBezTo>
                <a:cubicBezTo>
                  <a:pt x="218" y="0"/>
                  <a:pt x="394" y="0"/>
                  <a:pt x="503" y="109"/>
                </a:cubicBezTo>
                <a:cubicBezTo>
                  <a:pt x="503" y="109"/>
                  <a:pt x="503" y="109"/>
                  <a:pt x="503" y="109"/>
                </a:cubicBezTo>
                <a:cubicBezTo>
                  <a:pt x="612" y="218"/>
                  <a:pt x="612" y="395"/>
                  <a:pt x="503" y="504"/>
                </a:cubicBezTo>
                <a:close/>
              </a:path>
            </a:pathLst>
          </a:custGeom>
          <a:solidFill>
            <a:schemeClr val="accent6"/>
          </a:solidFill>
          <a:ln w="11113" cap="flat">
            <a:noFill/>
            <a:prstDash val="solid"/>
            <a:miter lim="800000"/>
            <a:headEnd/>
            <a:tailEnd/>
          </a:ln>
          <a:effectLst>
            <a:outerShdw blurRad="88900" dist="381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7" name="Freeform 18"/>
          <p:cNvSpPr>
            <a:spLocks/>
          </p:cNvSpPr>
          <p:nvPr/>
        </p:nvSpPr>
        <p:spPr bwMode="auto">
          <a:xfrm>
            <a:off x="9539686" y="2342355"/>
            <a:ext cx="1529756" cy="1533154"/>
          </a:xfrm>
          <a:custGeom>
            <a:avLst/>
            <a:gdLst>
              <a:gd name="T0" fmla="*/ 433 w 526"/>
              <a:gd name="T1" fmla="*/ 433 h 527"/>
              <a:gd name="T2" fmla="*/ 433 w 526"/>
              <a:gd name="T3" fmla="*/ 433 h 527"/>
              <a:gd name="T4" fmla="*/ 93 w 526"/>
              <a:gd name="T5" fmla="*/ 433 h 527"/>
              <a:gd name="T6" fmla="*/ 93 w 526"/>
              <a:gd name="T7" fmla="*/ 433 h 527"/>
              <a:gd name="T8" fmla="*/ 93 w 526"/>
              <a:gd name="T9" fmla="*/ 94 h 527"/>
              <a:gd name="T10" fmla="*/ 93 w 526"/>
              <a:gd name="T11" fmla="*/ 94 h 527"/>
              <a:gd name="T12" fmla="*/ 433 w 526"/>
              <a:gd name="T13" fmla="*/ 94 h 527"/>
              <a:gd name="T14" fmla="*/ 433 w 526"/>
              <a:gd name="T15" fmla="*/ 94 h 527"/>
              <a:gd name="T16" fmla="*/ 433 w 526"/>
              <a:gd name="T17" fmla="*/ 43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527">
                <a:moveTo>
                  <a:pt x="433" y="433"/>
                </a:moveTo>
                <a:cubicBezTo>
                  <a:pt x="433" y="433"/>
                  <a:pt x="433" y="433"/>
                  <a:pt x="433" y="433"/>
                </a:cubicBezTo>
                <a:cubicBezTo>
                  <a:pt x="339" y="527"/>
                  <a:pt x="187" y="527"/>
                  <a:pt x="93" y="433"/>
                </a:cubicBezTo>
                <a:cubicBezTo>
                  <a:pt x="93" y="433"/>
                  <a:pt x="93" y="433"/>
                  <a:pt x="93" y="433"/>
                </a:cubicBezTo>
                <a:cubicBezTo>
                  <a:pt x="0" y="339"/>
                  <a:pt x="0" y="188"/>
                  <a:pt x="93" y="94"/>
                </a:cubicBezTo>
                <a:cubicBezTo>
                  <a:pt x="93" y="94"/>
                  <a:pt x="93" y="94"/>
                  <a:pt x="93" y="94"/>
                </a:cubicBezTo>
                <a:cubicBezTo>
                  <a:pt x="187" y="0"/>
                  <a:pt x="339" y="0"/>
                  <a:pt x="433" y="94"/>
                </a:cubicBezTo>
                <a:cubicBezTo>
                  <a:pt x="433" y="94"/>
                  <a:pt x="433" y="94"/>
                  <a:pt x="433" y="94"/>
                </a:cubicBezTo>
                <a:cubicBezTo>
                  <a:pt x="526" y="188"/>
                  <a:pt x="526" y="339"/>
                  <a:pt x="433" y="433"/>
                </a:cubicBezTo>
                <a:close/>
              </a:path>
            </a:pathLst>
          </a:custGeom>
          <a:solidFill>
            <a:srgbClr val="FFFFFF"/>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8" name="TextBox 17"/>
          <p:cNvSpPr txBox="1"/>
          <p:nvPr/>
        </p:nvSpPr>
        <p:spPr>
          <a:xfrm>
            <a:off x="5900322" y="2816545"/>
            <a:ext cx="393056" cy="584775"/>
          </a:xfrm>
          <a:prstGeom prst="rect">
            <a:avLst/>
          </a:prstGeom>
          <a:noFill/>
        </p:spPr>
        <p:txBody>
          <a:bodyPr wrap="none" rtlCol="0">
            <a:spAutoFit/>
          </a:bodyPr>
          <a:lstStyle/>
          <a:p>
            <a:pPr algn="ctr"/>
            <a:r>
              <a:rPr lang="en-US" sz="3200" dirty="0" smtClean="0">
                <a:latin typeface="+mj-lt"/>
              </a:rPr>
              <a:t>3</a:t>
            </a:r>
            <a:endParaRPr lang="en-US" sz="3200" dirty="0">
              <a:latin typeface="+mj-lt"/>
            </a:endParaRPr>
          </a:p>
        </p:txBody>
      </p:sp>
      <p:sp>
        <p:nvSpPr>
          <p:cNvPr id="19" name="TextBox 18"/>
          <p:cNvSpPr txBox="1"/>
          <p:nvPr/>
        </p:nvSpPr>
        <p:spPr>
          <a:xfrm>
            <a:off x="1690907" y="2816545"/>
            <a:ext cx="393056" cy="584775"/>
          </a:xfrm>
          <a:prstGeom prst="rect">
            <a:avLst/>
          </a:prstGeom>
          <a:noFill/>
        </p:spPr>
        <p:txBody>
          <a:bodyPr wrap="none" rtlCol="0">
            <a:spAutoFit/>
          </a:bodyPr>
          <a:lstStyle/>
          <a:p>
            <a:pPr algn="ctr"/>
            <a:r>
              <a:rPr lang="en-US" sz="3200" dirty="0" smtClean="0">
                <a:latin typeface="+mj-lt"/>
              </a:rPr>
              <a:t>1</a:t>
            </a:r>
            <a:endParaRPr lang="en-US" sz="3200" dirty="0">
              <a:latin typeface="+mj-lt"/>
            </a:endParaRPr>
          </a:p>
        </p:txBody>
      </p:sp>
      <p:sp>
        <p:nvSpPr>
          <p:cNvPr id="20" name="TextBox 19"/>
          <p:cNvSpPr txBox="1"/>
          <p:nvPr/>
        </p:nvSpPr>
        <p:spPr>
          <a:xfrm>
            <a:off x="3794764" y="2816545"/>
            <a:ext cx="393056" cy="584775"/>
          </a:xfrm>
          <a:prstGeom prst="rect">
            <a:avLst/>
          </a:prstGeom>
          <a:noFill/>
        </p:spPr>
        <p:txBody>
          <a:bodyPr wrap="none" rtlCol="0">
            <a:spAutoFit/>
          </a:bodyPr>
          <a:lstStyle/>
          <a:p>
            <a:pPr algn="ctr"/>
            <a:r>
              <a:rPr lang="en-US" sz="3200" dirty="0" smtClean="0">
                <a:latin typeface="+mj-lt"/>
              </a:rPr>
              <a:t>2</a:t>
            </a:r>
            <a:endParaRPr lang="en-US" sz="3200" dirty="0">
              <a:latin typeface="+mj-lt"/>
            </a:endParaRPr>
          </a:p>
        </p:txBody>
      </p:sp>
      <p:sp>
        <p:nvSpPr>
          <p:cNvPr id="21" name="TextBox 20"/>
          <p:cNvSpPr txBox="1"/>
          <p:nvPr/>
        </p:nvSpPr>
        <p:spPr>
          <a:xfrm>
            <a:off x="10108036" y="2816545"/>
            <a:ext cx="393056" cy="584775"/>
          </a:xfrm>
          <a:prstGeom prst="rect">
            <a:avLst/>
          </a:prstGeom>
          <a:noFill/>
        </p:spPr>
        <p:txBody>
          <a:bodyPr wrap="none" rtlCol="0">
            <a:spAutoFit/>
          </a:bodyPr>
          <a:lstStyle/>
          <a:p>
            <a:pPr algn="ctr"/>
            <a:r>
              <a:rPr lang="en-US" sz="3200" dirty="0" smtClean="0">
                <a:latin typeface="+mj-lt"/>
              </a:rPr>
              <a:t>5</a:t>
            </a:r>
            <a:endParaRPr lang="en-US" sz="3200" dirty="0">
              <a:latin typeface="+mj-lt"/>
            </a:endParaRPr>
          </a:p>
        </p:txBody>
      </p:sp>
      <p:sp>
        <p:nvSpPr>
          <p:cNvPr id="22" name="TextBox 21"/>
          <p:cNvSpPr txBox="1"/>
          <p:nvPr/>
        </p:nvSpPr>
        <p:spPr>
          <a:xfrm>
            <a:off x="8002479" y="2816545"/>
            <a:ext cx="393056" cy="584775"/>
          </a:xfrm>
          <a:prstGeom prst="rect">
            <a:avLst/>
          </a:prstGeom>
          <a:noFill/>
        </p:spPr>
        <p:txBody>
          <a:bodyPr wrap="none" rtlCol="0">
            <a:spAutoFit/>
          </a:bodyPr>
          <a:lstStyle/>
          <a:p>
            <a:pPr algn="ctr"/>
            <a:r>
              <a:rPr lang="en-US" sz="3200" dirty="0" smtClean="0">
                <a:latin typeface="+mj-lt"/>
              </a:rPr>
              <a:t>4</a:t>
            </a:r>
            <a:endParaRPr lang="en-US" sz="3200" dirty="0">
              <a:latin typeface="+mj-lt"/>
            </a:endParaRPr>
          </a:p>
        </p:txBody>
      </p:sp>
      <p:sp>
        <p:nvSpPr>
          <p:cNvPr id="23" name="TextBox 22"/>
          <p:cNvSpPr txBox="1"/>
          <p:nvPr/>
        </p:nvSpPr>
        <p:spPr>
          <a:xfrm>
            <a:off x="1363894" y="4341573"/>
            <a:ext cx="1047082" cy="338554"/>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dirty="0" smtClean="0">
                <a:solidFill>
                  <a:schemeClr val="tx2"/>
                </a:solidFill>
              </a:rPr>
              <a:t>Insert title</a:t>
            </a:r>
            <a:endParaRPr lang="en-US" dirty="0">
              <a:solidFill>
                <a:schemeClr val="tx2"/>
              </a:solidFill>
            </a:endParaRPr>
          </a:p>
        </p:txBody>
      </p:sp>
      <p:sp>
        <p:nvSpPr>
          <p:cNvPr id="24" name="TextBox 23"/>
          <p:cNvSpPr txBox="1"/>
          <p:nvPr/>
        </p:nvSpPr>
        <p:spPr>
          <a:xfrm>
            <a:off x="3467751" y="4341573"/>
            <a:ext cx="1047082" cy="338554"/>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dirty="0" smtClean="0">
                <a:solidFill>
                  <a:schemeClr val="tx2"/>
                </a:solidFill>
              </a:rPr>
              <a:t>Insert title</a:t>
            </a:r>
            <a:endParaRPr lang="en-US" dirty="0">
              <a:solidFill>
                <a:schemeClr val="tx2"/>
              </a:solidFill>
            </a:endParaRPr>
          </a:p>
        </p:txBody>
      </p:sp>
      <p:sp>
        <p:nvSpPr>
          <p:cNvPr id="25" name="TextBox 24"/>
          <p:cNvSpPr txBox="1"/>
          <p:nvPr/>
        </p:nvSpPr>
        <p:spPr>
          <a:xfrm>
            <a:off x="5573309" y="4341573"/>
            <a:ext cx="1047082" cy="338554"/>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dirty="0" smtClean="0">
                <a:solidFill>
                  <a:schemeClr val="tx2"/>
                </a:solidFill>
              </a:rPr>
              <a:t>Insert title</a:t>
            </a:r>
            <a:endParaRPr lang="en-US" dirty="0">
              <a:solidFill>
                <a:schemeClr val="tx2"/>
              </a:solidFill>
            </a:endParaRPr>
          </a:p>
        </p:txBody>
      </p:sp>
      <p:sp>
        <p:nvSpPr>
          <p:cNvPr id="26" name="TextBox 25"/>
          <p:cNvSpPr txBox="1"/>
          <p:nvPr/>
        </p:nvSpPr>
        <p:spPr>
          <a:xfrm>
            <a:off x="7675466" y="4341573"/>
            <a:ext cx="1047082" cy="338554"/>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dirty="0" smtClean="0">
                <a:solidFill>
                  <a:schemeClr val="tx2"/>
                </a:solidFill>
              </a:rPr>
              <a:t>Insert title</a:t>
            </a:r>
            <a:endParaRPr lang="en-US" dirty="0">
              <a:solidFill>
                <a:schemeClr val="tx2"/>
              </a:solidFill>
            </a:endParaRPr>
          </a:p>
        </p:txBody>
      </p:sp>
      <p:sp>
        <p:nvSpPr>
          <p:cNvPr id="27" name="TextBox 26"/>
          <p:cNvSpPr txBox="1"/>
          <p:nvPr/>
        </p:nvSpPr>
        <p:spPr>
          <a:xfrm>
            <a:off x="9781023" y="4341573"/>
            <a:ext cx="1047082" cy="338554"/>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dirty="0" smtClean="0">
                <a:solidFill>
                  <a:schemeClr val="tx2"/>
                </a:solidFill>
              </a:rPr>
              <a:t>Insert title</a:t>
            </a:r>
            <a:endParaRPr lang="en-US" dirty="0">
              <a:solidFill>
                <a:schemeClr val="tx2"/>
              </a:solidFill>
            </a:endParaRPr>
          </a:p>
        </p:txBody>
      </p:sp>
      <p:sp>
        <p:nvSpPr>
          <p:cNvPr id="28" name="TextBox 27"/>
          <p:cNvSpPr txBox="1"/>
          <p:nvPr/>
        </p:nvSpPr>
        <p:spPr>
          <a:xfrm>
            <a:off x="946075" y="4689958"/>
            <a:ext cx="1882720" cy="904863"/>
          </a:xfrm>
          <a:prstGeom prst="rect">
            <a:avLst/>
          </a:prstGeom>
          <a:noFill/>
        </p:spPr>
        <p:txBody>
          <a:bodyPr wrap="square" rtlCol="0">
            <a:spAutoFit/>
          </a:bodyPr>
          <a:lstStyle/>
          <a:p>
            <a:pPr algn="ctr">
              <a:lnSpc>
                <a:spcPct val="110000"/>
              </a:lnSpc>
            </a:pPr>
            <a:r>
              <a:rPr lang="en-US" sz="1200" dirty="0">
                <a:latin typeface="+mj-lt"/>
              </a:rPr>
              <a:t>Sed ut perspiciatis unde omnis iste natus error voluptatem accusantium rem aperiam.</a:t>
            </a:r>
          </a:p>
        </p:txBody>
      </p:sp>
      <p:sp>
        <p:nvSpPr>
          <p:cNvPr id="29" name="TextBox 28"/>
          <p:cNvSpPr txBox="1"/>
          <p:nvPr/>
        </p:nvSpPr>
        <p:spPr>
          <a:xfrm>
            <a:off x="3049932" y="4689958"/>
            <a:ext cx="1882720" cy="904863"/>
          </a:xfrm>
          <a:prstGeom prst="rect">
            <a:avLst/>
          </a:prstGeom>
          <a:noFill/>
        </p:spPr>
        <p:txBody>
          <a:bodyPr wrap="square" rtlCol="0">
            <a:spAutoFit/>
          </a:bodyPr>
          <a:lstStyle/>
          <a:p>
            <a:pPr algn="ctr">
              <a:lnSpc>
                <a:spcPct val="110000"/>
              </a:lnSpc>
            </a:pPr>
            <a:r>
              <a:rPr lang="en-US" sz="1200" dirty="0">
                <a:latin typeface="+mj-lt"/>
              </a:rPr>
              <a:t>Sed ut perspiciatis unde omnis iste natus error voluptatem accusantium rem aperiam.</a:t>
            </a:r>
          </a:p>
        </p:txBody>
      </p:sp>
      <p:sp>
        <p:nvSpPr>
          <p:cNvPr id="30" name="TextBox 29"/>
          <p:cNvSpPr txBox="1"/>
          <p:nvPr/>
        </p:nvSpPr>
        <p:spPr>
          <a:xfrm>
            <a:off x="5155490" y="4689958"/>
            <a:ext cx="1882720" cy="904863"/>
          </a:xfrm>
          <a:prstGeom prst="rect">
            <a:avLst/>
          </a:prstGeom>
          <a:noFill/>
        </p:spPr>
        <p:txBody>
          <a:bodyPr wrap="square" rtlCol="0">
            <a:spAutoFit/>
          </a:bodyPr>
          <a:lstStyle/>
          <a:p>
            <a:pPr algn="ctr">
              <a:lnSpc>
                <a:spcPct val="110000"/>
              </a:lnSpc>
            </a:pPr>
            <a:r>
              <a:rPr lang="en-US" sz="1200" dirty="0">
                <a:latin typeface="+mj-lt"/>
              </a:rPr>
              <a:t>Sed ut perspiciatis unde omnis iste natus error voluptatem accusantium rem aperiam.</a:t>
            </a:r>
          </a:p>
        </p:txBody>
      </p:sp>
      <p:sp>
        <p:nvSpPr>
          <p:cNvPr id="31" name="TextBox 30"/>
          <p:cNvSpPr txBox="1"/>
          <p:nvPr/>
        </p:nvSpPr>
        <p:spPr>
          <a:xfrm>
            <a:off x="7257647" y="4689958"/>
            <a:ext cx="1882720" cy="904863"/>
          </a:xfrm>
          <a:prstGeom prst="rect">
            <a:avLst/>
          </a:prstGeom>
          <a:noFill/>
        </p:spPr>
        <p:txBody>
          <a:bodyPr wrap="square" rtlCol="0">
            <a:spAutoFit/>
          </a:bodyPr>
          <a:lstStyle/>
          <a:p>
            <a:pPr algn="ctr">
              <a:lnSpc>
                <a:spcPct val="110000"/>
              </a:lnSpc>
            </a:pPr>
            <a:r>
              <a:rPr lang="en-US" sz="1200" dirty="0">
                <a:latin typeface="+mj-lt"/>
              </a:rPr>
              <a:t>Sed ut perspiciatis unde omnis iste natus error voluptatem accusantium rem aperiam.</a:t>
            </a:r>
          </a:p>
        </p:txBody>
      </p:sp>
      <p:sp>
        <p:nvSpPr>
          <p:cNvPr id="32" name="TextBox 31"/>
          <p:cNvSpPr txBox="1"/>
          <p:nvPr/>
        </p:nvSpPr>
        <p:spPr>
          <a:xfrm>
            <a:off x="9363204" y="4689958"/>
            <a:ext cx="1882720" cy="904863"/>
          </a:xfrm>
          <a:prstGeom prst="rect">
            <a:avLst/>
          </a:prstGeom>
          <a:noFill/>
        </p:spPr>
        <p:txBody>
          <a:bodyPr wrap="square" rtlCol="0">
            <a:spAutoFit/>
          </a:bodyPr>
          <a:lstStyle/>
          <a:p>
            <a:pPr algn="ctr">
              <a:lnSpc>
                <a:spcPct val="110000"/>
              </a:lnSpc>
            </a:pPr>
            <a:r>
              <a:rPr lang="en-US" sz="1200" dirty="0">
                <a:latin typeface="+mj-lt"/>
              </a:rPr>
              <a:t>Sed ut perspiciatis unde omnis iste natus error voluptatem accusantium rem aperiam.</a:t>
            </a:r>
          </a:p>
        </p:txBody>
      </p:sp>
    </p:spTree>
    <p:extLst>
      <p:ext uri="{BB962C8B-B14F-4D97-AF65-F5344CB8AC3E}">
        <p14:creationId xmlns:p14="http://schemas.microsoft.com/office/powerpoint/2010/main" val="49179847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HEADING GOES HERE</a:t>
            </a:r>
          </a:p>
        </p:txBody>
      </p:sp>
      <p:sp>
        <p:nvSpPr>
          <p:cNvPr id="3" name="Text Placeholder 2"/>
          <p:cNvSpPr>
            <a:spLocks noGrp="1"/>
          </p:cNvSpPr>
          <p:nvPr>
            <p:ph type="body" sz="quarter" idx="24"/>
          </p:nvPr>
        </p:nvSpPr>
        <p:spPr/>
        <p:txBody>
          <a:bodyPr/>
          <a:lstStyle/>
          <a:p>
            <a:r>
              <a:rPr lang="en-US" dirty="0"/>
              <a:t>Insert Subtitle Text </a:t>
            </a:r>
            <a:r>
              <a:rPr lang="en-US" dirty="0" smtClean="0"/>
              <a:t>Here</a:t>
            </a:r>
            <a:endParaRPr lang="en-US" dirty="0"/>
          </a:p>
        </p:txBody>
      </p:sp>
      <p:sp>
        <p:nvSpPr>
          <p:cNvPr id="33" name="Rectangle 32"/>
          <p:cNvSpPr/>
          <p:nvPr/>
        </p:nvSpPr>
        <p:spPr>
          <a:xfrm>
            <a:off x="1616362" y="2308466"/>
            <a:ext cx="652743" cy="369332"/>
          </a:xfrm>
          <a:prstGeom prst="rect">
            <a:avLst/>
          </a:prstGeom>
        </p:spPr>
        <p:txBody>
          <a:bodyPr wrap="none">
            <a:spAutoFit/>
          </a:bodyPr>
          <a:lstStyle/>
          <a:p>
            <a:pPr algn="ctr" defTabSz="1219170"/>
            <a:r>
              <a:rPr lang="en-US" dirty="0">
                <a:latin typeface="+mj-lt"/>
                <a:ea typeface="Roboto" pitchFamily="2" charset="0"/>
              </a:rPr>
              <a:t>2013</a:t>
            </a:r>
          </a:p>
        </p:txBody>
      </p:sp>
      <p:cxnSp>
        <p:nvCxnSpPr>
          <p:cNvPr id="34" name="Straight Connector 33"/>
          <p:cNvCxnSpPr/>
          <p:nvPr/>
        </p:nvCxnSpPr>
        <p:spPr>
          <a:xfrm flipH="1" flipV="1">
            <a:off x="1942734" y="3245957"/>
            <a:ext cx="0" cy="508000"/>
          </a:xfrm>
          <a:prstGeom prst="line">
            <a:avLst/>
          </a:prstGeom>
          <a:noFill/>
          <a:ln w="12700" cap="flat" cmpd="sng" algn="ctr">
            <a:solidFill>
              <a:schemeClr val="accent1"/>
            </a:solidFill>
            <a:prstDash val="solid"/>
          </a:ln>
          <a:effectLst/>
        </p:spPr>
      </p:cxnSp>
      <p:sp>
        <p:nvSpPr>
          <p:cNvPr id="35" name="Chevron 34"/>
          <p:cNvSpPr/>
          <p:nvPr/>
        </p:nvSpPr>
        <p:spPr>
          <a:xfrm>
            <a:off x="879016" y="2725253"/>
            <a:ext cx="2127437" cy="557131"/>
          </a:xfrm>
          <a:prstGeom prst="chevron">
            <a:avLst>
              <a:gd name="adj" fmla="val 32323"/>
            </a:avLst>
          </a:prstGeom>
          <a:solidFill>
            <a:schemeClr val="tx2"/>
          </a:solidFill>
          <a:ln w="38100" cap="flat" cmpd="sng" algn="ctr">
            <a:noFill/>
            <a:prstDash val="solid"/>
          </a:ln>
          <a:effectLst/>
        </p:spPr>
        <p:txBody>
          <a:bodyPr lIns="91440" tIns="45720" rIns="91440" bIns="4572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smtClean="0">
              <a:ln>
                <a:noFill/>
              </a:ln>
              <a:solidFill>
                <a:srgbClr val="57565A"/>
              </a:solidFill>
              <a:effectLst/>
              <a:uLnTx/>
              <a:uFillTx/>
              <a:latin typeface="+mj-lt"/>
              <a:ea typeface="+mn-ea"/>
              <a:cs typeface="+mn-cs"/>
            </a:endParaRPr>
          </a:p>
        </p:txBody>
      </p:sp>
      <p:sp>
        <p:nvSpPr>
          <p:cNvPr id="36" name="Oval 35"/>
          <p:cNvSpPr/>
          <p:nvPr/>
        </p:nvSpPr>
        <p:spPr>
          <a:xfrm>
            <a:off x="1885005" y="2946089"/>
            <a:ext cx="115459" cy="115459"/>
          </a:xfrm>
          <a:prstGeom prst="ellipse">
            <a:avLst/>
          </a:prstGeom>
          <a:solidFill>
            <a:sysClr val="window" lastClr="FFFFFF"/>
          </a:solidFill>
          <a:ln w="9525" cap="flat" cmpd="sng" algn="ctr">
            <a:noFill/>
            <a:prstDash val="solid"/>
          </a:ln>
          <a:effectLst/>
        </p:spPr>
        <p:txBody>
          <a:bodyPr lIns="91440" tIns="45720" rIns="91440" bIns="4572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smtClean="0">
              <a:ln>
                <a:noFill/>
              </a:ln>
              <a:solidFill>
                <a:prstClr val="white"/>
              </a:solidFill>
              <a:effectLst/>
              <a:uLnTx/>
              <a:uFillTx/>
              <a:latin typeface="+mj-lt"/>
              <a:ea typeface="+mn-ea"/>
              <a:cs typeface="+mn-cs"/>
            </a:endParaRPr>
          </a:p>
        </p:txBody>
      </p:sp>
      <p:sp>
        <p:nvSpPr>
          <p:cNvPr id="37" name="Oval 36"/>
          <p:cNvSpPr/>
          <p:nvPr/>
        </p:nvSpPr>
        <p:spPr>
          <a:xfrm>
            <a:off x="1485534" y="3753957"/>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FFFFFF"/>
              </a:solidFill>
              <a:latin typeface="+mj-lt"/>
            </a:endParaRPr>
          </a:p>
        </p:txBody>
      </p:sp>
      <p:sp>
        <p:nvSpPr>
          <p:cNvPr id="38" name="Chevron 37"/>
          <p:cNvSpPr/>
          <p:nvPr/>
        </p:nvSpPr>
        <p:spPr>
          <a:xfrm>
            <a:off x="2962089" y="2725253"/>
            <a:ext cx="2127437" cy="557131"/>
          </a:xfrm>
          <a:prstGeom prst="chevron">
            <a:avLst>
              <a:gd name="adj" fmla="val 32323"/>
            </a:avLst>
          </a:prstGeom>
          <a:solidFill>
            <a:schemeClr val="accent1"/>
          </a:solidFill>
          <a:ln w="38100" cap="flat" cmpd="sng" algn="ctr">
            <a:noFill/>
            <a:prstDash val="solid"/>
          </a:ln>
          <a:effectLst/>
        </p:spPr>
        <p:txBody>
          <a:bodyPr lIns="91440" tIns="45720" rIns="91440" bIns="4572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smtClean="0">
              <a:ln>
                <a:noFill/>
              </a:ln>
              <a:solidFill>
                <a:srgbClr val="57565A"/>
              </a:solidFill>
              <a:effectLst/>
              <a:uLnTx/>
              <a:uFillTx/>
              <a:latin typeface="+mj-lt"/>
              <a:ea typeface="+mn-ea"/>
              <a:cs typeface="+mn-cs"/>
            </a:endParaRPr>
          </a:p>
        </p:txBody>
      </p:sp>
      <p:sp>
        <p:nvSpPr>
          <p:cNvPr id="39" name="Oval 38"/>
          <p:cNvSpPr/>
          <p:nvPr/>
        </p:nvSpPr>
        <p:spPr>
          <a:xfrm>
            <a:off x="3968078" y="2946089"/>
            <a:ext cx="115459" cy="115459"/>
          </a:xfrm>
          <a:prstGeom prst="ellipse">
            <a:avLst/>
          </a:prstGeom>
          <a:solidFill>
            <a:sysClr val="window" lastClr="FFFFFF"/>
          </a:solidFill>
          <a:ln w="9525" cap="flat" cmpd="sng" algn="ctr">
            <a:noFill/>
            <a:prstDash val="solid"/>
          </a:ln>
          <a:effectLst/>
        </p:spPr>
        <p:txBody>
          <a:bodyPr lIns="91440" tIns="45720" rIns="91440" bIns="4572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smtClean="0">
              <a:ln>
                <a:noFill/>
              </a:ln>
              <a:solidFill>
                <a:srgbClr val="57565A"/>
              </a:solidFill>
              <a:effectLst/>
              <a:uLnTx/>
              <a:uFillTx/>
              <a:latin typeface="+mj-lt"/>
              <a:ea typeface="+mn-ea"/>
              <a:cs typeface="+mn-cs"/>
            </a:endParaRPr>
          </a:p>
        </p:txBody>
      </p:sp>
      <p:sp>
        <p:nvSpPr>
          <p:cNvPr id="40" name="Rectangle 39"/>
          <p:cNvSpPr/>
          <p:nvPr/>
        </p:nvSpPr>
        <p:spPr>
          <a:xfrm>
            <a:off x="3699436" y="2308466"/>
            <a:ext cx="652743" cy="369332"/>
          </a:xfrm>
          <a:prstGeom prst="rect">
            <a:avLst/>
          </a:prstGeom>
        </p:spPr>
        <p:txBody>
          <a:bodyPr wrap="none">
            <a:spAutoFit/>
          </a:bodyPr>
          <a:lstStyle/>
          <a:p>
            <a:pPr algn="ctr" defTabSz="1219170"/>
            <a:r>
              <a:rPr lang="en-US" dirty="0">
                <a:latin typeface="+mj-lt"/>
                <a:ea typeface="Roboto" pitchFamily="2" charset="0"/>
              </a:rPr>
              <a:t>2014</a:t>
            </a:r>
          </a:p>
        </p:txBody>
      </p:sp>
      <p:cxnSp>
        <p:nvCxnSpPr>
          <p:cNvPr id="41" name="Straight Connector 40"/>
          <p:cNvCxnSpPr/>
          <p:nvPr/>
        </p:nvCxnSpPr>
        <p:spPr>
          <a:xfrm flipH="1" flipV="1">
            <a:off x="4025807" y="3245957"/>
            <a:ext cx="0" cy="508000"/>
          </a:xfrm>
          <a:prstGeom prst="line">
            <a:avLst/>
          </a:prstGeom>
          <a:noFill/>
          <a:ln w="12700" cap="flat" cmpd="sng" algn="ctr">
            <a:solidFill>
              <a:schemeClr val="accent1"/>
            </a:solidFill>
            <a:prstDash val="solid"/>
          </a:ln>
          <a:effectLst/>
        </p:spPr>
      </p:cxnSp>
      <p:sp>
        <p:nvSpPr>
          <p:cNvPr id="42" name="Oval 41"/>
          <p:cNvSpPr/>
          <p:nvPr/>
        </p:nvSpPr>
        <p:spPr>
          <a:xfrm>
            <a:off x="3568607" y="3753957"/>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FFFFFF"/>
              </a:solidFill>
              <a:latin typeface="+mj-lt"/>
            </a:endParaRPr>
          </a:p>
        </p:txBody>
      </p:sp>
      <p:sp>
        <p:nvSpPr>
          <p:cNvPr id="43" name="Chevron 42"/>
          <p:cNvSpPr/>
          <p:nvPr/>
        </p:nvSpPr>
        <p:spPr>
          <a:xfrm>
            <a:off x="5045162" y="2725253"/>
            <a:ext cx="2127437" cy="557131"/>
          </a:xfrm>
          <a:prstGeom prst="chevron">
            <a:avLst>
              <a:gd name="adj" fmla="val 32323"/>
            </a:avLst>
          </a:prstGeom>
          <a:solidFill>
            <a:schemeClr val="accent3"/>
          </a:solidFill>
          <a:ln w="38100" cap="flat" cmpd="sng" algn="ctr">
            <a:noFill/>
            <a:prstDash val="solid"/>
          </a:ln>
          <a:effectLst/>
        </p:spPr>
        <p:txBody>
          <a:bodyPr lIns="91440" tIns="45720" rIns="91440" bIns="4572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smtClean="0">
              <a:ln>
                <a:noFill/>
              </a:ln>
              <a:solidFill>
                <a:srgbClr val="57565A"/>
              </a:solidFill>
              <a:effectLst/>
              <a:uLnTx/>
              <a:uFillTx/>
              <a:latin typeface="+mj-lt"/>
              <a:ea typeface="+mn-ea"/>
              <a:cs typeface="+mn-cs"/>
            </a:endParaRPr>
          </a:p>
        </p:txBody>
      </p:sp>
      <p:sp>
        <p:nvSpPr>
          <p:cNvPr id="44" name="Oval 43"/>
          <p:cNvSpPr/>
          <p:nvPr/>
        </p:nvSpPr>
        <p:spPr>
          <a:xfrm>
            <a:off x="6051151" y="2946089"/>
            <a:ext cx="115459" cy="115459"/>
          </a:xfrm>
          <a:prstGeom prst="ellipse">
            <a:avLst/>
          </a:prstGeom>
          <a:solidFill>
            <a:sysClr val="window" lastClr="FFFFFF"/>
          </a:solidFill>
          <a:ln w="9525" cap="flat" cmpd="sng" algn="ctr">
            <a:noFill/>
            <a:prstDash val="solid"/>
          </a:ln>
          <a:effectLst/>
        </p:spPr>
        <p:txBody>
          <a:bodyPr lIns="91440" tIns="45720" rIns="91440" bIns="4572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smtClean="0">
              <a:ln>
                <a:noFill/>
              </a:ln>
              <a:solidFill>
                <a:srgbClr val="57565A"/>
              </a:solidFill>
              <a:effectLst/>
              <a:uLnTx/>
              <a:uFillTx/>
              <a:latin typeface="+mj-lt"/>
              <a:ea typeface="+mn-ea"/>
              <a:cs typeface="+mn-cs"/>
            </a:endParaRPr>
          </a:p>
        </p:txBody>
      </p:sp>
      <p:sp>
        <p:nvSpPr>
          <p:cNvPr id="45" name="Rectangle 44"/>
          <p:cNvSpPr/>
          <p:nvPr/>
        </p:nvSpPr>
        <p:spPr>
          <a:xfrm>
            <a:off x="5782509" y="2308466"/>
            <a:ext cx="652743" cy="369332"/>
          </a:xfrm>
          <a:prstGeom prst="rect">
            <a:avLst/>
          </a:prstGeom>
        </p:spPr>
        <p:txBody>
          <a:bodyPr wrap="none">
            <a:spAutoFit/>
          </a:bodyPr>
          <a:lstStyle/>
          <a:p>
            <a:pPr algn="ctr" defTabSz="1219170"/>
            <a:r>
              <a:rPr lang="en-US" dirty="0">
                <a:latin typeface="+mj-lt"/>
                <a:ea typeface="Roboto" pitchFamily="2" charset="0"/>
              </a:rPr>
              <a:t>2015</a:t>
            </a:r>
          </a:p>
        </p:txBody>
      </p:sp>
      <p:cxnSp>
        <p:nvCxnSpPr>
          <p:cNvPr id="46" name="Straight Connector 45"/>
          <p:cNvCxnSpPr/>
          <p:nvPr/>
        </p:nvCxnSpPr>
        <p:spPr>
          <a:xfrm flipH="1" flipV="1">
            <a:off x="6108880" y="3245957"/>
            <a:ext cx="0" cy="508000"/>
          </a:xfrm>
          <a:prstGeom prst="line">
            <a:avLst/>
          </a:prstGeom>
          <a:noFill/>
          <a:ln w="12700" cap="flat" cmpd="sng" algn="ctr">
            <a:solidFill>
              <a:schemeClr val="accent3"/>
            </a:solidFill>
            <a:prstDash val="solid"/>
          </a:ln>
          <a:effectLst/>
        </p:spPr>
      </p:cxnSp>
      <p:sp>
        <p:nvSpPr>
          <p:cNvPr id="47" name="Oval 46"/>
          <p:cNvSpPr/>
          <p:nvPr/>
        </p:nvSpPr>
        <p:spPr>
          <a:xfrm>
            <a:off x="5651680" y="3753957"/>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FFFFFF"/>
              </a:solidFill>
              <a:latin typeface="+mj-lt"/>
            </a:endParaRPr>
          </a:p>
        </p:txBody>
      </p:sp>
      <p:sp>
        <p:nvSpPr>
          <p:cNvPr id="48" name="Chevron 47"/>
          <p:cNvSpPr/>
          <p:nvPr/>
        </p:nvSpPr>
        <p:spPr>
          <a:xfrm>
            <a:off x="7128235" y="2725253"/>
            <a:ext cx="2127437" cy="557131"/>
          </a:xfrm>
          <a:prstGeom prst="chevron">
            <a:avLst>
              <a:gd name="adj" fmla="val 32323"/>
            </a:avLst>
          </a:prstGeom>
          <a:solidFill>
            <a:schemeClr val="accent5"/>
          </a:solidFill>
          <a:ln w="38100" cap="flat" cmpd="sng" algn="ctr">
            <a:noFill/>
            <a:prstDash val="solid"/>
          </a:ln>
          <a:effectLst/>
        </p:spPr>
        <p:txBody>
          <a:bodyPr lIns="91440" tIns="45720" rIns="91440" bIns="4572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smtClean="0">
              <a:ln>
                <a:noFill/>
              </a:ln>
              <a:solidFill>
                <a:srgbClr val="57565A"/>
              </a:solidFill>
              <a:effectLst/>
              <a:uLnTx/>
              <a:uFillTx/>
              <a:latin typeface="+mj-lt"/>
              <a:ea typeface="+mn-ea"/>
              <a:cs typeface="+mn-cs"/>
            </a:endParaRPr>
          </a:p>
        </p:txBody>
      </p:sp>
      <p:sp>
        <p:nvSpPr>
          <p:cNvPr id="49" name="Oval 48"/>
          <p:cNvSpPr/>
          <p:nvPr/>
        </p:nvSpPr>
        <p:spPr>
          <a:xfrm>
            <a:off x="8134224" y="2946089"/>
            <a:ext cx="115459" cy="115459"/>
          </a:xfrm>
          <a:prstGeom prst="ellipse">
            <a:avLst/>
          </a:prstGeom>
          <a:solidFill>
            <a:sysClr val="window" lastClr="FFFFFF"/>
          </a:solidFill>
          <a:ln w="9525" cap="flat" cmpd="sng" algn="ctr">
            <a:noFill/>
            <a:prstDash val="solid"/>
          </a:ln>
          <a:effectLst/>
        </p:spPr>
        <p:txBody>
          <a:bodyPr lIns="91440" tIns="45720" rIns="91440" bIns="4572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smtClean="0">
              <a:ln>
                <a:noFill/>
              </a:ln>
              <a:solidFill>
                <a:srgbClr val="57565A"/>
              </a:solidFill>
              <a:effectLst/>
              <a:uLnTx/>
              <a:uFillTx/>
              <a:latin typeface="+mj-lt"/>
              <a:ea typeface="+mn-ea"/>
              <a:cs typeface="+mn-cs"/>
            </a:endParaRPr>
          </a:p>
        </p:txBody>
      </p:sp>
      <p:sp>
        <p:nvSpPr>
          <p:cNvPr id="50" name="Rectangle 49"/>
          <p:cNvSpPr/>
          <p:nvPr/>
        </p:nvSpPr>
        <p:spPr>
          <a:xfrm>
            <a:off x="7865582" y="2308466"/>
            <a:ext cx="652743" cy="369332"/>
          </a:xfrm>
          <a:prstGeom prst="rect">
            <a:avLst/>
          </a:prstGeom>
        </p:spPr>
        <p:txBody>
          <a:bodyPr wrap="none">
            <a:spAutoFit/>
          </a:bodyPr>
          <a:lstStyle/>
          <a:p>
            <a:pPr algn="ctr" defTabSz="1219170"/>
            <a:r>
              <a:rPr lang="en-US" dirty="0">
                <a:latin typeface="+mj-lt"/>
                <a:ea typeface="Roboto" pitchFamily="2" charset="0"/>
              </a:rPr>
              <a:t>2016</a:t>
            </a:r>
          </a:p>
        </p:txBody>
      </p:sp>
      <p:cxnSp>
        <p:nvCxnSpPr>
          <p:cNvPr id="51" name="Straight Connector 50"/>
          <p:cNvCxnSpPr/>
          <p:nvPr/>
        </p:nvCxnSpPr>
        <p:spPr>
          <a:xfrm flipH="1" flipV="1">
            <a:off x="8191953" y="3245957"/>
            <a:ext cx="0" cy="508000"/>
          </a:xfrm>
          <a:prstGeom prst="line">
            <a:avLst/>
          </a:prstGeom>
          <a:noFill/>
          <a:ln w="12700" cap="flat" cmpd="sng" algn="ctr">
            <a:solidFill>
              <a:schemeClr val="accent5"/>
            </a:solidFill>
            <a:prstDash val="solid"/>
          </a:ln>
          <a:effectLst/>
        </p:spPr>
      </p:cxnSp>
      <p:sp>
        <p:nvSpPr>
          <p:cNvPr id="52" name="Oval 51"/>
          <p:cNvSpPr/>
          <p:nvPr/>
        </p:nvSpPr>
        <p:spPr>
          <a:xfrm>
            <a:off x="7734753" y="3753957"/>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FFFFFF"/>
              </a:solidFill>
              <a:latin typeface="+mj-lt"/>
            </a:endParaRPr>
          </a:p>
        </p:txBody>
      </p:sp>
      <p:sp>
        <p:nvSpPr>
          <p:cNvPr id="53" name="Chevron 52"/>
          <p:cNvSpPr/>
          <p:nvPr/>
        </p:nvSpPr>
        <p:spPr>
          <a:xfrm>
            <a:off x="9211307" y="2725253"/>
            <a:ext cx="2127437" cy="557131"/>
          </a:xfrm>
          <a:prstGeom prst="chevron">
            <a:avLst>
              <a:gd name="adj" fmla="val 32323"/>
            </a:avLst>
          </a:prstGeom>
          <a:solidFill>
            <a:schemeClr val="accent6"/>
          </a:solidFill>
          <a:ln w="38100" cap="flat" cmpd="sng" algn="ctr">
            <a:noFill/>
            <a:prstDash val="solid"/>
          </a:ln>
          <a:effectLst/>
        </p:spPr>
        <p:txBody>
          <a:bodyPr lIns="91440" tIns="45720" rIns="91440" bIns="4572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smtClean="0">
              <a:ln>
                <a:noFill/>
              </a:ln>
              <a:solidFill>
                <a:srgbClr val="57565A"/>
              </a:solidFill>
              <a:effectLst/>
              <a:uLnTx/>
              <a:uFillTx/>
              <a:latin typeface="+mj-lt"/>
              <a:ea typeface="+mn-ea"/>
              <a:cs typeface="+mn-cs"/>
            </a:endParaRPr>
          </a:p>
        </p:txBody>
      </p:sp>
      <p:sp>
        <p:nvSpPr>
          <p:cNvPr id="54" name="Oval 53"/>
          <p:cNvSpPr/>
          <p:nvPr/>
        </p:nvSpPr>
        <p:spPr>
          <a:xfrm>
            <a:off x="10217296" y="2946089"/>
            <a:ext cx="115459" cy="115459"/>
          </a:xfrm>
          <a:prstGeom prst="ellipse">
            <a:avLst/>
          </a:prstGeom>
          <a:solidFill>
            <a:sysClr val="window" lastClr="FFFFFF"/>
          </a:solidFill>
          <a:ln w="9525" cap="flat" cmpd="sng" algn="ctr">
            <a:noFill/>
            <a:prstDash val="solid"/>
          </a:ln>
          <a:effectLst/>
        </p:spPr>
        <p:txBody>
          <a:bodyPr lIns="91440" tIns="45720" rIns="91440" bIns="4572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smtClean="0">
              <a:ln>
                <a:noFill/>
              </a:ln>
              <a:solidFill>
                <a:srgbClr val="57565A"/>
              </a:solidFill>
              <a:effectLst/>
              <a:uLnTx/>
              <a:uFillTx/>
              <a:latin typeface="+mj-lt"/>
              <a:ea typeface="+mn-ea"/>
              <a:cs typeface="+mn-cs"/>
            </a:endParaRPr>
          </a:p>
        </p:txBody>
      </p:sp>
      <p:sp>
        <p:nvSpPr>
          <p:cNvPr id="55" name="Rectangle 54"/>
          <p:cNvSpPr/>
          <p:nvPr/>
        </p:nvSpPr>
        <p:spPr>
          <a:xfrm>
            <a:off x="9948653" y="2308466"/>
            <a:ext cx="652743" cy="369332"/>
          </a:xfrm>
          <a:prstGeom prst="rect">
            <a:avLst/>
          </a:prstGeom>
        </p:spPr>
        <p:txBody>
          <a:bodyPr wrap="none">
            <a:spAutoFit/>
          </a:bodyPr>
          <a:lstStyle/>
          <a:p>
            <a:pPr algn="ctr" defTabSz="1219170"/>
            <a:r>
              <a:rPr lang="en-US" dirty="0">
                <a:latin typeface="+mj-lt"/>
                <a:ea typeface="Roboto" pitchFamily="2" charset="0"/>
              </a:rPr>
              <a:t>2017</a:t>
            </a:r>
          </a:p>
        </p:txBody>
      </p:sp>
      <p:cxnSp>
        <p:nvCxnSpPr>
          <p:cNvPr id="56" name="Straight Connector 55"/>
          <p:cNvCxnSpPr/>
          <p:nvPr/>
        </p:nvCxnSpPr>
        <p:spPr>
          <a:xfrm flipH="1" flipV="1">
            <a:off x="10275025" y="3245957"/>
            <a:ext cx="0" cy="508000"/>
          </a:xfrm>
          <a:prstGeom prst="line">
            <a:avLst/>
          </a:prstGeom>
          <a:noFill/>
          <a:ln w="12700" cap="flat" cmpd="sng" algn="ctr">
            <a:solidFill>
              <a:schemeClr val="accent6"/>
            </a:solidFill>
            <a:prstDash val="solid"/>
          </a:ln>
          <a:effectLst/>
        </p:spPr>
      </p:cxnSp>
      <p:sp>
        <p:nvSpPr>
          <p:cNvPr id="57" name="Oval 56"/>
          <p:cNvSpPr/>
          <p:nvPr/>
        </p:nvSpPr>
        <p:spPr>
          <a:xfrm>
            <a:off x="9817825" y="3753957"/>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FFFFFF"/>
              </a:solidFill>
              <a:latin typeface="+mj-lt"/>
            </a:endParaRPr>
          </a:p>
        </p:txBody>
      </p:sp>
      <p:sp>
        <p:nvSpPr>
          <p:cNvPr id="58" name="TextBox 57"/>
          <p:cNvSpPr txBox="1"/>
          <p:nvPr/>
        </p:nvSpPr>
        <p:spPr>
          <a:xfrm>
            <a:off x="1363894" y="4834985"/>
            <a:ext cx="1047082" cy="338554"/>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dirty="0" smtClean="0">
                <a:solidFill>
                  <a:schemeClr val="tx2"/>
                </a:solidFill>
              </a:rPr>
              <a:t>Insert title</a:t>
            </a:r>
            <a:endParaRPr lang="en-US" dirty="0">
              <a:solidFill>
                <a:schemeClr val="tx2"/>
              </a:solidFill>
            </a:endParaRPr>
          </a:p>
        </p:txBody>
      </p:sp>
      <p:sp>
        <p:nvSpPr>
          <p:cNvPr id="59" name="TextBox 58"/>
          <p:cNvSpPr txBox="1"/>
          <p:nvPr/>
        </p:nvSpPr>
        <p:spPr>
          <a:xfrm>
            <a:off x="3467751" y="4834985"/>
            <a:ext cx="1047082" cy="338554"/>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dirty="0" smtClean="0">
                <a:solidFill>
                  <a:schemeClr val="tx2"/>
                </a:solidFill>
              </a:rPr>
              <a:t>Insert title</a:t>
            </a:r>
            <a:endParaRPr lang="en-US" dirty="0">
              <a:solidFill>
                <a:schemeClr val="tx2"/>
              </a:solidFill>
            </a:endParaRPr>
          </a:p>
        </p:txBody>
      </p:sp>
      <p:sp>
        <p:nvSpPr>
          <p:cNvPr id="60" name="TextBox 59"/>
          <p:cNvSpPr txBox="1"/>
          <p:nvPr/>
        </p:nvSpPr>
        <p:spPr>
          <a:xfrm>
            <a:off x="5573309" y="4834985"/>
            <a:ext cx="1047082" cy="338554"/>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dirty="0" smtClean="0">
                <a:solidFill>
                  <a:schemeClr val="tx2"/>
                </a:solidFill>
              </a:rPr>
              <a:t>Insert title</a:t>
            </a:r>
            <a:endParaRPr lang="en-US" dirty="0">
              <a:solidFill>
                <a:schemeClr val="tx2"/>
              </a:solidFill>
            </a:endParaRPr>
          </a:p>
        </p:txBody>
      </p:sp>
      <p:sp>
        <p:nvSpPr>
          <p:cNvPr id="61" name="TextBox 60"/>
          <p:cNvSpPr txBox="1"/>
          <p:nvPr/>
        </p:nvSpPr>
        <p:spPr>
          <a:xfrm>
            <a:off x="7675466" y="4834985"/>
            <a:ext cx="1047082" cy="338554"/>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dirty="0" smtClean="0">
                <a:solidFill>
                  <a:schemeClr val="tx2"/>
                </a:solidFill>
              </a:rPr>
              <a:t>Insert title</a:t>
            </a:r>
            <a:endParaRPr lang="en-US" dirty="0">
              <a:solidFill>
                <a:schemeClr val="tx2"/>
              </a:solidFill>
            </a:endParaRPr>
          </a:p>
        </p:txBody>
      </p:sp>
      <p:sp>
        <p:nvSpPr>
          <p:cNvPr id="62" name="TextBox 61"/>
          <p:cNvSpPr txBox="1"/>
          <p:nvPr/>
        </p:nvSpPr>
        <p:spPr>
          <a:xfrm>
            <a:off x="9781023" y="4834985"/>
            <a:ext cx="1047082" cy="338554"/>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dirty="0" smtClean="0">
                <a:solidFill>
                  <a:schemeClr val="tx2"/>
                </a:solidFill>
              </a:rPr>
              <a:t>Insert title</a:t>
            </a:r>
            <a:endParaRPr lang="en-US" dirty="0">
              <a:solidFill>
                <a:schemeClr val="tx2"/>
              </a:solidFill>
            </a:endParaRPr>
          </a:p>
        </p:txBody>
      </p:sp>
      <p:sp>
        <p:nvSpPr>
          <p:cNvPr id="63" name="TextBox 62"/>
          <p:cNvSpPr txBox="1"/>
          <p:nvPr/>
        </p:nvSpPr>
        <p:spPr>
          <a:xfrm>
            <a:off x="946075" y="5183370"/>
            <a:ext cx="1882720" cy="701731"/>
          </a:xfrm>
          <a:prstGeom prst="rect">
            <a:avLst/>
          </a:prstGeom>
          <a:noFill/>
        </p:spPr>
        <p:txBody>
          <a:bodyPr wrap="square" rtlCol="0">
            <a:spAutoFit/>
          </a:bodyPr>
          <a:lstStyle/>
          <a:p>
            <a:pPr algn="ctr">
              <a:lnSpc>
                <a:spcPct val="110000"/>
              </a:lnSpc>
            </a:pPr>
            <a:r>
              <a:rPr lang="en-US" sz="1200" dirty="0">
                <a:latin typeface="+mj-lt"/>
              </a:rPr>
              <a:t>Sed ut perspiciatis unde </a:t>
            </a:r>
            <a:r>
              <a:rPr lang="en-US" sz="1200" dirty="0" smtClean="0">
                <a:latin typeface="+mj-lt"/>
              </a:rPr>
              <a:t>voluptatem </a:t>
            </a:r>
            <a:r>
              <a:rPr lang="en-US" sz="1200" dirty="0">
                <a:latin typeface="+mj-lt"/>
              </a:rPr>
              <a:t>accusantium rem aperiam.</a:t>
            </a:r>
          </a:p>
        </p:txBody>
      </p:sp>
      <p:sp>
        <p:nvSpPr>
          <p:cNvPr id="64" name="TextBox 63"/>
          <p:cNvSpPr txBox="1"/>
          <p:nvPr/>
        </p:nvSpPr>
        <p:spPr>
          <a:xfrm>
            <a:off x="3049932" y="5183370"/>
            <a:ext cx="1882720" cy="701731"/>
          </a:xfrm>
          <a:prstGeom prst="rect">
            <a:avLst/>
          </a:prstGeom>
          <a:noFill/>
        </p:spPr>
        <p:txBody>
          <a:bodyPr wrap="square" rtlCol="0">
            <a:spAutoFit/>
          </a:bodyPr>
          <a:lstStyle/>
          <a:p>
            <a:pPr algn="ctr">
              <a:lnSpc>
                <a:spcPct val="110000"/>
              </a:lnSpc>
            </a:pPr>
            <a:r>
              <a:rPr lang="en-US" sz="1200" dirty="0">
                <a:latin typeface="+mj-lt"/>
              </a:rPr>
              <a:t>Sed ut perspiciatis unde </a:t>
            </a:r>
            <a:r>
              <a:rPr lang="en-US" sz="1200" dirty="0" smtClean="0">
                <a:latin typeface="+mj-lt"/>
              </a:rPr>
              <a:t>voluptatem </a:t>
            </a:r>
            <a:r>
              <a:rPr lang="en-US" sz="1200" dirty="0">
                <a:latin typeface="+mj-lt"/>
              </a:rPr>
              <a:t>accusantium rem aperiam.</a:t>
            </a:r>
          </a:p>
        </p:txBody>
      </p:sp>
      <p:sp>
        <p:nvSpPr>
          <p:cNvPr id="65" name="TextBox 64"/>
          <p:cNvSpPr txBox="1"/>
          <p:nvPr/>
        </p:nvSpPr>
        <p:spPr>
          <a:xfrm>
            <a:off x="5155490" y="5183370"/>
            <a:ext cx="1882720" cy="701731"/>
          </a:xfrm>
          <a:prstGeom prst="rect">
            <a:avLst/>
          </a:prstGeom>
          <a:noFill/>
        </p:spPr>
        <p:txBody>
          <a:bodyPr wrap="square" rtlCol="0">
            <a:spAutoFit/>
          </a:bodyPr>
          <a:lstStyle/>
          <a:p>
            <a:pPr algn="ctr">
              <a:lnSpc>
                <a:spcPct val="110000"/>
              </a:lnSpc>
            </a:pPr>
            <a:r>
              <a:rPr lang="en-US" sz="1200" dirty="0">
                <a:latin typeface="+mj-lt"/>
              </a:rPr>
              <a:t>Sed ut perspiciatis unde </a:t>
            </a:r>
            <a:r>
              <a:rPr lang="en-US" sz="1200" dirty="0" smtClean="0">
                <a:latin typeface="+mj-lt"/>
              </a:rPr>
              <a:t>voluptatem </a:t>
            </a:r>
            <a:r>
              <a:rPr lang="en-US" sz="1200" dirty="0">
                <a:latin typeface="+mj-lt"/>
              </a:rPr>
              <a:t>accusantium rem aperiam.</a:t>
            </a:r>
          </a:p>
        </p:txBody>
      </p:sp>
      <p:sp>
        <p:nvSpPr>
          <p:cNvPr id="66" name="TextBox 65"/>
          <p:cNvSpPr txBox="1"/>
          <p:nvPr/>
        </p:nvSpPr>
        <p:spPr>
          <a:xfrm>
            <a:off x="7257647" y="5183370"/>
            <a:ext cx="1882720" cy="701731"/>
          </a:xfrm>
          <a:prstGeom prst="rect">
            <a:avLst/>
          </a:prstGeom>
          <a:noFill/>
        </p:spPr>
        <p:txBody>
          <a:bodyPr wrap="square" rtlCol="0">
            <a:spAutoFit/>
          </a:bodyPr>
          <a:lstStyle/>
          <a:p>
            <a:pPr algn="ctr">
              <a:lnSpc>
                <a:spcPct val="110000"/>
              </a:lnSpc>
            </a:pPr>
            <a:r>
              <a:rPr lang="en-US" sz="1200" dirty="0">
                <a:latin typeface="+mj-lt"/>
              </a:rPr>
              <a:t>Sed ut perspiciatis unde </a:t>
            </a:r>
            <a:r>
              <a:rPr lang="en-US" sz="1200" dirty="0" smtClean="0">
                <a:latin typeface="+mj-lt"/>
              </a:rPr>
              <a:t>voluptatem </a:t>
            </a:r>
            <a:r>
              <a:rPr lang="en-US" sz="1200" dirty="0">
                <a:latin typeface="+mj-lt"/>
              </a:rPr>
              <a:t>accusantium rem aperiam.</a:t>
            </a:r>
          </a:p>
        </p:txBody>
      </p:sp>
      <p:sp>
        <p:nvSpPr>
          <p:cNvPr id="67" name="TextBox 66"/>
          <p:cNvSpPr txBox="1"/>
          <p:nvPr/>
        </p:nvSpPr>
        <p:spPr>
          <a:xfrm>
            <a:off x="9363204" y="5183370"/>
            <a:ext cx="1882720" cy="701731"/>
          </a:xfrm>
          <a:prstGeom prst="rect">
            <a:avLst/>
          </a:prstGeom>
          <a:noFill/>
        </p:spPr>
        <p:txBody>
          <a:bodyPr wrap="square" rtlCol="0">
            <a:spAutoFit/>
          </a:bodyPr>
          <a:lstStyle/>
          <a:p>
            <a:pPr algn="ctr">
              <a:lnSpc>
                <a:spcPct val="110000"/>
              </a:lnSpc>
            </a:pPr>
            <a:r>
              <a:rPr lang="en-US" sz="1200" dirty="0">
                <a:latin typeface="+mj-lt"/>
              </a:rPr>
              <a:t>Sed ut perspiciatis unde </a:t>
            </a:r>
            <a:r>
              <a:rPr lang="en-US" sz="1200" dirty="0" smtClean="0">
                <a:latin typeface="+mj-lt"/>
              </a:rPr>
              <a:t>voluptatem </a:t>
            </a:r>
            <a:r>
              <a:rPr lang="en-US" sz="1200" dirty="0">
                <a:latin typeface="+mj-lt"/>
              </a:rPr>
              <a:t>accusantium rem aperiam.</a:t>
            </a:r>
          </a:p>
        </p:txBody>
      </p:sp>
      <p:sp>
        <p:nvSpPr>
          <p:cNvPr id="68" name="TextBox 67"/>
          <p:cNvSpPr txBox="1"/>
          <p:nvPr/>
        </p:nvSpPr>
        <p:spPr>
          <a:xfrm>
            <a:off x="5912352" y="3918770"/>
            <a:ext cx="393056" cy="584775"/>
          </a:xfrm>
          <a:prstGeom prst="rect">
            <a:avLst/>
          </a:prstGeom>
          <a:noFill/>
        </p:spPr>
        <p:txBody>
          <a:bodyPr wrap="none" rtlCol="0">
            <a:spAutoFit/>
          </a:bodyPr>
          <a:lstStyle/>
          <a:p>
            <a:pPr algn="ctr"/>
            <a:r>
              <a:rPr lang="en-US" sz="3200" dirty="0">
                <a:solidFill>
                  <a:srgbClr val="FFFFFF"/>
                </a:solidFill>
                <a:latin typeface="+mj-lt"/>
              </a:rPr>
              <a:t>3</a:t>
            </a:r>
            <a:endParaRPr lang="en-US" sz="3200" dirty="0">
              <a:solidFill>
                <a:srgbClr val="FFFFFF"/>
              </a:solidFill>
              <a:latin typeface="+mj-lt"/>
            </a:endParaRPr>
          </a:p>
        </p:txBody>
      </p:sp>
      <p:sp>
        <p:nvSpPr>
          <p:cNvPr id="69" name="TextBox 68"/>
          <p:cNvSpPr txBox="1"/>
          <p:nvPr/>
        </p:nvSpPr>
        <p:spPr>
          <a:xfrm>
            <a:off x="1746206" y="3918770"/>
            <a:ext cx="393056" cy="584775"/>
          </a:xfrm>
          <a:prstGeom prst="rect">
            <a:avLst/>
          </a:prstGeom>
          <a:noFill/>
        </p:spPr>
        <p:txBody>
          <a:bodyPr wrap="none" rtlCol="0">
            <a:spAutoFit/>
          </a:bodyPr>
          <a:lstStyle/>
          <a:p>
            <a:pPr algn="ctr"/>
            <a:r>
              <a:rPr lang="en-US" sz="3200" dirty="0" smtClean="0">
                <a:solidFill>
                  <a:srgbClr val="FFFFFF"/>
                </a:solidFill>
                <a:latin typeface="+mj-lt"/>
              </a:rPr>
              <a:t>1</a:t>
            </a:r>
            <a:endParaRPr lang="en-US" sz="3200" dirty="0">
              <a:solidFill>
                <a:srgbClr val="FFFFFF"/>
              </a:solidFill>
              <a:latin typeface="+mj-lt"/>
            </a:endParaRPr>
          </a:p>
        </p:txBody>
      </p:sp>
      <p:sp>
        <p:nvSpPr>
          <p:cNvPr id="70" name="TextBox 69"/>
          <p:cNvSpPr txBox="1"/>
          <p:nvPr/>
        </p:nvSpPr>
        <p:spPr>
          <a:xfrm>
            <a:off x="3829279" y="3918770"/>
            <a:ext cx="393056" cy="584775"/>
          </a:xfrm>
          <a:prstGeom prst="rect">
            <a:avLst/>
          </a:prstGeom>
          <a:noFill/>
        </p:spPr>
        <p:txBody>
          <a:bodyPr wrap="none" rtlCol="0">
            <a:spAutoFit/>
          </a:bodyPr>
          <a:lstStyle/>
          <a:p>
            <a:pPr algn="ctr"/>
            <a:r>
              <a:rPr lang="en-US" sz="3200" dirty="0" smtClean="0">
                <a:solidFill>
                  <a:srgbClr val="FFFFFF"/>
                </a:solidFill>
                <a:latin typeface="+mj-lt"/>
              </a:rPr>
              <a:t>2</a:t>
            </a:r>
            <a:endParaRPr lang="en-US" sz="3200" dirty="0">
              <a:solidFill>
                <a:srgbClr val="FFFFFF"/>
              </a:solidFill>
              <a:latin typeface="+mj-lt"/>
            </a:endParaRPr>
          </a:p>
        </p:txBody>
      </p:sp>
      <p:sp>
        <p:nvSpPr>
          <p:cNvPr id="71" name="TextBox 70"/>
          <p:cNvSpPr txBox="1"/>
          <p:nvPr/>
        </p:nvSpPr>
        <p:spPr>
          <a:xfrm>
            <a:off x="10078497" y="3918770"/>
            <a:ext cx="393056" cy="584775"/>
          </a:xfrm>
          <a:prstGeom prst="rect">
            <a:avLst/>
          </a:prstGeom>
          <a:noFill/>
        </p:spPr>
        <p:txBody>
          <a:bodyPr wrap="none" rtlCol="0">
            <a:spAutoFit/>
          </a:bodyPr>
          <a:lstStyle/>
          <a:p>
            <a:pPr algn="ctr"/>
            <a:r>
              <a:rPr lang="en-US" sz="3200" dirty="0" smtClean="0">
                <a:solidFill>
                  <a:srgbClr val="FFFFFF"/>
                </a:solidFill>
                <a:latin typeface="+mj-lt"/>
              </a:rPr>
              <a:t>5</a:t>
            </a:r>
            <a:endParaRPr lang="en-US" sz="3200" dirty="0">
              <a:solidFill>
                <a:srgbClr val="FFFFFF"/>
              </a:solidFill>
              <a:latin typeface="+mj-lt"/>
            </a:endParaRPr>
          </a:p>
        </p:txBody>
      </p:sp>
      <p:sp>
        <p:nvSpPr>
          <p:cNvPr id="72" name="TextBox 71"/>
          <p:cNvSpPr txBox="1"/>
          <p:nvPr/>
        </p:nvSpPr>
        <p:spPr>
          <a:xfrm>
            <a:off x="7995425" y="3918770"/>
            <a:ext cx="393056" cy="584775"/>
          </a:xfrm>
          <a:prstGeom prst="rect">
            <a:avLst/>
          </a:prstGeom>
          <a:noFill/>
        </p:spPr>
        <p:txBody>
          <a:bodyPr wrap="none" rtlCol="0">
            <a:spAutoFit/>
          </a:bodyPr>
          <a:lstStyle/>
          <a:p>
            <a:pPr algn="ctr"/>
            <a:r>
              <a:rPr lang="en-US" sz="3200" dirty="0" smtClean="0">
                <a:solidFill>
                  <a:srgbClr val="FFFFFF"/>
                </a:solidFill>
                <a:latin typeface="+mj-lt"/>
              </a:rPr>
              <a:t>4</a:t>
            </a:r>
            <a:endParaRPr lang="en-US" sz="3200" dirty="0">
              <a:solidFill>
                <a:srgbClr val="FFFFFF"/>
              </a:solidFill>
              <a:latin typeface="+mj-lt"/>
            </a:endParaRPr>
          </a:p>
        </p:txBody>
      </p:sp>
    </p:spTree>
    <p:extLst>
      <p:ext uri="{BB962C8B-B14F-4D97-AF65-F5344CB8AC3E}">
        <p14:creationId xmlns:p14="http://schemas.microsoft.com/office/powerpoint/2010/main" val="420016911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Single Colleague Layout Option</a:t>
            </a:r>
            <a:endParaRPr lang="en-US" dirty="0"/>
          </a:p>
        </p:txBody>
      </p:sp>
      <p:sp>
        <p:nvSpPr>
          <p:cNvPr id="8" name="Text Placeholder 5"/>
          <p:cNvSpPr txBox="1">
            <a:spLocks/>
          </p:cNvSpPr>
          <p:nvPr/>
        </p:nvSpPr>
        <p:spPr>
          <a:xfrm>
            <a:off x="5181600" y="3124200"/>
            <a:ext cx="6197600" cy="1219200"/>
          </a:xfrm>
          <a:prstGeom prst="rect">
            <a:avLst/>
          </a:prstGeom>
        </p:spPr>
        <p:txBody>
          <a:bodyPr lIns="121917" tIns="60958" rIns="121917" bIns="60958">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JM" sz="1300" dirty="0">
                <a:solidFill>
                  <a:schemeClr val="tx1">
                    <a:lumMod val="50000"/>
                    <a:lumOff val="50000"/>
                  </a:schemeClr>
                </a:solidFill>
                <a:latin typeface="+mj-lt"/>
                <a:ea typeface="Roboto Light"/>
                <a:cs typeface="Roboto Light"/>
              </a:rPr>
              <a:t>Consectetur </a:t>
            </a:r>
            <a:r>
              <a:rPr lang="en-JM" sz="1300" dirty="0">
                <a:solidFill>
                  <a:schemeClr val="tx1">
                    <a:lumMod val="50000"/>
                    <a:lumOff val="50000"/>
                  </a:schemeClr>
                </a:solidFill>
                <a:latin typeface="+mj-lt"/>
                <a:ea typeface="Roboto Light"/>
                <a:cs typeface="Roboto Light"/>
              </a:rPr>
              <a:t>met adipiscing elit. Aenean ac elit a felis pharetra Met adipiscing. Nam tincidunt enim sit Amet Gravida nunc vel Fringilla elit. Consequat met adipiscing elit. Aenean ac elit a felis pharetra </a:t>
            </a:r>
            <a:r>
              <a:rPr lang="en-JM" sz="1300" dirty="0">
                <a:solidFill>
                  <a:schemeClr val="tx1">
                    <a:lumMod val="50000"/>
                    <a:lumOff val="50000"/>
                  </a:schemeClr>
                </a:solidFill>
                <a:latin typeface="+mj-lt"/>
                <a:ea typeface="Roboto Light"/>
                <a:cs typeface="Roboto Light"/>
              </a:rPr>
              <a:t>Met </a:t>
            </a:r>
            <a:r>
              <a:rPr lang="en-JM" sz="1300" dirty="0">
                <a:solidFill>
                  <a:schemeClr val="tx1">
                    <a:lumMod val="50000"/>
                    <a:lumOff val="50000"/>
                  </a:schemeClr>
                </a:solidFill>
                <a:latin typeface="+mj-lt"/>
                <a:ea typeface="Roboto Light"/>
                <a:cs typeface="Roboto Light"/>
              </a:rPr>
              <a:t>Fringilla elit. Consectetur </a:t>
            </a:r>
            <a:r>
              <a:rPr lang="en-JM" sz="1300" dirty="0">
                <a:solidFill>
                  <a:schemeClr val="tx1">
                    <a:lumMod val="50000"/>
                    <a:lumOff val="50000"/>
                  </a:schemeClr>
                </a:solidFill>
                <a:latin typeface="+mj-lt"/>
                <a:ea typeface="Roboto Light"/>
                <a:cs typeface="Roboto Light"/>
              </a:rPr>
              <a:t>met </a:t>
            </a:r>
            <a:r>
              <a:rPr lang="en-JM" sz="1300" dirty="0">
                <a:solidFill>
                  <a:schemeClr val="tx1">
                    <a:lumMod val="50000"/>
                    <a:lumOff val="50000"/>
                  </a:schemeClr>
                </a:solidFill>
                <a:latin typeface="+mj-lt"/>
                <a:ea typeface="Roboto Light"/>
                <a:cs typeface="Roboto Light"/>
              </a:rPr>
              <a:t>adipiscing elit. Aenean ac elit a felis pharetra Met adipiscing. Nam </a:t>
            </a:r>
            <a:r>
              <a:rPr lang="en-JM" sz="1300" dirty="0">
                <a:solidFill>
                  <a:schemeClr val="tx1">
                    <a:lumMod val="50000"/>
                    <a:lumOff val="50000"/>
                  </a:schemeClr>
                </a:solidFill>
                <a:latin typeface="+mj-lt"/>
                <a:ea typeface="Roboto Light"/>
                <a:cs typeface="Roboto Light"/>
              </a:rPr>
              <a:t>tincidunt</a:t>
            </a:r>
            <a:endParaRPr lang="en-US" sz="1300" dirty="0">
              <a:solidFill>
                <a:schemeClr val="tx1">
                  <a:lumMod val="50000"/>
                  <a:lumOff val="50000"/>
                </a:schemeClr>
              </a:solidFill>
              <a:latin typeface="+mj-lt"/>
              <a:cs typeface="Roboto Light"/>
            </a:endParaRPr>
          </a:p>
        </p:txBody>
      </p:sp>
      <p:sp>
        <p:nvSpPr>
          <p:cNvPr id="9" name="Text Placeholder 7"/>
          <p:cNvSpPr txBox="1">
            <a:spLocks/>
          </p:cNvSpPr>
          <p:nvPr/>
        </p:nvSpPr>
        <p:spPr>
          <a:xfrm>
            <a:off x="5181600" y="2209801"/>
            <a:ext cx="2743200" cy="400051"/>
          </a:xfrm>
          <a:prstGeom prst="rect">
            <a:avLst/>
          </a:prstGeom>
        </p:spPr>
        <p:txBody>
          <a:bodyPr lIns="121917" tIns="60958" rIns="121917" bIns="60958"/>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800"/>
              </a:spcBef>
              <a:buNone/>
            </a:pPr>
            <a:r>
              <a:rPr lang="en-US" sz="1900" dirty="0">
                <a:solidFill>
                  <a:schemeClr val="tx1"/>
                </a:solidFill>
                <a:latin typeface="+mj-lt"/>
                <a:cs typeface="Roboto Slab Bold"/>
              </a:rPr>
              <a:t>Rachelle Roller</a:t>
            </a:r>
          </a:p>
          <a:p>
            <a:pPr marL="0" indent="0">
              <a:spcBef>
                <a:spcPts val="800"/>
              </a:spcBef>
              <a:buNone/>
            </a:pPr>
            <a:r>
              <a:rPr lang="en-US" sz="1300" i="1" dirty="0">
                <a:solidFill>
                  <a:schemeClr val="bg2">
                    <a:lumMod val="65000"/>
                  </a:schemeClr>
                </a:solidFill>
                <a:latin typeface="+mj-lt"/>
                <a:cs typeface="Roboto Slab Light"/>
              </a:rPr>
              <a:t>Corp Director</a:t>
            </a:r>
          </a:p>
        </p:txBody>
      </p:sp>
      <p:sp>
        <p:nvSpPr>
          <p:cNvPr id="10" name="Text Placeholder 5"/>
          <p:cNvSpPr>
            <a:spLocks noGrp="1"/>
          </p:cNvSpPr>
          <p:nvPr>
            <p:ph type="body" sz="quarter" idx="4294967295"/>
          </p:nvPr>
        </p:nvSpPr>
        <p:spPr>
          <a:xfrm>
            <a:off x="5792965" y="4545776"/>
            <a:ext cx="5281436" cy="712024"/>
          </a:xfrm>
          <a:prstGeom prst="rect">
            <a:avLst/>
          </a:prstGeom>
        </p:spPr>
        <p:txBody>
          <a:bodyPr>
            <a:noAutofit/>
          </a:bodyPr>
          <a:lstStyle/>
          <a:p>
            <a:pPr marL="0" indent="0">
              <a:lnSpc>
                <a:spcPct val="120000"/>
              </a:lnSpc>
              <a:spcBef>
                <a:spcPts val="0"/>
              </a:spcBef>
              <a:buNone/>
            </a:pPr>
            <a:r>
              <a:rPr lang="en-JM" sz="1300" dirty="0">
                <a:solidFill>
                  <a:schemeClr val="tx1">
                    <a:lumMod val="50000"/>
                    <a:lumOff val="50000"/>
                  </a:schemeClr>
                </a:solidFill>
                <a:latin typeface="+mj-lt"/>
                <a:cs typeface="Roboto Light"/>
              </a:rPr>
              <a:t>Lorem ipsum dolor sit amet, consectetur lorem ipsum dolor  Lorem ipsum dolor sit amet conse lorem ipsu dolor </a:t>
            </a:r>
            <a:r>
              <a:rPr lang="en-JM" sz="1300" dirty="0">
                <a:solidFill>
                  <a:schemeClr val="tx1">
                    <a:lumMod val="50000"/>
                    <a:lumOff val="50000"/>
                  </a:schemeClr>
                </a:solidFill>
                <a:latin typeface="+mj-lt"/>
                <a:cs typeface="Roboto Light"/>
              </a:rPr>
              <a:t>sit </a:t>
            </a:r>
            <a:r>
              <a:rPr lang="en-JM" sz="1300" dirty="0">
                <a:solidFill>
                  <a:schemeClr val="tx1">
                    <a:lumMod val="50000"/>
                    <a:lumOff val="50000"/>
                  </a:schemeClr>
                </a:solidFill>
                <a:latin typeface="+mj-lt"/>
                <a:cs typeface="Roboto Light"/>
              </a:rPr>
              <a:t>Lorem ipsum </a:t>
            </a:r>
            <a:r>
              <a:rPr lang="en-JM" sz="1300" dirty="0">
                <a:solidFill>
                  <a:schemeClr val="tx1">
                    <a:lumMod val="50000"/>
                    <a:lumOff val="50000"/>
                  </a:schemeClr>
                </a:solidFill>
                <a:latin typeface="+mj-lt"/>
                <a:cs typeface="Roboto Light"/>
              </a:rPr>
              <a:t>dolor</a:t>
            </a:r>
            <a:endParaRPr lang="en-US" sz="1300" dirty="0">
              <a:solidFill>
                <a:schemeClr val="tx1">
                  <a:lumMod val="50000"/>
                  <a:lumOff val="50000"/>
                </a:schemeClr>
              </a:solidFill>
              <a:latin typeface="+mj-lt"/>
              <a:cs typeface="Roboto Light"/>
            </a:endParaRPr>
          </a:p>
        </p:txBody>
      </p:sp>
      <p:sp>
        <p:nvSpPr>
          <p:cNvPr id="11" name="Text Placeholder 5"/>
          <p:cNvSpPr>
            <a:spLocks noGrp="1"/>
          </p:cNvSpPr>
          <p:nvPr>
            <p:ph type="body" sz="quarter" idx="4294967295"/>
          </p:nvPr>
        </p:nvSpPr>
        <p:spPr>
          <a:xfrm>
            <a:off x="5791200" y="5257800"/>
            <a:ext cx="5486400" cy="712024"/>
          </a:xfrm>
          <a:prstGeom prst="rect">
            <a:avLst/>
          </a:prstGeom>
        </p:spPr>
        <p:txBody>
          <a:bodyPr>
            <a:noAutofit/>
          </a:bodyPr>
          <a:lstStyle/>
          <a:p>
            <a:pPr marL="0" indent="0">
              <a:lnSpc>
                <a:spcPct val="120000"/>
              </a:lnSpc>
              <a:spcBef>
                <a:spcPts val="0"/>
              </a:spcBef>
              <a:buNone/>
            </a:pPr>
            <a:r>
              <a:rPr lang="en-JM" sz="1300" dirty="0">
                <a:solidFill>
                  <a:schemeClr val="tx1">
                    <a:lumMod val="50000"/>
                    <a:lumOff val="50000"/>
                  </a:schemeClr>
                </a:solidFill>
                <a:latin typeface="+mj-lt"/>
                <a:cs typeface="Roboto Light"/>
              </a:rPr>
              <a:t>Lorem ipsum dolor sit amet, consectetur lorem ipsum dolor  Lorem ipsum dolor sit amet conse lorem ipsu dolor </a:t>
            </a:r>
            <a:r>
              <a:rPr lang="en-JM" sz="1300" dirty="0">
                <a:solidFill>
                  <a:schemeClr val="tx1">
                    <a:lumMod val="50000"/>
                    <a:lumOff val="50000"/>
                  </a:schemeClr>
                </a:solidFill>
                <a:latin typeface="+mj-lt"/>
                <a:cs typeface="Roboto Light"/>
              </a:rPr>
              <a:t>sit </a:t>
            </a:r>
            <a:r>
              <a:rPr lang="en-JM" sz="1300" dirty="0">
                <a:solidFill>
                  <a:schemeClr val="tx1">
                    <a:lumMod val="50000"/>
                    <a:lumOff val="50000"/>
                  </a:schemeClr>
                </a:solidFill>
                <a:latin typeface="+mj-lt"/>
                <a:cs typeface="Roboto Light"/>
              </a:rPr>
              <a:t>Lorem ipsum </a:t>
            </a:r>
            <a:r>
              <a:rPr lang="en-JM" sz="1300" dirty="0">
                <a:solidFill>
                  <a:schemeClr val="tx1">
                    <a:lumMod val="50000"/>
                    <a:lumOff val="50000"/>
                  </a:schemeClr>
                </a:solidFill>
                <a:latin typeface="+mj-lt"/>
                <a:cs typeface="Roboto Light"/>
              </a:rPr>
              <a:t>dolor</a:t>
            </a:r>
            <a:endParaRPr lang="en-US" sz="1300" dirty="0">
              <a:solidFill>
                <a:schemeClr val="tx1">
                  <a:lumMod val="50000"/>
                  <a:lumOff val="50000"/>
                </a:schemeClr>
              </a:solidFill>
              <a:latin typeface="+mj-lt"/>
              <a:cs typeface="Roboto Light"/>
            </a:endParaRPr>
          </a:p>
        </p:txBody>
      </p:sp>
      <p:cxnSp>
        <p:nvCxnSpPr>
          <p:cNvPr id="12" name="Straight Connector 11"/>
          <p:cNvCxnSpPr/>
          <p:nvPr/>
        </p:nvCxnSpPr>
        <p:spPr>
          <a:xfrm>
            <a:off x="5588000" y="4444997"/>
            <a:ext cx="0" cy="1524003"/>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24"/>
          </p:nvPr>
        </p:nvSpPr>
        <p:spPr/>
        <p:txBody>
          <a:bodyPr/>
          <a:lstStyle/>
          <a:p>
            <a:r>
              <a:rPr lang="en-US" dirty="0">
                <a:solidFill>
                  <a:schemeClr val="tx1"/>
                </a:solidFill>
                <a:latin typeface="+mj-lt"/>
              </a:rPr>
              <a:t>Insert Subtitle Text </a:t>
            </a:r>
            <a:r>
              <a:rPr lang="en-US" dirty="0" smtClean="0">
                <a:solidFill>
                  <a:schemeClr val="tx1"/>
                </a:solidFill>
                <a:latin typeface="+mj-lt"/>
              </a:rPr>
              <a:t>Here</a:t>
            </a:r>
            <a:endParaRPr lang="en-US" dirty="0">
              <a:solidFill>
                <a:schemeClr val="tx1"/>
              </a:solidFill>
              <a:latin typeface="+mj-lt"/>
            </a:endParaRPr>
          </a:p>
        </p:txBody>
      </p:sp>
      <p:pic>
        <p:nvPicPr>
          <p:cNvPr id="3" name="Picture Placeholder 2"/>
          <p:cNvPicPr>
            <a:picLocks noGrp="1" noChangeAspect="1"/>
          </p:cNvPicPr>
          <p:nvPr>
            <p:ph type="pic" sz="quarter" idx="50"/>
          </p:nvPr>
        </p:nvPicPr>
        <p:blipFill>
          <a:blip r:embed="rId2">
            <a:extLst>
              <a:ext uri="{28A0092B-C50C-407E-A947-70E740481C1C}">
                <a14:useLocalDpi xmlns:a14="http://schemas.microsoft.com/office/drawing/2010/main" val="0"/>
              </a:ext>
            </a:extLst>
          </a:blip>
          <a:srcRect l="21875" r="21875"/>
          <a:stretch>
            <a:fillRect/>
          </a:stretch>
        </p:blipFill>
        <p:spPr/>
      </p:pic>
    </p:spTree>
    <p:extLst>
      <p:ext uri="{BB962C8B-B14F-4D97-AF65-F5344CB8AC3E}">
        <p14:creationId xmlns:p14="http://schemas.microsoft.com/office/powerpoint/2010/main" val="18372039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00"/>
                                        <p:tgtEl>
                                          <p:spTgt spid="8"/>
                                        </p:tgtEl>
                                      </p:cBhvr>
                                    </p:animEffect>
                                    <p:anim calcmode="lin" valueType="num">
                                      <p:cBhvr>
                                        <p:cTn id="8" dur="600" fill="hold"/>
                                        <p:tgtEl>
                                          <p:spTgt spid="8"/>
                                        </p:tgtEl>
                                        <p:attrNameLst>
                                          <p:attrName>ppt_x</p:attrName>
                                        </p:attrNameLst>
                                      </p:cBhvr>
                                      <p:tavLst>
                                        <p:tav tm="0">
                                          <p:val>
                                            <p:strVal val="#ppt_x"/>
                                          </p:val>
                                        </p:tav>
                                        <p:tav tm="100000">
                                          <p:val>
                                            <p:strVal val="#ppt_x"/>
                                          </p:val>
                                        </p:tav>
                                      </p:tavLst>
                                    </p:anim>
                                    <p:anim calcmode="lin" valueType="num">
                                      <p:cBhvr>
                                        <p:cTn id="9" dur="6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400"/>
                                        <p:tgtEl>
                                          <p:spTgt spid="10">
                                            <p:txEl>
                                              <p:pRg st="0" end="0"/>
                                            </p:txEl>
                                          </p:spTgt>
                                        </p:tgtEl>
                                      </p:cBhvr>
                                    </p:animEffect>
                                    <p:anim calcmode="lin" valueType="num">
                                      <p:cBhvr>
                                        <p:cTn id="13"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1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400"/>
                                        <p:tgtEl>
                                          <p:spTgt spid="11">
                                            <p:txEl>
                                              <p:pRg st="0" end="0"/>
                                            </p:txEl>
                                          </p:spTgt>
                                        </p:tgtEl>
                                      </p:cBhvr>
                                    </p:animEffect>
                                    <p:anim calcmode="lin" valueType="num">
                                      <p:cBhvr>
                                        <p:cTn id="18"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400" fill="hold"/>
                                        <p:tgtEl>
                                          <p:spTgt spid="11">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400"/>
                                        <p:tgtEl>
                                          <p:spTgt spid="12"/>
                                        </p:tgtEl>
                                      </p:cBhvr>
                                    </p:animEffect>
                                    <p:anim calcmode="lin" valueType="num">
                                      <p:cBhvr>
                                        <p:cTn id="23" dur="400" fill="hold"/>
                                        <p:tgtEl>
                                          <p:spTgt spid="12"/>
                                        </p:tgtEl>
                                        <p:attrNameLst>
                                          <p:attrName>ppt_x</p:attrName>
                                        </p:attrNameLst>
                                      </p:cBhvr>
                                      <p:tavLst>
                                        <p:tav tm="0">
                                          <p:val>
                                            <p:strVal val="#ppt_x"/>
                                          </p:val>
                                        </p:tav>
                                        <p:tav tm="100000">
                                          <p:val>
                                            <p:strVal val="#ppt_x"/>
                                          </p:val>
                                        </p:tav>
                                      </p:tavLst>
                                    </p:anim>
                                    <p:anim calcmode="lin" valueType="num">
                                      <p:cBhvr>
                                        <p:cTn id="24" dur="4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Single Colleague Layout Option</a:t>
            </a:r>
            <a:endParaRPr lang="en-US" dirty="0"/>
          </a:p>
        </p:txBody>
      </p:sp>
      <p:sp>
        <p:nvSpPr>
          <p:cNvPr id="6" name="Text Placeholder 5"/>
          <p:cNvSpPr>
            <a:spLocks noGrp="1"/>
          </p:cNvSpPr>
          <p:nvPr>
            <p:ph type="body" sz="quarter" idx="24"/>
          </p:nvPr>
        </p:nvSpPr>
        <p:spPr/>
        <p:txBody>
          <a:bodyPr/>
          <a:lstStyle/>
          <a:p>
            <a:r>
              <a:rPr lang="en-US" dirty="0">
                <a:solidFill>
                  <a:schemeClr val="tx1"/>
                </a:solidFill>
                <a:latin typeface="+mj-lt"/>
              </a:rPr>
              <a:t>Insert Subtitle Text </a:t>
            </a:r>
            <a:r>
              <a:rPr lang="en-US" dirty="0" smtClean="0">
                <a:solidFill>
                  <a:schemeClr val="tx1"/>
                </a:solidFill>
                <a:latin typeface="+mj-lt"/>
              </a:rPr>
              <a:t>Here</a:t>
            </a:r>
            <a:endParaRPr lang="en-US" dirty="0">
              <a:solidFill>
                <a:schemeClr val="tx1"/>
              </a:solidFill>
              <a:latin typeface="+mj-lt"/>
            </a:endParaRPr>
          </a:p>
        </p:txBody>
      </p:sp>
      <p:sp>
        <p:nvSpPr>
          <p:cNvPr id="8" name="Text Placeholder 5"/>
          <p:cNvSpPr txBox="1">
            <a:spLocks/>
          </p:cNvSpPr>
          <p:nvPr/>
        </p:nvSpPr>
        <p:spPr>
          <a:xfrm>
            <a:off x="5080000" y="3124200"/>
            <a:ext cx="2438400" cy="2641600"/>
          </a:xfrm>
          <a:prstGeom prst="rect">
            <a:avLst/>
          </a:prstGeom>
        </p:spPr>
        <p:txBody>
          <a:bodyPr lIns="121917" tIns="60958" rIns="121917" bIns="60958">
            <a:no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en-JM" sz="1300" dirty="0">
                <a:solidFill>
                  <a:schemeClr val="tx1">
                    <a:lumMod val="50000"/>
                    <a:lumOff val="50000"/>
                  </a:schemeClr>
                </a:solidFill>
                <a:latin typeface="+mj-lt"/>
                <a:ea typeface="Roboto Light"/>
                <a:cs typeface="Roboto Light"/>
              </a:rPr>
              <a:t>Consectetur </a:t>
            </a:r>
            <a:r>
              <a:rPr lang="en-JM" sz="1300" dirty="0">
                <a:solidFill>
                  <a:schemeClr val="tx1">
                    <a:lumMod val="50000"/>
                    <a:lumOff val="50000"/>
                  </a:schemeClr>
                </a:solidFill>
                <a:latin typeface="+mj-lt"/>
                <a:ea typeface="Roboto Light"/>
                <a:cs typeface="Roboto Light"/>
              </a:rPr>
              <a:t>met </a:t>
            </a:r>
            <a:r>
              <a:rPr lang="en-JM" sz="1300" dirty="0">
                <a:solidFill>
                  <a:schemeClr val="tx1">
                    <a:lumMod val="50000"/>
                    <a:lumOff val="50000"/>
                  </a:schemeClr>
                </a:solidFill>
                <a:latin typeface="+mj-lt"/>
                <a:ea typeface="Roboto Light"/>
                <a:cs typeface="Roboto Light"/>
              </a:rPr>
              <a:t>adipiscing elit. Aenean ac elit a felis pharetra Met adipiscing. Nam tincidunt enim sit Amet Gravida nunc vel Fringilla elit. Consequat met </a:t>
            </a:r>
            <a:r>
              <a:rPr lang="en-JM" sz="1300" dirty="0">
                <a:solidFill>
                  <a:schemeClr val="tx1">
                    <a:lumMod val="50000"/>
                    <a:lumOff val="50000"/>
                  </a:schemeClr>
                </a:solidFill>
                <a:latin typeface="+mj-lt"/>
                <a:ea typeface="Roboto Light"/>
                <a:cs typeface="Roboto Light"/>
              </a:rPr>
              <a:t>adipiscing</a:t>
            </a:r>
            <a:endParaRPr lang="en-JM" sz="1300" dirty="0">
              <a:solidFill>
                <a:schemeClr val="tx1">
                  <a:lumMod val="50000"/>
                  <a:lumOff val="50000"/>
                </a:schemeClr>
              </a:solidFill>
              <a:latin typeface="+mj-lt"/>
              <a:ea typeface="Roboto Light"/>
              <a:cs typeface="Roboto Light"/>
            </a:endParaRPr>
          </a:p>
          <a:p>
            <a:pPr marL="0" indent="0">
              <a:lnSpc>
                <a:spcPct val="110000"/>
              </a:lnSpc>
              <a:spcBef>
                <a:spcPts val="0"/>
              </a:spcBef>
              <a:buNone/>
            </a:pPr>
            <a:r>
              <a:rPr lang="en-JM" sz="1300" dirty="0">
                <a:solidFill>
                  <a:schemeClr val="tx1">
                    <a:lumMod val="50000"/>
                    <a:lumOff val="50000"/>
                  </a:schemeClr>
                </a:solidFill>
                <a:latin typeface="+mj-lt"/>
                <a:ea typeface="Roboto Light"/>
                <a:cs typeface="Roboto Light"/>
              </a:rPr>
              <a:t>Aenean </a:t>
            </a:r>
            <a:r>
              <a:rPr lang="en-JM" sz="1300" dirty="0">
                <a:solidFill>
                  <a:schemeClr val="tx1">
                    <a:lumMod val="50000"/>
                    <a:lumOff val="50000"/>
                  </a:schemeClr>
                </a:solidFill>
                <a:latin typeface="+mj-lt"/>
                <a:ea typeface="Roboto Light"/>
                <a:cs typeface="Roboto Light"/>
              </a:rPr>
              <a:t>ac elit a felis pharetra </a:t>
            </a:r>
            <a:r>
              <a:rPr lang="en-JM" sz="1300" dirty="0">
                <a:solidFill>
                  <a:schemeClr val="tx1">
                    <a:lumMod val="50000"/>
                    <a:lumOff val="50000"/>
                  </a:schemeClr>
                </a:solidFill>
                <a:latin typeface="+mj-lt"/>
                <a:ea typeface="Roboto Light"/>
                <a:cs typeface="Roboto Light"/>
              </a:rPr>
              <a:t>Met </a:t>
            </a:r>
            <a:r>
              <a:rPr lang="en-JM" sz="1300" dirty="0">
                <a:solidFill>
                  <a:schemeClr val="tx1">
                    <a:lumMod val="50000"/>
                    <a:lumOff val="50000"/>
                  </a:schemeClr>
                </a:solidFill>
                <a:latin typeface="+mj-lt"/>
                <a:ea typeface="Roboto Light"/>
                <a:cs typeface="Roboto Light"/>
              </a:rPr>
              <a:t>Fringilla elit. </a:t>
            </a:r>
            <a:r>
              <a:rPr lang="en-JM" sz="1300" dirty="0">
                <a:solidFill>
                  <a:schemeClr val="tx1">
                    <a:lumMod val="50000"/>
                    <a:lumOff val="50000"/>
                  </a:schemeClr>
                </a:solidFill>
                <a:latin typeface="+mj-lt"/>
                <a:ea typeface="Roboto Light"/>
                <a:cs typeface="Roboto Light"/>
              </a:rPr>
              <a:t>Consectetur met </a:t>
            </a:r>
            <a:r>
              <a:rPr lang="en-JM" sz="1300" dirty="0">
                <a:solidFill>
                  <a:schemeClr val="tx1">
                    <a:lumMod val="50000"/>
                    <a:lumOff val="50000"/>
                  </a:schemeClr>
                </a:solidFill>
                <a:latin typeface="+mj-lt"/>
                <a:ea typeface="Roboto Light"/>
                <a:cs typeface="Roboto Light"/>
              </a:rPr>
              <a:t>adipiscing elit. Aenean ac elit a felis pharetra Met adipiscing. Nam </a:t>
            </a:r>
            <a:r>
              <a:rPr lang="en-JM" sz="1300" dirty="0">
                <a:solidFill>
                  <a:schemeClr val="tx1">
                    <a:lumMod val="50000"/>
                    <a:lumOff val="50000"/>
                  </a:schemeClr>
                </a:solidFill>
                <a:latin typeface="+mj-lt"/>
                <a:ea typeface="Roboto Light"/>
                <a:cs typeface="Roboto Light"/>
              </a:rPr>
              <a:t>tincidunt</a:t>
            </a:r>
            <a:endParaRPr lang="en-US" sz="1300" dirty="0">
              <a:solidFill>
                <a:schemeClr val="tx1">
                  <a:lumMod val="50000"/>
                  <a:lumOff val="50000"/>
                </a:schemeClr>
              </a:solidFill>
              <a:latin typeface="+mj-lt"/>
              <a:cs typeface="Roboto Light"/>
            </a:endParaRPr>
          </a:p>
        </p:txBody>
      </p:sp>
      <p:sp>
        <p:nvSpPr>
          <p:cNvPr id="9" name="Text Placeholder 7"/>
          <p:cNvSpPr txBox="1">
            <a:spLocks/>
          </p:cNvSpPr>
          <p:nvPr/>
        </p:nvSpPr>
        <p:spPr>
          <a:xfrm>
            <a:off x="5080000" y="2311400"/>
            <a:ext cx="2743200" cy="400051"/>
          </a:xfrm>
          <a:prstGeom prst="rect">
            <a:avLst/>
          </a:prstGeom>
        </p:spPr>
        <p:txBody>
          <a:bodyPr lIns="121917" tIns="60958" rIns="121917" bIns="60958"/>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800"/>
              </a:spcBef>
              <a:buNone/>
            </a:pPr>
            <a:r>
              <a:rPr lang="en-US" sz="1900" dirty="0">
                <a:solidFill>
                  <a:schemeClr val="tx1"/>
                </a:solidFill>
                <a:latin typeface="+mj-lt"/>
                <a:cs typeface="Roboto Slab Bold"/>
              </a:rPr>
              <a:t>Rockie Roller</a:t>
            </a:r>
          </a:p>
          <a:p>
            <a:pPr marL="0" indent="0">
              <a:spcBef>
                <a:spcPts val="800"/>
              </a:spcBef>
              <a:buNone/>
            </a:pPr>
            <a:r>
              <a:rPr lang="en-US" sz="1300" i="1" dirty="0">
                <a:solidFill>
                  <a:schemeClr val="bg2">
                    <a:lumMod val="65000"/>
                  </a:schemeClr>
                </a:solidFill>
                <a:latin typeface="+mj-lt"/>
                <a:cs typeface="Roboto Slab Light"/>
              </a:rPr>
              <a:t>Corp Director</a:t>
            </a:r>
          </a:p>
        </p:txBody>
      </p:sp>
      <p:cxnSp>
        <p:nvCxnSpPr>
          <p:cNvPr id="12" name="Straight Connector 11"/>
          <p:cNvCxnSpPr/>
          <p:nvPr/>
        </p:nvCxnSpPr>
        <p:spPr>
          <a:xfrm>
            <a:off x="7823200" y="2311400"/>
            <a:ext cx="0" cy="325120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950960" y="3530600"/>
            <a:ext cx="1818640" cy="0"/>
          </a:xfrm>
          <a:prstGeom prst="line">
            <a:avLst/>
          </a:prstGeom>
          <a:ln w="76200" cap="rnd"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940832" y="3124200"/>
            <a:ext cx="898368" cy="400105"/>
          </a:xfrm>
          <a:prstGeom prst="rect">
            <a:avLst/>
          </a:prstGeom>
          <a:noFill/>
        </p:spPr>
        <p:txBody>
          <a:bodyPr wrap="square" lIns="121917" tIns="60958" rIns="121917" bIns="60958" rtlCol="0">
            <a:spAutoFit/>
          </a:bodyPr>
          <a:lstStyle/>
          <a:p>
            <a:pPr algn="r"/>
            <a:r>
              <a:rPr lang="en-JM" dirty="0" smtClean="0">
                <a:latin typeface="+mj-lt"/>
                <a:cs typeface="Roboto Slab Bold"/>
              </a:rPr>
              <a:t>200</a:t>
            </a:r>
            <a:endParaRPr lang="en-JM" dirty="0">
              <a:latin typeface="+mj-lt"/>
              <a:cs typeface="Roboto Slab Bold"/>
            </a:endParaRPr>
          </a:p>
        </p:txBody>
      </p:sp>
      <p:cxnSp>
        <p:nvCxnSpPr>
          <p:cNvPr id="15" name="Straight Connector 14"/>
          <p:cNvCxnSpPr/>
          <p:nvPr/>
        </p:nvCxnSpPr>
        <p:spPr>
          <a:xfrm>
            <a:off x="8950960" y="4114720"/>
            <a:ext cx="1513840" cy="0"/>
          </a:xfrm>
          <a:prstGeom prst="line">
            <a:avLst/>
          </a:prstGeom>
          <a:ln w="76200" cap="rnd"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839200" y="3708320"/>
            <a:ext cx="2468880" cy="353939"/>
          </a:xfrm>
          <a:prstGeom prst="rect">
            <a:avLst/>
          </a:prstGeom>
          <a:noFill/>
        </p:spPr>
        <p:txBody>
          <a:bodyPr wrap="square" lIns="121917" tIns="60958" rIns="121917" bIns="60958" rtlCol="0">
            <a:spAutoFit/>
          </a:bodyPr>
          <a:lstStyle/>
          <a:p>
            <a:r>
              <a:rPr lang="en-JM" sz="1500" dirty="0">
                <a:solidFill>
                  <a:schemeClr val="tx1">
                    <a:lumMod val="50000"/>
                    <a:lumOff val="50000"/>
                  </a:schemeClr>
                </a:solidFill>
                <a:latin typeface="+mj-lt"/>
                <a:cs typeface="Roboto Light"/>
              </a:rPr>
              <a:t>Public Relations</a:t>
            </a:r>
            <a:endParaRPr lang="en-JM" sz="1500" dirty="0">
              <a:solidFill>
                <a:schemeClr val="tx1">
                  <a:lumMod val="50000"/>
                  <a:lumOff val="50000"/>
                </a:schemeClr>
              </a:solidFill>
              <a:latin typeface="+mj-lt"/>
              <a:cs typeface="Roboto Light"/>
            </a:endParaRPr>
          </a:p>
        </p:txBody>
      </p:sp>
      <p:sp>
        <p:nvSpPr>
          <p:cNvPr id="17" name="TextBox 16"/>
          <p:cNvSpPr txBox="1"/>
          <p:nvPr/>
        </p:nvSpPr>
        <p:spPr>
          <a:xfrm>
            <a:off x="7924800" y="3708320"/>
            <a:ext cx="898368" cy="400105"/>
          </a:xfrm>
          <a:prstGeom prst="rect">
            <a:avLst/>
          </a:prstGeom>
          <a:noFill/>
        </p:spPr>
        <p:txBody>
          <a:bodyPr wrap="square" lIns="121917" tIns="60958" rIns="121917" bIns="60958" rtlCol="0">
            <a:spAutoFit/>
          </a:bodyPr>
          <a:lstStyle/>
          <a:p>
            <a:pPr algn="r"/>
            <a:r>
              <a:rPr lang="en-JM" dirty="0" smtClean="0">
                <a:latin typeface="+mj-lt"/>
                <a:cs typeface="Roboto Slab Bold"/>
              </a:rPr>
              <a:t>60</a:t>
            </a:r>
            <a:endParaRPr lang="en-JM" dirty="0">
              <a:latin typeface="+mj-lt"/>
              <a:cs typeface="Roboto Slab Bold"/>
            </a:endParaRPr>
          </a:p>
        </p:txBody>
      </p:sp>
      <p:cxnSp>
        <p:nvCxnSpPr>
          <p:cNvPr id="18" name="Straight Connector 17"/>
          <p:cNvCxnSpPr/>
          <p:nvPr/>
        </p:nvCxnSpPr>
        <p:spPr>
          <a:xfrm>
            <a:off x="8950960" y="4724320"/>
            <a:ext cx="1107440" cy="0"/>
          </a:xfrm>
          <a:prstGeom prst="line">
            <a:avLst/>
          </a:prstGeom>
          <a:ln w="76200" cap="rnd" cmpd="sng">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839200" y="4317920"/>
            <a:ext cx="2468880" cy="353939"/>
          </a:xfrm>
          <a:prstGeom prst="rect">
            <a:avLst/>
          </a:prstGeom>
          <a:noFill/>
        </p:spPr>
        <p:txBody>
          <a:bodyPr wrap="square" lIns="121917" tIns="60958" rIns="121917" bIns="60958" rtlCol="0">
            <a:spAutoFit/>
          </a:bodyPr>
          <a:lstStyle/>
          <a:p>
            <a:r>
              <a:rPr lang="en-JM" sz="1500" dirty="0">
                <a:solidFill>
                  <a:schemeClr val="tx1">
                    <a:lumMod val="50000"/>
                    <a:lumOff val="50000"/>
                  </a:schemeClr>
                </a:solidFill>
                <a:latin typeface="+mj-lt"/>
                <a:cs typeface="Roboto Light"/>
              </a:rPr>
              <a:t>Graphic Design</a:t>
            </a:r>
            <a:endParaRPr lang="en-JM" sz="1500" dirty="0">
              <a:solidFill>
                <a:schemeClr val="tx1">
                  <a:lumMod val="50000"/>
                  <a:lumOff val="50000"/>
                </a:schemeClr>
              </a:solidFill>
              <a:latin typeface="+mj-lt"/>
              <a:cs typeface="Roboto Light"/>
            </a:endParaRPr>
          </a:p>
        </p:txBody>
      </p:sp>
      <p:sp>
        <p:nvSpPr>
          <p:cNvPr id="20" name="TextBox 19"/>
          <p:cNvSpPr txBox="1"/>
          <p:nvPr/>
        </p:nvSpPr>
        <p:spPr>
          <a:xfrm>
            <a:off x="7924800" y="4317920"/>
            <a:ext cx="898368" cy="400105"/>
          </a:xfrm>
          <a:prstGeom prst="rect">
            <a:avLst/>
          </a:prstGeom>
          <a:noFill/>
        </p:spPr>
        <p:txBody>
          <a:bodyPr wrap="square" lIns="121917" tIns="60958" rIns="121917" bIns="60958" rtlCol="0">
            <a:spAutoFit/>
          </a:bodyPr>
          <a:lstStyle/>
          <a:p>
            <a:pPr algn="r"/>
            <a:r>
              <a:rPr lang="en-JM" dirty="0" smtClean="0">
                <a:latin typeface="+mj-lt"/>
                <a:cs typeface="Roboto Slab Bold"/>
              </a:rPr>
              <a:t>48</a:t>
            </a:r>
            <a:endParaRPr lang="en-JM" dirty="0">
              <a:latin typeface="+mj-lt"/>
              <a:cs typeface="Roboto Slab Bold"/>
            </a:endParaRPr>
          </a:p>
        </p:txBody>
      </p:sp>
      <p:cxnSp>
        <p:nvCxnSpPr>
          <p:cNvPr id="21" name="Straight Connector 20"/>
          <p:cNvCxnSpPr/>
          <p:nvPr/>
        </p:nvCxnSpPr>
        <p:spPr>
          <a:xfrm>
            <a:off x="8950960" y="5333920"/>
            <a:ext cx="1818640" cy="0"/>
          </a:xfrm>
          <a:prstGeom prst="line">
            <a:avLst/>
          </a:prstGeom>
          <a:ln w="76200" cap="rnd"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839200" y="4953000"/>
            <a:ext cx="2468880" cy="353939"/>
          </a:xfrm>
          <a:prstGeom prst="rect">
            <a:avLst/>
          </a:prstGeom>
          <a:noFill/>
        </p:spPr>
        <p:txBody>
          <a:bodyPr wrap="square" lIns="121917" tIns="60958" rIns="121917" bIns="60958" rtlCol="0">
            <a:spAutoFit/>
          </a:bodyPr>
          <a:lstStyle/>
          <a:p>
            <a:r>
              <a:rPr lang="en-JM" sz="1500" dirty="0">
                <a:solidFill>
                  <a:schemeClr val="tx1">
                    <a:lumMod val="50000"/>
                    <a:lumOff val="50000"/>
                  </a:schemeClr>
                </a:solidFill>
                <a:latin typeface="+mj-lt"/>
                <a:cs typeface="Roboto Light"/>
              </a:rPr>
              <a:t>Social Media</a:t>
            </a:r>
            <a:endParaRPr lang="en-JM" sz="1500" dirty="0">
              <a:solidFill>
                <a:schemeClr val="tx1">
                  <a:lumMod val="50000"/>
                  <a:lumOff val="50000"/>
                </a:schemeClr>
              </a:solidFill>
              <a:latin typeface="+mj-lt"/>
              <a:cs typeface="Roboto Light"/>
            </a:endParaRPr>
          </a:p>
        </p:txBody>
      </p:sp>
      <p:sp>
        <p:nvSpPr>
          <p:cNvPr id="23" name="TextBox 22"/>
          <p:cNvSpPr txBox="1"/>
          <p:nvPr/>
        </p:nvSpPr>
        <p:spPr>
          <a:xfrm>
            <a:off x="7924800" y="4927520"/>
            <a:ext cx="898368" cy="400105"/>
          </a:xfrm>
          <a:prstGeom prst="rect">
            <a:avLst/>
          </a:prstGeom>
          <a:noFill/>
        </p:spPr>
        <p:txBody>
          <a:bodyPr wrap="square" lIns="121917" tIns="60958" rIns="121917" bIns="60958" rtlCol="0">
            <a:spAutoFit/>
          </a:bodyPr>
          <a:lstStyle/>
          <a:p>
            <a:pPr algn="r"/>
            <a:r>
              <a:rPr lang="en-JM" dirty="0" smtClean="0">
                <a:latin typeface="+mj-lt"/>
                <a:cs typeface="Roboto Slab Bold"/>
              </a:rPr>
              <a:t>57</a:t>
            </a:r>
            <a:endParaRPr lang="en-JM" dirty="0">
              <a:latin typeface="+mj-lt"/>
              <a:cs typeface="Roboto Slab Bold"/>
            </a:endParaRPr>
          </a:p>
        </p:txBody>
      </p:sp>
      <p:sp>
        <p:nvSpPr>
          <p:cNvPr id="24" name="TextBox 23"/>
          <p:cNvSpPr txBox="1"/>
          <p:nvPr/>
        </p:nvSpPr>
        <p:spPr>
          <a:xfrm>
            <a:off x="8839200" y="3124200"/>
            <a:ext cx="2468880" cy="353939"/>
          </a:xfrm>
          <a:prstGeom prst="rect">
            <a:avLst/>
          </a:prstGeom>
          <a:noFill/>
        </p:spPr>
        <p:txBody>
          <a:bodyPr wrap="square" lIns="121917" tIns="60958" rIns="121917" bIns="60958" rtlCol="0">
            <a:spAutoFit/>
          </a:bodyPr>
          <a:lstStyle/>
          <a:p>
            <a:r>
              <a:rPr lang="en-JM" sz="1500" dirty="0">
                <a:solidFill>
                  <a:schemeClr val="tx1">
                    <a:lumMod val="50000"/>
                    <a:lumOff val="50000"/>
                  </a:schemeClr>
                </a:solidFill>
                <a:latin typeface="+mj-lt"/>
                <a:cs typeface="Roboto Light"/>
              </a:rPr>
              <a:t>Branding</a:t>
            </a:r>
            <a:endParaRPr lang="en-JM" sz="1500" dirty="0">
              <a:solidFill>
                <a:schemeClr val="tx1">
                  <a:lumMod val="50000"/>
                  <a:lumOff val="50000"/>
                </a:schemeClr>
              </a:solidFill>
              <a:latin typeface="+mj-lt"/>
              <a:cs typeface="Roboto Light"/>
            </a:endParaRPr>
          </a:p>
        </p:txBody>
      </p:sp>
      <p:sp>
        <p:nvSpPr>
          <p:cNvPr id="25" name="TextBox 24"/>
          <p:cNvSpPr txBox="1"/>
          <p:nvPr/>
        </p:nvSpPr>
        <p:spPr>
          <a:xfrm>
            <a:off x="8128000" y="2311400"/>
            <a:ext cx="2946400" cy="389851"/>
          </a:xfrm>
          <a:prstGeom prst="rect">
            <a:avLst/>
          </a:prstGeom>
          <a:noFill/>
        </p:spPr>
        <p:txBody>
          <a:bodyPr wrap="square" lIns="121917" tIns="60958" rIns="121917" bIns="60958" rtlCol="0">
            <a:spAutoFit/>
          </a:bodyPr>
          <a:lstStyle/>
          <a:p>
            <a:r>
              <a:rPr lang="en-JM" sz="1700" dirty="0">
                <a:latin typeface="+mj-lt"/>
                <a:cs typeface="Roboto Slab Bold"/>
              </a:rPr>
              <a:t>Strengths</a:t>
            </a:r>
            <a:endParaRPr lang="en-JM" sz="1700" dirty="0">
              <a:latin typeface="+mj-lt"/>
              <a:cs typeface="Roboto Slab Bold"/>
            </a:endParaRPr>
          </a:p>
        </p:txBody>
      </p:sp>
      <p:sp>
        <p:nvSpPr>
          <p:cNvPr id="26" name="TextBox 25"/>
          <p:cNvSpPr txBox="1"/>
          <p:nvPr/>
        </p:nvSpPr>
        <p:spPr>
          <a:xfrm>
            <a:off x="10769600" y="3327401"/>
            <a:ext cx="812800" cy="328295"/>
          </a:xfrm>
          <a:prstGeom prst="rect">
            <a:avLst/>
          </a:prstGeom>
          <a:noFill/>
        </p:spPr>
        <p:txBody>
          <a:bodyPr wrap="square" lIns="121917" tIns="60958" rIns="121917" bIns="60958" rtlCol="0">
            <a:spAutoFit/>
          </a:bodyPr>
          <a:lstStyle/>
          <a:p>
            <a:r>
              <a:rPr lang="en-JM" sz="1300" dirty="0">
                <a:solidFill>
                  <a:schemeClr val="tx1">
                    <a:lumMod val="50000"/>
                    <a:lumOff val="50000"/>
                  </a:schemeClr>
                </a:solidFill>
                <a:latin typeface="+mj-lt"/>
                <a:cs typeface="Roboto Light"/>
              </a:rPr>
              <a:t>100%</a:t>
            </a:r>
            <a:endParaRPr lang="en-JM" sz="1300" dirty="0">
              <a:solidFill>
                <a:schemeClr val="tx1">
                  <a:lumMod val="50000"/>
                  <a:lumOff val="50000"/>
                </a:schemeClr>
              </a:solidFill>
              <a:latin typeface="+mj-lt"/>
              <a:cs typeface="Roboto Light"/>
            </a:endParaRPr>
          </a:p>
        </p:txBody>
      </p:sp>
      <p:sp>
        <p:nvSpPr>
          <p:cNvPr id="27" name="TextBox 26"/>
          <p:cNvSpPr txBox="1"/>
          <p:nvPr/>
        </p:nvSpPr>
        <p:spPr>
          <a:xfrm>
            <a:off x="10464800" y="3934025"/>
            <a:ext cx="812800" cy="328295"/>
          </a:xfrm>
          <a:prstGeom prst="rect">
            <a:avLst/>
          </a:prstGeom>
          <a:noFill/>
        </p:spPr>
        <p:txBody>
          <a:bodyPr wrap="square" lIns="121917" tIns="60958" rIns="121917" bIns="60958" rtlCol="0">
            <a:spAutoFit/>
          </a:bodyPr>
          <a:lstStyle/>
          <a:p>
            <a:r>
              <a:rPr lang="en-JM" sz="1300" dirty="0">
                <a:solidFill>
                  <a:schemeClr val="tx1">
                    <a:lumMod val="50000"/>
                    <a:lumOff val="50000"/>
                  </a:schemeClr>
                </a:solidFill>
                <a:latin typeface="+mj-lt"/>
                <a:cs typeface="Roboto Light"/>
              </a:rPr>
              <a:t>80%</a:t>
            </a:r>
            <a:endParaRPr lang="en-JM" sz="1300" dirty="0">
              <a:solidFill>
                <a:schemeClr val="tx1">
                  <a:lumMod val="50000"/>
                  <a:lumOff val="50000"/>
                </a:schemeClr>
              </a:solidFill>
              <a:latin typeface="+mj-lt"/>
              <a:cs typeface="Roboto Light"/>
            </a:endParaRPr>
          </a:p>
        </p:txBody>
      </p:sp>
      <p:sp>
        <p:nvSpPr>
          <p:cNvPr id="28" name="TextBox 27"/>
          <p:cNvSpPr txBox="1"/>
          <p:nvPr/>
        </p:nvSpPr>
        <p:spPr>
          <a:xfrm>
            <a:off x="10058400" y="4546601"/>
            <a:ext cx="812800" cy="328295"/>
          </a:xfrm>
          <a:prstGeom prst="rect">
            <a:avLst/>
          </a:prstGeom>
          <a:noFill/>
        </p:spPr>
        <p:txBody>
          <a:bodyPr wrap="square" lIns="121917" tIns="60958" rIns="121917" bIns="60958" rtlCol="0">
            <a:spAutoFit/>
          </a:bodyPr>
          <a:lstStyle/>
          <a:p>
            <a:r>
              <a:rPr lang="en-JM" sz="1300" dirty="0">
                <a:solidFill>
                  <a:schemeClr val="tx1">
                    <a:lumMod val="50000"/>
                    <a:lumOff val="50000"/>
                  </a:schemeClr>
                </a:solidFill>
                <a:latin typeface="+mj-lt"/>
                <a:cs typeface="Roboto Light"/>
              </a:rPr>
              <a:t>60%</a:t>
            </a:r>
            <a:endParaRPr lang="en-JM" sz="1300" dirty="0">
              <a:solidFill>
                <a:schemeClr val="tx1">
                  <a:lumMod val="50000"/>
                  <a:lumOff val="50000"/>
                </a:schemeClr>
              </a:solidFill>
              <a:latin typeface="+mj-lt"/>
              <a:cs typeface="Roboto Light"/>
            </a:endParaRPr>
          </a:p>
        </p:txBody>
      </p:sp>
      <p:sp>
        <p:nvSpPr>
          <p:cNvPr id="29" name="TextBox 28"/>
          <p:cNvSpPr txBox="1"/>
          <p:nvPr/>
        </p:nvSpPr>
        <p:spPr>
          <a:xfrm>
            <a:off x="10769600" y="5156201"/>
            <a:ext cx="812800" cy="328295"/>
          </a:xfrm>
          <a:prstGeom prst="rect">
            <a:avLst/>
          </a:prstGeom>
          <a:noFill/>
        </p:spPr>
        <p:txBody>
          <a:bodyPr wrap="square" lIns="121917" tIns="60958" rIns="121917" bIns="60958" rtlCol="0">
            <a:spAutoFit/>
          </a:bodyPr>
          <a:lstStyle/>
          <a:p>
            <a:r>
              <a:rPr lang="en-JM" sz="1300" dirty="0">
                <a:solidFill>
                  <a:schemeClr val="tx1">
                    <a:lumMod val="50000"/>
                    <a:lumOff val="50000"/>
                  </a:schemeClr>
                </a:solidFill>
                <a:latin typeface="+mj-lt"/>
                <a:cs typeface="Roboto Light"/>
              </a:rPr>
              <a:t>85%</a:t>
            </a:r>
            <a:endParaRPr lang="en-JM" sz="1300" dirty="0">
              <a:solidFill>
                <a:schemeClr val="tx1">
                  <a:lumMod val="50000"/>
                  <a:lumOff val="50000"/>
                </a:schemeClr>
              </a:solidFill>
              <a:latin typeface="+mj-lt"/>
              <a:cs typeface="Roboto Light"/>
            </a:endParaRPr>
          </a:p>
        </p:txBody>
      </p:sp>
      <p:pic>
        <p:nvPicPr>
          <p:cNvPr id="3" name="Picture Placeholder 2"/>
          <p:cNvPicPr>
            <a:picLocks noGrp="1" noChangeAspect="1"/>
          </p:cNvPicPr>
          <p:nvPr>
            <p:ph type="pic" sz="quarter" idx="50"/>
          </p:nvPr>
        </p:nvPicPr>
        <p:blipFill>
          <a:blip r:embed="rId2">
            <a:extLst>
              <a:ext uri="{28A0092B-C50C-407E-A947-70E740481C1C}">
                <a14:useLocalDpi xmlns:a14="http://schemas.microsoft.com/office/drawing/2010/main" val="0"/>
              </a:ext>
            </a:extLst>
          </a:blip>
          <a:srcRect l="25760" r="25760"/>
          <a:stretch>
            <a:fillRect/>
          </a:stretch>
        </p:blipFill>
        <p:spPr/>
      </p:pic>
    </p:spTree>
    <p:extLst>
      <p:ext uri="{BB962C8B-B14F-4D97-AF65-F5344CB8AC3E}">
        <p14:creationId xmlns:p14="http://schemas.microsoft.com/office/powerpoint/2010/main" val="4849875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00"/>
                                        <p:tgtEl>
                                          <p:spTgt spid="8"/>
                                        </p:tgtEl>
                                      </p:cBhvr>
                                    </p:animEffect>
                                    <p:anim calcmode="lin" valueType="num">
                                      <p:cBhvr>
                                        <p:cTn id="8" dur="600" fill="hold"/>
                                        <p:tgtEl>
                                          <p:spTgt spid="8"/>
                                        </p:tgtEl>
                                        <p:attrNameLst>
                                          <p:attrName>ppt_x</p:attrName>
                                        </p:attrNameLst>
                                      </p:cBhvr>
                                      <p:tavLst>
                                        <p:tav tm="0">
                                          <p:val>
                                            <p:strVal val="#ppt_x"/>
                                          </p:val>
                                        </p:tav>
                                        <p:tav tm="100000">
                                          <p:val>
                                            <p:strVal val="#ppt_x"/>
                                          </p:val>
                                        </p:tav>
                                      </p:tavLst>
                                    </p:anim>
                                    <p:anim calcmode="lin" valueType="num">
                                      <p:cBhvr>
                                        <p:cTn id="9" dur="6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400"/>
                                        <p:tgtEl>
                                          <p:spTgt spid="12"/>
                                        </p:tgtEl>
                                      </p:cBhvr>
                                    </p:animEffect>
                                    <p:anim calcmode="lin" valueType="num">
                                      <p:cBhvr>
                                        <p:cTn id="13" dur="400" fill="hold"/>
                                        <p:tgtEl>
                                          <p:spTgt spid="12"/>
                                        </p:tgtEl>
                                        <p:attrNameLst>
                                          <p:attrName>ppt_x</p:attrName>
                                        </p:attrNameLst>
                                      </p:cBhvr>
                                      <p:tavLst>
                                        <p:tav tm="0">
                                          <p:val>
                                            <p:strVal val="#ppt_x"/>
                                          </p:val>
                                        </p:tav>
                                        <p:tav tm="100000">
                                          <p:val>
                                            <p:strVal val="#ppt_x"/>
                                          </p:val>
                                        </p:tav>
                                      </p:tavLst>
                                    </p:anim>
                                    <p:anim calcmode="lin" valueType="num">
                                      <p:cBhvr>
                                        <p:cTn id="14" dur="4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584200"/>
            <a:ext cx="10160000" cy="1143000"/>
          </a:xfrm>
        </p:spPr>
        <p:txBody>
          <a:bodyPr>
            <a:normAutofit/>
          </a:bodyPr>
          <a:lstStyle/>
          <a:p>
            <a:r>
              <a:rPr lang="en-US" dirty="0" smtClean="0">
                <a:solidFill>
                  <a:schemeClr val="accent4"/>
                </a:solidFill>
                <a:cs typeface="Roboto Slab Bold"/>
              </a:rPr>
              <a:t>Our Talented Colleagues</a:t>
            </a:r>
            <a:endParaRPr lang="en-US" dirty="0">
              <a:solidFill>
                <a:schemeClr val="accent4"/>
              </a:solidFill>
              <a:cs typeface="Roboto Slab Bold"/>
            </a:endParaRPr>
          </a:p>
        </p:txBody>
      </p:sp>
      <p:sp>
        <p:nvSpPr>
          <p:cNvPr id="3" name="Text Placeholder 2"/>
          <p:cNvSpPr>
            <a:spLocks noGrp="1"/>
          </p:cNvSpPr>
          <p:nvPr>
            <p:ph type="body" sz="quarter" idx="4294967295"/>
          </p:nvPr>
        </p:nvSpPr>
        <p:spPr>
          <a:xfrm>
            <a:off x="711200" y="558800"/>
            <a:ext cx="6705600" cy="431800"/>
          </a:xfrm>
        </p:spPr>
        <p:txBody>
          <a:bodyPr>
            <a:normAutofit/>
          </a:bodyPr>
          <a:lstStyle/>
          <a:p>
            <a:pPr marL="0" indent="0">
              <a:buNone/>
            </a:pPr>
            <a:r>
              <a:rPr lang="en-US" sz="1700" dirty="0">
                <a:latin typeface="+mj-lt"/>
              </a:rPr>
              <a:t>Insert Subtitle Text </a:t>
            </a:r>
            <a:r>
              <a:rPr lang="en-US" sz="1700" dirty="0">
                <a:latin typeface="+mj-lt"/>
              </a:rPr>
              <a:t>Here</a:t>
            </a:r>
            <a:endParaRPr lang="en-US" sz="1700" dirty="0">
              <a:latin typeface="+mj-lt"/>
            </a:endParaRPr>
          </a:p>
        </p:txBody>
      </p:sp>
      <p:sp>
        <p:nvSpPr>
          <p:cNvPr id="9" name="Text Placeholder 5"/>
          <p:cNvSpPr txBox="1">
            <a:spLocks/>
          </p:cNvSpPr>
          <p:nvPr/>
        </p:nvSpPr>
        <p:spPr>
          <a:xfrm>
            <a:off x="3454400" y="2514600"/>
            <a:ext cx="2336800" cy="1625600"/>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en-US" sz="1300" dirty="0">
                <a:solidFill>
                  <a:schemeClr val="tx1">
                    <a:lumMod val="50000"/>
                    <a:lumOff val="50000"/>
                  </a:schemeClr>
                </a:solidFill>
                <a:latin typeface="+mj-lt"/>
              </a:rPr>
              <a:t>Sed ut perspiciatis unde omnis iste natus error sit voluptatem accusantium doloremque laudantium, totam rem aperiam, eaque ipsa quae ab illo </a:t>
            </a:r>
            <a:r>
              <a:rPr lang="en-US" sz="1300" dirty="0">
                <a:solidFill>
                  <a:schemeClr val="tx1">
                    <a:lumMod val="50000"/>
                    <a:lumOff val="50000"/>
                  </a:schemeClr>
                </a:solidFill>
                <a:latin typeface="+mj-lt"/>
              </a:rPr>
              <a:t>inventore</a:t>
            </a:r>
            <a:endParaRPr lang="en-US" sz="1300" dirty="0">
              <a:solidFill>
                <a:schemeClr val="tx1">
                  <a:lumMod val="50000"/>
                  <a:lumOff val="50000"/>
                </a:schemeClr>
              </a:solidFill>
              <a:latin typeface="+mj-lt"/>
            </a:endParaRPr>
          </a:p>
        </p:txBody>
      </p:sp>
      <p:sp>
        <p:nvSpPr>
          <p:cNvPr id="10" name="Text Placeholder 7"/>
          <p:cNvSpPr txBox="1">
            <a:spLocks/>
          </p:cNvSpPr>
          <p:nvPr/>
        </p:nvSpPr>
        <p:spPr>
          <a:xfrm>
            <a:off x="3454401" y="2108200"/>
            <a:ext cx="2500132" cy="400051"/>
          </a:xfrm>
          <a:prstGeom prst="rect">
            <a:avLst/>
          </a:prstGeom>
        </p:spPr>
        <p:txBody>
          <a:bodyPr vert="horz" lIns="121917" tIns="60958" rIns="121917" bIns="60958" rtlCol="0">
            <a:norm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700" dirty="0">
                <a:solidFill>
                  <a:schemeClr val="accent1"/>
                </a:solidFill>
                <a:latin typeface="+mj-lt"/>
                <a:cs typeface="Roboto Slab Bold"/>
              </a:rPr>
              <a:t>Rachel Wong</a:t>
            </a:r>
          </a:p>
        </p:txBody>
      </p:sp>
      <p:sp>
        <p:nvSpPr>
          <p:cNvPr id="11" name="Text Placeholder 5"/>
          <p:cNvSpPr txBox="1">
            <a:spLocks/>
          </p:cNvSpPr>
          <p:nvPr/>
        </p:nvSpPr>
        <p:spPr>
          <a:xfrm>
            <a:off x="3454400" y="4648200"/>
            <a:ext cx="2336800" cy="1625600"/>
          </a:xfrm>
          <a:prstGeom prst="rect">
            <a:avLst/>
          </a:prstGeom>
        </p:spPr>
        <p:txBody>
          <a:bodyPr vert="horz" lIns="121917" tIns="60958" rIns="121917" bIns="60958" rtlCol="0">
            <a:norm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en-US" sz="1300" dirty="0">
                <a:solidFill>
                  <a:schemeClr val="tx1">
                    <a:lumMod val="50000"/>
                    <a:lumOff val="50000"/>
                  </a:schemeClr>
                </a:solidFill>
                <a:latin typeface="+mj-lt"/>
              </a:rPr>
              <a:t>Enim </a:t>
            </a:r>
            <a:r>
              <a:rPr lang="en-US" sz="1300" dirty="0">
                <a:solidFill>
                  <a:schemeClr val="tx1">
                    <a:lumMod val="50000"/>
                    <a:lumOff val="50000"/>
                  </a:schemeClr>
                </a:solidFill>
                <a:latin typeface="+mj-lt"/>
              </a:rPr>
              <a:t>ipsam voluptatem quia voluptas sit aspernatur aut odit aut fugit, sed quia consequuntur magni dolores eos qui ratione voluptatem sequi nesciunt.</a:t>
            </a:r>
          </a:p>
          <a:p>
            <a:pPr marL="0" indent="0">
              <a:buNone/>
            </a:pPr>
            <a:endParaRPr lang="en-US" sz="1300" dirty="0">
              <a:solidFill>
                <a:schemeClr val="tx1">
                  <a:lumMod val="50000"/>
                  <a:lumOff val="50000"/>
                </a:schemeClr>
              </a:solidFill>
              <a:latin typeface="+mj-lt"/>
            </a:endParaRPr>
          </a:p>
        </p:txBody>
      </p:sp>
      <p:sp>
        <p:nvSpPr>
          <p:cNvPr id="12" name="Text Placeholder 7"/>
          <p:cNvSpPr txBox="1">
            <a:spLocks/>
          </p:cNvSpPr>
          <p:nvPr/>
        </p:nvSpPr>
        <p:spPr>
          <a:xfrm>
            <a:off x="3454401" y="4241800"/>
            <a:ext cx="2500132" cy="400051"/>
          </a:xfrm>
          <a:prstGeom prst="rect">
            <a:avLst/>
          </a:prstGeom>
        </p:spPr>
        <p:txBody>
          <a:bodyPr vert="horz" lIns="121917" tIns="60958" rIns="121917" bIns="60958" rtlCol="0">
            <a:norm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700" dirty="0">
                <a:solidFill>
                  <a:schemeClr val="accent2"/>
                </a:solidFill>
                <a:latin typeface="+mj-lt"/>
                <a:cs typeface="Roboto Slab Bold"/>
              </a:rPr>
              <a:t>Evelyn Senior</a:t>
            </a:r>
          </a:p>
        </p:txBody>
      </p:sp>
      <p:sp>
        <p:nvSpPr>
          <p:cNvPr id="13" name="Text Placeholder 5"/>
          <p:cNvSpPr txBox="1">
            <a:spLocks/>
          </p:cNvSpPr>
          <p:nvPr/>
        </p:nvSpPr>
        <p:spPr>
          <a:xfrm>
            <a:off x="9042400" y="2520947"/>
            <a:ext cx="2438400" cy="1517652"/>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en-US" sz="1300" dirty="0">
                <a:solidFill>
                  <a:schemeClr val="tx1">
                    <a:lumMod val="50000"/>
                    <a:lumOff val="50000"/>
                  </a:schemeClr>
                </a:solidFill>
                <a:latin typeface="+mj-lt"/>
              </a:rPr>
              <a:t>Nemo </a:t>
            </a:r>
            <a:r>
              <a:rPr lang="en-US" sz="1300" dirty="0">
                <a:solidFill>
                  <a:schemeClr val="tx1">
                    <a:lumMod val="50000"/>
                    <a:lumOff val="50000"/>
                  </a:schemeClr>
                </a:solidFill>
                <a:latin typeface="+mj-lt"/>
              </a:rPr>
              <a:t>enim ipsam voluptatem quia voluptas sit aspernatur aut odit aut fugit, sed quia consequuntur magni dolores eos qui ratione voluptatem sequi nesciunt.</a:t>
            </a:r>
          </a:p>
        </p:txBody>
      </p:sp>
      <p:sp>
        <p:nvSpPr>
          <p:cNvPr id="14" name="Text Placeholder 7"/>
          <p:cNvSpPr txBox="1">
            <a:spLocks/>
          </p:cNvSpPr>
          <p:nvPr/>
        </p:nvSpPr>
        <p:spPr>
          <a:xfrm>
            <a:off x="9042401" y="2108200"/>
            <a:ext cx="2500132" cy="400051"/>
          </a:xfrm>
          <a:prstGeom prst="rect">
            <a:avLst/>
          </a:prstGeom>
        </p:spPr>
        <p:txBody>
          <a:bodyPr vert="horz" lIns="121917" tIns="60958" rIns="121917" bIns="60958" rtlCol="0">
            <a:norm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700" dirty="0">
                <a:solidFill>
                  <a:schemeClr val="accent3"/>
                </a:solidFill>
                <a:latin typeface="+mj-lt"/>
                <a:cs typeface="Roboto Slab Bold"/>
              </a:rPr>
              <a:t>Michael Grace</a:t>
            </a:r>
          </a:p>
        </p:txBody>
      </p:sp>
      <p:sp>
        <p:nvSpPr>
          <p:cNvPr id="15" name="Text Placeholder 5"/>
          <p:cNvSpPr txBox="1">
            <a:spLocks/>
          </p:cNvSpPr>
          <p:nvPr/>
        </p:nvSpPr>
        <p:spPr>
          <a:xfrm>
            <a:off x="9042400" y="4654547"/>
            <a:ext cx="2336800" cy="1416052"/>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en-US" sz="1300" dirty="0">
                <a:solidFill>
                  <a:schemeClr val="tx1">
                    <a:lumMod val="50000"/>
                    <a:lumOff val="50000"/>
                  </a:schemeClr>
                </a:solidFill>
                <a:latin typeface="+mj-lt"/>
              </a:rPr>
              <a:t>A</a:t>
            </a:r>
            <a:r>
              <a:rPr lang="en-US" sz="1300" dirty="0">
                <a:solidFill>
                  <a:schemeClr val="tx1">
                    <a:lumMod val="50000"/>
                    <a:lumOff val="50000"/>
                  </a:schemeClr>
                </a:solidFill>
                <a:latin typeface="+mj-lt"/>
              </a:rPr>
              <a:t>rchitecto </a:t>
            </a:r>
            <a:r>
              <a:rPr lang="en-US" sz="1300" dirty="0">
                <a:solidFill>
                  <a:schemeClr val="tx1">
                    <a:lumMod val="50000"/>
                    <a:lumOff val="50000"/>
                  </a:schemeClr>
                </a:solidFill>
                <a:latin typeface="+mj-lt"/>
              </a:rPr>
              <a:t>beatae vitae dicta sunt explicabo. Nemo enim ipsam voluptatem quia voluptas sit aspernatur aut odit aut fugit, sed quia consequuntur </a:t>
            </a:r>
            <a:r>
              <a:rPr lang="en-US" sz="1300" dirty="0">
                <a:solidFill>
                  <a:schemeClr val="tx1">
                    <a:lumMod val="50000"/>
                    <a:lumOff val="50000"/>
                  </a:schemeClr>
                </a:solidFill>
                <a:latin typeface="+mj-lt"/>
              </a:rPr>
              <a:t>magni</a:t>
            </a:r>
            <a:endParaRPr lang="en-US" sz="1300" dirty="0">
              <a:solidFill>
                <a:schemeClr val="tx1">
                  <a:lumMod val="50000"/>
                  <a:lumOff val="50000"/>
                </a:schemeClr>
              </a:solidFill>
              <a:latin typeface="+mj-lt"/>
            </a:endParaRPr>
          </a:p>
        </p:txBody>
      </p:sp>
      <p:sp>
        <p:nvSpPr>
          <p:cNvPr id="16" name="Text Placeholder 7"/>
          <p:cNvSpPr txBox="1">
            <a:spLocks/>
          </p:cNvSpPr>
          <p:nvPr/>
        </p:nvSpPr>
        <p:spPr>
          <a:xfrm>
            <a:off x="9042401" y="4241800"/>
            <a:ext cx="2500132" cy="400051"/>
          </a:xfrm>
          <a:prstGeom prst="rect">
            <a:avLst/>
          </a:prstGeom>
        </p:spPr>
        <p:txBody>
          <a:bodyPr vert="horz" lIns="121917" tIns="60958" rIns="121917" bIns="60958" rtlCol="0">
            <a:norm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700" dirty="0">
                <a:solidFill>
                  <a:schemeClr val="accent4"/>
                </a:solidFill>
                <a:latin typeface="+mj-lt"/>
                <a:cs typeface="Roboto Slab Bold"/>
              </a:rPr>
              <a:t>Jacob Lawe</a:t>
            </a:r>
          </a:p>
        </p:txBody>
      </p:sp>
      <p:pic>
        <p:nvPicPr>
          <p:cNvPr id="8" name="Picture Placeholder 7"/>
          <p:cNvPicPr>
            <a:picLocks noGrp="1" noChangeAspect="1"/>
          </p:cNvPicPr>
          <p:nvPr>
            <p:ph type="pic" sz="quarter" idx="28"/>
          </p:nvPr>
        </p:nvPicPr>
        <p:blipFill>
          <a:blip r:embed="rId2" cstate="print">
            <a:extLst>
              <a:ext uri="{28A0092B-C50C-407E-A947-70E740481C1C}">
                <a14:useLocalDpi xmlns:a14="http://schemas.microsoft.com/office/drawing/2010/main" val="0"/>
              </a:ext>
            </a:extLst>
          </a:blip>
          <a:srcRect l="19771" r="19771"/>
          <a:stretch>
            <a:fillRect/>
          </a:stretch>
        </p:blipFill>
        <p:spPr/>
      </p:pic>
      <p:pic>
        <p:nvPicPr>
          <p:cNvPr id="18" name="Picture Placeholder 17"/>
          <p:cNvPicPr>
            <a:picLocks noGrp="1" noChangeAspect="1"/>
          </p:cNvPicPr>
          <p:nvPr>
            <p:ph type="pic" sz="quarter" idx="29"/>
          </p:nvPr>
        </p:nvPicPr>
        <p:blipFill>
          <a:blip r:embed="rId3" cstate="print">
            <a:extLst>
              <a:ext uri="{28A0092B-C50C-407E-A947-70E740481C1C}">
                <a14:useLocalDpi xmlns:a14="http://schemas.microsoft.com/office/drawing/2010/main" val="0"/>
              </a:ext>
            </a:extLst>
          </a:blip>
          <a:srcRect l="7848" r="7848"/>
          <a:stretch>
            <a:fillRect/>
          </a:stretch>
        </p:blipFill>
        <p:spPr/>
      </p:pic>
      <p:pic>
        <p:nvPicPr>
          <p:cNvPr id="19" name="Picture Placeholder 18"/>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l="14953" r="14953"/>
          <a:stretch>
            <a:fillRect/>
          </a:stretch>
        </p:blipFill>
        <p:spPr/>
      </p:pic>
      <p:pic>
        <p:nvPicPr>
          <p:cNvPr id="17" name="Picture Placeholder 16"/>
          <p:cNvPicPr>
            <a:picLocks noGrp="1" noChangeAspect="1"/>
          </p:cNvPicPr>
          <p:nvPr>
            <p:ph type="pic" sz="quarter" idx="26"/>
          </p:nvPr>
        </p:nvPicPr>
        <p:blipFill>
          <a:blip r:embed="rId5" cstate="print">
            <a:extLst>
              <a:ext uri="{28A0092B-C50C-407E-A947-70E740481C1C}">
                <a14:useLocalDpi xmlns:a14="http://schemas.microsoft.com/office/drawing/2010/main" val="0"/>
              </a:ext>
            </a:extLst>
          </a:blip>
          <a:srcRect l="18823" r="18823"/>
          <a:stretch>
            <a:fillRect/>
          </a:stretch>
        </p:blipFill>
        <p:spPr/>
      </p:pic>
    </p:spTree>
    <p:extLst>
      <p:ext uri="{BB962C8B-B14F-4D97-AF65-F5344CB8AC3E}">
        <p14:creationId xmlns:p14="http://schemas.microsoft.com/office/powerpoint/2010/main" val="200442759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584200"/>
            <a:ext cx="10160000" cy="1143000"/>
          </a:xfrm>
        </p:spPr>
        <p:txBody>
          <a:bodyPr>
            <a:normAutofit/>
          </a:bodyPr>
          <a:lstStyle/>
          <a:p>
            <a:r>
              <a:rPr lang="en-US" dirty="0" smtClean="0"/>
              <a:t>Eight Image Layout Option</a:t>
            </a:r>
            <a:endParaRPr lang="en-US" dirty="0"/>
          </a:p>
        </p:txBody>
      </p:sp>
      <p:sp>
        <p:nvSpPr>
          <p:cNvPr id="3" name="Text Placeholder 2"/>
          <p:cNvSpPr>
            <a:spLocks noGrp="1"/>
          </p:cNvSpPr>
          <p:nvPr>
            <p:ph type="body" sz="quarter" idx="4294967295"/>
          </p:nvPr>
        </p:nvSpPr>
        <p:spPr>
          <a:xfrm>
            <a:off x="711200" y="558800"/>
            <a:ext cx="6705600" cy="431800"/>
          </a:xfrm>
        </p:spPr>
        <p:txBody>
          <a:bodyPr>
            <a:normAutofit/>
          </a:bodyPr>
          <a:lstStyle/>
          <a:p>
            <a:pPr marL="0" indent="0">
              <a:buNone/>
            </a:pPr>
            <a:r>
              <a:rPr lang="en-US" sz="1700" dirty="0">
                <a:latin typeface="+mj-lt"/>
              </a:rPr>
              <a:t>Insert Subtitle Text </a:t>
            </a:r>
            <a:r>
              <a:rPr lang="en-US" sz="1700" dirty="0">
                <a:latin typeface="+mj-lt"/>
              </a:rPr>
              <a:t>Here</a:t>
            </a:r>
            <a:endParaRPr lang="en-US" sz="1700" dirty="0">
              <a:latin typeface="+mj-lt"/>
            </a:endParaRPr>
          </a:p>
        </p:txBody>
      </p:sp>
      <p:sp>
        <p:nvSpPr>
          <p:cNvPr id="12" name="Text Placeholder 7"/>
          <p:cNvSpPr txBox="1">
            <a:spLocks/>
          </p:cNvSpPr>
          <p:nvPr/>
        </p:nvSpPr>
        <p:spPr>
          <a:xfrm>
            <a:off x="711201" y="3225800"/>
            <a:ext cx="2500132" cy="609600"/>
          </a:xfrm>
          <a:prstGeom prst="rect">
            <a:avLst/>
          </a:prstGeom>
        </p:spPr>
        <p:txBody>
          <a:bodyPr vert="horz" lIns="121917" tIns="60958" rIns="121917" bIns="60958" rtlCol="0">
            <a:norm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1"/>
                </a:solidFill>
                <a:latin typeface="+mj-lt"/>
                <a:cs typeface="Roboto Slab Light"/>
              </a:rPr>
              <a:t>Matt Parchment</a:t>
            </a:r>
          </a:p>
          <a:p>
            <a:pPr marL="0" indent="0">
              <a:buNone/>
            </a:pPr>
            <a:r>
              <a:rPr lang="en-US" sz="1050" dirty="0">
                <a:latin typeface="+mj-lt"/>
                <a:cs typeface="Roboto Slab Light"/>
              </a:rPr>
              <a:t>CREATIVE DIRECTOR</a:t>
            </a:r>
          </a:p>
        </p:txBody>
      </p:sp>
      <p:sp>
        <p:nvSpPr>
          <p:cNvPr id="13" name="Text Placeholder 7"/>
          <p:cNvSpPr txBox="1">
            <a:spLocks/>
          </p:cNvSpPr>
          <p:nvPr/>
        </p:nvSpPr>
        <p:spPr>
          <a:xfrm>
            <a:off x="3494269" y="3225799"/>
            <a:ext cx="2500132" cy="609600"/>
          </a:xfrm>
          <a:prstGeom prst="rect">
            <a:avLst/>
          </a:prstGeom>
        </p:spPr>
        <p:txBody>
          <a:bodyPr vert="horz" lIns="121917" tIns="60958" rIns="121917" bIns="60958" rtlCol="0">
            <a:norm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1"/>
                </a:solidFill>
                <a:latin typeface="+mj-lt"/>
                <a:cs typeface="Roboto Slab Light"/>
              </a:rPr>
              <a:t>Steve Laurent</a:t>
            </a:r>
          </a:p>
          <a:p>
            <a:pPr marL="0" indent="0">
              <a:buNone/>
            </a:pPr>
            <a:r>
              <a:rPr lang="en-US" sz="1050" dirty="0">
                <a:latin typeface="+mj-lt"/>
                <a:cs typeface="Roboto Slab Light"/>
              </a:rPr>
              <a:t>MARKETING DIRECTOR </a:t>
            </a:r>
          </a:p>
          <a:p>
            <a:pPr marL="0" indent="0">
              <a:buNone/>
            </a:pPr>
            <a:endParaRPr lang="en-US" sz="1800" b="1" dirty="0">
              <a:solidFill>
                <a:schemeClr val="bg1">
                  <a:lumMod val="95000"/>
                </a:schemeClr>
              </a:solidFill>
              <a:latin typeface="+mj-lt"/>
              <a:cs typeface="Roboto Slab Light"/>
            </a:endParaRPr>
          </a:p>
        </p:txBody>
      </p:sp>
      <p:sp>
        <p:nvSpPr>
          <p:cNvPr id="14" name="Text Placeholder 7"/>
          <p:cNvSpPr txBox="1">
            <a:spLocks/>
          </p:cNvSpPr>
          <p:nvPr/>
        </p:nvSpPr>
        <p:spPr>
          <a:xfrm>
            <a:off x="6277337" y="3225799"/>
            <a:ext cx="2500132" cy="609600"/>
          </a:xfrm>
          <a:prstGeom prst="rect">
            <a:avLst/>
          </a:prstGeom>
        </p:spPr>
        <p:txBody>
          <a:bodyPr vert="horz" lIns="121917" tIns="60958" rIns="121917" bIns="60958" rtlCol="0">
            <a:norm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1"/>
                </a:solidFill>
                <a:latin typeface="+mj-lt"/>
                <a:cs typeface="Roboto Slab Light"/>
              </a:rPr>
              <a:t>James Gilles</a:t>
            </a:r>
          </a:p>
          <a:p>
            <a:pPr marL="0" indent="0">
              <a:buNone/>
            </a:pPr>
            <a:r>
              <a:rPr lang="en-US" sz="1050" dirty="0">
                <a:latin typeface="+mj-lt"/>
                <a:cs typeface="Roboto Slab Light"/>
              </a:rPr>
              <a:t>HR DIRECTOR</a:t>
            </a:r>
            <a:endParaRPr lang="en-US" sz="1050" dirty="0">
              <a:latin typeface="+mj-lt"/>
              <a:cs typeface="Roboto Slab Light"/>
            </a:endParaRPr>
          </a:p>
        </p:txBody>
      </p:sp>
      <p:sp>
        <p:nvSpPr>
          <p:cNvPr id="15" name="Text Placeholder 7"/>
          <p:cNvSpPr txBox="1">
            <a:spLocks/>
          </p:cNvSpPr>
          <p:nvPr/>
        </p:nvSpPr>
        <p:spPr>
          <a:xfrm>
            <a:off x="8980669" y="3225799"/>
            <a:ext cx="2500132" cy="609600"/>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bg1">
                    <a:lumMod val="10000"/>
                  </a:schemeClr>
                </a:solidFill>
                <a:latin typeface="+mj-lt"/>
                <a:cs typeface="Roboto Slab Light"/>
              </a:rPr>
              <a:t>Graham </a:t>
            </a:r>
            <a:r>
              <a:rPr lang="en-US" sz="1800" dirty="0" err="1">
                <a:solidFill>
                  <a:schemeClr val="bg1">
                    <a:lumMod val="10000"/>
                  </a:schemeClr>
                </a:solidFill>
                <a:latin typeface="+mj-lt"/>
                <a:cs typeface="Roboto Slab Light"/>
              </a:rPr>
              <a:t>Rickards</a:t>
            </a:r>
            <a:endParaRPr lang="en-US" sz="1800" dirty="0">
              <a:solidFill>
                <a:schemeClr val="bg1">
                  <a:lumMod val="10000"/>
                </a:schemeClr>
              </a:solidFill>
              <a:latin typeface="+mj-lt"/>
              <a:cs typeface="Roboto Slab Light"/>
            </a:endParaRPr>
          </a:p>
          <a:p>
            <a:pPr marL="0" indent="0">
              <a:buNone/>
            </a:pPr>
            <a:r>
              <a:rPr lang="en-US" sz="1050" dirty="0">
                <a:latin typeface="+mj-lt"/>
                <a:cs typeface="Roboto Slab Light"/>
              </a:rPr>
              <a:t>TECHNOLOGY DIRECTOR</a:t>
            </a:r>
            <a:endParaRPr lang="en-US" sz="1050" dirty="0">
              <a:latin typeface="+mj-lt"/>
              <a:cs typeface="Roboto Slab Light"/>
            </a:endParaRPr>
          </a:p>
        </p:txBody>
      </p:sp>
      <p:sp>
        <p:nvSpPr>
          <p:cNvPr id="16" name="Text Placeholder 7"/>
          <p:cNvSpPr txBox="1">
            <a:spLocks/>
          </p:cNvSpPr>
          <p:nvPr/>
        </p:nvSpPr>
        <p:spPr>
          <a:xfrm>
            <a:off x="711201" y="5359402"/>
            <a:ext cx="2500132" cy="609599"/>
          </a:xfrm>
          <a:prstGeom prst="rect">
            <a:avLst/>
          </a:prstGeom>
        </p:spPr>
        <p:txBody>
          <a:bodyPr vert="horz" lIns="121917" tIns="60958" rIns="121917" bIns="60958" rtlCol="0">
            <a:norm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1"/>
                </a:solidFill>
                <a:latin typeface="+mj-lt"/>
                <a:cs typeface="Roboto Slab Light"/>
              </a:rPr>
              <a:t>Carey Rivera</a:t>
            </a:r>
          </a:p>
          <a:p>
            <a:pPr marL="0" indent="0">
              <a:buNone/>
            </a:pPr>
            <a:r>
              <a:rPr lang="en-US" sz="1050" dirty="0">
                <a:latin typeface="+mj-lt"/>
                <a:cs typeface="Roboto Slab Light"/>
              </a:rPr>
              <a:t>CORP DIRECTOR</a:t>
            </a:r>
          </a:p>
        </p:txBody>
      </p:sp>
      <p:sp>
        <p:nvSpPr>
          <p:cNvPr id="17" name="Text Placeholder 7"/>
          <p:cNvSpPr txBox="1">
            <a:spLocks/>
          </p:cNvSpPr>
          <p:nvPr/>
        </p:nvSpPr>
        <p:spPr>
          <a:xfrm>
            <a:off x="3494269" y="5359401"/>
            <a:ext cx="2500132" cy="609599"/>
          </a:xfrm>
          <a:prstGeom prst="rect">
            <a:avLst/>
          </a:prstGeom>
        </p:spPr>
        <p:txBody>
          <a:bodyPr vert="horz" lIns="121917" tIns="60958" rIns="121917" bIns="60958" rtlCol="0">
            <a:norm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1"/>
                </a:solidFill>
                <a:latin typeface="+mj-lt"/>
                <a:cs typeface="Roboto Slab Light"/>
              </a:rPr>
              <a:t>Ingrid Cho</a:t>
            </a:r>
          </a:p>
          <a:p>
            <a:pPr marL="0" indent="0">
              <a:buNone/>
            </a:pPr>
            <a:r>
              <a:rPr lang="en-US" sz="1050" dirty="0">
                <a:latin typeface="+mj-lt"/>
                <a:cs typeface="Roboto Slab Light"/>
              </a:rPr>
              <a:t>MEDIA DIRECTOR</a:t>
            </a:r>
          </a:p>
          <a:p>
            <a:pPr marL="0" indent="0">
              <a:buNone/>
            </a:pPr>
            <a:endParaRPr lang="en-US" sz="1800" b="1" dirty="0">
              <a:solidFill>
                <a:schemeClr val="bg1">
                  <a:lumMod val="95000"/>
                </a:schemeClr>
              </a:solidFill>
              <a:latin typeface="+mj-lt"/>
              <a:cs typeface="Roboto Slab Light"/>
            </a:endParaRPr>
          </a:p>
        </p:txBody>
      </p:sp>
      <p:sp>
        <p:nvSpPr>
          <p:cNvPr id="18" name="Text Placeholder 7"/>
          <p:cNvSpPr txBox="1">
            <a:spLocks/>
          </p:cNvSpPr>
          <p:nvPr/>
        </p:nvSpPr>
        <p:spPr>
          <a:xfrm>
            <a:off x="6277337" y="5359401"/>
            <a:ext cx="2500132" cy="609599"/>
          </a:xfrm>
          <a:prstGeom prst="rect">
            <a:avLst/>
          </a:prstGeom>
        </p:spPr>
        <p:txBody>
          <a:bodyPr vert="horz" lIns="121917" tIns="60958" rIns="121917" bIns="60958" rtlCol="0">
            <a:norm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1"/>
                </a:solidFill>
                <a:latin typeface="+mj-lt"/>
                <a:cs typeface="Roboto Slab Light"/>
              </a:rPr>
              <a:t>Amy Martin</a:t>
            </a:r>
          </a:p>
          <a:p>
            <a:pPr marL="0" indent="0">
              <a:buNone/>
            </a:pPr>
            <a:r>
              <a:rPr lang="en-US" sz="1050" dirty="0">
                <a:latin typeface="+mj-lt"/>
                <a:cs typeface="Roboto Slab Light"/>
              </a:rPr>
              <a:t>OPS DIRECTOR</a:t>
            </a:r>
            <a:endParaRPr lang="en-US" sz="1050" dirty="0">
              <a:latin typeface="+mj-lt"/>
              <a:cs typeface="Roboto Slab Light"/>
            </a:endParaRPr>
          </a:p>
        </p:txBody>
      </p:sp>
      <p:sp>
        <p:nvSpPr>
          <p:cNvPr id="19" name="Text Placeholder 7"/>
          <p:cNvSpPr txBox="1">
            <a:spLocks/>
          </p:cNvSpPr>
          <p:nvPr/>
        </p:nvSpPr>
        <p:spPr>
          <a:xfrm>
            <a:off x="8980669" y="5359401"/>
            <a:ext cx="2500132" cy="609599"/>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err="1">
                <a:solidFill>
                  <a:schemeClr val="tx1"/>
                </a:solidFill>
                <a:latin typeface="+mj-lt"/>
                <a:cs typeface="Roboto Slab Light"/>
              </a:rPr>
              <a:t>Luckas</a:t>
            </a:r>
            <a:r>
              <a:rPr lang="en-US" sz="1800" dirty="0">
                <a:solidFill>
                  <a:schemeClr val="tx1"/>
                </a:solidFill>
                <a:latin typeface="+mj-lt"/>
                <a:cs typeface="Roboto Slab Light"/>
              </a:rPr>
              <a:t> </a:t>
            </a:r>
            <a:r>
              <a:rPr lang="en-US" sz="1800" dirty="0" err="1">
                <a:solidFill>
                  <a:schemeClr val="tx1"/>
                </a:solidFill>
                <a:latin typeface="+mj-lt"/>
                <a:cs typeface="Roboto Slab Light"/>
              </a:rPr>
              <a:t>Ivnic</a:t>
            </a:r>
            <a:endParaRPr lang="en-US" sz="1800" dirty="0">
              <a:solidFill>
                <a:schemeClr val="tx1"/>
              </a:solidFill>
              <a:latin typeface="+mj-lt"/>
              <a:cs typeface="Roboto Slab Light"/>
            </a:endParaRPr>
          </a:p>
          <a:p>
            <a:pPr marL="0" indent="0">
              <a:buNone/>
            </a:pPr>
            <a:r>
              <a:rPr lang="en-US" sz="1050" dirty="0">
                <a:latin typeface="+mj-lt"/>
                <a:cs typeface="Roboto Slab Light"/>
              </a:rPr>
              <a:t>DIGITAL DIRECTOR</a:t>
            </a:r>
            <a:endParaRPr lang="en-US" sz="1050" dirty="0">
              <a:latin typeface="+mj-lt"/>
              <a:cs typeface="Roboto Slab Light"/>
            </a:endParaRPr>
          </a:p>
        </p:txBody>
      </p:sp>
      <p:pic>
        <p:nvPicPr>
          <p:cNvPr id="20" name="Picture Placeholder 19"/>
          <p:cNvPicPr>
            <a:picLocks noGrp="1" noChangeAspect="1"/>
          </p:cNvPicPr>
          <p:nvPr>
            <p:ph type="pic" sz="quarter" idx="28"/>
          </p:nvPr>
        </p:nvPicPr>
        <p:blipFill>
          <a:blip r:embed="rId2" cstate="print">
            <a:extLst>
              <a:ext uri="{28A0092B-C50C-407E-A947-70E740481C1C}">
                <a14:useLocalDpi xmlns:a14="http://schemas.microsoft.com/office/drawing/2010/main" val="0"/>
              </a:ext>
            </a:extLst>
          </a:blip>
          <a:srcRect l="8978" r="8978"/>
          <a:stretch>
            <a:fillRect/>
          </a:stretch>
        </p:blipFill>
        <p:spPr/>
      </p:pic>
      <p:pic>
        <p:nvPicPr>
          <p:cNvPr id="21" name="Picture Placeholder 20"/>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l="7692" r="7692"/>
          <a:stretch>
            <a:fillRect/>
          </a:stretch>
        </p:blipFill>
        <p:spPr/>
      </p:pic>
      <p:pic>
        <p:nvPicPr>
          <p:cNvPr id="25" name="Picture Placeholder 24"/>
          <p:cNvPicPr>
            <a:picLocks noGrp="1" noChangeAspect="1"/>
          </p:cNvPicPr>
          <p:nvPr>
            <p:ph type="pic" sz="quarter" idx="31"/>
          </p:nvPr>
        </p:nvPicPr>
        <p:blipFill>
          <a:blip r:embed="rId4" cstate="print">
            <a:extLst>
              <a:ext uri="{28A0092B-C50C-407E-A947-70E740481C1C}">
                <a14:useLocalDpi xmlns:a14="http://schemas.microsoft.com/office/drawing/2010/main" val="0"/>
              </a:ext>
            </a:extLst>
          </a:blip>
          <a:srcRect l="2404" r="2404"/>
          <a:stretch>
            <a:fillRect/>
          </a:stretch>
        </p:blipFill>
        <p:spPr/>
      </p:pic>
      <p:pic>
        <p:nvPicPr>
          <p:cNvPr id="29" name="Picture Placeholder 28"/>
          <p:cNvPicPr>
            <a:picLocks noGrp="1" noChangeAspect="1"/>
          </p:cNvPicPr>
          <p:nvPr>
            <p:ph type="pic" sz="quarter" idx="35"/>
          </p:nvPr>
        </p:nvPicPr>
        <p:blipFill>
          <a:blip r:embed="rId5" cstate="print">
            <a:extLst>
              <a:ext uri="{28A0092B-C50C-407E-A947-70E740481C1C}">
                <a14:useLocalDpi xmlns:a14="http://schemas.microsoft.com/office/drawing/2010/main" val="0"/>
              </a:ext>
            </a:extLst>
          </a:blip>
          <a:srcRect t="6216" b="6216"/>
          <a:stretch>
            <a:fillRect/>
          </a:stretch>
        </p:blipFill>
        <p:spPr/>
      </p:pic>
      <p:pic>
        <p:nvPicPr>
          <p:cNvPr id="28" name="Picture Placeholder 27"/>
          <p:cNvPicPr>
            <a:picLocks noGrp="1" noChangeAspect="1"/>
          </p:cNvPicPr>
          <p:nvPr>
            <p:ph type="pic" sz="quarter" idx="34"/>
          </p:nvPr>
        </p:nvPicPr>
        <p:blipFill>
          <a:blip r:embed="rId6" cstate="print">
            <a:extLst>
              <a:ext uri="{28A0092B-C50C-407E-A947-70E740481C1C}">
                <a14:useLocalDpi xmlns:a14="http://schemas.microsoft.com/office/drawing/2010/main" val="0"/>
              </a:ext>
            </a:extLst>
          </a:blip>
          <a:srcRect t="8240" b="8240"/>
          <a:stretch>
            <a:fillRect/>
          </a:stretch>
        </p:blipFill>
        <p:spPr/>
      </p:pic>
      <p:pic>
        <p:nvPicPr>
          <p:cNvPr id="27" name="Picture Placeholder 26"/>
          <p:cNvPicPr>
            <a:picLocks noGrp="1" noChangeAspect="1"/>
          </p:cNvPicPr>
          <p:nvPr>
            <p:ph type="pic" sz="quarter" idx="32"/>
          </p:nvPr>
        </p:nvPicPr>
        <p:blipFill>
          <a:blip r:embed="rId7" cstate="print">
            <a:extLst>
              <a:ext uri="{28A0092B-C50C-407E-A947-70E740481C1C}">
                <a14:useLocalDpi xmlns:a14="http://schemas.microsoft.com/office/drawing/2010/main" val="0"/>
              </a:ext>
            </a:extLst>
          </a:blip>
          <a:srcRect t="6328" b="6328"/>
          <a:stretch>
            <a:fillRect/>
          </a:stretch>
        </p:blipFill>
        <p:spPr/>
      </p:pic>
      <p:pic>
        <p:nvPicPr>
          <p:cNvPr id="26" name="Picture Placeholder 25"/>
          <p:cNvPicPr>
            <a:picLocks noGrp="1" noChangeAspect="1"/>
          </p:cNvPicPr>
          <p:nvPr>
            <p:ph type="pic" sz="quarter" idx="33"/>
          </p:nvPr>
        </p:nvPicPr>
        <p:blipFill>
          <a:blip r:embed="rId8" cstate="print">
            <a:extLst>
              <a:ext uri="{28A0092B-C50C-407E-A947-70E740481C1C}">
                <a14:useLocalDpi xmlns:a14="http://schemas.microsoft.com/office/drawing/2010/main" val="0"/>
              </a:ext>
            </a:extLst>
          </a:blip>
          <a:srcRect l="25851" r="25851"/>
          <a:stretch>
            <a:fillRect/>
          </a:stretch>
        </p:blipFill>
        <p:spPr/>
      </p:pic>
      <p:pic>
        <p:nvPicPr>
          <p:cNvPr id="24" name="Picture Placeholder 23"/>
          <p:cNvPicPr>
            <a:picLocks noGrp="1" noChangeAspect="1"/>
          </p:cNvPicPr>
          <p:nvPr>
            <p:ph type="pic" sz="quarter" idx="30"/>
          </p:nvPr>
        </p:nvPicPr>
        <p:blipFill>
          <a:blip r:embed="rId9" cstate="print">
            <a:extLst>
              <a:ext uri="{28A0092B-C50C-407E-A947-70E740481C1C}">
                <a14:useLocalDpi xmlns:a14="http://schemas.microsoft.com/office/drawing/2010/main" val="0"/>
              </a:ext>
            </a:extLst>
          </a:blip>
          <a:srcRect l="2404" r="2404"/>
          <a:stretch>
            <a:fillRect/>
          </a:stretch>
        </p:blipFill>
        <p:spPr/>
      </p:pic>
    </p:spTree>
    <p:extLst>
      <p:ext uri="{BB962C8B-B14F-4D97-AF65-F5344CB8AC3E}">
        <p14:creationId xmlns:p14="http://schemas.microsoft.com/office/powerpoint/2010/main" val="2153339036"/>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p:cNvPicPr>
            <a:picLocks noGrp="1" noChangeAspect="1"/>
          </p:cNvPicPr>
          <p:nvPr>
            <p:ph type="pic" sz="quarter" idx="63"/>
          </p:nvPr>
        </p:nvPicPr>
        <p:blipFill>
          <a:blip r:embed="rId2">
            <a:extLst>
              <a:ext uri="{28A0092B-C50C-407E-A947-70E740481C1C}">
                <a14:useLocalDpi xmlns:a14="http://schemas.microsoft.com/office/drawing/2010/main" val="0"/>
              </a:ext>
            </a:extLst>
          </a:blip>
          <a:srcRect t="29259" b="29259"/>
          <a:stretch>
            <a:fillRect/>
          </a:stretch>
        </p:blipFill>
        <p:spPr/>
      </p:pic>
      <p:sp>
        <p:nvSpPr>
          <p:cNvPr id="3" name="Text Placeholder 2"/>
          <p:cNvSpPr>
            <a:spLocks noGrp="1"/>
          </p:cNvSpPr>
          <p:nvPr>
            <p:ph type="body" sz="quarter" idx="24"/>
          </p:nvPr>
        </p:nvSpPr>
        <p:spPr/>
        <p:txBody>
          <a:bodyPr/>
          <a:lstStyle/>
          <a:p>
            <a:r>
              <a:rPr lang="en-US" dirty="0">
                <a:solidFill>
                  <a:schemeClr val="tx1"/>
                </a:solidFill>
                <a:latin typeface="+mj-lt"/>
              </a:rPr>
              <a:t>Insert Subtitle Text </a:t>
            </a:r>
            <a:r>
              <a:rPr lang="en-US" dirty="0" smtClean="0">
                <a:solidFill>
                  <a:schemeClr val="tx1"/>
                </a:solidFill>
                <a:latin typeface="+mj-lt"/>
              </a:rPr>
              <a:t>Here</a:t>
            </a:r>
            <a:endParaRPr lang="en-US" dirty="0">
              <a:solidFill>
                <a:schemeClr val="tx1"/>
              </a:solidFill>
              <a:latin typeface="+mj-lt"/>
            </a:endParaRPr>
          </a:p>
        </p:txBody>
      </p:sp>
      <p:sp>
        <p:nvSpPr>
          <p:cNvPr id="4" name="Title 3"/>
          <p:cNvSpPr>
            <a:spLocks noGrp="1"/>
          </p:cNvSpPr>
          <p:nvPr>
            <p:ph type="title"/>
          </p:nvPr>
        </p:nvSpPr>
        <p:spPr/>
        <p:txBody>
          <a:bodyPr/>
          <a:lstStyle/>
          <a:p>
            <a:r>
              <a:rPr lang="en-US" dirty="0" smtClean="0"/>
              <a:t>Single Image &amp; Content</a:t>
            </a:r>
            <a:endParaRPr lang="en-US" dirty="0"/>
          </a:p>
        </p:txBody>
      </p:sp>
      <p:sp>
        <p:nvSpPr>
          <p:cNvPr id="5" name="TextBox 4"/>
          <p:cNvSpPr txBox="1"/>
          <p:nvPr/>
        </p:nvSpPr>
        <p:spPr>
          <a:xfrm>
            <a:off x="914400" y="5461000"/>
            <a:ext cx="2844800" cy="738664"/>
          </a:xfrm>
          <a:prstGeom prst="rect">
            <a:avLst/>
          </a:prstGeom>
          <a:noFill/>
        </p:spPr>
        <p:txBody>
          <a:bodyPr wrap="square" lIns="121917" tIns="60958" rIns="121917" bIns="60958" rtlCol="0">
            <a:spAutoFit/>
          </a:bodyPr>
          <a:lstStyle/>
          <a:p>
            <a:pPr algn="ctr"/>
            <a:r>
              <a:rPr lang="en-JM" sz="1300" dirty="0">
                <a:solidFill>
                  <a:schemeClr val="tx1">
                    <a:lumMod val="50000"/>
                    <a:lumOff val="50000"/>
                  </a:schemeClr>
                </a:solidFill>
                <a:latin typeface="+mj-lt"/>
                <a:cs typeface="Roboto Light"/>
              </a:rPr>
              <a:t>Insert content here in the area provided Insert content here Insert content here in the </a:t>
            </a:r>
            <a:r>
              <a:rPr lang="en-JM" sz="1300" dirty="0">
                <a:solidFill>
                  <a:schemeClr val="tx1">
                    <a:lumMod val="50000"/>
                    <a:lumOff val="50000"/>
                  </a:schemeClr>
                </a:solidFill>
                <a:latin typeface="+mj-lt"/>
                <a:cs typeface="Roboto Light"/>
              </a:rPr>
              <a:t>area</a:t>
            </a:r>
            <a:endParaRPr lang="en-JM" sz="1300" dirty="0">
              <a:solidFill>
                <a:schemeClr val="tx1">
                  <a:lumMod val="50000"/>
                  <a:lumOff val="50000"/>
                </a:schemeClr>
              </a:solidFill>
              <a:latin typeface="+mj-lt"/>
              <a:cs typeface="Roboto Light"/>
            </a:endParaRPr>
          </a:p>
        </p:txBody>
      </p:sp>
      <p:sp>
        <p:nvSpPr>
          <p:cNvPr id="6" name="TextBox 5"/>
          <p:cNvSpPr txBox="1"/>
          <p:nvPr/>
        </p:nvSpPr>
        <p:spPr>
          <a:xfrm>
            <a:off x="4495800" y="5461000"/>
            <a:ext cx="2844800" cy="738664"/>
          </a:xfrm>
          <a:prstGeom prst="rect">
            <a:avLst/>
          </a:prstGeom>
          <a:noFill/>
        </p:spPr>
        <p:txBody>
          <a:bodyPr wrap="square" lIns="121917" tIns="60958" rIns="121917" bIns="60958" rtlCol="0">
            <a:spAutoFit/>
          </a:bodyPr>
          <a:lstStyle/>
          <a:p>
            <a:pPr algn="ctr"/>
            <a:r>
              <a:rPr lang="en-JM" sz="1300" dirty="0">
                <a:solidFill>
                  <a:schemeClr val="tx1">
                    <a:lumMod val="50000"/>
                    <a:lumOff val="50000"/>
                  </a:schemeClr>
                </a:solidFill>
                <a:latin typeface="+mj-lt"/>
                <a:cs typeface="Roboto Light"/>
              </a:rPr>
              <a:t>Insert content here in the area provided Insert content here Insert content here in the </a:t>
            </a:r>
            <a:r>
              <a:rPr lang="en-JM" sz="1300" dirty="0">
                <a:solidFill>
                  <a:schemeClr val="tx1">
                    <a:lumMod val="50000"/>
                    <a:lumOff val="50000"/>
                  </a:schemeClr>
                </a:solidFill>
                <a:latin typeface="+mj-lt"/>
                <a:cs typeface="Roboto Light"/>
              </a:rPr>
              <a:t>area</a:t>
            </a:r>
            <a:endParaRPr lang="en-JM" sz="1300" dirty="0">
              <a:solidFill>
                <a:schemeClr val="tx1">
                  <a:lumMod val="50000"/>
                  <a:lumOff val="50000"/>
                </a:schemeClr>
              </a:solidFill>
              <a:latin typeface="+mj-lt"/>
              <a:cs typeface="Roboto Light"/>
            </a:endParaRPr>
          </a:p>
        </p:txBody>
      </p:sp>
      <p:sp>
        <p:nvSpPr>
          <p:cNvPr id="7" name="TextBox 6"/>
          <p:cNvSpPr txBox="1"/>
          <p:nvPr/>
        </p:nvSpPr>
        <p:spPr>
          <a:xfrm>
            <a:off x="7848600" y="5461000"/>
            <a:ext cx="2844800" cy="738664"/>
          </a:xfrm>
          <a:prstGeom prst="rect">
            <a:avLst/>
          </a:prstGeom>
          <a:noFill/>
        </p:spPr>
        <p:txBody>
          <a:bodyPr wrap="square" lIns="121917" tIns="60958" rIns="121917" bIns="60958" rtlCol="0">
            <a:spAutoFit/>
          </a:bodyPr>
          <a:lstStyle/>
          <a:p>
            <a:pPr algn="ctr"/>
            <a:r>
              <a:rPr lang="en-JM" sz="1300" dirty="0">
                <a:solidFill>
                  <a:schemeClr val="tx1">
                    <a:lumMod val="50000"/>
                    <a:lumOff val="50000"/>
                  </a:schemeClr>
                </a:solidFill>
                <a:latin typeface="+mj-lt"/>
                <a:cs typeface="Roboto Light"/>
              </a:rPr>
              <a:t>Insert content here in the area provided Insert content hereInsert content here in the area </a:t>
            </a:r>
          </a:p>
        </p:txBody>
      </p:sp>
      <p:sp>
        <p:nvSpPr>
          <p:cNvPr id="8" name="Text Placeholder 7"/>
          <p:cNvSpPr txBox="1">
            <a:spLocks/>
          </p:cNvSpPr>
          <p:nvPr/>
        </p:nvSpPr>
        <p:spPr>
          <a:xfrm>
            <a:off x="4554376" y="5160169"/>
            <a:ext cx="2659225" cy="287999"/>
          </a:xfrm>
          <a:prstGeom prst="rect">
            <a:avLst/>
          </a:prstGeom>
          <a:noFill/>
        </p:spPr>
        <p:txBody>
          <a:bodyPr vert="horz" lIns="121917" tIns="60958" rIns="121917" bIns="60958"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chemeClr val="tx1"/>
                </a:solidFill>
                <a:latin typeface="+mj-lt"/>
                <a:cs typeface="Roboto Slab Bold"/>
              </a:rPr>
              <a:t>Insert Subtitle Text Her</a:t>
            </a:r>
            <a:endParaRPr lang="en-US" sz="1600" dirty="0">
              <a:solidFill>
                <a:schemeClr val="tx1"/>
              </a:solidFill>
              <a:latin typeface="+mj-lt"/>
              <a:cs typeface="Roboto Slab Bold"/>
            </a:endParaRPr>
          </a:p>
        </p:txBody>
      </p:sp>
      <p:sp>
        <p:nvSpPr>
          <p:cNvPr id="9" name="Text Placeholder 7"/>
          <p:cNvSpPr txBox="1">
            <a:spLocks/>
          </p:cNvSpPr>
          <p:nvPr/>
        </p:nvSpPr>
        <p:spPr>
          <a:xfrm>
            <a:off x="914401" y="5160169"/>
            <a:ext cx="2841228" cy="287999"/>
          </a:xfrm>
          <a:prstGeom prst="rect">
            <a:avLst/>
          </a:prstGeom>
          <a:noFill/>
        </p:spPr>
        <p:txBody>
          <a:bodyPr vert="horz" lIns="121917" tIns="60958" rIns="121917" bIns="60958"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chemeClr val="tx1"/>
                </a:solidFill>
                <a:latin typeface="+mj-lt"/>
                <a:cs typeface="Roboto Slab Bold"/>
              </a:rPr>
              <a:t>Insert Subtitle Text Her</a:t>
            </a:r>
            <a:endParaRPr lang="en-US" sz="1600" dirty="0">
              <a:solidFill>
                <a:schemeClr val="tx1"/>
              </a:solidFill>
              <a:latin typeface="+mj-lt"/>
              <a:cs typeface="Roboto Slab Bold"/>
            </a:endParaRPr>
          </a:p>
        </p:txBody>
      </p:sp>
      <p:sp>
        <p:nvSpPr>
          <p:cNvPr id="10" name="Text Placeholder 7"/>
          <p:cNvSpPr txBox="1">
            <a:spLocks/>
          </p:cNvSpPr>
          <p:nvPr/>
        </p:nvSpPr>
        <p:spPr>
          <a:xfrm>
            <a:off x="7907176" y="5160169"/>
            <a:ext cx="2659225" cy="287999"/>
          </a:xfrm>
          <a:prstGeom prst="rect">
            <a:avLst/>
          </a:prstGeom>
          <a:noFill/>
        </p:spPr>
        <p:txBody>
          <a:bodyPr vert="horz" lIns="121917" tIns="60958" rIns="121917" bIns="60958"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Roboto Light"/>
                <a:ea typeface="+mn-ea"/>
                <a:cs typeface="Roboto Light"/>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Roboto Light"/>
                <a:ea typeface="+mn-ea"/>
                <a:cs typeface="Roboto Light"/>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Roboto Light"/>
                <a:ea typeface="+mn-ea"/>
                <a:cs typeface="Roboto Light"/>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Roboto Light"/>
                <a:ea typeface="+mn-ea"/>
                <a:cs typeface="Robot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chemeClr val="tx1"/>
                </a:solidFill>
                <a:latin typeface="+mj-lt"/>
                <a:cs typeface="Roboto Slab Bold"/>
              </a:rPr>
              <a:t>Insert Subtitle Text Her</a:t>
            </a:r>
            <a:endParaRPr lang="en-US" sz="1600" dirty="0">
              <a:solidFill>
                <a:schemeClr val="tx1"/>
              </a:solidFill>
              <a:latin typeface="+mj-lt"/>
              <a:cs typeface="Roboto Slab Bold"/>
            </a:endParaRPr>
          </a:p>
        </p:txBody>
      </p:sp>
      <p:sp>
        <p:nvSpPr>
          <p:cNvPr id="11" name="Rectangle 10"/>
          <p:cNvSpPr/>
          <p:nvPr/>
        </p:nvSpPr>
        <p:spPr>
          <a:xfrm>
            <a:off x="7620000" y="2006600"/>
            <a:ext cx="3149600" cy="2844800"/>
          </a:xfrm>
          <a:prstGeom prst="rect">
            <a:avLst/>
          </a:prstGeom>
          <a:gradFill flip="none" rotWithShape="1">
            <a:gsLst>
              <a:gs pos="1000">
                <a:schemeClr val="accent1">
                  <a:alpha val="85000"/>
                </a:schemeClr>
              </a:gs>
              <a:gs pos="100000">
                <a:schemeClr val="accent4">
                  <a:alpha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dirty="0">
              <a:latin typeface="+mj-lt"/>
              <a:cs typeface="Roboto Light"/>
            </a:endParaRPr>
          </a:p>
        </p:txBody>
      </p:sp>
      <p:sp>
        <p:nvSpPr>
          <p:cNvPr id="12" name="Rectangle 11"/>
          <p:cNvSpPr/>
          <p:nvPr/>
        </p:nvSpPr>
        <p:spPr>
          <a:xfrm>
            <a:off x="7924800" y="3133804"/>
            <a:ext cx="2540000" cy="1149032"/>
          </a:xfrm>
          <a:prstGeom prst="rect">
            <a:avLst/>
          </a:prstGeom>
        </p:spPr>
        <p:txBody>
          <a:bodyPr wrap="square" lIns="121917" tIns="60958" rIns="121917" bIns="60958">
            <a:spAutoFit/>
          </a:bodyPr>
          <a:lstStyle/>
          <a:p>
            <a:r>
              <a:rPr lang="en-US" sz="1300" dirty="0">
                <a:solidFill>
                  <a:schemeClr val="bg1"/>
                </a:solidFill>
                <a:latin typeface="+mj-lt"/>
                <a:cs typeface="Roboto Light"/>
              </a:rPr>
              <a:t>Lorem </a:t>
            </a:r>
            <a:r>
              <a:rPr lang="en-US" sz="1300" dirty="0">
                <a:solidFill>
                  <a:schemeClr val="bg1"/>
                </a:solidFill>
                <a:latin typeface="+mj-lt"/>
                <a:cs typeface="Roboto Light"/>
              </a:rPr>
              <a:t>ipsum dolor sit amet, consectetur adipisicing elit, sed do eiusmod tempor incididunt ut labore et dolore magna aliqua. Ut enim </a:t>
            </a:r>
            <a:r>
              <a:rPr lang="en-US" sz="1300" dirty="0">
                <a:solidFill>
                  <a:schemeClr val="bg1"/>
                </a:solidFill>
                <a:latin typeface="+mj-lt"/>
                <a:cs typeface="Roboto Light"/>
              </a:rPr>
              <a:t>ad</a:t>
            </a:r>
            <a:endParaRPr lang="en-US" sz="1300" dirty="0">
              <a:solidFill>
                <a:schemeClr val="bg1"/>
              </a:solidFill>
              <a:latin typeface="+mj-lt"/>
              <a:cs typeface="Roboto Light"/>
            </a:endParaRPr>
          </a:p>
        </p:txBody>
      </p:sp>
      <p:sp>
        <p:nvSpPr>
          <p:cNvPr id="13" name="TextBox 12"/>
          <p:cNvSpPr txBox="1"/>
          <p:nvPr/>
        </p:nvSpPr>
        <p:spPr>
          <a:xfrm>
            <a:off x="7924800" y="2413000"/>
            <a:ext cx="2133600" cy="707882"/>
          </a:xfrm>
          <a:prstGeom prst="rect">
            <a:avLst/>
          </a:prstGeom>
          <a:noFill/>
        </p:spPr>
        <p:txBody>
          <a:bodyPr wrap="square" lIns="121917" tIns="60958" rIns="121917" bIns="60958" rtlCol="0">
            <a:spAutoFit/>
          </a:bodyPr>
          <a:lstStyle/>
          <a:p>
            <a:r>
              <a:rPr lang="en-JM" sz="1900" dirty="0">
                <a:solidFill>
                  <a:schemeClr val="bg1"/>
                </a:solidFill>
                <a:latin typeface="+mj-lt"/>
                <a:cs typeface="Roboto Slab Bold"/>
              </a:rPr>
              <a:t>Insert Header In This Area</a:t>
            </a:r>
            <a:endParaRPr lang="en-JM" sz="1900" dirty="0">
              <a:solidFill>
                <a:schemeClr val="bg1"/>
              </a:solidFill>
              <a:latin typeface="+mj-lt"/>
              <a:cs typeface="Roboto Slab Bold"/>
            </a:endParaRPr>
          </a:p>
        </p:txBody>
      </p:sp>
    </p:spTree>
    <p:extLst>
      <p:ext uri="{BB962C8B-B14F-4D97-AF65-F5344CB8AC3E}">
        <p14:creationId xmlns:p14="http://schemas.microsoft.com/office/powerpoint/2010/main" val="12934633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1000"/>
                                        <p:tgtEl>
                                          <p:spTgt spid="9">
                                            <p:txEl>
                                              <p:pRg st="0" end="0"/>
                                            </p:txEl>
                                          </p:spTgt>
                                        </p:tgtEl>
                                      </p:cBhvr>
                                    </p:animEffect>
                                    <p:anim calcmode="lin" valueType="num">
                                      <p:cBhvr>
                                        <p:cTn id="3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1000"/>
                                        <p:tgtEl>
                                          <p:spTgt spid="10">
                                            <p:txEl>
                                              <p:pRg st="0" end="0"/>
                                            </p:txEl>
                                          </p:spTgt>
                                        </p:tgtEl>
                                      </p:cBhvr>
                                    </p:animEffect>
                                    <p:anim calcmode="lin" valueType="num">
                                      <p:cBhvr>
                                        <p:cTn id="3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0">
                                            <p:txEl>
                                              <p:pRg st="0" end="0"/>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uild="p"/>
      <p:bldP spid="9" grpId="0" build="p"/>
      <p:bldP spid="10" grpId="0" build="p"/>
    </p:bldLst>
  </p:timing>
</p:sld>
</file>

<file path=ppt/theme/theme1.xml><?xml version="1.0" encoding="utf-8"?>
<a:theme xmlns:a="http://schemas.openxmlformats.org/drawingml/2006/main" name="Office Theme">
  <a:themeElements>
    <a:clrScheme name="Custom 1387">
      <a:dk1>
        <a:srgbClr val="08356B"/>
      </a:dk1>
      <a:lt1>
        <a:srgbClr val="FFFFFF"/>
      </a:lt1>
      <a:dk2>
        <a:srgbClr val="1E5FAF"/>
      </a:dk2>
      <a:lt2>
        <a:srgbClr val="FFFFFF"/>
      </a:lt2>
      <a:accent1>
        <a:srgbClr val="1E5FAF"/>
      </a:accent1>
      <a:accent2>
        <a:srgbClr val="00B0F0"/>
      </a:accent2>
      <a:accent3>
        <a:srgbClr val="4480C7"/>
      </a:accent3>
      <a:accent4>
        <a:srgbClr val="08356B"/>
      </a:accent4>
      <a:accent5>
        <a:srgbClr val="1E5FAF"/>
      </a:accent5>
      <a:accent6>
        <a:srgbClr val="387CBF"/>
      </a:accent6>
      <a:hlink>
        <a:srgbClr val="44546A"/>
      </a:hlink>
      <a:folHlink>
        <a:srgbClr val="954F72"/>
      </a:folHlink>
    </a:clrScheme>
    <a:fontScheme name="Custom 7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2414</TotalTime>
  <Words>792</Words>
  <Application>Microsoft Office PowerPoint</Application>
  <PresentationFormat>Custom</PresentationFormat>
  <Paragraphs>128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Our Talented Colleagues</vt:lpstr>
      <vt:lpstr>HEADING GOES HERE</vt:lpstr>
      <vt:lpstr>HEADING GOES HERE</vt:lpstr>
      <vt:lpstr>Single Colleague Layout Option</vt:lpstr>
      <vt:lpstr>Single Colleague Layout Option</vt:lpstr>
      <vt:lpstr>Our Talented Colleagues</vt:lpstr>
      <vt:lpstr>Eight Image Layout Option</vt:lpstr>
      <vt:lpstr>Single Image &amp; Content</vt:lpstr>
      <vt:lpstr>Four Image Gallery Option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Hassan_Services</dc:creator>
  <cp:lastModifiedBy>Hussain</cp:lastModifiedBy>
  <cp:revision>0</cp:revision>
  <dcterms:created xsi:type="dcterms:W3CDTF">2014-08-20T17:18:56Z</dcterms:created>
  <dcterms:modified xsi:type="dcterms:W3CDTF">2019-07-25T15:06:38Z</dcterms:modified>
</cp:coreProperties>
</file>