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56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4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B-E44B-817B-F93109C6B4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B-E44B-817B-F93109C6B4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6B-E44B-817B-F93109C6B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5064272"/>
        <c:axId val="1675065952"/>
      </c:barChart>
      <c:catAx>
        <c:axId val="16750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5952"/>
        <c:crosses val="autoZero"/>
        <c:auto val="1"/>
        <c:lblAlgn val="ctr"/>
        <c:lblOffset val="100"/>
        <c:noMultiLvlLbl val="0"/>
      </c:catAx>
      <c:valAx>
        <c:axId val="167506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54E74-86BC-FF42-BB12-2448BAC190C1}" type="doc">
      <dgm:prSet loTypeId="urn:microsoft.com/office/officeart/2005/8/layout/venn1" loCatId="" qsTypeId="urn:microsoft.com/office/officeart/2005/8/quickstyle/simple1" qsCatId="simple" csTypeId="urn:microsoft.com/office/officeart/2005/8/colors/colorful2" csCatId="colorful" phldr="1"/>
      <dgm:spPr/>
    </dgm:pt>
    <dgm:pt modelId="{F4AE681C-3E9D-044D-BF0C-853421EDABFA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2FEA2852-E698-D04E-94EB-AD114FD63B43}" type="parTrans" cxnId="{62996012-6795-2F47-B09F-F4F3FA39ABAC}">
      <dgm:prSet/>
      <dgm:spPr/>
      <dgm:t>
        <a:bodyPr/>
        <a:lstStyle/>
        <a:p>
          <a:endParaRPr lang="en-US"/>
        </a:p>
      </dgm:t>
    </dgm:pt>
    <dgm:pt modelId="{2FB23E8C-CE82-134A-B5E7-89F69758DBB5}" type="sibTrans" cxnId="{62996012-6795-2F47-B09F-F4F3FA39ABAC}">
      <dgm:prSet/>
      <dgm:spPr/>
      <dgm:t>
        <a:bodyPr/>
        <a:lstStyle/>
        <a:p>
          <a:endParaRPr lang="en-US"/>
        </a:p>
      </dgm:t>
    </dgm:pt>
    <dgm:pt modelId="{049D05D5-6246-3843-9BC4-3133B44FCB84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77068A76-E928-4848-B2E5-0F0A62B48DFC}" type="parTrans" cxnId="{113481DA-9287-6F49-9496-15253B2E8C6A}">
      <dgm:prSet/>
      <dgm:spPr/>
      <dgm:t>
        <a:bodyPr/>
        <a:lstStyle/>
        <a:p>
          <a:endParaRPr lang="en-US"/>
        </a:p>
      </dgm:t>
    </dgm:pt>
    <dgm:pt modelId="{575BDCFB-692F-284F-AF84-B2330268057C}" type="sibTrans" cxnId="{113481DA-9287-6F49-9496-15253B2E8C6A}">
      <dgm:prSet/>
      <dgm:spPr/>
      <dgm:t>
        <a:bodyPr/>
        <a:lstStyle/>
        <a:p>
          <a:endParaRPr lang="en-US"/>
        </a:p>
      </dgm:t>
    </dgm:pt>
    <dgm:pt modelId="{505F5ADB-8771-9348-96A5-23CC298DED4E}">
      <dgm:prSet phldrT="[Text]"/>
      <dgm:spPr/>
      <dgm:t>
        <a:bodyPr/>
        <a:lstStyle/>
        <a:p>
          <a:r>
            <a:rPr lang="en-US" dirty="0"/>
            <a:t>dos</a:t>
          </a:r>
        </a:p>
      </dgm:t>
    </dgm:pt>
    <dgm:pt modelId="{B50FAC59-A3BB-7240-AE1A-1007509F3E64}" type="parTrans" cxnId="{52A04A17-F114-FC49-8F2B-50F5AAAB4513}">
      <dgm:prSet/>
      <dgm:spPr/>
      <dgm:t>
        <a:bodyPr/>
        <a:lstStyle/>
        <a:p>
          <a:endParaRPr lang="en-US"/>
        </a:p>
      </dgm:t>
    </dgm:pt>
    <dgm:pt modelId="{E26B6650-C305-4C42-BDB0-B1DD9586E6B4}" type="sibTrans" cxnId="{52A04A17-F114-FC49-8F2B-50F5AAAB4513}">
      <dgm:prSet/>
      <dgm:spPr/>
      <dgm:t>
        <a:bodyPr/>
        <a:lstStyle/>
        <a:p>
          <a:endParaRPr lang="en-US"/>
        </a:p>
      </dgm:t>
    </dgm:pt>
    <dgm:pt modelId="{1B0D8E2F-5DD3-0E41-87E7-A1EE6739765E}" type="pres">
      <dgm:prSet presAssocID="{B9754E74-86BC-FF42-BB12-2448BAC190C1}" presName="compositeShape" presStyleCnt="0">
        <dgm:presLayoutVars>
          <dgm:chMax val="7"/>
          <dgm:dir/>
          <dgm:resizeHandles val="exact"/>
        </dgm:presLayoutVars>
      </dgm:prSet>
      <dgm:spPr/>
    </dgm:pt>
    <dgm:pt modelId="{6C68EC66-9DF4-2B4C-8088-359379B51DD1}" type="pres">
      <dgm:prSet presAssocID="{F4AE681C-3E9D-044D-BF0C-853421EDABFA}" presName="circ1" presStyleLbl="vennNode1" presStyleIdx="0" presStyleCnt="3"/>
      <dgm:spPr/>
    </dgm:pt>
    <dgm:pt modelId="{7FE029A0-8D6E-4247-A17D-312A1C1C42A5}" type="pres">
      <dgm:prSet presAssocID="{F4AE681C-3E9D-044D-BF0C-853421EDAB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C67918-8435-DD42-86D1-D64FC3741008}" type="pres">
      <dgm:prSet presAssocID="{049D05D5-6246-3843-9BC4-3133B44FCB84}" presName="circ2" presStyleLbl="vennNode1" presStyleIdx="1" presStyleCnt="3"/>
      <dgm:spPr/>
    </dgm:pt>
    <dgm:pt modelId="{139E8963-9D08-5143-BACC-29A4D7A20254}" type="pres">
      <dgm:prSet presAssocID="{049D05D5-6246-3843-9BC4-3133B44FCB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2E856F-8B74-EE47-A189-1C1BA687197D}" type="pres">
      <dgm:prSet presAssocID="{505F5ADB-8771-9348-96A5-23CC298DED4E}" presName="circ3" presStyleLbl="vennNode1" presStyleIdx="2" presStyleCnt="3"/>
      <dgm:spPr/>
    </dgm:pt>
    <dgm:pt modelId="{6243EAAD-0610-5E4F-90AB-DF5D0BEAC1DF}" type="pres">
      <dgm:prSet presAssocID="{505F5ADB-8771-9348-96A5-23CC298DED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2996012-6795-2F47-B09F-F4F3FA39ABAC}" srcId="{B9754E74-86BC-FF42-BB12-2448BAC190C1}" destId="{F4AE681C-3E9D-044D-BF0C-853421EDABFA}" srcOrd="0" destOrd="0" parTransId="{2FEA2852-E698-D04E-94EB-AD114FD63B43}" sibTransId="{2FB23E8C-CE82-134A-B5E7-89F69758DBB5}"/>
    <dgm:cxn modelId="{52A04A17-F114-FC49-8F2B-50F5AAAB4513}" srcId="{B9754E74-86BC-FF42-BB12-2448BAC190C1}" destId="{505F5ADB-8771-9348-96A5-23CC298DED4E}" srcOrd="2" destOrd="0" parTransId="{B50FAC59-A3BB-7240-AE1A-1007509F3E64}" sibTransId="{E26B6650-C305-4C42-BDB0-B1DD9586E6B4}"/>
    <dgm:cxn modelId="{EC01AF32-D942-A841-81B9-8B2BF8A122F1}" type="presOf" srcId="{505F5ADB-8771-9348-96A5-23CC298DED4E}" destId="{1B2E856F-8B74-EE47-A189-1C1BA687197D}" srcOrd="0" destOrd="0" presId="urn:microsoft.com/office/officeart/2005/8/layout/venn1"/>
    <dgm:cxn modelId="{A4A67C3F-73D1-EA4B-8C55-0763C1ECF681}" type="presOf" srcId="{F4AE681C-3E9D-044D-BF0C-853421EDABFA}" destId="{7FE029A0-8D6E-4247-A17D-312A1C1C42A5}" srcOrd="1" destOrd="0" presId="urn:microsoft.com/office/officeart/2005/8/layout/venn1"/>
    <dgm:cxn modelId="{A95E1A50-589A-864E-96D4-F87CEF839D94}" type="presOf" srcId="{049D05D5-6246-3843-9BC4-3133B44FCB84}" destId="{FBC67918-8435-DD42-86D1-D64FC3741008}" srcOrd="0" destOrd="0" presId="urn:microsoft.com/office/officeart/2005/8/layout/venn1"/>
    <dgm:cxn modelId="{4007D1A8-FA35-4D4C-AB66-1242B953E1EE}" type="presOf" srcId="{F4AE681C-3E9D-044D-BF0C-853421EDABFA}" destId="{6C68EC66-9DF4-2B4C-8088-359379B51DD1}" srcOrd="0" destOrd="0" presId="urn:microsoft.com/office/officeart/2005/8/layout/venn1"/>
    <dgm:cxn modelId="{6A1853AB-9CDF-614D-A11F-600C8CBE0771}" type="presOf" srcId="{B9754E74-86BC-FF42-BB12-2448BAC190C1}" destId="{1B0D8E2F-5DD3-0E41-87E7-A1EE6739765E}" srcOrd="0" destOrd="0" presId="urn:microsoft.com/office/officeart/2005/8/layout/venn1"/>
    <dgm:cxn modelId="{AA7BE6B0-E32F-C84B-9410-34DEF096F6FB}" type="presOf" srcId="{505F5ADB-8771-9348-96A5-23CC298DED4E}" destId="{6243EAAD-0610-5E4F-90AB-DF5D0BEAC1DF}" srcOrd="1" destOrd="0" presId="urn:microsoft.com/office/officeart/2005/8/layout/venn1"/>
    <dgm:cxn modelId="{CA7CACC0-F288-574A-9CB4-D18D7634F7D5}" type="presOf" srcId="{049D05D5-6246-3843-9BC4-3133B44FCB84}" destId="{139E8963-9D08-5143-BACC-29A4D7A20254}" srcOrd="1" destOrd="0" presId="urn:microsoft.com/office/officeart/2005/8/layout/venn1"/>
    <dgm:cxn modelId="{113481DA-9287-6F49-9496-15253B2E8C6A}" srcId="{B9754E74-86BC-FF42-BB12-2448BAC190C1}" destId="{049D05D5-6246-3843-9BC4-3133B44FCB84}" srcOrd="1" destOrd="0" parTransId="{77068A76-E928-4848-B2E5-0F0A62B48DFC}" sibTransId="{575BDCFB-692F-284F-AF84-B2330268057C}"/>
    <dgm:cxn modelId="{BCA4659C-8CEF-AF4B-ACB9-CE65E8C2A587}" type="presParOf" srcId="{1B0D8E2F-5DD3-0E41-87E7-A1EE6739765E}" destId="{6C68EC66-9DF4-2B4C-8088-359379B51DD1}" srcOrd="0" destOrd="0" presId="urn:microsoft.com/office/officeart/2005/8/layout/venn1"/>
    <dgm:cxn modelId="{C6E027C8-77D5-F544-8C26-8A5FFD2D63BE}" type="presParOf" srcId="{1B0D8E2F-5DD3-0E41-87E7-A1EE6739765E}" destId="{7FE029A0-8D6E-4247-A17D-312A1C1C42A5}" srcOrd="1" destOrd="0" presId="urn:microsoft.com/office/officeart/2005/8/layout/venn1"/>
    <dgm:cxn modelId="{EE83941E-37A8-1840-A559-D18D30725EAB}" type="presParOf" srcId="{1B0D8E2F-5DD3-0E41-87E7-A1EE6739765E}" destId="{FBC67918-8435-DD42-86D1-D64FC3741008}" srcOrd="2" destOrd="0" presId="urn:microsoft.com/office/officeart/2005/8/layout/venn1"/>
    <dgm:cxn modelId="{49E6681B-6B27-2D41-B35C-F7C2CDB4AEE3}" type="presParOf" srcId="{1B0D8E2F-5DD3-0E41-87E7-A1EE6739765E}" destId="{139E8963-9D08-5143-BACC-29A4D7A20254}" srcOrd="3" destOrd="0" presId="urn:microsoft.com/office/officeart/2005/8/layout/venn1"/>
    <dgm:cxn modelId="{C229100C-E839-8243-9860-B8FA315BF2EB}" type="presParOf" srcId="{1B0D8E2F-5DD3-0E41-87E7-A1EE6739765E}" destId="{1B2E856F-8B74-EE47-A189-1C1BA687197D}" srcOrd="4" destOrd="0" presId="urn:microsoft.com/office/officeart/2005/8/layout/venn1"/>
    <dgm:cxn modelId="{DE5B7EC6-DE70-C642-A204-48C5C31E09BA}" type="presParOf" srcId="{1B0D8E2F-5DD3-0E41-87E7-A1EE6739765E}" destId="{6243EAAD-0610-5E4F-90AB-DF5D0BEAC1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EC66-9DF4-2B4C-8088-359379B51DD1}">
      <dsp:nvSpPr>
        <dsp:cNvPr id="0" name=""/>
        <dsp:cNvSpPr/>
      </dsp:nvSpPr>
      <dsp:spPr>
        <a:xfrm>
          <a:off x="2294254" y="78303"/>
          <a:ext cx="3758565" cy="375856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2795397" y="736052"/>
        <a:ext cx="2756281" cy="1691354"/>
      </dsp:txXfrm>
    </dsp:sp>
    <dsp:sp modelId="{FBC67918-8435-DD42-86D1-D64FC3741008}">
      <dsp:nvSpPr>
        <dsp:cNvPr id="0" name=""/>
        <dsp:cNvSpPr/>
      </dsp:nvSpPr>
      <dsp:spPr>
        <a:xfrm>
          <a:off x="3650470" y="2427406"/>
          <a:ext cx="3758565" cy="3758565"/>
        </a:xfrm>
        <a:prstGeom prst="ellipse">
          <a:avLst/>
        </a:prstGeom>
        <a:solidFill>
          <a:schemeClr val="accent2">
            <a:alpha val="50000"/>
            <a:hueOff val="183146"/>
            <a:satOff val="-1394"/>
            <a:lumOff val="10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799965" y="3398369"/>
        <a:ext cx="2255139" cy="2067210"/>
      </dsp:txXfrm>
    </dsp:sp>
    <dsp:sp modelId="{1B2E856F-8B74-EE47-A189-1C1BA687197D}">
      <dsp:nvSpPr>
        <dsp:cNvPr id="0" name=""/>
        <dsp:cNvSpPr/>
      </dsp:nvSpPr>
      <dsp:spPr>
        <a:xfrm>
          <a:off x="938039" y="2427406"/>
          <a:ext cx="3758565" cy="3758565"/>
        </a:xfrm>
        <a:prstGeom prst="ellipse">
          <a:avLst/>
        </a:prstGeom>
        <a:solidFill>
          <a:schemeClr val="accent2">
            <a:alpha val="50000"/>
            <a:hueOff val="366292"/>
            <a:satOff val="-2789"/>
            <a:lumOff val="20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dos</a:t>
          </a:r>
        </a:p>
      </dsp:txBody>
      <dsp:txXfrm>
        <a:off x="1291971" y="3398369"/>
        <a:ext cx="2255139" cy="2067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52032B-0B6B-2840-B496-FE776B5EE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040000" cy="6858000"/>
          </a:xfrm>
          <a:solidFill>
            <a:schemeClr val="accent2">
              <a:alpha val="50000"/>
            </a:schemeClr>
          </a:solidFill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05716"/>
            <a:ext cx="5040000" cy="965200"/>
          </a:xfrm>
        </p:spPr>
        <p:txBody>
          <a:bodyPr anchor="b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87412" y="297543"/>
            <a:ext cx="8346987" cy="62629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BCFD05-9DB6-6641-ABA5-B731AA92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587" y="297543"/>
            <a:ext cx="3240000" cy="3432628"/>
          </a:xfr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A92180-BDB8-B64B-979B-5E09E9C56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4587" y="3730171"/>
            <a:ext cx="3240000" cy="283028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7" y="1511024"/>
            <a:ext cx="611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dirty="0">
                <a:solidFill>
                  <a:srgbClr val="000000"/>
                </a:solidFill>
                <a:latin typeface="+mj-lt"/>
              </a:rPr>
              <a:t>HEADER // CAMBRIA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dirty="0">
                <a:solidFill>
                  <a:srgbClr val="000000"/>
                </a:solidFill>
                <a:latin typeface="+mn-lt"/>
              </a:rPr>
              <a:t>BODY // CALIBRI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57 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60 </a:t>
            </a:r>
          </a:p>
          <a:p>
            <a:pPr algn="l"/>
            <a:r>
              <a:rPr lang="en-PH" sz="1400" dirty="0">
                <a:solidFill>
                  <a:srgbClr val="000000"/>
                </a:solidFill>
              </a:rPr>
              <a:t>79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89 100 122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E8C0A4-E9E7-4E90-8FCF-1E2DC6EE8162}"/>
              </a:ext>
            </a:extLst>
          </p:cNvPr>
          <p:cNvSpPr/>
          <p:nvPr userDrawn="1"/>
        </p:nvSpPr>
        <p:spPr>
          <a:xfrm>
            <a:off x="322996" y="4736213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E52D9-6701-4DE9-8EFA-C89D4BE6BC88}"/>
              </a:ext>
            </a:extLst>
          </p:cNvPr>
          <p:cNvSpPr txBox="1"/>
          <p:nvPr userDrawn="1"/>
        </p:nvSpPr>
        <p:spPr>
          <a:xfrm>
            <a:off x="1305635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0D1AD-F62D-45E4-97DF-C76B3660E981}"/>
              </a:ext>
            </a:extLst>
          </p:cNvPr>
          <p:cNvSpPr txBox="1"/>
          <p:nvPr userDrawn="1"/>
        </p:nvSpPr>
        <p:spPr>
          <a:xfrm>
            <a:off x="1665024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144 151 171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A7B881-E7DC-4647-A6AB-B0C07D1FA9CA}"/>
              </a:ext>
            </a:extLst>
          </p:cNvPr>
          <p:cNvSpPr/>
          <p:nvPr userDrawn="1"/>
        </p:nvSpPr>
        <p:spPr>
          <a:xfrm>
            <a:off x="2397458" y="4736213"/>
            <a:ext cx="982639" cy="9826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1121-DE27-40FF-9569-5D767BE46E51}"/>
              </a:ext>
            </a:extLst>
          </p:cNvPr>
          <p:cNvSpPr txBox="1"/>
          <p:nvPr userDrawn="1"/>
        </p:nvSpPr>
        <p:spPr>
          <a:xfrm>
            <a:off x="3380097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631B1-9C96-4EF6-96A5-8793AEE55C64}"/>
              </a:ext>
            </a:extLst>
          </p:cNvPr>
          <p:cNvSpPr txBox="1"/>
          <p:nvPr userDrawn="1"/>
        </p:nvSpPr>
        <p:spPr>
          <a:xfrm>
            <a:off x="3739486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150 186 204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21/07/2019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71719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234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2715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90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07" y="1587017"/>
            <a:ext cx="5554436" cy="3683965"/>
          </a:xfrm>
        </p:spPr>
        <p:txBody>
          <a:bodyPr anchor="ctr"/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307" y="5409520"/>
            <a:ext cx="5554436" cy="1339623"/>
          </a:xfrm>
        </p:spPr>
        <p:txBody>
          <a:bodyPr anchor="b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BB10FD-C9CC-AD46-AE49-BEB1E0B995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8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887"/>
            <a:ext cx="10515600" cy="423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47146"/>
            <a:ext cx="10515600" cy="711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7646A3-46B6-C345-A7E2-8EE17F7111EB}"/>
              </a:ext>
            </a:extLst>
          </p:cNvPr>
          <p:cNvSpPr/>
          <p:nvPr userDrawn="1"/>
        </p:nvSpPr>
        <p:spPr>
          <a:xfrm>
            <a:off x="1416000" y="1582118"/>
            <a:ext cx="9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5380" y="1741772"/>
            <a:ext cx="4896000" cy="489624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3812-68F4-44D5-9724-F8F05C85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6742" y="1741771"/>
            <a:ext cx="6619877" cy="4896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8FC5FBF-FA90-D449-B0F0-FAF14A52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8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F4C3A0-7BA1-A54F-8EAE-4EE694B78EE6}"/>
              </a:ext>
            </a:extLst>
          </p:cNvPr>
          <p:cNvSpPr/>
          <p:nvPr userDrawn="1"/>
        </p:nvSpPr>
        <p:spPr>
          <a:xfrm>
            <a:off x="1416000" y="1582118"/>
            <a:ext cx="9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44" y="1681163"/>
            <a:ext cx="5688000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944" y="2505075"/>
            <a:ext cx="5688000" cy="4132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9D52C2-9FFD-E141-B9AB-6C274B30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8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94910-3230-6C4E-BCBC-61B147C7835E}"/>
              </a:ext>
            </a:extLst>
          </p:cNvPr>
          <p:cNvSpPr/>
          <p:nvPr userDrawn="1"/>
        </p:nvSpPr>
        <p:spPr>
          <a:xfrm>
            <a:off x="1416000" y="1582118"/>
            <a:ext cx="9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1D5BE8-A520-1740-9D9B-662E1E9CC1B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54058" y="1681163"/>
            <a:ext cx="5688000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9F02637-813E-8546-9DDD-3918493C624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54058" y="2505075"/>
            <a:ext cx="5688000" cy="41329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0787" y="297543"/>
            <a:ext cx="8128453" cy="57113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59" y="297543"/>
            <a:ext cx="3240000" cy="3432628"/>
          </a:xfrm>
        </p:spPr>
        <p:txBody>
          <a:bodyPr anchor="t"/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759" y="3730171"/>
            <a:ext cx="3240000" cy="283028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3A0B4E-F6C5-2943-8736-4F3E15306DE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3760786" y="6008913"/>
            <a:ext cx="8128453" cy="551543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30171" y="0"/>
            <a:ext cx="8461829" cy="6857999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6AD45-75E0-514F-8C27-34FD2672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59" y="297543"/>
            <a:ext cx="3240000" cy="343262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A3BF19-730F-2345-BD4B-A4F2688DB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759" y="3730171"/>
            <a:ext cx="3240000" cy="2830286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87413" y="297543"/>
            <a:ext cx="8217174" cy="62629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67001D-29EA-0A45-8C00-F7BDFBEC826C}"/>
              </a:ext>
            </a:extLst>
          </p:cNvPr>
          <p:cNvSpPr/>
          <p:nvPr userDrawn="1"/>
        </p:nvSpPr>
        <p:spPr>
          <a:xfrm>
            <a:off x="8592000" y="0"/>
            <a:ext cx="360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A58C69-8A67-B64B-A812-8105A24A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4587" y="297543"/>
            <a:ext cx="3240000" cy="3432628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B568A8-0E86-2748-9597-C1C623C0E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64587" y="3730171"/>
            <a:ext cx="3240000" cy="283028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172198-7204-D949-8BEF-51E1C65F6EF7}"/>
              </a:ext>
            </a:extLst>
          </p:cNvPr>
          <p:cNvSpPr/>
          <p:nvPr userDrawn="1"/>
        </p:nvSpPr>
        <p:spPr>
          <a:xfrm>
            <a:off x="1" y="0"/>
            <a:ext cx="12192000" cy="14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12926CA-D607-A442-BFBB-08578AB46F5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75998" y="1541217"/>
            <a:ext cx="11640004" cy="512848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5916A8-7572-1D44-87DA-709CD1F6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97" y="188301"/>
            <a:ext cx="5457145" cy="1063397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E9D6814-87A4-014E-B628-79CB5F59C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9256" y="188301"/>
            <a:ext cx="6066746" cy="1063397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76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21/07/2019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57" r:id="rId7"/>
    <p:sldLayoutId id="2147483663" r:id="rId8"/>
    <p:sldLayoutId id="2147483666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0E6210-D385-E84D-9C95-52D9E10AEF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69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B86EE324-0DEE-F24E-9F30-8E585CC9FCDD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2329484482"/>
              </p:ext>
            </p:extLst>
          </p:nvPr>
        </p:nvGraphicFramePr>
        <p:xfrm>
          <a:off x="187325" y="296863"/>
          <a:ext cx="8347075" cy="6264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4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3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34C6B6-54E9-5148-973B-1E439DDAEF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r="20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627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</a:t>
            </a:r>
            <a:r>
              <a:rPr lang="en-PH" dirty="0" err="1"/>
              <a:t>lacinia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36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6642569-E8D7-354E-BE62-4AEBA8FC42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0" r="669"/>
          <a:stretch/>
        </p:blipFill>
        <p:spPr>
          <a:xfrm>
            <a:off x="245380" y="1741772"/>
            <a:ext cx="4896000" cy="489624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</a:p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</a:p>
          <a:p>
            <a:pPr marL="0" indent="0">
              <a:buNone/>
            </a:pP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fermentum.</a:t>
            </a:r>
          </a:p>
          <a:p>
            <a:pPr marL="0" indent="0">
              <a:buNone/>
            </a:pPr>
            <a:r>
              <a:rPr lang="en-PH" dirty="0"/>
              <a:t>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006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b="0" dirty="0"/>
              <a:t>Integer </a:t>
            </a:r>
            <a:r>
              <a:rPr lang="en-PH" b="0" dirty="0" err="1"/>
              <a:t>scelerisque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Sub-headers &amp; 2-Content Slide</a:t>
            </a:r>
            <a:endParaRPr lang="en-P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PH" b="0" dirty="0"/>
              <a:t>Justo sit </a:t>
            </a:r>
            <a:r>
              <a:rPr lang="en-PH" b="0" dirty="0" err="1"/>
              <a:t>amet</a:t>
            </a:r>
            <a:r>
              <a:rPr lang="en-PH" b="0" dirty="0"/>
              <a:t> </a:t>
            </a:r>
            <a:r>
              <a:rPr lang="en-PH" b="0" dirty="0" err="1"/>
              <a:t>mollis</a:t>
            </a:r>
            <a:r>
              <a:rPr lang="en-PH" b="0" dirty="0"/>
              <a:t> </a:t>
            </a:r>
            <a:r>
              <a:rPr lang="en-PH" b="0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4276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D6110-2075-45F8-9996-33A4B3C0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Text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Ut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 Nunc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auctor</a:t>
            </a:r>
            <a:r>
              <a:rPr lang="en-PH" dirty="0"/>
              <a:t>. Duis tempus libero </a:t>
            </a:r>
            <a:r>
              <a:rPr lang="en-PH" dirty="0" err="1"/>
              <a:t>tellus</a:t>
            </a:r>
            <a:r>
              <a:rPr lang="en-PH" dirty="0"/>
              <a:t>, a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et.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</a:t>
            </a:r>
            <a:r>
              <a:rPr lang="en-PH" dirty="0" err="1"/>
              <a:t>urna</a:t>
            </a:r>
            <a:r>
              <a:rPr lang="en-PH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7C22B-0842-3C41-AE22-68789FA5044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0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C5E8B4-8763-5B44-9B81-A9A563E707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r="888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245757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D0034258-FF2D-1548-8E51-AF44C241D475}"/>
              </a:ext>
            </a:extLst>
          </p:cNvPr>
          <p:cNvGraphicFramePr>
            <a:graphicFrameLocks noGrp="1"/>
          </p:cNvGraphicFramePr>
          <p:nvPr>
            <p:ph type="chart" sz="quarter" idx="10"/>
            <p:extLst/>
          </p:nvPr>
        </p:nvGraphicFramePr>
        <p:xfrm>
          <a:off x="187325" y="296863"/>
          <a:ext cx="8216900" cy="626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84537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Placeholder 8">
            <a:extLst>
              <a:ext uri="{FF2B5EF4-FFF2-40B4-BE49-F238E27FC236}">
                <a16:creationId xmlns:a16="http://schemas.microsoft.com/office/drawing/2014/main" id="{3D1ACE21-3332-9243-AB79-DD52359AE7B8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283429690"/>
              </p:ext>
            </p:extLst>
          </p:nvPr>
        </p:nvGraphicFramePr>
        <p:xfrm>
          <a:off x="276225" y="1541463"/>
          <a:ext cx="1163955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944">
                  <a:extLst>
                    <a:ext uri="{9D8B030D-6E8A-4147-A177-3AD203B41FA5}">
                      <a16:colId xmlns:a16="http://schemas.microsoft.com/office/drawing/2014/main" val="2026282607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830761856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2743397673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1045916329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1798817413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4161532148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641987398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3785882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4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61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54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86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899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803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5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70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97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41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660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583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648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Table Slide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0924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6786 7">
      <a:dk1>
        <a:srgbClr val="000000"/>
      </a:dk1>
      <a:lt1>
        <a:srgbClr val="FFFFFF"/>
      </a:lt1>
      <a:dk2>
        <a:srgbClr val="D5D5D5"/>
      </a:dk2>
      <a:lt2>
        <a:srgbClr val="FEFFFF"/>
      </a:lt2>
      <a:accent1>
        <a:srgbClr val="383B50"/>
      </a:accent1>
      <a:accent2>
        <a:srgbClr val="56647C"/>
      </a:accent2>
      <a:accent3>
        <a:srgbClr val="8E96AC"/>
      </a:accent3>
      <a:accent4>
        <a:srgbClr val="8BBBCE"/>
      </a:accent4>
      <a:accent5>
        <a:srgbClr val="373B50"/>
      </a:accent5>
      <a:accent6>
        <a:srgbClr val="56647D"/>
      </a:accent6>
      <a:hlink>
        <a:srgbClr val="8BBBCF"/>
      </a:hlink>
      <a:folHlink>
        <a:srgbClr val="8ABBCD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C0819F13-E745-B24C-81B4-904A76FFB04E}" vid="{BC820CEB-74A1-E540-A3DF-C23B90219B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434</Words>
  <Application>Microsoft Macintosh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Arial</vt:lpstr>
      <vt:lpstr>Cambria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Sub-headers &amp; 2-Content Slide</vt:lpstr>
      <vt:lpstr>Header, Caption &amp; Text Slide</vt:lpstr>
      <vt:lpstr>Header, Caption &amp; Photo Slide</vt:lpstr>
      <vt:lpstr>Header, Caption &amp; Chart Slide</vt:lpstr>
      <vt:lpstr>Header, Caption &amp; Table Slide</vt:lpstr>
      <vt:lpstr>Header, Caption &amp; SmartArt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Microsoft Office User</cp:lastModifiedBy>
  <cp:revision>1</cp:revision>
  <dcterms:created xsi:type="dcterms:W3CDTF">2019-07-21T13:52:07Z</dcterms:created>
  <dcterms:modified xsi:type="dcterms:W3CDTF">2019-07-21T13:55:55Z</dcterms:modified>
</cp:coreProperties>
</file>