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0" r:id="rId3"/>
    <p:sldId id="263" r:id="rId4"/>
    <p:sldId id="265" r:id="rId5"/>
    <p:sldId id="262" r:id="rId6"/>
    <p:sldId id="264" r:id="rId7"/>
    <p:sldId id="266" r:id="rId8"/>
    <p:sldId id="261" r:id="rId9"/>
    <p:sldId id="268" r:id="rId10"/>
    <p:sldId id="272" r:id="rId11"/>
    <p:sldId id="269" r:id="rId12"/>
    <p:sldId id="270" r:id="rId13"/>
    <p:sldId id="267" r:id="rId14"/>
  </p:sldIdLst>
  <p:sldSz cx="23774400" cy="13350875"/>
  <p:notesSz cx="6858000" cy="9144000"/>
  <p:defaultTextStyle>
    <a:defPPr>
      <a:defRPr lang="en-US"/>
    </a:defPPr>
    <a:lvl1pPr marL="0" algn="l" defTabSz="2121408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1pPr>
    <a:lvl2pPr marL="1060704" algn="l" defTabSz="2121408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2pPr>
    <a:lvl3pPr marL="2121408" algn="l" defTabSz="2121408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3pPr>
    <a:lvl4pPr marL="3182112" algn="l" defTabSz="2121408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4pPr>
    <a:lvl5pPr marL="4242816" algn="l" defTabSz="2121408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5pPr>
    <a:lvl6pPr marL="5303520" algn="l" defTabSz="2121408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6pPr>
    <a:lvl7pPr marL="6364224" algn="l" defTabSz="2121408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7pPr>
    <a:lvl8pPr marL="7424928" algn="l" defTabSz="2121408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8pPr>
    <a:lvl9pPr marL="8485632" algn="l" defTabSz="2121408" rtl="0" eaLnBrk="1" latinLnBrk="0" hangingPunct="1">
      <a:defRPr sz="4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36B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32" d="100"/>
          <a:sy n="32" d="100"/>
        </p:scale>
        <p:origin x="-966" y="-330"/>
      </p:cViewPr>
      <p:guideLst>
        <p:guide orient="horz" pos="4205"/>
        <p:guide pos="74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pPr>
            <a:r>
              <a:rPr lang="en-US" sz="4000" b="1" dirty="0">
                <a:solidFill>
                  <a:srgbClr val="00B050"/>
                </a:solidFill>
              </a:rPr>
              <a:t>Your</a:t>
            </a:r>
            <a:r>
              <a:rPr lang="en-US" sz="4000" b="1" dirty="0"/>
              <a:t> 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Title Here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B050"/>
              </a:solidFill>
              <a:ln w="25400">
                <a:solidFill>
                  <a:srgbClr val="00B050"/>
                </a:solidFill>
              </a:ln>
              <a:effectLst/>
              <a:sp3d/>
            </c:spPr>
          </c:dPt>
          <c:dPt>
            <c:idx val="1"/>
            <c:bubble3D val="0"/>
            <c:spPr>
              <a:solidFill>
                <a:srgbClr val="515151"/>
              </a:solidFill>
              <a:ln w="25400">
                <a:noFill/>
              </a:ln>
              <a:effectLst/>
              <a:sp3d/>
            </c:spPr>
          </c:dPt>
          <c:dPt>
            <c:idx val="2"/>
            <c:bubble3D val="0"/>
            <c:spPr>
              <a:solidFill>
                <a:srgbClr val="7F7F7F"/>
              </a:solidFill>
              <a:ln w="25400">
                <a:noFill/>
              </a:ln>
              <a:effectLst/>
              <a:sp3d/>
            </c:spPr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 w="25400"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0.25358893114271158"/>
                  <c:y val="-8.951932108659790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3154994439744478"/>
                  <c:y val="-0.2582088331643215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9119817548225615"/>
                  <c:y val="3.766478650771768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2557267360669219"/>
                  <c:y val="0.1303146423414287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Lato" panose="020F050202020403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2.4</c:v>
                </c:pt>
                <c:pt idx="3">
                  <c:v>2.2000000000000002</c:v>
                </c:pt>
              </c:numCache>
            </c:numRef>
          </c:val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652112268499571"/>
          <c:y val="0.95639280638639645"/>
          <c:w val="0.39289849078170824"/>
          <c:h val="4.36071936136035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Lato" panose="020F0502020204030203" pitchFamily="34" charset="0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731AF-159C-4C78-B057-FDDACD76261B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6238" y="685800"/>
            <a:ext cx="61055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1CB4C9-9006-4ED1-A559-B3FE3F19A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258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21408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1060704" algn="l" defTabSz="2121408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2121408" algn="l" defTabSz="2121408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3182112" algn="l" defTabSz="2121408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4242816" algn="l" defTabSz="2121408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5303520" algn="l" defTabSz="2121408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6364224" algn="l" defTabSz="2121408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7424928" algn="l" defTabSz="2121408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8485632" algn="l" defTabSz="2121408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3080" y="4147425"/>
            <a:ext cx="20208240" cy="286178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6160" y="7565496"/>
            <a:ext cx="16642080" cy="341189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60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21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182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242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303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364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424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485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6633-7E8B-47DD-8B01-4E74B99044B0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7E1F-AFCF-45E1-9722-2585462783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228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6633-7E8B-47DD-8B01-4E74B99044B0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7E1F-AFCF-45E1-9722-2585462783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076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816395" y="1041493"/>
            <a:ext cx="13905549" cy="221772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91500" y="1041493"/>
            <a:ext cx="41328656" cy="221772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6633-7E8B-47DD-8B01-4E74B99044B0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7E1F-AFCF-45E1-9722-2585462783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018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865823" y="3744885"/>
            <a:ext cx="4636008" cy="3916257"/>
          </a:xfrm>
          <a:prstGeom prst="hexagon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2398693" y="3744885"/>
            <a:ext cx="4636008" cy="3916257"/>
          </a:xfrm>
          <a:prstGeom prst="hexagon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8165128" y="3744885"/>
            <a:ext cx="4636008" cy="3916257"/>
          </a:xfrm>
          <a:prstGeom prst="hexagon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632258" y="3744885"/>
            <a:ext cx="4636008" cy="3916257"/>
          </a:xfrm>
          <a:prstGeom prst="hexagon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72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3774400" cy="1335087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1A174DE4-D6E9-4419-BBC5-6C621C4D6C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4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6633-7E8B-47DD-8B01-4E74B99044B0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7E1F-AFCF-45E1-9722-2585462783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271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8014" y="8579174"/>
            <a:ext cx="20208240" cy="2651632"/>
          </a:xfrm>
        </p:spPr>
        <p:txBody>
          <a:bodyPr anchor="t"/>
          <a:lstStyle>
            <a:lvl1pPr algn="l">
              <a:defRPr sz="93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8014" y="5658671"/>
            <a:ext cx="20208240" cy="2920503"/>
          </a:xfrm>
        </p:spPr>
        <p:txBody>
          <a:bodyPr anchor="b"/>
          <a:lstStyle>
            <a:lvl1pPr marL="0" indent="0">
              <a:buNone/>
              <a:defRPr sz="4600">
                <a:solidFill>
                  <a:schemeClr val="tx1">
                    <a:tint val="75000"/>
                  </a:schemeClr>
                </a:solidFill>
              </a:defRPr>
            </a:lvl1pPr>
            <a:lvl2pPr marL="1060704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2pPr>
            <a:lvl3pPr marL="2121408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3pPr>
            <a:lvl4pPr marL="318211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424281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53035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636422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742492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848563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6633-7E8B-47DD-8B01-4E74B99044B0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7E1F-AFCF-45E1-9722-2585462783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911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91499" y="6063523"/>
            <a:ext cx="27617101" cy="17155257"/>
          </a:xfrm>
        </p:spPr>
        <p:txBody>
          <a:bodyPr/>
          <a:lstStyle>
            <a:lvl1pPr>
              <a:defRPr sz="6500"/>
            </a:lvl1pPr>
            <a:lvl2pPr>
              <a:defRPr sz="5600"/>
            </a:lvl2pPr>
            <a:lvl3pPr>
              <a:defRPr sz="4600"/>
            </a:lvl3pPr>
            <a:lvl4pPr>
              <a:defRPr sz="4200"/>
            </a:lvl4pPr>
            <a:lvl5pPr>
              <a:defRPr sz="4200"/>
            </a:lvl5pPr>
            <a:lvl6pPr>
              <a:defRPr sz="4200"/>
            </a:lvl6pPr>
            <a:lvl7pPr>
              <a:defRPr sz="4200"/>
            </a:lvl7pPr>
            <a:lvl8pPr>
              <a:defRPr sz="4200"/>
            </a:lvl8pPr>
            <a:lvl9pPr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104841" y="6063523"/>
            <a:ext cx="27617104" cy="17155257"/>
          </a:xfrm>
        </p:spPr>
        <p:txBody>
          <a:bodyPr/>
          <a:lstStyle>
            <a:lvl1pPr>
              <a:defRPr sz="6500"/>
            </a:lvl1pPr>
            <a:lvl2pPr>
              <a:defRPr sz="5600"/>
            </a:lvl2pPr>
            <a:lvl3pPr>
              <a:defRPr sz="4600"/>
            </a:lvl3pPr>
            <a:lvl4pPr>
              <a:defRPr sz="4200"/>
            </a:lvl4pPr>
            <a:lvl5pPr>
              <a:defRPr sz="4200"/>
            </a:lvl5pPr>
            <a:lvl6pPr>
              <a:defRPr sz="4200"/>
            </a:lvl6pPr>
            <a:lvl7pPr>
              <a:defRPr sz="4200"/>
            </a:lvl7pPr>
            <a:lvl8pPr>
              <a:defRPr sz="4200"/>
            </a:lvl8pPr>
            <a:lvl9pPr>
              <a:defRPr sz="4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6633-7E8B-47DD-8B01-4E74B99044B0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7E1F-AFCF-45E1-9722-2585462783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69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20" y="534654"/>
            <a:ext cx="21396960" cy="22251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8720" y="2988495"/>
            <a:ext cx="10504489" cy="1245463"/>
          </a:xfrm>
        </p:spPr>
        <p:txBody>
          <a:bodyPr anchor="b"/>
          <a:lstStyle>
            <a:lvl1pPr marL="0" indent="0">
              <a:buNone/>
              <a:defRPr sz="5600" b="1"/>
            </a:lvl1pPr>
            <a:lvl2pPr marL="1060704" indent="0">
              <a:buNone/>
              <a:defRPr sz="4600" b="1"/>
            </a:lvl2pPr>
            <a:lvl3pPr marL="2121408" indent="0">
              <a:buNone/>
              <a:defRPr sz="4200" b="1"/>
            </a:lvl3pPr>
            <a:lvl4pPr marL="3182112" indent="0">
              <a:buNone/>
              <a:defRPr sz="3700" b="1"/>
            </a:lvl4pPr>
            <a:lvl5pPr marL="4242816" indent="0">
              <a:buNone/>
              <a:defRPr sz="3700" b="1"/>
            </a:lvl5pPr>
            <a:lvl6pPr marL="5303520" indent="0">
              <a:buNone/>
              <a:defRPr sz="3700" b="1"/>
            </a:lvl6pPr>
            <a:lvl7pPr marL="6364224" indent="0">
              <a:buNone/>
              <a:defRPr sz="3700" b="1"/>
            </a:lvl7pPr>
            <a:lvl8pPr marL="7424928" indent="0">
              <a:buNone/>
              <a:defRPr sz="3700" b="1"/>
            </a:lvl8pPr>
            <a:lvl9pPr marL="8485632" indent="0">
              <a:buNone/>
              <a:defRPr sz="3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8720" y="4233958"/>
            <a:ext cx="10504489" cy="7692207"/>
          </a:xfrm>
        </p:spPr>
        <p:txBody>
          <a:bodyPr/>
          <a:lstStyle>
            <a:lvl1pPr>
              <a:defRPr sz="5600"/>
            </a:lvl1pPr>
            <a:lvl2pPr>
              <a:defRPr sz="4600"/>
            </a:lvl2pPr>
            <a:lvl3pPr>
              <a:defRPr sz="4200"/>
            </a:lvl3pPr>
            <a:lvl4pPr>
              <a:defRPr sz="3700"/>
            </a:lvl4pPr>
            <a:lvl5pPr>
              <a:defRPr sz="3700"/>
            </a:lvl5pPr>
            <a:lvl6pPr>
              <a:defRPr sz="3700"/>
            </a:lvl6pPr>
            <a:lvl7pPr>
              <a:defRPr sz="3700"/>
            </a:lvl7pPr>
            <a:lvl8pPr>
              <a:defRPr sz="3700"/>
            </a:lvl8pPr>
            <a:lvl9pPr>
              <a:defRPr sz="3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077066" y="2988495"/>
            <a:ext cx="10508615" cy="1245463"/>
          </a:xfrm>
        </p:spPr>
        <p:txBody>
          <a:bodyPr anchor="b"/>
          <a:lstStyle>
            <a:lvl1pPr marL="0" indent="0">
              <a:buNone/>
              <a:defRPr sz="5600" b="1"/>
            </a:lvl1pPr>
            <a:lvl2pPr marL="1060704" indent="0">
              <a:buNone/>
              <a:defRPr sz="4600" b="1"/>
            </a:lvl2pPr>
            <a:lvl3pPr marL="2121408" indent="0">
              <a:buNone/>
              <a:defRPr sz="4200" b="1"/>
            </a:lvl3pPr>
            <a:lvl4pPr marL="3182112" indent="0">
              <a:buNone/>
              <a:defRPr sz="3700" b="1"/>
            </a:lvl4pPr>
            <a:lvl5pPr marL="4242816" indent="0">
              <a:buNone/>
              <a:defRPr sz="3700" b="1"/>
            </a:lvl5pPr>
            <a:lvl6pPr marL="5303520" indent="0">
              <a:buNone/>
              <a:defRPr sz="3700" b="1"/>
            </a:lvl6pPr>
            <a:lvl7pPr marL="6364224" indent="0">
              <a:buNone/>
              <a:defRPr sz="3700" b="1"/>
            </a:lvl7pPr>
            <a:lvl8pPr marL="7424928" indent="0">
              <a:buNone/>
              <a:defRPr sz="3700" b="1"/>
            </a:lvl8pPr>
            <a:lvl9pPr marL="8485632" indent="0">
              <a:buNone/>
              <a:defRPr sz="3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077066" y="4233958"/>
            <a:ext cx="10508615" cy="7692207"/>
          </a:xfrm>
        </p:spPr>
        <p:txBody>
          <a:bodyPr/>
          <a:lstStyle>
            <a:lvl1pPr>
              <a:defRPr sz="5600"/>
            </a:lvl1pPr>
            <a:lvl2pPr>
              <a:defRPr sz="4600"/>
            </a:lvl2pPr>
            <a:lvl3pPr>
              <a:defRPr sz="4200"/>
            </a:lvl3pPr>
            <a:lvl4pPr>
              <a:defRPr sz="3700"/>
            </a:lvl4pPr>
            <a:lvl5pPr>
              <a:defRPr sz="3700"/>
            </a:lvl5pPr>
            <a:lvl6pPr>
              <a:defRPr sz="3700"/>
            </a:lvl6pPr>
            <a:lvl7pPr>
              <a:defRPr sz="3700"/>
            </a:lvl7pPr>
            <a:lvl8pPr>
              <a:defRPr sz="3700"/>
            </a:lvl8pPr>
            <a:lvl9pPr>
              <a:defRPr sz="3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6633-7E8B-47DD-8B01-4E74B99044B0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7E1F-AFCF-45E1-9722-2585462783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043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6633-7E8B-47DD-8B01-4E74B99044B0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7E1F-AFCF-45E1-9722-2585462783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228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6633-7E8B-47DD-8B01-4E74B99044B0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7E1F-AFCF-45E1-9722-2585462783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837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721" y="531562"/>
            <a:ext cx="7821614" cy="2262232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95130" y="531564"/>
            <a:ext cx="13290550" cy="11394602"/>
          </a:xfrm>
        </p:spPr>
        <p:txBody>
          <a:bodyPr/>
          <a:lstStyle>
            <a:lvl1pPr>
              <a:defRPr sz="7400"/>
            </a:lvl1pPr>
            <a:lvl2pPr>
              <a:defRPr sz="6500"/>
            </a:lvl2pPr>
            <a:lvl3pPr>
              <a:defRPr sz="5600"/>
            </a:lvl3pPr>
            <a:lvl4pPr>
              <a:defRPr sz="4600"/>
            </a:lvl4pPr>
            <a:lvl5pPr>
              <a:defRPr sz="4600"/>
            </a:lvl5pPr>
            <a:lvl6pPr>
              <a:defRPr sz="4600"/>
            </a:lvl6pPr>
            <a:lvl7pPr>
              <a:defRPr sz="4600"/>
            </a:lvl7pPr>
            <a:lvl8pPr>
              <a:defRPr sz="4600"/>
            </a:lvl8pPr>
            <a:lvl9pPr>
              <a:defRPr sz="4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8721" y="2793795"/>
            <a:ext cx="7821614" cy="9132370"/>
          </a:xfrm>
        </p:spPr>
        <p:txBody>
          <a:bodyPr/>
          <a:lstStyle>
            <a:lvl1pPr marL="0" indent="0">
              <a:buNone/>
              <a:defRPr sz="3200"/>
            </a:lvl1pPr>
            <a:lvl2pPr marL="1060704" indent="0">
              <a:buNone/>
              <a:defRPr sz="2800"/>
            </a:lvl2pPr>
            <a:lvl3pPr marL="2121408" indent="0">
              <a:buNone/>
              <a:defRPr sz="2300"/>
            </a:lvl3pPr>
            <a:lvl4pPr marL="3182112" indent="0">
              <a:buNone/>
              <a:defRPr sz="2100"/>
            </a:lvl4pPr>
            <a:lvl5pPr marL="4242816" indent="0">
              <a:buNone/>
              <a:defRPr sz="2100"/>
            </a:lvl5pPr>
            <a:lvl6pPr marL="5303520" indent="0">
              <a:buNone/>
              <a:defRPr sz="2100"/>
            </a:lvl6pPr>
            <a:lvl7pPr marL="6364224" indent="0">
              <a:buNone/>
              <a:defRPr sz="2100"/>
            </a:lvl7pPr>
            <a:lvl8pPr marL="7424928" indent="0">
              <a:buNone/>
              <a:defRPr sz="2100"/>
            </a:lvl8pPr>
            <a:lvl9pPr marL="8485632" indent="0">
              <a:buNone/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6633-7E8B-47DD-8B01-4E74B99044B0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7E1F-AFCF-45E1-9722-2585462783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985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9949" y="9345613"/>
            <a:ext cx="14264640" cy="1103302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9949" y="1192925"/>
            <a:ext cx="14264640" cy="8010525"/>
          </a:xfrm>
        </p:spPr>
        <p:txBody>
          <a:bodyPr/>
          <a:lstStyle>
            <a:lvl1pPr marL="0" indent="0">
              <a:buNone/>
              <a:defRPr sz="7400"/>
            </a:lvl1pPr>
            <a:lvl2pPr marL="1060704" indent="0">
              <a:buNone/>
              <a:defRPr sz="6500"/>
            </a:lvl2pPr>
            <a:lvl3pPr marL="2121408" indent="0">
              <a:buNone/>
              <a:defRPr sz="5600"/>
            </a:lvl3pPr>
            <a:lvl4pPr marL="3182112" indent="0">
              <a:buNone/>
              <a:defRPr sz="4600"/>
            </a:lvl4pPr>
            <a:lvl5pPr marL="4242816" indent="0">
              <a:buNone/>
              <a:defRPr sz="4600"/>
            </a:lvl5pPr>
            <a:lvl6pPr marL="5303520" indent="0">
              <a:buNone/>
              <a:defRPr sz="4600"/>
            </a:lvl6pPr>
            <a:lvl7pPr marL="6364224" indent="0">
              <a:buNone/>
              <a:defRPr sz="4600"/>
            </a:lvl7pPr>
            <a:lvl8pPr marL="7424928" indent="0">
              <a:buNone/>
              <a:defRPr sz="4600"/>
            </a:lvl8pPr>
            <a:lvl9pPr marL="8485632" indent="0">
              <a:buNone/>
              <a:defRPr sz="46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59949" y="10448915"/>
            <a:ext cx="14264640" cy="1566873"/>
          </a:xfrm>
        </p:spPr>
        <p:txBody>
          <a:bodyPr/>
          <a:lstStyle>
            <a:lvl1pPr marL="0" indent="0">
              <a:buNone/>
              <a:defRPr sz="3200"/>
            </a:lvl1pPr>
            <a:lvl2pPr marL="1060704" indent="0">
              <a:buNone/>
              <a:defRPr sz="2800"/>
            </a:lvl2pPr>
            <a:lvl3pPr marL="2121408" indent="0">
              <a:buNone/>
              <a:defRPr sz="2300"/>
            </a:lvl3pPr>
            <a:lvl4pPr marL="3182112" indent="0">
              <a:buNone/>
              <a:defRPr sz="2100"/>
            </a:lvl4pPr>
            <a:lvl5pPr marL="4242816" indent="0">
              <a:buNone/>
              <a:defRPr sz="2100"/>
            </a:lvl5pPr>
            <a:lvl6pPr marL="5303520" indent="0">
              <a:buNone/>
              <a:defRPr sz="2100"/>
            </a:lvl6pPr>
            <a:lvl7pPr marL="6364224" indent="0">
              <a:buNone/>
              <a:defRPr sz="2100"/>
            </a:lvl7pPr>
            <a:lvl8pPr marL="7424928" indent="0">
              <a:buNone/>
              <a:defRPr sz="2100"/>
            </a:lvl8pPr>
            <a:lvl9pPr marL="8485632" indent="0">
              <a:buNone/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6633-7E8B-47DD-8B01-4E74B99044B0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57E1F-AFCF-45E1-9722-2585462783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36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88720" y="534654"/>
            <a:ext cx="21396960" cy="2225146"/>
          </a:xfrm>
          <a:prstGeom prst="rect">
            <a:avLst/>
          </a:prstGeom>
        </p:spPr>
        <p:txBody>
          <a:bodyPr vert="horz" lIns="212141" tIns="106070" rIns="212141" bIns="10607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8720" y="3115205"/>
            <a:ext cx="21396960" cy="8810960"/>
          </a:xfrm>
          <a:prstGeom prst="rect">
            <a:avLst/>
          </a:prstGeom>
        </p:spPr>
        <p:txBody>
          <a:bodyPr vert="horz" lIns="212141" tIns="106070" rIns="212141" bIns="10607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88720" y="12374284"/>
            <a:ext cx="5547360" cy="710810"/>
          </a:xfrm>
          <a:prstGeom prst="rect">
            <a:avLst/>
          </a:prstGeom>
        </p:spPr>
        <p:txBody>
          <a:bodyPr vert="horz" lIns="212141" tIns="106070" rIns="212141" bIns="106070" rtlCol="0" anchor="ctr"/>
          <a:lstStyle>
            <a:lvl1pPr algn="l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76633-7E8B-47DD-8B01-4E74B99044B0}" type="datetimeFigureOut">
              <a:rPr lang="en-GB" smtClean="0"/>
              <a:t>13/07/2019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2920" y="12374284"/>
            <a:ext cx="7528560" cy="710810"/>
          </a:xfrm>
          <a:prstGeom prst="rect">
            <a:avLst/>
          </a:prstGeom>
        </p:spPr>
        <p:txBody>
          <a:bodyPr vert="horz" lIns="212141" tIns="106070" rIns="212141" bIns="106070" rtlCol="0" anchor="ctr"/>
          <a:lstStyle>
            <a:lvl1pPr algn="ct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038320" y="12374284"/>
            <a:ext cx="5547360" cy="710810"/>
          </a:xfrm>
          <a:prstGeom prst="rect">
            <a:avLst/>
          </a:prstGeom>
        </p:spPr>
        <p:txBody>
          <a:bodyPr vert="horz" lIns="212141" tIns="106070" rIns="212141" bIns="10607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57E1F-AFCF-45E1-9722-2585462783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736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2121408" rtl="0" eaLnBrk="1" latinLnBrk="0" hangingPunct="1">
        <a:spcBef>
          <a:spcPct val="0"/>
        </a:spcBef>
        <a:buNone/>
        <a:defRPr sz="10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95528" indent="-795528" algn="l" defTabSz="2121408" rtl="0" eaLnBrk="1" latinLnBrk="0" hangingPunct="1">
        <a:spcBef>
          <a:spcPct val="20000"/>
        </a:spcBef>
        <a:buFont typeface="Arial" pitchFamily="34" charset="0"/>
        <a:buChar char="•"/>
        <a:defRPr sz="7400" kern="1200">
          <a:solidFill>
            <a:schemeClr val="tx1"/>
          </a:solidFill>
          <a:latin typeface="+mn-lt"/>
          <a:ea typeface="+mn-ea"/>
          <a:cs typeface="+mn-cs"/>
        </a:defRPr>
      </a:lvl1pPr>
      <a:lvl2pPr marL="1723644" indent="-662940" algn="l" defTabSz="2121408" rtl="0" eaLnBrk="1" latinLnBrk="0" hangingPunct="1">
        <a:spcBef>
          <a:spcPct val="20000"/>
        </a:spcBef>
        <a:buFont typeface="Arial" pitchFamily="34" charset="0"/>
        <a:buChar char="–"/>
        <a:defRPr sz="6500" kern="1200">
          <a:solidFill>
            <a:schemeClr val="tx1"/>
          </a:solidFill>
          <a:latin typeface="+mn-lt"/>
          <a:ea typeface="+mn-ea"/>
          <a:cs typeface="+mn-cs"/>
        </a:defRPr>
      </a:lvl2pPr>
      <a:lvl3pPr marL="2651760" indent="-530352" algn="l" defTabSz="2121408" rtl="0" eaLnBrk="1" latinLnBrk="0" hangingPunct="1">
        <a:spcBef>
          <a:spcPct val="20000"/>
        </a:spcBef>
        <a:buFont typeface="Arial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3pPr>
      <a:lvl4pPr marL="3712464" indent="-530352" algn="l" defTabSz="2121408" rtl="0" eaLnBrk="1" latinLnBrk="0" hangingPunct="1">
        <a:spcBef>
          <a:spcPct val="20000"/>
        </a:spcBef>
        <a:buFont typeface="Arial" pitchFamily="34" charset="0"/>
        <a:buChar char="–"/>
        <a:defRPr sz="4600" kern="1200">
          <a:solidFill>
            <a:schemeClr val="tx1"/>
          </a:solidFill>
          <a:latin typeface="+mn-lt"/>
          <a:ea typeface="+mn-ea"/>
          <a:cs typeface="+mn-cs"/>
        </a:defRPr>
      </a:lvl4pPr>
      <a:lvl5pPr marL="4773168" indent="-530352" algn="l" defTabSz="2121408" rtl="0" eaLnBrk="1" latinLnBrk="0" hangingPunct="1">
        <a:spcBef>
          <a:spcPct val="20000"/>
        </a:spcBef>
        <a:buFont typeface="Arial" pitchFamily="34" charset="0"/>
        <a:buChar char="»"/>
        <a:defRPr sz="4600" kern="1200">
          <a:solidFill>
            <a:schemeClr val="tx1"/>
          </a:solidFill>
          <a:latin typeface="+mn-lt"/>
          <a:ea typeface="+mn-ea"/>
          <a:cs typeface="+mn-cs"/>
        </a:defRPr>
      </a:lvl5pPr>
      <a:lvl6pPr marL="5833872" indent="-530352" algn="l" defTabSz="2121408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6pPr>
      <a:lvl7pPr marL="6894576" indent="-530352" algn="l" defTabSz="2121408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7pPr>
      <a:lvl8pPr marL="7955280" indent="-530352" algn="l" defTabSz="2121408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8pPr>
      <a:lvl9pPr marL="9015984" indent="-530352" algn="l" defTabSz="2121408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2140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60704" algn="l" defTabSz="212140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2121408" algn="l" defTabSz="212140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3182112" algn="l" defTabSz="212140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4pPr>
      <a:lvl5pPr marL="4242816" algn="l" defTabSz="212140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5pPr>
      <a:lvl6pPr marL="5303520" algn="l" defTabSz="212140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6pPr>
      <a:lvl7pPr marL="6364224" algn="l" defTabSz="212140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7pPr>
      <a:lvl8pPr marL="7424928" algn="l" defTabSz="212140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8pPr>
      <a:lvl9pPr marL="8485632" algn="l" defTabSz="2121408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3774400" cy="13350875"/>
          </a:xfrm>
          <a:prstGeom prst="rect">
            <a:avLst/>
          </a:prstGeom>
        </p:spPr>
      </p:pic>
      <p:sp>
        <p:nvSpPr>
          <p:cNvPr id="5" name="Parallelogram 4"/>
          <p:cNvSpPr/>
          <p:nvPr/>
        </p:nvSpPr>
        <p:spPr>
          <a:xfrm>
            <a:off x="381000" y="-1"/>
            <a:ext cx="9829799" cy="13350876"/>
          </a:xfrm>
          <a:prstGeom prst="parallelogram">
            <a:avLst>
              <a:gd name="adj" fmla="val 39444"/>
            </a:avLst>
          </a:prstGeom>
          <a:solidFill>
            <a:srgbClr val="00B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1"/>
          <p:cNvSpPr txBox="1"/>
          <p:nvPr/>
        </p:nvSpPr>
        <p:spPr>
          <a:xfrm>
            <a:off x="2590800" y="5075237"/>
            <a:ext cx="7812082" cy="2002631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78198" tIns="89099" rIns="178198" bIns="8909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1559"/>
              </a:spcAft>
            </a:pPr>
            <a:r>
              <a:rPr lang="en-US" sz="11000" b="1" spc="974" dirty="0" smtClean="0">
                <a:solidFill>
                  <a:schemeClr val="bg1"/>
                </a:solidFill>
                <a:latin typeface="Lato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HOMIE</a:t>
            </a:r>
            <a:endParaRPr lang="en-US" sz="11000" b="1" dirty="0">
              <a:solidFill>
                <a:schemeClr val="bg1"/>
              </a:solidFill>
              <a:latin typeface="Lato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69162" y="6552589"/>
            <a:ext cx="9141838" cy="580048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2600" spc="300" dirty="0" smtClean="0">
                <a:solidFill>
                  <a:schemeClr val="bg1"/>
                </a:solidFill>
                <a:latin typeface="Lato" pitchFamily="34" charset="0"/>
              </a:rPr>
              <a:t>BETTER PLACE FOR LIVING</a:t>
            </a:r>
            <a:endParaRPr lang="en-US" sz="2600" spc="300" dirty="0">
              <a:solidFill>
                <a:schemeClr val="bg1"/>
              </a:solidFill>
              <a:latin typeface="Lato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828037"/>
            <a:ext cx="2366963" cy="217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5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Chart 33"/>
          <p:cNvGraphicFramePr/>
          <p:nvPr>
            <p:extLst>
              <p:ext uri="{D42A27DB-BD31-4B8C-83A1-F6EECF244321}">
                <p14:modId xmlns:p14="http://schemas.microsoft.com/office/powerpoint/2010/main" val="1692311261"/>
              </p:ext>
            </p:extLst>
          </p:nvPr>
        </p:nvGraphicFramePr>
        <p:xfrm>
          <a:off x="6417599" y="3142006"/>
          <a:ext cx="10688911" cy="7636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2027537" y="4118977"/>
            <a:ext cx="4998640" cy="659083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3100" b="1" dirty="0">
                <a:solidFill>
                  <a:srgbClr val="00B050"/>
                </a:solidFill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Your Text Here</a:t>
            </a:r>
            <a:endParaRPr lang="en-US" sz="31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057270" y="4608061"/>
            <a:ext cx="5045325" cy="1841932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There are many variations of passages of Lorem </a:t>
            </a:r>
            <a:r>
              <a:rPr lang="en-US" sz="24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Ipsum available.</a:t>
            </a:r>
            <a:endParaRPr lang="en-US" sz="2400" spc="1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756021" y="4118977"/>
            <a:ext cx="1069848" cy="10680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845175" y="4293512"/>
            <a:ext cx="891540" cy="733936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01</a:t>
            </a:r>
            <a:endParaRPr lang="en-US" sz="36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103955" y="9001595"/>
            <a:ext cx="4998640" cy="659083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3100" b="1" dirty="0">
                <a:solidFill>
                  <a:srgbClr val="00B050"/>
                </a:solidFill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Your Text Here</a:t>
            </a:r>
            <a:endParaRPr lang="en-US" sz="31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133688" y="9490679"/>
            <a:ext cx="4892489" cy="1841932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There are many variations of passages of Lorem </a:t>
            </a:r>
            <a:r>
              <a:rPr lang="en-US" sz="24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Ipsum available.</a:t>
            </a:r>
            <a:endParaRPr lang="en-US" sz="2400" spc="1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832439" y="9001595"/>
            <a:ext cx="1069848" cy="10680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921593" y="9176130"/>
            <a:ext cx="891540" cy="733936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02</a:t>
            </a:r>
            <a:endParaRPr lang="en-US" sz="36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8202621" y="4118977"/>
            <a:ext cx="4998640" cy="659083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3100" b="1" dirty="0">
                <a:solidFill>
                  <a:srgbClr val="00B050"/>
                </a:solidFill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Your Text Here</a:t>
            </a:r>
            <a:endParaRPr lang="en-US" sz="31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8232355" y="4608061"/>
            <a:ext cx="5045326" cy="1841932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There are many variations of passages of Lorem </a:t>
            </a:r>
            <a:r>
              <a:rPr lang="en-US" sz="24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Ipsum available.</a:t>
            </a:r>
            <a:endParaRPr lang="en-US" sz="2400" spc="1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6931105" y="4118977"/>
            <a:ext cx="1069848" cy="10680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17020259" y="4293512"/>
            <a:ext cx="891540" cy="733936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03</a:t>
            </a:r>
            <a:endParaRPr lang="en-US" sz="36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8279040" y="9001595"/>
            <a:ext cx="4998640" cy="659083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3100" b="1" dirty="0">
                <a:solidFill>
                  <a:srgbClr val="00B050"/>
                </a:solidFill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Your Text Here</a:t>
            </a:r>
            <a:endParaRPr lang="en-US" sz="31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8308772" y="9490679"/>
            <a:ext cx="4968909" cy="1841932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There are many variations of passages of Lorem </a:t>
            </a:r>
            <a:r>
              <a:rPr lang="en-US" sz="24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Ipsum available.</a:t>
            </a:r>
            <a:endParaRPr lang="en-US" sz="2400" spc="1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17007524" y="9001595"/>
            <a:ext cx="1069848" cy="10680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17096678" y="9176130"/>
            <a:ext cx="891540" cy="733936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04</a:t>
            </a:r>
            <a:endParaRPr lang="en-US" sz="36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1593" y="579437"/>
            <a:ext cx="9683495" cy="1103268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6000" b="1" spc="585" dirty="0" smtClean="0">
                <a:solidFill>
                  <a:srgbClr val="00B050"/>
                </a:solidFill>
                <a:latin typeface="Lato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GRAPHS &amp; </a:t>
            </a:r>
            <a:r>
              <a:rPr lang="en-US" sz="6000" b="1" spc="58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CHARTS</a:t>
            </a:r>
            <a:endParaRPr lang="en-US" sz="6000" spc="585" dirty="0">
              <a:solidFill>
                <a:schemeClr val="tx1">
                  <a:lumMod val="75000"/>
                  <a:lumOff val="25000"/>
                </a:schemeClr>
              </a:solidFill>
              <a:latin typeface="Lato" pitchFamily="34" charset="0"/>
              <a:ea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99088" y="414791"/>
            <a:ext cx="91440" cy="155448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Hexagon 24"/>
          <p:cNvSpPr/>
          <p:nvPr/>
        </p:nvSpPr>
        <p:spPr>
          <a:xfrm rot="16200000">
            <a:off x="22437269" y="12247700"/>
            <a:ext cx="813393" cy="794069"/>
          </a:xfrm>
          <a:prstGeom prst="hexag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2449141" y="12375109"/>
            <a:ext cx="789649" cy="539250"/>
          </a:xfrm>
          <a:prstGeom prst="rect">
            <a:avLst/>
          </a:prstGeom>
          <a:noFill/>
        </p:spPr>
        <p:txBody>
          <a:bodyPr wrap="square" lIns="178198" tIns="89099" rIns="178198" bIns="89099" rtlCol="0" anchor="ctr" anchorCtr="0">
            <a:spAutoFit/>
          </a:bodyPr>
          <a:lstStyle/>
          <a:p>
            <a:pPr algn="ctr"/>
            <a:r>
              <a:rPr lang="en-US" sz="2300" b="1" dirty="0" smtClean="0">
                <a:solidFill>
                  <a:schemeClr val="bg1"/>
                </a:solidFill>
                <a:latin typeface="Lato" pitchFamily="34" charset="0"/>
              </a:rPr>
              <a:t>09</a:t>
            </a:r>
            <a:endParaRPr lang="en-US" sz="2300" b="1" dirty="0">
              <a:solidFill>
                <a:schemeClr val="bg1"/>
              </a:solidFill>
              <a:latin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63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4" grpId="0">
        <p:bldAsOne/>
      </p:bldGraphic>
      <p:bldP spid="36" grpId="0"/>
      <p:bldP spid="37" grpId="0"/>
      <p:bldP spid="38" grpId="0" animBg="1"/>
      <p:bldP spid="39" grpId="0"/>
      <p:bldP spid="42" grpId="0"/>
      <p:bldP spid="43" grpId="0"/>
      <p:bldP spid="44" grpId="0" animBg="1"/>
      <p:bldP spid="45" grpId="0"/>
      <p:bldP spid="47" grpId="0"/>
      <p:bldP spid="48" grpId="0"/>
      <p:bldP spid="49" grpId="0" animBg="1"/>
      <p:bldP spid="50" grpId="0"/>
      <p:bldP spid="52" grpId="0"/>
      <p:bldP spid="53" grpId="0"/>
      <p:bldP spid="54" grpId="0" animBg="1"/>
      <p:bldP spid="55" grpId="0"/>
      <p:bldP spid="23" grpId="0"/>
      <p:bldP spid="25" grpId="0" animBg="1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774399" cy="13305234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1523" y="30162"/>
            <a:ext cx="23772875" cy="13350875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244600" y="2036673"/>
            <a:ext cx="21615400" cy="1380267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spc="100" dirty="0">
                <a:solidFill>
                  <a:schemeClr val="bg1"/>
                </a:solidFill>
                <a:latin typeface="Lato" pitchFamily="34" charset="0"/>
              </a:rPr>
              <a:t>It is a long established fact that a reader will be distracted by the readable content of a page when looking at its layout. The point of using Lorem Ipsum</a:t>
            </a:r>
            <a:r>
              <a:rPr lang="en-US" sz="2600" spc="100" dirty="0">
                <a:solidFill>
                  <a:schemeClr val="bg1"/>
                </a:solidFill>
                <a:latin typeface="Lato" pitchFamily="34" charset="0"/>
              </a:rPr>
              <a:t> is that it has a more-or-less normal distribution of letters, as opposed.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36905" y="896483"/>
            <a:ext cx="9683495" cy="1103268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6000" b="1" spc="585" dirty="0" smtClean="0">
                <a:solidFill>
                  <a:srgbClr val="00B050"/>
                </a:solidFill>
                <a:latin typeface="Lato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TARGET </a:t>
            </a:r>
            <a:r>
              <a:rPr lang="en-US" sz="6000" b="1" spc="585" dirty="0" smtClean="0">
                <a:solidFill>
                  <a:schemeClr val="bg1"/>
                </a:solidFill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MARKET</a:t>
            </a:r>
            <a:endParaRPr lang="en-US" sz="6000" spc="585" dirty="0">
              <a:solidFill>
                <a:schemeClr val="bg1"/>
              </a:solidFill>
              <a:latin typeface="Lato" pitchFamily="34" charset="0"/>
              <a:ea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14400" y="731837"/>
            <a:ext cx="91440" cy="155448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/>
          <p:cNvSpPr/>
          <p:nvPr/>
        </p:nvSpPr>
        <p:spPr>
          <a:xfrm>
            <a:off x="1985411" y="5297487"/>
            <a:ext cx="5349240" cy="534035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659928" y="4691812"/>
            <a:ext cx="2066109" cy="206267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1600200" y="5258793"/>
            <a:ext cx="2185560" cy="928709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4900" b="1" dirty="0">
                <a:solidFill>
                  <a:schemeClr val="bg1"/>
                </a:solidFill>
                <a:latin typeface="Lato" panose="020F0502020204030203" pitchFamily="34" charset="0"/>
              </a:rPr>
              <a:t>$259</a:t>
            </a:r>
            <a:endParaRPr lang="en-US" sz="29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342027" y="6816292"/>
            <a:ext cx="4636008" cy="1172518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spc="100" dirty="0">
                <a:solidFill>
                  <a:schemeClr val="bg1"/>
                </a:solidFill>
                <a:latin typeface="Lato" panose="020F0502020204030203" pitchFamily="34" charset="0"/>
              </a:rPr>
              <a:t>ECONOMY</a:t>
            </a:r>
            <a:endParaRPr lang="en-US" sz="4300" b="1" spc="1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607819" y="7874555"/>
            <a:ext cx="4104428" cy="1772682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300" spc="100" dirty="0">
                <a:solidFill>
                  <a:schemeClr val="bg1"/>
                </a:solidFill>
                <a:latin typeface="Lato" panose="020F0502020204030203" pitchFamily="34" charset="0"/>
              </a:rPr>
              <a:t>There are many variations of passages of Lorem </a:t>
            </a:r>
            <a:r>
              <a:rPr lang="en-US" sz="2300" spc="100" dirty="0">
                <a:solidFill>
                  <a:schemeClr val="bg1"/>
                </a:solidFill>
                <a:latin typeface="Lato" panose="020F0502020204030203" pitchFamily="34" charset="0"/>
              </a:rPr>
              <a:t>Ipsum available.</a:t>
            </a:r>
            <a:endParaRPr lang="en-US" sz="2300" spc="1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9357360" y="5299912"/>
            <a:ext cx="5349240" cy="534035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9031877" y="4694237"/>
            <a:ext cx="2066109" cy="206267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8972149" y="5261218"/>
            <a:ext cx="2185560" cy="928709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4900" b="1" dirty="0">
                <a:solidFill>
                  <a:schemeClr val="bg1"/>
                </a:solidFill>
                <a:latin typeface="Lato" panose="020F0502020204030203" pitchFamily="34" charset="0"/>
              </a:rPr>
              <a:t>$259</a:t>
            </a:r>
            <a:endParaRPr lang="en-US" sz="29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713976" y="6818717"/>
            <a:ext cx="4636008" cy="1172518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spc="100" dirty="0">
                <a:solidFill>
                  <a:schemeClr val="bg1"/>
                </a:solidFill>
                <a:latin typeface="Lato" panose="020F0502020204030203" pitchFamily="34" charset="0"/>
              </a:rPr>
              <a:t>ECONOMY</a:t>
            </a:r>
            <a:endParaRPr lang="en-US" sz="4300" b="1" spc="1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979768" y="7876980"/>
            <a:ext cx="4104428" cy="1772682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300" spc="100" dirty="0">
                <a:solidFill>
                  <a:schemeClr val="bg1"/>
                </a:solidFill>
                <a:latin typeface="Lato" panose="020F0502020204030203" pitchFamily="34" charset="0"/>
              </a:rPr>
              <a:t>There are many variations of passages of Lorem </a:t>
            </a:r>
            <a:r>
              <a:rPr lang="en-US" sz="2300" spc="100" dirty="0">
                <a:solidFill>
                  <a:schemeClr val="bg1"/>
                </a:solidFill>
                <a:latin typeface="Lato" panose="020F0502020204030203" pitchFamily="34" charset="0"/>
              </a:rPr>
              <a:t>Ipsum available.</a:t>
            </a:r>
            <a:endParaRPr lang="en-US" sz="2300" spc="1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6520160" y="5299912"/>
            <a:ext cx="5349240" cy="534035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16194677" y="4694237"/>
            <a:ext cx="2066109" cy="206267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16134949" y="5261218"/>
            <a:ext cx="2185560" cy="928709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4900" b="1" dirty="0">
                <a:solidFill>
                  <a:schemeClr val="bg1"/>
                </a:solidFill>
                <a:latin typeface="Lato" panose="020F0502020204030203" pitchFamily="34" charset="0"/>
              </a:rPr>
              <a:t>$259</a:t>
            </a:r>
            <a:endParaRPr lang="en-US" sz="2900" b="1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6876776" y="6818717"/>
            <a:ext cx="4636008" cy="1172518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spc="100" dirty="0">
                <a:solidFill>
                  <a:schemeClr val="bg1"/>
                </a:solidFill>
                <a:latin typeface="Lato" panose="020F0502020204030203" pitchFamily="34" charset="0"/>
              </a:rPr>
              <a:t>ECONOMY</a:t>
            </a:r>
            <a:endParaRPr lang="en-US" sz="4300" b="1" spc="1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7142568" y="7876980"/>
            <a:ext cx="4104428" cy="1772682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300" spc="100" dirty="0">
                <a:solidFill>
                  <a:schemeClr val="bg1"/>
                </a:solidFill>
                <a:latin typeface="Lato" panose="020F0502020204030203" pitchFamily="34" charset="0"/>
              </a:rPr>
              <a:t>There are many variations of passages of Lorem </a:t>
            </a:r>
            <a:r>
              <a:rPr lang="en-US" sz="2300" spc="100" dirty="0">
                <a:solidFill>
                  <a:schemeClr val="bg1"/>
                </a:solidFill>
                <a:latin typeface="Lato" panose="020F0502020204030203" pitchFamily="34" charset="0"/>
              </a:rPr>
              <a:t>Ipsum available.</a:t>
            </a:r>
            <a:endParaRPr lang="en-US" sz="2300" spc="100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  <p:sp>
        <p:nvSpPr>
          <p:cNvPr id="64" name="Hexagon 63"/>
          <p:cNvSpPr/>
          <p:nvPr/>
        </p:nvSpPr>
        <p:spPr>
          <a:xfrm rot="16200000">
            <a:off x="22437269" y="12247700"/>
            <a:ext cx="813393" cy="794069"/>
          </a:xfrm>
          <a:prstGeom prst="hexag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22449141" y="12375109"/>
            <a:ext cx="789649" cy="539250"/>
          </a:xfrm>
          <a:prstGeom prst="rect">
            <a:avLst/>
          </a:prstGeom>
          <a:noFill/>
        </p:spPr>
        <p:txBody>
          <a:bodyPr wrap="square" lIns="178198" tIns="89099" rIns="178198" bIns="89099" rtlCol="0" anchor="ctr" anchorCtr="0">
            <a:spAutoFit/>
          </a:bodyPr>
          <a:lstStyle/>
          <a:p>
            <a:pPr algn="ctr"/>
            <a:r>
              <a:rPr lang="en-US" sz="2300" b="1" dirty="0" smtClean="0">
                <a:solidFill>
                  <a:schemeClr val="bg1"/>
                </a:solidFill>
                <a:latin typeface="Lato" pitchFamily="34" charset="0"/>
              </a:rPr>
              <a:t>10</a:t>
            </a:r>
            <a:endParaRPr lang="en-US" sz="2300" b="1" dirty="0">
              <a:solidFill>
                <a:schemeClr val="bg1"/>
              </a:solidFill>
              <a:latin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67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21" grpId="0"/>
      <p:bldP spid="22" grpId="0"/>
      <p:bldP spid="49" grpId="0" animBg="1"/>
      <p:bldP spid="50" grpId="0" animBg="1"/>
      <p:bldP spid="51" grpId="0"/>
      <p:bldP spid="52" grpId="0"/>
      <p:bldP spid="53" grpId="0"/>
      <p:bldP spid="54" grpId="0" animBg="1"/>
      <p:bldP spid="55" grpId="0" animBg="1"/>
      <p:bldP spid="56" grpId="0"/>
      <p:bldP spid="57" grpId="0"/>
      <p:bldP spid="58" grpId="0"/>
      <p:bldP spid="59" grpId="0" animBg="1"/>
      <p:bldP spid="60" grpId="0" animBg="1"/>
      <p:bldP spid="61" grpId="0"/>
      <p:bldP spid="62" grpId="0"/>
      <p:bldP spid="63" grpId="0"/>
      <p:bldP spid="64" grpId="0" animBg="1"/>
      <p:bldP spid="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 rot="21574658">
            <a:off x="1482920" y="7503596"/>
            <a:ext cx="1041986" cy="1040252"/>
            <a:chOff x="0" y="0"/>
            <a:chExt cx="1399540" cy="1399540"/>
          </a:xfrm>
          <a:solidFill>
            <a:srgbClr val="00B0F0"/>
          </a:solidFill>
        </p:grpSpPr>
        <p:sp>
          <p:nvSpPr>
            <p:cNvPr id="42" name="Oval 41"/>
            <p:cNvSpPr/>
            <p:nvPr/>
          </p:nvSpPr>
          <p:spPr>
            <a:xfrm>
              <a:off x="0" y="0"/>
              <a:ext cx="1399540" cy="13995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Freeform 43"/>
            <p:cNvSpPr>
              <a:spLocks noEditPoints="1"/>
            </p:cNvSpPr>
            <p:nvPr/>
          </p:nvSpPr>
          <p:spPr bwMode="auto">
            <a:xfrm>
              <a:off x="426818" y="304145"/>
              <a:ext cx="545908" cy="791250"/>
            </a:xfrm>
            <a:custGeom>
              <a:avLst/>
              <a:gdLst>
                <a:gd name="T0" fmla="*/ 1029 w 1054"/>
                <a:gd name="T1" fmla="*/ 381 h 1530"/>
                <a:gd name="T2" fmla="*/ 1005 w 1054"/>
                <a:gd name="T3" fmla="*/ 320 h 1530"/>
                <a:gd name="T4" fmla="*/ 520 w 1054"/>
                <a:gd name="T5" fmla="*/ 0 h 1530"/>
                <a:gd name="T6" fmla="*/ 0 w 1054"/>
                <a:gd name="T7" fmla="*/ 475 h 1530"/>
                <a:gd name="T8" fmla="*/ 0 w 1054"/>
                <a:gd name="T9" fmla="*/ 540 h 1530"/>
                <a:gd name="T10" fmla="*/ 2 w 1054"/>
                <a:gd name="T11" fmla="*/ 580 h 1530"/>
                <a:gd name="T12" fmla="*/ 231 w 1054"/>
                <a:gd name="T13" fmla="*/ 1046 h 1530"/>
                <a:gd name="T14" fmla="*/ 527 w 1054"/>
                <a:gd name="T15" fmla="*/ 1530 h 1530"/>
                <a:gd name="T16" fmla="*/ 709 w 1054"/>
                <a:gd name="T17" fmla="*/ 1217 h 1530"/>
                <a:gd name="T18" fmla="*/ 761 w 1054"/>
                <a:gd name="T19" fmla="*/ 1129 h 1530"/>
                <a:gd name="T20" fmla="*/ 802 w 1054"/>
                <a:gd name="T21" fmla="*/ 1073 h 1530"/>
                <a:gd name="T22" fmla="*/ 1054 w 1054"/>
                <a:gd name="T23" fmla="*/ 543 h 1530"/>
                <a:gd name="T24" fmla="*/ 1054 w 1054"/>
                <a:gd name="T25" fmla="*/ 471 h 1530"/>
                <a:gd name="T26" fmla="*/ 1029 w 1054"/>
                <a:gd name="T27" fmla="*/ 381 h 1530"/>
                <a:gd name="T28" fmla="*/ 524 w 1054"/>
                <a:gd name="T29" fmla="*/ 709 h 1530"/>
                <a:gd name="T30" fmla="*/ 345 w 1054"/>
                <a:gd name="T31" fmla="*/ 581 h 1530"/>
                <a:gd name="T32" fmla="*/ 340 w 1054"/>
                <a:gd name="T33" fmla="*/ 533 h 1530"/>
                <a:gd name="T34" fmla="*/ 340 w 1054"/>
                <a:gd name="T35" fmla="*/ 491 h 1530"/>
                <a:gd name="T36" fmla="*/ 530 w 1054"/>
                <a:gd name="T37" fmla="*/ 317 h 1530"/>
                <a:gd name="T38" fmla="*/ 723 w 1054"/>
                <a:gd name="T39" fmla="*/ 513 h 1530"/>
                <a:gd name="T40" fmla="*/ 524 w 1054"/>
                <a:gd name="T41" fmla="*/ 709 h 1530"/>
                <a:gd name="T42" fmla="*/ 524 w 1054"/>
                <a:gd name="T43" fmla="*/ 709 h 1530"/>
                <a:gd name="T44" fmla="*/ 524 w 1054"/>
                <a:gd name="T45" fmla="*/ 709 h 1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54" h="1530">
                  <a:moveTo>
                    <a:pt x="1029" y="381"/>
                  </a:moveTo>
                  <a:cubicBezTo>
                    <a:pt x="1023" y="360"/>
                    <a:pt x="1013" y="339"/>
                    <a:pt x="1005" y="320"/>
                  </a:cubicBezTo>
                  <a:cubicBezTo>
                    <a:pt x="907" y="85"/>
                    <a:pt x="693" y="0"/>
                    <a:pt x="520" y="0"/>
                  </a:cubicBezTo>
                  <a:cubicBezTo>
                    <a:pt x="289" y="0"/>
                    <a:pt x="34" y="155"/>
                    <a:pt x="0" y="475"/>
                  </a:cubicBezTo>
                  <a:cubicBezTo>
                    <a:pt x="0" y="540"/>
                    <a:pt x="0" y="540"/>
                    <a:pt x="0" y="540"/>
                  </a:cubicBezTo>
                  <a:cubicBezTo>
                    <a:pt x="0" y="543"/>
                    <a:pt x="1" y="567"/>
                    <a:pt x="2" y="580"/>
                  </a:cubicBezTo>
                  <a:cubicBezTo>
                    <a:pt x="21" y="732"/>
                    <a:pt x="142" y="894"/>
                    <a:pt x="231" y="1046"/>
                  </a:cubicBezTo>
                  <a:cubicBezTo>
                    <a:pt x="328" y="1209"/>
                    <a:pt x="428" y="1370"/>
                    <a:pt x="527" y="1530"/>
                  </a:cubicBezTo>
                  <a:cubicBezTo>
                    <a:pt x="589" y="1426"/>
                    <a:pt x="650" y="1319"/>
                    <a:pt x="709" y="1217"/>
                  </a:cubicBezTo>
                  <a:cubicBezTo>
                    <a:pt x="726" y="1187"/>
                    <a:pt x="745" y="1157"/>
                    <a:pt x="761" y="1129"/>
                  </a:cubicBezTo>
                  <a:cubicBezTo>
                    <a:pt x="772" y="1110"/>
                    <a:pt x="793" y="1091"/>
                    <a:pt x="802" y="1073"/>
                  </a:cubicBezTo>
                  <a:cubicBezTo>
                    <a:pt x="899" y="896"/>
                    <a:pt x="1054" y="718"/>
                    <a:pt x="1054" y="543"/>
                  </a:cubicBezTo>
                  <a:cubicBezTo>
                    <a:pt x="1054" y="471"/>
                    <a:pt x="1054" y="471"/>
                    <a:pt x="1054" y="471"/>
                  </a:cubicBezTo>
                  <a:cubicBezTo>
                    <a:pt x="1054" y="452"/>
                    <a:pt x="1030" y="385"/>
                    <a:pt x="1029" y="381"/>
                  </a:cubicBezTo>
                  <a:close/>
                  <a:moveTo>
                    <a:pt x="524" y="709"/>
                  </a:moveTo>
                  <a:cubicBezTo>
                    <a:pt x="456" y="709"/>
                    <a:pt x="382" y="675"/>
                    <a:pt x="345" y="581"/>
                  </a:cubicBezTo>
                  <a:cubicBezTo>
                    <a:pt x="340" y="566"/>
                    <a:pt x="340" y="536"/>
                    <a:pt x="340" y="533"/>
                  </a:cubicBezTo>
                  <a:cubicBezTo>
                    <a:pt x="340" y="491"/>
                    <a:pt x="340" y="491"/>
                    <a:pt x="340" y="491"/>
                  </a:cubicBezTo>
                  <a:cubicBezTo>
                    <a:pt x="340" y="371"/>
                    <a:pt x="442" y="317"/>
                    <a:pt x="530" y="317"/>
                  </a:cubicBezTo>
                  <a:cubicBezTo>
                    <a:pt x="639" y="317"/>
                    <a:pt x="723" y="404"/>
                    <a:pt x="723" y="513"/>
                  </a:cubicBezTo>
                  <a:cubicBezTo>
                    <a:pt x="723" y="622"/>
                    <a:pt x="633" y="709"/>
                    <a:pt x="524" y="709"/>
                  </a:cubicBezTo>
                  <a:close/>
                  <a:moveTo>
                    <a:pt x="524" y="709"/>
                  </a:moveTo>
                  <a:cubicBezTo>
                    <a:pt x="524" y="709"/>
                    <a:pt x="524" y="709"/>
                    <a:pt x="524" y="709"/>
                  </a:cubicBezTo>
                </a:path>
              </a:pathLst>
            </a:custGeom>
            <a:solidFill>
              <a:srgbClr val="EAE9E7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45" name="TextBox 13"/>
          <p:cNvSpPr txBox="1"/>
          <p:nvPr/>
        </p:nvSpPr>
        <p:spPr>
          <a:xfrm>
            <a:off x="2824536" y="5269430"/>
            <a:ext cx="5330902" cy="1671079"/>
          </a:xfrm>
          <a:prstGeom prst="rect">
            <a:avLst/>
          </a:prstGeom>
          <a:noFill/>
        </p:spPr>
        <p:txBody>
          <a:bodyPr wrap="square" lIns="237598" tIns="118799" rIns="237598" bIns="11879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1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+41 4555 665 4545</a:t>
            </a:r>
          </a:p>
          <a:p>
            <a:pPr>
              <a:lnSpc>
                <a:spcPct val="150000"/>
              </a:lnSpc>
            </a:pPr>
            <a:r>
              <a:rPr lang="en-US" sz="31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+41 4545 555 4646</a:t>
            </a:r>
          </a:p>
        </p:txBody>
      </p:sp>
      <p:sp>
        <p:nvSpPr>
          <p:cNvPr id="46" name="TextBox 13"/>
          <p:cNvSpPr txBox="1"/>
          <p:nvPr/>
        </p:nvSpPr>
        <p:spPr>
          <a:xfrm>
            <a:off x="2846699" y="9042958"/>
            <a:ext cx="4736116" cy="1671079"/>
          </a:xfrm>
          <a:prstGeom prst="rect">
            <a:avLst/>
          </a:prstGeom>
          <a:noFill/>
        </p:spPr>
        <p:txBody>
          <a:bodyPr wrap="square" lIns="237598" tIns="118799" rIns="237598" bIns="11879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1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youmail@email.com</a:t>
            </a:r>
          </a:p>
          <a:p>
            <a:pPr>
              <a:lnSpc>
                <a:spcPct val="150000"/>
              </a:lnSpc>
            </a:pPr>
            <a:r>
              <a:rPr lang="en-US" sz="31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yourmail1@email.com</a:t>
            </a:r>
          </a:p>
        </p:txBody>
      </p:sp>
      <p:sp>
        <p:nvSpPr>
          <p:cNvPr id="48" name="TextBox 13"/>
          <p:cNvSpPr txBox="1"/>
          <p:nvPr/>
        </p:nvSpPr>
        <p:spPr>
          <a:xfrm>
            <a:off x="2781605" y="7304716"/>
            <a:ext cx="6362395" cy="1671079"/>
          </a:xfrm>
          <a:prstGeom prst="rect">
            <a:avLst/>
          </a:prstGeom>
          <a:noFill/>
        </p:spPr>
        <p:txBody>
          <a:bodyPr wrap="square" lIns="237598" tIns="118799" rIns="237598" bIns="11879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1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123 Main Street, SR Building, New York City, USA. 12345</a:t>
            </a:r>
          </a:p>
        </p:txBody>
      </p:sp>
      <p:sp>
        <p:nvSpPr>
          <p:cNvPr id="49" name="Oval 48"/>
          <p:cNvSpPr/>
          <p:nvPr/>
        </p:nvSpPr>
        <p:spPr>
          <a:xfrm rot="21574658">
            <a:off x="1482923" y="5588138"/>
            <a:ext cx="1041984" cy="104025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37598" tIns="118799" rIns="237598" bIns="1187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Freeform 49"/>
          <p:cNvSpPr>
            <a:spLocks noEditPoints="1"/>
          </p:cNvSpPr>
          <p:nvPr/>
        </p:nvSpPr>
        <p:spPr bwMode="auto">
          <a:xfrm>
            <a:off x="1734800" y="5842894"/>
            <a:ext cx="538226" cy="530741"/>
          </a:xfrm>
          <a:custGeom>
            <a:avLst/>
            <a:gdLst>
              <a:gd name="T0" fmla="*/ 180 w 186"/>
              <a:gd name="T1" fmla="*/ 145 h 187"/>
              <a:gd name="T2" fmla="*/ 152 w 186"/>
              <a:gd name="T3" fmla="*/ 117 h 187"/>
              <a:gd name="T4" fmla="*/ 132 w 186"/>
              <a:gd name="T5" fmla="*/ 117 h 187"/>
              <a:gd name="T6" fmla="*/ 117 w 186"/>
              <a:gd name="T7" fmla="*/ 131 h 187"/>
              <a:gd name="T8" fmla="*/ 115 w 186"/>
              <a:gd name="T9" fmla="*/ 130 h 187"/>
              <a:gd name="T10" fmla="*/ 81 w 186"/>
              <a:gd name="T11" fmla="*/ 105 h 187"/>
              <a:gd name="T12" fmla="*/ 56 w 186"/>
              <a:gd name="T13" fmla="*/ 71 h 187"/>
              <a:gd name="T14" fmla="*/ 55 w 186"/>
              <a:gd name="T15" fmla="*/ 69 h 187"/>
              <a:gd name="T16" fmla="*/ 64 w 186"/>
              <a:gd name="T17" fmla="*/ 59 h 187"/>
              <a:gd name="T18" fmla="*/ 69 w 186"/>
              <a:gd name="T19" fmla="*/ 55 h 187"/>
              <a:gd name="T20" fmla="*/ 69 w 186"/>
              <a:gd name="T21" fmla="*/ 34 h 187"/>
              <a:gd name="T22" fmla="*/ 41 w 186"/>
              <a:gd name="T23" fmla="*/ 6 h 187"/>
              <a:gd name="T24" fmla="*/ 21 w 186"/>
              <a:gd name="T25" fmla="*/ 6 h 187"/>
              <a:gd name="T26" fmla="*/ 13 w 186"/>
              <a:gd name="T27" fmla="*/ 14 h 187"/>
              <a:gd name="T28" fmla="*/ 13 w 186"/>
              <a:gd name="T29" fmla="*/ 15 h 187"/>
              <a:gd name="T30" fmla="*/ 6 w 186"/>
              <a:gd name="T31" fmla="*/ 26 h 187"/>
              <a:gd name="T32" fmla="*/ 4 w 186"/>
              <a:gd name="T33" fmla="*/ 38 h 187"/>
              <a:gd name="T34" fmla="*/ 52 w 186"/>
              <a:gd name="T35" fmla="*/ 134 h 187"/>
              <a:gd name="T36" fmla="*/ 148 w 186"/>
              <a:gd name="T37" fmla="*/ 183 h 187"/>
              <a:gd name="T38" fmla="*/ 160 w 186"/>
              <a:gd name="T39" fmla="*/ 180 h 187"/>
              <a:gd name="T40" fmla="*/ 172 w 186"/>
              <a:gd name="T41" fmla="*/ 173 h 187"/>
              <a:gd name="T42" fmla="*/ 172 w 186"/>
              <a:gd name="T43" fmla="*/ 173 h 187"/>
              <a:gd name="T44" fmla="*/ 180 w 186"/>
              <a:gd name="T45" fmla="*/ 166 h 187"/>
              <a:gd name="T46" fmla="*/ 180 w 186"/>
              <a:gd name="T47" fmla="*/ 145 h 187"/>
              <a:gd name="T48" fmla="*/ 180 w 186"/>
              <a:gd name="T49" fmla="*/ 145 h 187"/>
              <a:gd name="T50" fmla="*/ 180 w 186"/>
              <a:gd name="T51" fmla="*/ 14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86" h="187">
                <a:moveTo>
                  <a:pt x="180" y="145"/>
                </a:moveTo>
                <a:cubicBezTo>
                  <a:pt x="152" y="117"/>
                  <a:pt x="152" y="117"/>
                  <a:pt x="152" y="117"/>
                </a:cubicBezTo>
                <a:cubicBezTo>
                  <a:pt x="147" y="111"/>
                  <a:pt x="137" y="112"/>
                  <a:pt x="132" y="117"/>
                </a:cubicBezTo>
                <a:cubicBezTo>
                  <a:pt x="117" y="131"/>
                  <a:pt x="117" y="131"/>
                  <a:pt x="117" y="131"/>
                </a:cubicBezTo>
                <a:cubicBezTo>
                  <a:pt x="117" y="131"/>
                  <a:pt x="116" y="130"/>
                  <a:pt x="115" y="130"/>
                </a:cubicBezTo>
                <a:cubicBezTo>
                  <a:pt x="106" y="125"/>
                  <a:pt x="94" y="118"/>
                  <a:pt x="81" y="105"/>
                </a:cubicBezTo>
                <a:cubicBezTo>
                  <a:pt x="68" y="93"/>
                  <a:pt x="61" y="80"/>
                  <a:pt x="56" y="71"/>
                </a:cubicBezTo>
                <a:cubicBezTo>
                  <a:pt x="56" y="70"/>
                  <a:pt x="55" y="70"/>
                  <a:pt x="55" y="69"/>
                </a:cubicBezTo>
                <a:cubicBezTo>
                  <a:pt x="64" y="59"/>
                  <a:pt x="64" y="59"/>
                  <a:pt x="64" y="59"/>
                </a:cubicBezTo>
                <a:cubicBezTo>
                  <a:pt x="69" y="55"/>
                  <a:pt x="69" y="55"/>
                  <a:pt x="69" y="55"/>
                </a:cubicBezTo>
                <a:cubicBezTo>
                  <a:pt x="75" y="49"/>
                  <a:pt x="75" y="40"/>
                  <a:pt x="69" y="34"/>
                </a:cubicBezTo>
                <a:cubicBezTo>
                  <a:pt x="41" y="6"/>
                  <a:pt x="41" y="6"/>
                  <a:pt x="41" y="6"/>
                </a:cubicBezTo>
                <a:cubicBezTo>
                  <a:pt x="36" y="0"/>
                  <a:pt x="26" y="1"/>
                  <a:pt x="21" y="6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5"/>
                  <a:pt x="13" y="15"/>
                  <a:pt x="13" y="15"/>
                </a:cubicBezTo>
                <a:cubicBezTo>
                  <a:pt x="10" y="18"/>
                  <a:pt x="8" y="22"/>
                  <a:pt x="6" y="26"/>
                </a:cubicBezTo>
                <a:cubicBezTo>
                  <a:pt x="5" y="30"/>
                  <a:pt x="4" y="34"/>
                  <a:pt x="4" y="38"/>
                </a:cubicBezTo>
                <a:cubicBezTo>
                  <a:pt x="0" y="68"/>
                  <a:pt x="14" y="96"/>
                  <a:pt x="52" y="134"/>
                </a:cubicBezTo>
                <a:cubicBezTo>
                  <a:pt x="104" y="187"/>
                  <a:pt x="147" y="183"/>
                  <a:pt x="148" y="183"/>
                </a:cubicBezTo>
                <a:cubicBezTo>
                  <a:pt x="152" y="182"/>
                  <a:pt x="156" y="181"/>
                  <a:pt x="160" y="180"/>
                </a:cubicBezTo>
                <a:cubicBezTo>
                  <a:pt x="164" y="178"/>
                  <a:pt x="168" y="176"/>
                  <a:pt x="172" y="173"/>
                </a:cubicBezTo>
                <a:cubicBezTo>
                  <a:pt x="172" y="173"/>
                  <a:pt x="172" y="173"/>
                  <a:pt x="172" y="173"/>
                </a:cubicBezTo>
                <a:cubicBezTo>
                  <a:pt x="180" y="166"/>
                  <a:pt x="180" y="166"/>
                  <a:pt x="180" y="166"/>
                </a:cubicBezTo>
                <a:cubicBezTo>
                  <a:pt x="185" y="160"/>
                  <a:pt x="186" y="151"/>
                  <a:pt x="180" y="145"/>
                </a:cubicBezTo>
                <a:close/>
                <a:moveTo>
                  <a:pt x="180" y="145"/>
                </a:moveTo>
                <a:cubicBezTo>
                  <a:pt x="180" y="145"/>
                  <a:pt x="180" y="145"/>
                  <a:pt x="180" y="145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rot="0" vert="horz" wrap="square" lIns="237598" tIns="118799" rIns="237598" bIns="118799" anchor="t" anchorCtr="0" upright="1">
            <a:noAutofit/>
          </a:bodyPr>
          <a:lstStyle/>
          <a:p>
            <a:endParaRPr lang="en-GB"/>
          </a:p>
        </p:txBody>
      </p:sp>
      <p:sp>
        <p:nvSpPr>
          <p:cNvPr id="53" name="Oval 52"/>
          <p:cNvSpPr/>
          <p:nvPr/>
        </p:nvSpPr>
        <p:spPr>
          <a:xfrm rot="21574658">
            <a:off x="1541961" y="9361666"/>
            <a:ext cx="1041984" cy="104025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37598" tIns="118799" rIns="237598" bIns="1187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Freeform 53"/>
          <p:cNvSpPr>
            <a:spLocks noEditPoints="1"/>
          </p:cNvSpPr>
          <p:nvPr/>
        </p:nvSpPr>
        <p:spPr bwMode="auto">
          <a:xfrm>
            <a:off x="1770227" y="9662978"/>
            <a:ext cx="585447" cy="437629"/>
          </a:xfrm>
          <a:custGeom>
            <a:avLst/>
            <a:gdLst>
              <a:gd name="T0" fmla="*/ 1638 w 1638"/>
              <a:gd name="T1" fmla="*/ 1024 h 1229"/>
              <a:gd name="T2" fmla="*/ 1612 w 1638"/>
              <a:gd name="T3" fmla="*/ 1122 h 1229"/>
              <a:gd name="T4" fmla="*/ 1095 w 1638"/>
              <a:gd name="T5" fmla="*/ 544 h 1229"/>
              <a:gd name="T6" fmla="*/ 1607 w 1638"/>
              <a:gd name="T7" fmla="*/ 96 h 1229"/>
              <a:gd name="T8" fmla="*/ 1638 w 1638"/>
              <a:gd name="T9" fmla="*/ 205 h 1229"/>
              <a:gd name="T10" fmla="*/ 1638 w 1638"/>
              <a:gd name="T11" fmla="*/ 1024 h 1229"/>
              <a:gd name="T12" fmla="*/ 819 w 1638"/>
              <a:gd name="T13" fmla="*/ 649 h 1229"/>
              <a:gd name="T14" fmla="*/ 1531 w 1638"/>
              <a:gd name="T15" fmla="*/ 26 h 1229"/>
              <a:gd name="T16" fmla="*/ 1434 w 1638"/>
              <a:gd name="T17" fmla="*/ 0 h 1229"/>
              <a:gd name="T18" fmla="*/ 205 w 1638"/>
              <a:gd name="T19" fmla="*/ 0 h 1229"/>
              <a:gd name="T20" fmla="*/ 107 w 1638"/>
              <a:gd name="T21" fmla="*/ 26 h 1229"/>
              <a:gd name="T22" fmla="*/ 819 w 1638"/>
              <a:gd name="T23" fmla="*/ 649 h 1229"/>
              <a:gd name="T24" fmla="*/ 1018 w 1638"/>
              <a:gd name="T25" fmla="*/ 611 h 1229"/>
              <a:gd name="T26" fmla="*/ 853 w 1638"/>
              <a:gd name="T27" fmla="*/ 755 h 1229"/>
              <a:gd name="T28" fmla="*/ 819 w 1638"/>
              <a:gd name="T29" fmla="*/ 768 h 1229"/>
              <a:gd name="T30" fmla="*/ 786 w 1638"/>
              <a:gd name="T31" fmla="*/ 755 h 1229"/>
              <a:gd name="T32" fmla="*/ 621 w 1638"/>
              <a:gd name="T33" fmla="*/ 611 h 1229"/>
              <a:gd name="T34" fmla="*/ 97 w 1638"/>
              <a:gd name="T35" fmla="*/ 1197 h 1229"/>
              <a:gd name="T36" fmla="*/ 205 w 1638"/>
              <a:gd name="T37" fmla="*/ 1229 h 1229"/>
              <a:gd name="T38" fmla="*/ 1434 w 1638"/>
              <a:gd name="T39" fmla="*/ 1229 h 1229"/>
              <a:gd name="T40" fmla="*/ 1542 w 1638"/>
              <a:gd name="T41" fmla="*/ 1197 h 1229"/>
              <a:gd name="T42" fmla="*/ 1018 w 1638"/>
              <a:gd name="T43" fmla="*/ 611 h 1229"/>
              <a:gd name="T44" fmla="*/ 32 w 1638"/>
              <a:gd name="T45" fmla="*/ 96 h 1229"/>
              <a:gd name="T46" fmla="*/ 0 w 1638"/>
              <a:gd name="T47" fmla="*/ 205 h 1229"/>
              <a:gd name="T48" fmla="*/ 0 w 1638"/>
              <a:gd name="T49" fmla="*/ 1024 h 1229"/>
              <a:gd name="T50" fmla="*/ 26 w 1638"/>
              <a:gd name="T51" fmla="*/ 1122 h 1229"/>
              <a:gd name="T52" fmla="*/ 544 w 1638"/>
              <a:gd name="T53" fmla="*/ 544 h 1229"/>
              <a:gd name="T54" fmla="*/ 32 w 1638"/>
              <a:gd name="T55" fmla="*/ 96 h 1229"/>
              <a:gd name="T56" fmla="*/ 32 w 1638"/>
              <a:gd name="T57" fmla="*/ 96 h 1229"/>
              <a:gd name="T58" fmla="*/ 32 w 1638"/>
              <a:gd name="T59" fmla="*/ 96 h 1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638" h="1229">
                <a:moveTo>
                  <a:pt x="1638" y="1024"/>
                </a:moveTo>
                <a:cubicBezTo>
                  <a:pt x="1638" y="1060"/>
                  <a:pt x="1628" y="1093"/>
                  <a:pt x="1612" y="1122"/>
                </a:cubicBezTo>
                <a:cubicBezTo>
                  <a:pt x="1095" y="544"/>
                  <a:pt x="1095" y="544"/>
                  <a:pt x="1095" y="544"/>
                </a:cubicBezTo>
                <a:cubicBezTo>
                  <a:pt x="1607" y="96"/>
                  <a:pt x="1607" y="96"/>
                  <a:pt x="1607" y="96"/>
                </a:cubicBezTo>
                <a:cubicBezTo>
                  <a:pt x="1626" y="128"/>
                  <a:pt x="1638" y="165"/>
                  <a:pt x="1638" y="205"/>
                </a:cubicBezTo>
                <a:lnTo>
                  <a:pt x="1638" y="1024"/>
                </a:lnTo>
                <a:close/>
                <a:moveTo>
                  <a:pt x="819" y="649"/>
                </a:moveTo>
                <a:cubicBezTo>
                  <a:pt x="1531" y="26"/>
                  <a:pt x="1531" y="26"/>
                  <a:pt x="1531" y="26"/>
                </a:cubicBezTo>
                <a:cubicBezTo>
                  <a:pt x="1502" y="10"/>
                  <a:pt x="1469" y="0"/>
                  <a:pt x="1434" y="0"/>
                </a:cubicBezTo>
                <a:cubicBezTo>
                  <a:pt x="205" y="0"/>
                  <a:pt x="205" y="0"/>
                  <a:pt x="205" y="0"/>
                </a:cubicBezTo>
                <a:cubicBezTo>
                  <a:pt x="169" y="0"/>
                  <a:pt x="136" y="10"/>
                  <a:pt x="107" y="26"/>
                </a:cubicBezTo>
                <a:lnTo>
                  <a:pt x="819" y="649"/>
                </a:lnTo>
                <a:close/>
                <a:moveTo>
                  <a:pt x="1018" y="611"/>
                </a:moveTo>
                <a:cubicBezTo>
                  <a:pt x="853" y="755"/>
                  <a:pt x="853" y="755"/>
                  <a:pt x="853" y="755"/>
                </a:cubicBezTo>
                <a:cubicBezTo>
                  <a:pt x="843" y="764"/>
                  <a:pt x="831" y="768"/>
                  <a:pt x="819" y="768"/>
                </a:cubicBezTo>
                <a:cubicBezTo>
                  <a:pt x="807" y="768"/>
                  <a:pt x="795" y="764"/>
                  <a:pt x="786" y="755"/>
                </a:cubicBezTo>
                <a:cubicBezTo>
                  <a:pt x="621" y="611"/>
                  <a:pt x="621" y="611"/>
                  <a:pt x="621" y="611"/>
                </a:cubicBezTo>
                <a:cubicBezTo>
                  <a:pt x="97" y="1197"/>
                  <a:pt x="97" y="1197"/>
                  <a:pt x="97" y="1197"/>
                </a:cubicBezTo>
                <a:cubicBezTo>
                  <a:pt x="128" y="1217"/>
                  <a:pt x="165" y="1229"/>
                  <a:pt x="205" y="1229"/>
                </a:cubicBezTo>
                <a:cubicBezTo>
                  <a:pt x="1434" y="1229"/>
                  <a:pt x="1434" y="1229"/>
                  <a:pt x="1434" y="1229"/>
                </a:cubicBezTo>
                <a:cubicBezTo>
                  <a:pt x="1473" y="1229"/>
                  <a:pt x="1510" y="1217"/>
                  <a:pt x="1542" y="1197"/>
                </a:cubicBezTo>
                <a:lnTo>
                  <a:pt x="1018" y="611"/>
                </a:lnTo>
                <a:close/>
                <a:moveTo>
                  <a:pt x="32" y="96"/>
                </a:moveTo>
                <a:cubicBezTo>
                  <a:pt x="12" y="128"/>
                  <a:pt x="0" y="165"/>
                  <a:pt x="0" y="205"/>
                </a:cubicBezTo>
                <a:cubicBezTo>
                  <a:pt x="0" y="1024"/>
                  <a:pt x="0" y="1024"/>
                  <a:pt x="0" y="1024"/>
                </a:cubicBezTo>
                <a:cubicBezTo>
                  <a:pt x="0" y="1060"/>
                  <a:pt x="10" y="1093"/>
                  <a:pt x="26" y="1122"/>
                </a:cubicBezTo>
                <a:cubicBezTo>
                  <a:pt x="544" y="544"/>
                  <a:pt x="544" y="544"/>
                  <a:pt x="544" y="544"/>
                </a:cubicBezTo>
                <a:lnTo>
                  <a:pt x="32" y="96"/>
                </a:lnTo>
                <a:close/>
                <a:moveTo>
                  <a:pt x="32" y="96"/>
                </a:moveTo>
                <a:cubicBezTo>
                  <a:pt x="32" y="96"/>
                  <a:pt x="32" y="96"/>
                  <a:pt x="32" y="96"/>
                </a:cubicBezTo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rot="0" vert="horz" wrap="square" lIns="237598" tIns="118799" rIns="237598" bIns="118799" anchor="t" anchorCtr="0" upright="1">
            <a:noAutofit/>
          </a:bodyPr>
          <a:lstStyle/>
          <a:p>
            <a:endParaRPr lang="en-GB"/>
          </a:p>
        </p:txBody>
      </p:sp>
      <p:sp>
        <p:nvSpPr>
          <p:cNvPr id="26" name="Parallelogram 25"/>
          <p:cNvSpPr/>
          <p:nvPr/>
        </p:nvSpPr>
        <p:spPr>
          <a:xfrm flipV="1">
            <a:off x="13944601" y="-1"/>
            <a:ext cx="9829799" cy="13350876"/>
          </a:xfrm>
          <a:prstGeom prst="parallelogram">
            <a:avLst>
              <a:gd name="adj" fmla="val 39444"/>
            </a:avLst>
          </a:prstGeom>
          <a:solidFill>
            <a:srgbClr val="00B050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4" t="-309" r="11543" b="309"/>
          <a:stretch/>
        </p:blipFill>
        <p:spPr>
          <a:xfrm>
            <a:off x="13859389" y="2038864"/>
            <a:ext cx="9305411" cy="9305411"/>
          </a:xfrm>
          <a:prstGeom prst="ellipse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594105" y="3228203"/>
            <a:ext cx="9683495" cy="1103268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6000" b="1" spc="585" dirty="0" smtClean="0">
                <a:solidFill>
                  <a:srgbClr val="00B050"/>
                </a:solidFill>
                <a:latin typeface="Lato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GET IN </a:t>
            </a:r>
            <a:r>
              <a:rPr lang="en-US" sz="6000" b="1" spc="58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TOUCH</a:t>
            </a:r>
            <a:endParaRPr lang="en-US" sz="6000" spc="585" dirty="0">
              <a:solidFill>
                <a:schemeClr val="tx1">
                  <a:lumMod val="75000"/>
                  <a:lumOff val="25000"/>
                </a:schemeClr>
              </a:solidFill>
              <a:latin typeface="Lato" pitchFamily="34" charset="0"/>
              <a:ea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371600" y="3063557"/>
            <a:ext cx="91440" cy="155448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52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8" grpId="0"/>
      <p:bldP spid="26" grpId="0" animBg="1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/>
          <p:cNvSpPr/>
          <p:nvPr/>
        </p:nvSpPr>
        <p:spPr>
          <a:xfrm>
            <a:off x="1" y="-1"/>
            <a:ext cx="9829799" cy="13350876"/>
          </a:xfrm>
          <a:prstGeom prst="parallelogram">
            <a:avLst>
              <a:gd name="adj" fmla="val 39444"/>
            </a:avLst>
          </a:prstGeom>
          <a:solidFill>
            <a:srgbClr val="00B050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1"/>
          <p:cNvSpPr txBox="1"/>
          <p:nvPr/>
        </p:nvSpPr>
        <p:spPr>
          <a:xfrm>
            <a:off x="8307962" y="6065837"/>
            <a:ext cx="14704438" cy="2002631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78198" tIns="89099" rIns="178198" bIns="8909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1559"/>
              </a:spcAft>
            </a:pPr>
            <a:r>
              <a:rPr lang="en-US" sz="15000" b="1" dirty="0" smtClean="0">
                <a:solidFill>
                  <a:srgbClr val="00B050"/>
                </a:solidFill>
                <a:latin typeface="Lato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 YOU</a:t>
            </a:r>
            <a:endParaRPr lang="en-US" sz="15000" b="1" dirty="0">
              <a:solidFill>
                <a:srgbClr val="00B050"/>
              </a:solidFill>
              <a:latin typeface="Lato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4135366" y="3322637"/>
            <a:ext cx="2476234" cy="2471475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108" tIns="44554" rIns="89108" bIns="44554" rtlCol="0" anchor="ctr"/>
          <a:lstStyle/>
          <a:p>
            <a:pPr algn="ctr"/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170" y="4048124"/>
            <a:ext cx="1972627" cy="14081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339" y="3909125"/>
            <a:ext cx="3871121" cy="355062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509760" y="5913437"/>
            <a:ext cx="91440" cy="256032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20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7369683"/>
            <a:ext cx="23774400" cy="3713124"/>
          </a:xfrm>
          <a:prstGeom prst="rect">
            <a:avLst/>
          </a:prstGeom>
          <a:solidFill>
            <a:srgbClr val="00B050">
              <a:alpha val="8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61" t="2644" r="5621" b="14046"/>
          <a:stretch/>
        </p:blipFill>
        <p:spPr>
          <a:xfrm flipH="1">
            <a:off x="1659255" y="3319177"/>
            <a:ext cx="5079922" cy="5510327"/>
          </a:xfrm>
          <a:prstGeom prst="hexagon">
            <a:avLst>
              <a:gd name="adj" fmla="val 0"/>
              <a:gd name="vf" fmla="val 115470"/>
            </a:avLst>
          </a:prstGeom>
          <a:ln w="28575">
            <a:noFill/>
          </a:ln>
          <a:effectLst>
            <a:reflection endPos="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7547807" y="7513637"/>
            <a:ext cx="15621000" cy="378092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spc="100" dirty="0">
                <a:solidFill>
                  <a:schemeClr val="bg1"/>
                </a:solidFill>
                <a:latin typeface="Lato" pitchFamily="34" charset="0"/>
              </a:rPr>
              <a:t>It is a long established fact that a reader will be distracted by the readable content of a page when looking at its layout. The point of using Lorem Ipsum is that it has a more-or-less normal distribution of letters, as opposed. It is a long established fact that a reader will be distracted by the readable content of a page when looking at its layout. The point of using Lorem Ipsum is that it has a more-or-less normal distribution of letters, as opposed.</a:t>
            </a:r>
          </a:p>
          <a:p>
            <a:pPr algn="just">
              <a:lnSpc>
                <a:spcPct val="150000"/>
              </a:lnSpc>
            </a:pPr>
            <a:endParaRPr lang="en-US" sz="2600" spc="100" dirty="0">
              <a:solidFill>
                <a:schemeClr val="bg1"/>
              </a:solidFill>
              <a:latin typeface="Lato" pitchFamily="34" charset="0"/>
            </a:endParaRPr>
          </a:p>
        </p:txBody>
      </p:sp>
      <p:sp>
        <p:nvSpPr>
          <p:cNvPr id="17" name="TextBox 2"/>
          <p:cNvSpPr txBox="1"/>
          <p:nvPr/>
        </p:nvSpPr>
        <p:spPr>
          <a:xfrm>
            <a:off x="7467600" y="5364191"/>
            <a:ext cx="7006393" cy="1068070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5800" dirty="0">
                <a:solidFill>
                  <a:srgbClr val="00B050"/>
                </a:solidFill>
                <a:latin typeface="Ubuntu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Mathew</a:t>
            </a:r>
            <a:r>
              <a:rPr lang="en-US" sz="5800" dirty="0">
                <a:solidFill>
                  <a:srgbClr val="3CB38A"/>
                </a:solidFill>
                <a:latin typeface="Ubuntu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00" dirty="0">
                <a:solidFill>
                  <a:schemeClr val="tx1">
                    <a:lumMod val="75000"/>
                    <a:lumOff val="25000"/>
                  </a:schemeClr>
                </a:solidFill>
                <a:latin typeface="Ubuntu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Pitban</a:t>
            </a:r>
            <a:endParaRPr lang="en-US" sz="2300" dirty="0">
              <a:solidFill>
                <a:schemeClr val="tx1">
                  <a:lumMod val="75000"/>
                  <a:lumOff val="25000"/>
                </a:schemeClr>
              </a:solidFill>
              <a:latin typeface="Ubuntu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TextBox 2"/>
          <p:cNvSpPr txBox="1"/>
          <p:nvPr/>
        </p:nvSpPr>
        <p:spPr>
          <a:xfrm>
            <a:off x="7467600" y="6351113"/>
            <a:ext cx="5223313" cy="62912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2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Managing Director</a:t>
            </a:r>
            <a:endParaRPr lang="en-US" sz="29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0" y="713603"/>
            <a:ext cx="11928913" cy="1103268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6000" b="1" spc="585" dirty="0" smtClean="0">
                <a:solidFill>
                  <a:srgbClr val="00B050"/>
                </a:solidFill>
                <a:latin typeface="Lato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MEET MATHEW </a:t>
            </a:r>
            <a:r>
              <a:rPr lang="en-US" sz="6000" b="1" spc="58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PITBAN</a:t>
            </a:r>
            <a:endParaRPr lang="en-US" sz="6000" spc="585" dirty="0">
              <a:solidFill>
                <a:schemeClr val="tx1">
                  <a:lumMod val="75000"/>
                  <a:lumOff val="25000"/>
                </a:schemeClr>
              </a:solidFill>
              <a:latin typeface="Lato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9495" y="548957"/>
            <a:ext cx="91440" cy="155448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Hexagon 20"/>
          <p:cNvSpPr/>
          <p:nvPr/>
        </p:nvSpPr>
        <p:spPr>
          <a:xfrm rot="16200000">
            <a:off x="22437269" y="12247700"/>
            <a:ext cx="813393" cy="794069"/>
          </a:xfrm>
          <a:prstGeom prst="hexag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2449141" y="12375109"/>
            <a:ext cx="789649" cy="539250"/>
          </a:xfrm>
          <a:prstGeom prst="rect">
            <a:avLst/>
          </a:prstGeom>
          <a:noFill/>
        </p:spPr>
        <p:txBody>
          <a:bodyPr wrap="square" lIns="178198" tIns="89099" rIns="178198" bIns="89099" rtlCol="0" anchor="ctr" anchorCtr="0">
            <a:spAutoFit/>
          </a:bodyPr>
          <a:lstStyle/>
          <a:p>
            <a:pPr algn="ctr"/>
            <a:r>
              <a:rPr lang="en-US" sz="2300" b="1" dirty="0" smtClean="0">
                <a:solidFill>
                  <a:schemeClr val="bg1"/>
                </a:solidFill>
                <a:latin typeface="Lato" pitchFamily="34" charset="0"/>
              </a:rPr>
              <a:t>01</a:t>
            </a:r>
            <a:endParaRPr lang="en-US" sz="2300" b="1" dirty="0">
              <a:solidFill>
                <a:schemeClr val="bg1"/>
              </a:solidFill>
              <a:latin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60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7" grpId="0"/>
      <p:bldP spid="18" grpId="0"/>
      <p:bldP spid="19" grpId="0"/>
      <p:bldP spid="21" grpId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/>
          <p:cNvSpPr/>
          <p:nvPr/>
        </p:nvSpPr>
        <p:spPr>
          <a:xfrm>
            <a:off x="1" y="-1"/>
            <a:ext cx="9829799" cy="13350876"/>
          </a:xfrm>
          <a:prstGeom prst="parallelogram">
            <a:avLst>
              <a:gd name="adj" fmla="val 39444"/>
            </a:avLst>
          </a:prstGeom>
          <a:solidFill>
            <a:srgbClr val="00B050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41" t="1378" r="4945" b="15950"/>
          <a:stretch/>
        </p:blipFill>
        <p:spPr>
          <a:xfrm>
            <a:off x="879473" y="2678111"/>
            <a:ext cx="7807327" cy="7807326"/>
          </a:xfrm>
          <a:prstGeom prst="flowChartConnector">
            <a:avLst/>
          </a:prstGeom>
          <a:ln w="19050">
            <a:noFill/>
          </a:ln>
          <a:effectLst>
            <a:reflection endPos="0" dir="5400000" sy="-100000" algn="bl" rotWithShape="0"/>
          </a:effectLst>
        </p:spPr>
      </p:pic>
      <p:sp>
        <p:nvSpPr>
          <p:cNvPr id="21" name="TextBox 20"/>
          <p:cNvSpPr txBox="1"/>
          <p:nvPr/>
        </p:nvSpPr>
        <p:spPr>
          <a:xfrm>
            <a:off x="9474200" y="5618073"/>
            <a:ext cx="13919200" cy="4381088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rPr>
              <a:t>It is a long established fact that a reader will be distracted by the readable content of a page when looking at its layout. The point of using Lorem Ipsum is that it has a more-or-less normal distribution of letters, as opposed. It is a long established fact that a reader will be distracted by the readable content of a page when looking at its layout. The point of using Lorem Ipsum is that it has a more-or-less normal distribution of letters, as opposed.</a:t>
            </a:r>
          </a:p>
          <a:p>
            <a:pPr algn="just">
              <a:lnSpc>
                <a:spcPct val="150000"/>
              </a:lnSpc>
            </a:pPr>
            <a:endParaRPr lang="en-US" sz="2600" spc="100" dirty="0">
              <a:solidFill>
                <a:schemeClr val="tx1">
                  <a:lumMod val="75000"/>
                  <a:lumOff val="25000"/>
                </a:schemeClr>
              </a:solidFill>
              <a:latin typeface="Lato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66505" y="4477883"/>
            <a:ext cx="9683495" cy="1103268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6000" b="1" spc="585" dirty="0" smtClean="0">
                <a:solidFill>
                  <a:srgbClr val="00B050"/>
                </a:solidFill>
                <a:latin typeface="Lato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ABOUT </a:t>
            </a:r>
            <a:r>
              <a:rPr lang="en-US" sz="6000" b="1" spc="58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</a:t>
            </a:r>
            <a:endParaRPr lang="en-US" sz="6000" spc="585" dirty="0">
              <a:solidFill>
                <a:schemeClr val="tx1">
                  <a:lumMod val="75000"/>
                  <a:lumOff val="25000"/>
                </a:schemeClr>
              </a:solidFill>
              <a:latin typeface="Lato" pitchFamily="34" charset="0"/>
              <a:ea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144000" y="4313237"/>
            <a:ext cx="91440" cy="155448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Hexagon 23"/>
          <p:cNvSpPr/>
          <p:nvPr/>
        </p:nvSpPr>
        <p:spPr>
          <a:xfrm rot="16200000">
            <a:off x="22437269" y="12247700"/>
            <a:ext cx="813393" cy="794069"/>
          </a:xfrm>
          <a:prstGeom prst="hexag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2449141" y="12375109"/>
            <a:ext cx="789649" cy="539250"/>
          </a:xfrm>
          <a:prstGeom prst="rect">
            <a:avLst/>
          </a:prstGeom>
          <a:noFill/>
        </p:spPr>
        <p:txBody>
          <a:bodyPr wrap="square" lIns="178198" tIns="89099" rIns="178198" bIns="89099" rtlCol="0" anchor="ctr" anchorCtr="0">
            <a:spAutoFit/>
          </a:bodyPr>
          <a:lstStyle/>
          <a:p>
            <a:pPr algn="ctr"/>
            <a:r>
              <a:rPr lang="en-US" sz="2300" b="1" dirty="0" smtClean="0">
                <a:solidFill>
                  <a:schemeClr val="bg1"/>
                </a:solidFill>
                <a:latin typeface="Lato" pitchFamily="34" charset="0"/>
              </a:rPr>
              <a:t>02</a:t>
            </a:r>
            <a:endParaRPr lang="en-US" sz="2300" b="1" dirty="0">
              <a:solidFill>
                <a:schemeClr val="bg1"/>
              </a:solidFill>
              <a:latin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1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  <p:bldP spid="22" grpId="0"/>
      <p:bldP spid="24" grpId="0" animBg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71600" y="5006736"/>
            <a:ext cx="5621588" cy="826269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b="1" spc="100" dirty="0" smtClean="0">
                <a:solidFill>
                  <a:srgbClr val="00B050"/>
                </a:solidFill>
                <a:latin typeface="Lato" panose="020F0502020204030203" pitchFamily="34" charset="0"/>
              </a:rPr>
              <a:t>Marketing Strategies</a:t>
            </a:r>
            <a:endParaRPr lang="en-US" b="1" spc="100" dirty="0">
              <a:solidFill>
                <a:srgbClr val="00B050"/>
              </a:solidFill>
              <a:latin typeface="Lato" panose="020F050202020403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5885310"/>
            <a:ext cx="5943600" cy="1241767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It is a long established fact that a reader will be distracted by the readable 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content.</a:t>
            </a:r>
            <a:endParaRPr lang="en-US" sz="2300" b="1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124200" y="2941639"/>
            <a:ext cx="1657510" cy="1654755"/>
            <a:chOff x="1549732" y="1918952"/>
            <a:chExt cx="850005" cy="850005"/>
          </a:xfrm>
        </p:grpSpPr>
        <p:sp>
          <p:nvSpPr>
            <p:cNvPr id="5" name="Teardrop 4"/>
            <p:cNvSpPr/>
            <p:nvPr/>
          </p:nvSpPr>
          <p:spPr>
            <a:xfrm rot="18982858">
              <a:off x="1549732" y="1918952"/>
              <a:ext cx="850005" cy="850005"/>
            </a:xfrm>
            <a:prstGeom prst="teardrop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729208" y="2125570"/>
              <a:ext cx="448415" cy="379005"/>
              <a:chOff x="2705601" y="2125570"/>
              <a:chExt cx="448415" cy="379005"/>
            </a:xfrm>
          </p:grpSpPr>
          <p:sp>
            <p:nvSpPr>
              <p:cNvPr id="10" name="Freeform 9"/>
              <p:cNvSpPr>
                <a:spLocks noEditPoints="1"/>
              </p:cNvSpPr>
              <p:nvPr/>
            </p:nvSpPr>
            <p:spPr bwMode="auto">
              <a:xfrm>
                <a:off x="2738445" y="2369412"/>
                <a:ext cx="71619" cy="135163"/>
              </a:xfrm>
              <a:custGeom>
                <a:avLst/>
                <a:gdLst>
                  <a:gd name="T0" fmla="*/ 0 w 251"/>
                  <a:gd name="T1" fmla="*/ 191 h 472"/>
                  <a:gd name="T2" fmla="*/ 0 w 251"/>
                  <a:gd name="T3" fmla="*/ 444 h 472"/>
                  <a:gd name="T4" fmla="*/ 28 w 251"/>
                  <a:gd name="T5" fmla="*/ 472 h 472"/>
                  <a:gd name="T6" fmla="*/ 223 w 251"/>
                  <a:gd name="T7" fmla="*/ 472 h 472"/>
                  <a:gd name="T8" fmla="*/ 251 w 251"/>
                  <a:gd name="T9" fmla="*/ 444 h 472"/>
                  <a:gd name="T10" fmla="*/ 251 w 251"/>
                  <a:gd name="T11" fmla="*/ 0 h 472"/>
                  <a:gd name="T12" fmla="*/ 109 w 251"/>
                  <a:gd name="T13" fmla="*/ 141 h 472"/>
                  <a:gd name="T14" fmla="*/ 0 w 251"/>
                  <a:gd name="T15" fmla="*/ 191 h 472"/>
                  <a:gd name="T16" fmla="*/ 0 w 251"/>
                  <a:gd name="T17" fmla="*/ 191 h 472"/>
                  <a:gd name="T18" fmla="*/ 0 w 251"/>
                  <a:gd name="T19" fmla="*/ 191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1" h="472">
                    <a:moveTo>
                      <a:pt x="0" y="191"/>
                    </a:moveTo>
                    <a:cubicBezTo>
                      <a:pt x="0" y="444"/>
                      <a:pt x="0" y="444"/>
                      <a:pt x="0" y="444"/>
                    </a:cubicBezTo>
                    <a:cubicBezTo>
                      <a:pt x="0" y="459"/>
                      <a:pt x="12" y="472"/>
                      <a:pt x="28" y="472"/>
                    </a:cubicBezTo>
                    <a:cubicBezTo>
                      <a:pt x="223" y="472"/>
                      <a:pt x="223" y="472"/>
                      <a:pt x="223" y="472"/>
                    </a:cubicBezTo>
                    <a:cubicBezTo>
                      <a:pt x="238" y="472"/>
                      <a:pt x="251" y="459"/>
                      <a:pt x="251" y="444"/>
                    </a:cubicBezTo>
                    <a:cubicBezTo>
                      <a:pt x="251" y="0"/>
                      <a:pt x="251" y="0"/>
                      <a:pt x="251" y="0"/>
                    </a:cubicBezTo>
                    <a:cubicBezTo>
                      <a:pt x="109" y="141"/>
                      <a:pt x="109" y="141"/>
                      <a:pt x="109" y="141"/>
                    </a:cubicBezTo>
                    <a:cubicBezTo>
                      <a:pt x="79" y="171"/>
                      <a:pt x="41" y="188"/>
                      <a:pt x="0" y="191"/>
                    </a:cubicBezTo>
                    <a:close/>
                    <a:moveTo>
                      <a:pt x="0" y="191"/>
                    </a:moveTo>
                    <a:cubicBezTo>
                      <a:pt x="0" y="191"/>
                      <a:pt x="0" y="191"/>
                      <a:pt x="0" y="191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2837890" y="2368042"/>
                <a:ext cx="72075" cy="136533"/>
              </a:xfrm>
              <a:custGeom>
                <a:avLst/>
                <a:gdLst>
                  <a:gd name="T0" fmla="*/ 0 w 252"/>
                  <a:gd name="T1" fmla="*/ 0 h 476"/>
                  <a:gd name="T2" fmla="*/ 0 w 252"/>
                  <a:gd name="T3" fmla="*/ 448 h 476"/>
                  <a:gd name="T4" fmla="*/ 29 w 252"/>
                  <a:gd name="T5" fmla="*/ 476 h 476"/>
                  <a:gd name="T6" fmla="*/ 224 w 252"/>
                  <a:gd name="T7" fmla="*/ 476 h 476"/>
                  <a:gd name="T8" fmla="*/ 252 w 252"/>
                  <a:gd name="T9" fmla="*/ 448 h 476"/>
                  <a:gd name="T10" fmla="*/ 252 w 252"/>
                  <a:gd name="T11" fmla="*/ 184 h 476"/>
                  <a:gd name="T12" fmla="*/ 134 w 252"/>
                  <a:gd name="T13" fmla="*/ 134 h 476"/>
                  <a:gd name="T14" fmla="*/ 0 w 252"/>
                  <a:gd name="T15" fmla="*/ 0 h 476"/>
                  <a:gd name="T16" fmla="*/ 0 w 252"/>
                  <a:gd name="T17" fmla="*/ 0 h 476"/>
                  <a:gd name="T18" fmla="*/ 0 w 252"/>
                  <a:gd name="T19" fmla="*/ 0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2" h="476">
                    <a:moveTo>
                      <a:pt x="0" y="0"/>
                    </a:moveTo>
                    <a:cubicBezTo>
                      <a:pt x="0" y="448"/>
                      <a:pt x="0" y="448"/>
                      <a:pt x="0" y="448"/>
                    </a:cubicBezTo>
                    <a:cubicBezTo>
                      <a:pt x="0" y="463"/>
                      <a:pt x="13" y="476"/>
                      <a:pt x="29" y="476"/>
                    </a:cubicBezTo>
                    <a:cubicBezTo>
                      <a:pt x="224" y="476"/>
                      <a:pt x="224" y="476"/>
                      <a:pt x="224" y="476"/>
                    </a:cubicBezTo>
                    <a:cubicBezTo>
                      <a:pt x="239" y="476"/>
                      <a:pt x="252" y="463"/>
                      <a:pt x="252" y="448"/>
                    </a:cubicBezTo>
                    <a:cubicBezTo>
                      <a:pt x="252" y="184"/>
                      <a:pt x="252" y="184"/>
                      <a:pt x="252" y="184"/>
                    </a:cubicBezTo>
                    <a:cubicBezTo>
                      <a:pt x="207" y="183"/>
                      <a:pt x="166" y="166"/>
                      <a:pt x="134" y="134"/>
                    </a:cubicBezTo>
                    <a:lnTo>
                      <a:pt x="0" y="0"/>
                    </a:ln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2" name="Freeform 11"/>
              <p:cNvSpPr>
                <a:spLocks noEditPoints="1"/>
              </p:cNvSpPr>
              <p:nvPr/>
            </p:nvSpPr>
            <p:spPr bwMode="auto">
              <a:xfrm>
                <a:off x="2937791" y="2342470"/>
                <a:ext cx="72075" cy="162105"/>
              </a:xfrm>
              <a:custGeom>
                <a:avLst/>
                <a:gdLst>
                  <a:gd name="T0" fmla="*/ 0 w 252"/>
                  <a:gd name="T1" fmla="*/ 246 h 566"/>
                  <a:gd name="T2" fmla="*/ 0 w 252"/>
                  <a:gd name="T3" fmla="*/ 538 h 566"/>
                  <a:gd name="T4" fmla="*/ 28 w 252"/>
                  <a:gd name="T5" fmla="*/ 566 h 566"/>
                  <a:gd name="T6" fmla="*/ 224 w 252"/>
                  <a:gd name="T7" fmla="*/ 566 h 566"/>
                  <a:gd name="T8" fmla="*/ 252 w 252"/>
                  <a:gd name="T9" fmla="*/ 538 h 566"/>
                  <a:gd name="T10" fmla="*/ 252 w 252"/>
                  <a:gd name="T11" fmla="*/ 0 h 566"/>
                  <a:gd name="T12" fmla="*/ 28 w 252"/>
                  <a:gd name="T13" fmla="*/ 224 h 566"/>
                  <a:gd name="T14" fmla="*/ 0 w 252"/>
                  <a:gd name="T15" fmla="*/ 246 h 566"/>
                  <a:gd name="T16" fmla="*/ 0 w 252"/>
                  <a:gd name="T17" fmla="*/ 246 h 566"/>
                  <a:gd name="T18" fmla="*/ 0 w 252"/>
                  <a:gd name="T19" fmla="*/ 246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2" h="566">
                    <a:moveTo>
                      <a:pt x="0" y="246"/>
                    </a:moveTo>
                    <a:cubicBezTo>
                      <a:pt x="0" y="538"/>
                      <a:pt x="0" y="538"/>
                      <a:pt x="0" y="538"/>
                    </a:cubicBezTo>
                    <a:cubicBezTo>
                      <a:pt x="0" y="553"/>
                      <a:pt x="13" y="566"/>
                      <a:pt x="28" y="566"/>
                    </a:cubicBezTo>
                    <a:cubicBezTo>
                      <a:pt x="224" y="566"/>
                      <a:pt x="224" y="566"/>
                      <a:pt x="224" y="566"/>
                    </a:cubicBezTo>
                    <a:cubicBezTo>
                      <a:pt x="239" y="566"/>
                      <a:pt x="252" y="553"/>
                      <a:pt x="252" y="538"/>
                    </a:cubicBezTo>
                    <a:cubicBezTo>
                      <a:pt x="252" y="0"/>
                      <a:pt x="252" y="0"/>
                      <a:pt x="252" y="0"/>
                    </a:cubicBezTo>
                    <a:cubicBezTo>
                      <a:pt x="28" y="224"/>
                      <a:pt x="28" y="224"/>
                      <a:pt x="28" y="224"/>
                    </a:cubicBezTo>
                    <a:cubicBezTo>
                      <a:pt x="19" y="233"/>
                      <a:pt x="10" y="240"/>
                      <a:pt x="0" y="246"/>
                    </a:cubicBezTo>
                    <a:close/>
                    <a:moveTo>
                      <a:pt x="0" y="246"/>
                    </a:moveTo>
                    <a:cubicBezTo>
                      <a:pt x="0" y="246"/>
                      <a:pt x="0" y="246"/>
                      <a:pt x="0" y="24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3" name="Freeform 12"/>
              <p:cNvSpPr>
                <a:spLocks noEditPoints="1"/>
              </p:cNvSpPr>
              <p:nvPr/>
            </p:nvSpPr>
            <p:spPr bwMode="auto">
              <a:xfrm>
                <a:off x="3037693" y="2247948"/>
                <a:ext cx="72075" cy="256627"/>
              </a:xfrm>
              <a:custGeom>
                <a:avLst/>
                <a:gdLst>
                  <a:gd name="T0" fmla="*/ 233 w 252"/>
                  <a:gd name="T1" fmla="*/ 0 h 896"/>
                  <a:gd name="T2" fmla="*/ 0 w 252"/>
                  <a:gd name="T3" fmla="*/ 233 h 896"/>
                  <a:gd name="T4" fmla="*/ 0 w 252"/>
                  <a:gd name="T5" fmla="*/ 868 h 896"/>
                  <a:gd name="T6" fmla="*/ 28 w 252"/>
                  <a:gd name="T7" fmla="*/ 896 h 896"/>
                  <a:gd name="T8" fmla="*/ 223 w 252"/>
                  <a:gd name="T9" fmla="*/ 896 h 896"/>
                  <a:gd name="T10" fmla="*/ 252 w 252"/>
                  <a:gd name="T11" fmla="*/ 868 h 896"/>
                  <a:gd name="T12" fmla="*/ 252 w 252"/>
                  <a:gd name="T13" fmla="*/ 18 h 896"/>
                  <a:gd name="T14" fmla="*/ 237 w 252"/>
                  <a:gd name="T15" fmla="*/ 4 h 896"/>
                  <a:gd name="T16" fmla="*/ 233 w 252"/>
                  <a:gd name="T17" fmla="*/ 0 h 896"/>
                  <a:gd name="T18" fmla="*/ 233 w 252"/>
                  <a:gd name="T19" fmla="*/ 0 h 896"/>
                  <a:gd name="T20" fmla="*/ 233 w 252"/>
                  <a:gd name="T21" fmla="*/ 0 h 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2" h="896">
                    <a:moveTo>
                      <a:pt x="233" y="0"/>
                    </a:moveTo>
                    <a:cubicBezTo>
                      <a:pt x="0" y="233"/>
                      <a:pt x="0" y="233"/>
                      <a:pt x="0" y="233"/>
                    </a:cubicBezTo>
                    <a:cubicBezTo>
                      <a:pt x="0" y="868"/>
                      <a:pt x="0" y="868"/>
                      <a:pt x="0" y="868"/>
                    </a:cubicBezTo>
                    <a:cubicBezTo>
                      <a:pt x="0" y="883"/>
                      <a:pt x="12" y="896"/>
                      <a:pt x="28" y="896"/>
                    </a:cubicBezTo>
                    <a:cubicBezTo>
                      <a:pt x="223" y="896"/>
                      <a:pt x="223" y="896"/>
                      <a:pt x="223" y="896"/>
                    </a:cubicBezTo>
                    <a:cubicBezTo>
                      <a:pt x="239" y="896"/>
                      <a:pt x="252" y="883"/>
                      <a:pt x="252" y="868"/>
                    </a:cubicBezTo>
                    <a:cubicBezTo>
                      <a:pt x="252" y="18"/>
                      <a:pt x="252" y="18"/>
                      <a:pt x="252" y="18"/>
                    </a:cubicBezTo>
                    <a:cubicBezTo>
                      <a:pt x="245" y="12"/>
                      <a:pt x="240" y="8"/>
                      <a:pt x="237" y="4"/>
                    </a:cubicBezTo>
                    <a:lnTo>
                      <a:pt x="233" y="0"/>
                    </a:lnTo>
                    <a:close/>
                    <a:moveTo>
                      <a:pt x="233" y="0"/>
                    </a:moveTo>
                    <a:cubicBezTo>
                      <a:pt x="233" y="0"/>
                      <a:pt x="233" y="0"/>
                      <a:pt x="233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4" name="Freeform 13"/>
              <p:cNvSpPr>
                <a:spLocks noEditPoints="1"/>
              </p:cNvSpPr>
              <p:nvPr/>
            </p:nvSpPr>
            <p:spPr bwMode="auto">
              <a:xfrm>
                <a:off x="2705601" y="2125570"/>
                <a:ext cx="448415" cy="271696"/>
              </a:xfrm>
              <a:custGeom>
                <a:avLst/>
                <a:gdLst>
                  <a:gd name="T0" fmla="*/ 1552 w 1566"/>
                  <a:gd name="T1" fmla="*/ 15 h 949"/>
                  <a:gd name="T2" fmla="*/ 1511 w 1566"/>
                  <a:gd name="T3" fmla="*/ 0 h 949"/>
                  <a:gd name="T4" fmla="*/ 1506 w 1566"/>
                  <a:gd name="T5" fmla="*/ 0 h 949"/>
                  <a:gd name="T6" fmla="*/ 1234 w 1566"/>
                  <a:gd name="T7" fmla="*/ 13 h 949"/>
                  <a:gd name="T8" fmla="*/ 1192 w 1566"/>
                  <a:gd name="T9" fmla="*/ 27 h 949"/>
                  <a:gd name="T10" fmla="*/ 1182 w 1566"/>
                  <a:gd name="T11" fmla="*/ 42 h 949"/>
                  <a:gd name="T12" fmla="*/ 1196 w 1566"/>
                  <a:gd name="T13" fmla="*/ 99 h 949"/>
                  <a:gd name="T14" fmla="*/ 1219 w 1566"/>
                  <a:gd name="T15" fmla="*/ 122 h 949"/>
                  <a:gd name="T16" fmla="*/ 1267 w 1566"/>
                  <a:gd name="T17" fmla="*/ 170 h 949"/>
                  <a:gd name="T18" fmla="*/ 717 w 1566"/>
                  <a:gd name="T19" fmla="*/ 719 h 949"/>
                  <a:gd name="T20" fmla="*/ 471 w 1566"/>
                  <a:gd name="T21" fmla="*/ 472 h 949"/>
                  <a:gd name="T22" fmla="*/ 415 w 1566"/>
                  <a:gd name="T23" fmla="*/ 449 h 949"/>
                  <a:gd name="T24" fmla="*/ 360 w 1566"/>
                  <a:gd name="T25" fmla="*/ 472 h 949"/>
                  <a:gd name="T26" fmla="*/ 31 w 1566"/>
                  <a:gd name="T27" fmla="*/ 801 h 949"/>
                  <a:gd name="T28" fmla="*/ 31 w 1566"/>
                  <a:gd name="T29" fmla="*/ 912 h 949"/>
                  <a:gd name="T30" fmla="*/ 46 w 1566"/>
                  <a:gd name="T31" fmla="*/ 926 h 949"/>
                  <a:gd name="T32" fmla="*/ 101 w 1566"/>
                  <a:gd name="T33" fmla="*/ 949 h 949"/>
                  <a:gd name="T34" fmla="*/ 157 w 1566"/>
                  <a:gd name="T35" fmla="*/ 926 h 949"/>
                  <a:gd name="T36" fmla="*/ 415 w 1566"/>
                  <a:gd name="T37" fmla="*/ 668 h 949"/>
                  <a:gd name="T38" fmla="*/ 662 w 1566"/>
                  <a:gd name="T39" fmla="*/ 915 h 949"/>
                  <a:gd name="T40" fmla="*/ 717 w 1566"/>
                  <a:gd name="T41" fmla="*/ 938 h 949"/>
                  <a:gd name="T42" fmla="*/ 773 w 1566"/>
                  <a:gd name="T43" fmla="*/ 915 h 949"/>
                  <a:gd name="T44" fmla="*/ 1393 w 1566"/>
                  <a:gd name="T45" fmla="*/ 295 h 949"/>
                  <a:gd name="T46" fmla="*/ 1463 w 1566"/>
                  <a:gd name="T47" fmla="*/ 365 h 949"/>
                  <a:gd name="T48" fmla="*/ 1500 w 1566"/>
                  <a:gd name="T49" fmla="*/ 385 h 949"/>
                  <a:gd name="T50" fmla="*/ 1523 w 1566"/>
                  <a:gd name="T51" fmla="*/ 379 h 949"/>
                  <a:gd name="T52" fmla="*/ 1536 w 1566"/>
                  <a:gd name="T53" fmla="*/ 369 h 949"/>
                  <a:gd name="T54" fmla="*/ 1553 w 1566"/>
                  <a:gd name="T55" fmla="*/ 324 h 949"/>
                  <a:gd name="T56" fmla="*/ 1561 w 1566"/>
                  <a:gd name="T57" fmla="*/ 147 h 949"/>
                  <a:gd name="T58" fmla="*/ 1565 w 1566"/>
                  <a:gd name="T59" fmla="*/ 58 h 949"/>
                  <a:gd name="T60" fmla="*/ 1552 w 1566"/>
                  <a:gd name="T61" fmla="*/ 15 h 949"/>
                  <a:gd name="T62" fmla="*/ 1552 w 1566"/>
                  <a:gd name="T63" fmla="*/ 15 h 949"/>
                  <a:gd name="T64" fmla="*/ 1552 w 1566"/>
                  <a:gd name="T65" fmla="*/ 15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66" h="949">
                    <a:moveTo>
                      <a:pt x="1552" y="15"/>
                    </a:moveTo>
                    <a:cubicBezTo>
                      <a:pt x="1543" y="5"/>
                      <a:pt x="1529" y="0"/>
                      <a:pt x="1511" y="0"/>
                    </a:cubicBezTo>
                    <a:cubicBezTo>
                      <a:pt x="1506" y="0"/>
                      <a:pt x="1506" y="0"/>
                      <a:pt x="1506" y="0"/>
                    </a:cubicBezTo>
                    <a:cubicBezTo>
                      <a:pt x="1415" y="4"/>
                      <a:pt x="1324" y="9"/>
                      <a:pt x="1234" y="13"/>
                    </a:cubicBezTo>
                    <a:cubicBezTo>
                      <a:pt x="1221" y="13"/>
                      <a:pt x="1205" y="14"/>
                      <a:pt x="1192" y="27"/>
                    </a:cubicBezTo>
                    <a:cubicBezTo>
                      <a:pt x="1188" y="31"/>
                      <a:pt x="1184" y="36"/>
                      <a:pt x="1182" y="42"/>
                    </a:cubicBezTo>
                    <a:cubicBezTo>
                      <a:pt x="1168" y="71"/>
                      <a:pt x="1187" y="90"/>
                      <a:pt x="1196" y="99"/>
                    </a:cubicBezTo>
                    <a:cubicBezTo>
                      <a:pt x="1219" y="122"/>
                      <a:pt x="1219" y="122"/>
                      <a:pt x="1219" y="122"/>
                    </a:cubicBezTo>
                    <a:cubicBezTo>
                      <a:pt x="1235" y="138"/>
                      <a:pt x="1251" y="154"/>
                      <a:pt x="1267" y="170"/>
                    </a:cubicBezTo>
                    <a:cubicBezTo>
                      <a:pt x="717" y="719"/>
                      <a:pt x="717" y="719"/>
                      <a:pt x="717" y="719"/>
                    </a:cubicBezTo>
                    <a:cubicBezTo>
                      <a:pt x="471" y="472"/>
                      <a:pt x="471" y="472"/>
                      <a:pt x="471" y="472"/>
                    </a:cubicBezTo>
                    <a:cubicBezTo>
                      <a:pt x="456" y="458"/>
                      <a:pt x="436" y="449"/>
                      <a:pt x="415" y="449"/>
                    </a:cubicBezTo>
                    <a:cubicBezTo>
                      <a:pt x="394" y="449"/>
                      <a:pt x="374" y="458"/>
                      <a:pt x="360" y="472"/>
                    </a:cubicBezTo>
                    <a:cubicBezTo>
                      <a:pt x="31" y="801"/>
                      <a:pt x="31" y="801"/>
                      <a:pt x="31" y="801"/>
                    </a:cubicBezTo>
                    <a:cubicBezTo>
                      <a:pt x="0" y="831"/>
                      <a:pt x="0" y="881"/>
                      <a:pt x="31" y="912"/>
                    </a:cubicBezTo>
                    <a:cubicBezTo>
                      <a:pt x="46" y="926"/>
                      <a:pt x="46" y="926"/>
                      <a:pt x="46" y="926"/>
                    </a:cubicBezTo>
                    <a:cubicBezTo>
                      <a:pt x="60" y="941"/>
                      <a:pt x="80" y="949"/>
                      <a:pt x="101" y="949"/>
                    </a:cubicBezTo>
                    <a:cubicBezTo>
                      <a:pt x="123" y="949"/>
                      <a:pt x="142" y="941"/>
                      <a:pt x="157" y="926"/>
                    </a:cubicBezTo>
                    <a:cubicBezTo>
                      <a:pt x="415" y="668"/>
                      <a:pt x="415" y="668"/>
                      <a:pt x="415" y="668"/>
                    </a:cubicBezTo>
                    <a:cubicBezTo>
                      <a:pt x="662" y="915"/>
                      <a:pt x="662" y="915"/>
                      <a:pt x="662" y="915"/>
                    </a:cubicBezTo>
                    <a:cubicBezTo>
                      <a:pt x="676" y="930"/>
                      <a:pt x="696" y="938"/>
                      <a:pt x="717" y="938"/>
                    </a:cubicBezTo>
                    <a:cubicBezTo>
                      <a:pt x="739" y="938"/>
                      <a:pt x="758" y="930"/>
                      <a:pt x="773" y="915"/>
                    </a:cubicBezTo>
                    <a:cubicBezTo>
                      <a:pt x="1393" y="295"/>
                      <a:pt x="1393" y="295"/>
                      <a:pt x="1393" y="295"/>
                    </a:cubicBezTo>
                    <a:cubicBezTo>
                      <a:pt x="1463" y="365"/>
                      <a:pt x="1463" y="365"/>
                      <a:pt x="1463" y="365"/>
                    </a:cubicBezTo>
                    <a:cubicBezTo>
                      <a:pt x="1471" y="373"/>
                      <a:pt x="1483" y="385"/>
                      <a:pt x="1500" y="385"/>
                    </a:cubicBezTo>
                    <a:cubicBezTo>
                      <a:pt x="1508" y="385"/>
                      <a:pt x="1515" y="383"/>
                      <a:pt x="1523" y="379"/>
                    </a:cubicBezTo>
                    <a:cubicBezTo>
                      <a:pt x="1528" y="376"/>
                      <a:pt x="1532" y="373"/>
                      <a:pt x="1536" y="369"/>
                    </a:cubicBezTo>
                    <a:cubicBezTo>
                      <a:pt x="1550" y="355"/>
                      <a:pt x="1552" y="338"/>
                      <a:pt x="1553" y="324"/>
                    </a:cubicBezTo>
                    <a:cubicBezTo>
                      <a:pt x="1556" y="265"/>
                      <a:pt x="1558" y="206"/>
                      <a:pt x="1561" y="147"/>
                    </a:cubicBezTo>
                    <a:cubicBezTo>
                      <a:pt x="1565" y="58"/>
                      <a:pt x="1565" y="58"/>
                      <a:pt x="1565" y="58"/>
                    </a:cubicBezTo>
                    <a:cubicBezTo>
                      <a:pt x="1566" y="40"/>
                      <a:pt x="1562" y="25"/>
                      <a:pt x="1552" y="15"/>
                    </a:cubicBezTo>
                    <a:close/>
                    <a:moveTo>
                      <a:pt x="1552" y="15"/>
                    </a:moveTo>
                    <a:cubicBezTo>
                      <a:pt x="1552" y="15"/>
                      <a:pt x="1552" y="15"/>
                      <a:pt x="1552" y="1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32" name="TextBox 31"/>
          <p:cNvSpPr txBox="1"/>
          <p:nvPr/>
        </p:nvSpPr>
        <p:spPr>
          <a:xfrm>
            <a:off x="17008978" y="4977394"/>
            <a:ext cx="5621588" cy="826269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b="1" spc="100" dirty="0" smtClean="0">
                <a:solidFill>
                  <a:srgbClr val="00B050"/>
                </a:solidFill>
                <a:latin typeface="Lato" panose="020F0502020204030203" pitchFamily="34" charset="0"/>
              </a:rPr>
              <a:t>Service Oriented</a:t>
            </a:r>
            <a:endParaRPr lang="en-US" b="1" spc="100" dirty="0">
              <a:solidFill>
                <a:srgbClr val="00B050"/>
              </a:solidFill>
              <a:latin typeface="Lato" panose="020F0502020204030203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008978" y="5855968"/>
            <a:ext cx="5943600" cy="1241767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It is a long established fact that a reader will be distracted by the readable 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content.</a:t>
            </a:r>
            <a:endParaRPr lang="en-US" sz="2300" b="1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8761578" y="2941637"/>
            <a:ext cx="1657510" cy="1654755"/>
            <a:chOff x="9382279" y="1918951"/>
            <a:chExt cx="850005" cy="850005"/>
          </a:xfrm>
        </p:grpSpPr>
        <p:sp>
          <p:nvSpPr>
            <p:cNvPr id="31" name="Teardrop 30"/>
            <p:cNvSpPr/>
            <p:nvPr/>
          </p:nvSpPr>
          <p:spPr>
            <a:xfrm rot="18982858">
              <a:off x="9382279" y="1918951"/>
              <a:ext cx="850005" cy="850005"/>
            </a:xfrm>
            <a:prstGeom prst="teardrop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9597136" y="2110927"/>
              <a:ext cx="420290" cy="455823"/>
              <a:chOff x="2747789" y="4209223"/>
              <a:chExt cx="420290" cy="455823"/>
            </a:xfrm>
          </p:grpSpPr>
          <p:sp>
            <p:nvSpPr>
              <p:cNvPr id="56" name="Freeform 55"/>
              <p:cNvSpPr>
                <a:spLocks noEditPoints="1"/>
              </p:cNvSpPr>
              <p:nvPr/>
            </p:nvSpPr>
            <p:spPr bwMode="auto">
              <a:xfrm>
                <a:off x="2860475" y="4330776"/>
                <a:ext cx="194917" cy="200562"/>
              </a:xfrm>
              <a:custGeom>
                <a:avLst/>
                <a:gdLst>
                  <a:gd name="T0" fmla="*/ 33 w 33"/>
                  <a:gd name="T1" fmla="*/ 19 h 33"/>
                  <a:gd name="T2" fmla="*/ 33 w 33"/>
                  <a:gd name="T3" fmla="*/ 14 h 33"/>
                  <a:gd name="T4" fmla="*/ 29 w 33"/>
                  <a:gd name="T5" fmla="*/ 14 h 33"/>
                  <a:gd name="T6" fmla="*/ 27 w 33"/>
                  <a:gd name="T7" fmla="*/ 10 h 33"/>
                  <a:gd name="T8" fmla="*/ 30 w 33"/>
                  <a:gd name="T9" fmla="*/ 6 h 33"/>
                  <a:gd name="T10" fmla="*/ 27 w 33"/>
                  <a:gd name="T11" fmla="*/ 3 h 33"/>
                  <a:gd name="T12" fmla="*/ 23 w 33"/>
                  <a:gd name="T13" fmla="*/ 6 h 33"/>
                  <a:gd name="T14" fmla="*/ 19 w 33"/>
                  <a:gd name="T15" fmla="*/ 4 h 33"/>
                  <a:gd name="T16" fmla="*/ 19 w 33"/>
                  <a:gd name="T17" fmla="*/ 0 h 33"/>
                  <a:gd name="T18" fmla="*/ 14 w 33"/>
                  <a:gd name="T19" fmla="*/ 0 h 33"/>
                  <a:gd name="T20" fmla="*/ 14 w 33"/>
                  <a:gd name="T21" fmla="*/ 4 h 33"/>
                  <a:gd name="T22" fmla="*/ 10 w 33"/>
                  <a:gd name="T23" fmla="*/ 6 h 33"/>
                  <a:gd name="T24" fmla="*/ 7 w 33"/>
                  <a:gd name="T25" fmla="*/ 3 h 33"/>
                  <a:gd name="T26" fmla="*/ 4 w 33"/>
                  <a:gd name="T27" fmla="*/ 6 h 33"/>
                  <a:gd name="T28" fmla="*/ 7 w 33"/>
                  <a:gd name="T29" fmla="*/ 10 h 33"/>
                  <a:gd name="T30" fmla="*/ 5 w 33"/>
                  <a:gd name="T31" fmla="*/ 14 h 33"/>
                  <a:gd name="T32" fmla="*/ 0 w 33"/>
                  <a:gd name="T33" fmla="*/ 14 h 33"/>
                  <a:gd name="T34" fmla="*/ 0 w 33"/>
                  <a:gd name="T35" fmla="*/ 19 h 33"/>
                  <a:gd name="T36" fmla="*/ 5 w 33"/>
                  <a:gd name="T37" fmla="*/ 19 h 33"/>
                  <a:gd name="T38" fmla="*/ 7 w 33"/>
                  <a:gd name="T39" fmla="*/ 23 h 33"/>
                  <a:gd name="T40" fmla="*/ 4 w 33"/>
                  <a:gd name="T41" fmla="*/ 26 h 33"/>
                  <a:gd name="T42" fmla="*/ 7 w 33"/>
                  <a:gd name="T43" fmla="*/ 29 h 33"/>
                  <a:gd name="T44" fmla="*/ 10 w 33"/>
                  <a:gd name="T45" fmla="*/ 26 h 33"/>
                  <a:gd name="T46" fmla="*/ 14 w 33"/>
                  <a:gd name="T47" fmla="*/ 28 h 33"/>
                  <a:gd name="T48" fmla="*/ 14 w 33"/>
                  <a:gd name="T49" fmla="*/ 33 h 33"/>
                  <a:gd name="T50" fmla="*/ 19 w 33"/>
                  <a:gd name="T51" fmla="*/ 33 h 33"/>
                  <a:gd name="T52" fmla="*/ 19 w 33"/>
                  <a:gd name="T53" fmla="*/ 28 h 33"/>
                  <a:gd name="T54" fmla="*/ 23 w 33"/>
                  <a:gd name="T55" fmla="*/ 26 h 33"/>
                  <a:gd name="T56" fmla="*/ 27 w 33"/>
                  <a:gd name="T57" fmla="*/ 29 h 33"/>
                  <a:gd name="T58" fmla="*/ 30 w 33"/>
                  <a:gd name="T59" fmla="*/ 26 h 33"/>
                  <a:gd name="T60" fmla="*/ 27 w 33"/>
                  <a:gd name="T61" fmla="*/ 23 h 33"/>
                  <a:gd name="T62" fmla="*/ 29 w 33"/>
                  <a:gd name="T63" fmla="*/ 19 h 33"/>
                  <a:gd name="T64" fmla="*/ 33 w 33"/>
                  <a:gd name="T65" fmla="*/ 19 h 33"/>
                  <a:gd name="T66" fmla="*/ 17 w 33"/>
                  <a:gd name="T67" fmla="*/ 21 h 33"/>
                  <a:gd name="T68" fmla="*/ 12 w 33"/>
                  <a:gd name="T69" fmla="*/ 16 h 33"/>
                  <a:gd name="T70" fmla="*/ 17 w 33"/>
                  <a:gd name="T71" fmla="*/ 11 h 33"/>
                  <a:gd name="T72" fmla="*/ 22 w 33"/>
                  <a:gd name="T73" fmla="*/ 16 h 33"/>
                  <a:gd name="T74" fmla="*/ 17 w 33"/>
                  <a:gd name="T75" fmla="*/ 21 h 33"/>
                  <a:gd name="T76" fmla="*/ 17 w 33"/>
                  <a:gd name="T77" fmla="*/ 21 h 33"/>
                  <a:gd name="T78" fmla="*/ 17 w 33"/>
                  <a:gd name="T79" fmla="*/ 2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3" h="33">
                    <a:moveTo>
                      <a:pt x="33" y="19"/>
                    </a:moveTo>
                    <a:cubicBezTo>
                      <a:pt x="33" y="14"/>
                      <a:pt x="33" y="14"/>
                      <a:pt x="33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8" y="12"/>
                      <a:pt x="28" y="11"/>
                      <a:pt x="27" y="10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2" y="5"/>
                      <a:pt x="21" y="5"/>
                      <a:pt x="19" y="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5"/>
                      <a:pt x="11" y="5"/>
                      <a:pt x="10" y="6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1"/>
                      <a:pt x="5" y="12"/>
                      <a:pt x="5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20"/>
                      <a:pt x="6" y="22"/>
                      <a:pt x="7" y="23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1" y="27"/>
                      <a:pt x="13" y="28"/>
                      <a:pt x="14" y="28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21" y="28"/>
                      <a:pt x="22" y="27"/>
                      <a:pt x="23" y="26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8" y="22"/>
                      <a:pt x="28" y="20"/>
                      <a:pt x="29" y="19"/>
                    </a:cubicBezTo>
                    <a:lnTo>
                      <a:pt x="33" y="19"/>
                    </a:lnTo>
                    <a:close/>
                    <a:moveTo>
                      <a:pt x="17" y="21"/>
                    </a:moveTo>
                    <a:cubicBezTo>
                      <a:pt x="14" y="21"/>
                      <a:pt x="12" y="19"/>
                      <a:pt x="12" y="16"/>
                    </a:cubicBezTo>
                    <a:cubicBezTo>
                      <a:pt x="12" y="14"/>
                      <a:pt x="14" y="11"/>
                      <a:pt x="17" y="11"/>
                    </a:cubicBezTo>
                    <a:cubicBezTo>
                      <a:pt x="19" y="11"/>
                      <a:pt x="22" y="14"/>
                      <a:pt x="22" y="16"/>
                    </a:cubicBezTo>
                    <a:cubicBezTo>
                      <a:pt x="22" y="19"/>
                      <a:pt x="19" y="21"/>
                      <a:pt x="17" y="21"/>
                    </a:cubicBezTo>
                    <a:close/>
                    <a:moveTo>
                      <a:pt x="17" y="21"/>
                    </a:moveTo>
                    <a:cubicBezTo>
                      <a:pt x="17" y="21"/>
                      <a:pt x="17" y="21"/>
                      <a:pt x="17" y="21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7" name="Freeform 56"/>
              <p:cNvSpPr>
                <a:spLocks noEditPoints="1"/>
              </p:cNvSpPr>
              <p:nvPr/>
            </p:nvSpPr>
            <p:spPr bwMode="auto">
              <a:xfrm>
                <a:off x="2747789" y="4209223"/>
                <a:ext cx="349226" cy="352503"/>
              </a:xfrm>
              <a:custGeom>
                <a:avLst/>
                <a:gdLst>
                  <a:gd name="T0" fmla="*/ 10 w 59"/>
                  <a:gd name="T1" fmla="*/ 36 h 58"/>
                  <a:gd name="T2" fmla="*/ 35 w 59"/>
                  <a:gd name="T3" fmla="*/ 11 h 58"/>
                  <a:gd name="T4" fmla="*/ 45 w 59"/>
                  <a:gd name="T5" fmla="*/ 13 h 58"/>
                  <a:gd name="T6" fmla="*/ 41 w 59"/>
                  <a:gd name="T7" fmla="*/ 18 h 58"/>
                  <a:gd name="T8" fmla="*/ 59 w 59"/>
                  <a:gd name="T9" fmla="*/ 18 h 58"/>
                  <a:gd name="T10" fmla="*/ 59 w 59"/>
                  <a:gd name="T11" fmla="*/ 0 h 58"/>
                  <a:gd name="T12" fmla="*/ 53 w 59"/>
                  <a:gd name="T13" fmla="*/ 6 h 58"/>
                  <a:gd name="T14" fmla="*/ 35 w 59"/>
                  <a:gd name="T15" fmla="*/ 1 h 58"/>
                  <a:gd name="T16" fmla="*/ 0 w 59"/>
                  <a:gd name="T17" fmla="*/ 36 h 58"/>
                  <a:gd name="T18" fmla="*/ 7 w 59"/>
                  <a:gd name="T19" fmla="*/ 58 h 58"/>
                  <a:gd name="T20" fmla="*/ 15 w 59"/>
                  <a:gd name="T21" fmla="*/ 50 h 58"/>
                  <a:gd name="T22" fmla="*/ 10 w 59"/>
                  <a:gd name="T23" fmla="*/ 36 h 58"/>
                  <a:gd name="T24" fmla="*/ 10 w 59"/>
                  <a:gd name="T25" fmla="*/ 36 h 58"/>
                  <a:gd name="T26" fmla="*/ 10 w 59"/>
                  <a:gd name="T27" fmla="*/ 3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9" h="58">
                    <a:moveTo>
                      <a:pt x="10" y="36"/>
                    </a:moveTo>
                    <a:cubicBezTo>
                      <a:pt x="10" y="22"/>
                      <a:pt x="22" y="11"/>
                      <a:pt x="35" y="11"/>
                    </a:cubicBezTo>
                    <a:cubicBezTo>
                      <a:pt x="39" y="11"/>
                      <a:pt x="42" y="12"/>
                      <a:pt x="45" y="13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48" y="3"/>
                      <a:pt x="42" y="1"/>
                      <a:pt x="35" y="1"/>
                    </a:cubicBezTo>
                    <a:cubicBezTo>
                      <a:pt x="16" y="1"/>
                      <a:pt x="0" y="17"/>
                      <a:pt x="0" y="36"/>
                    </a:cubicBezTo>
                    <a:cubicBezTo>
                      <a:pt x="0" y="44"/>
                      <a:pt x="3" y="52"/>
                      <a:pt x="7" y="58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2" y="46"/>
                      <a:pt x="10" y="42"/>
                      <a:pt x="10" y="36"/>
                    </a:cubicBezTo>
                    <a:close/>
                    <a:moveTo>
                      <a:pt x="10" y="36"/>
                    </a:moveTo>
                    <a:cubicBezTo>
                      <a:pt x="10" y="36"/>
                      <a:pt x="10" y="36"/>
                      <a:pt x="10" y="3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8" name="Freeform 57"/>
              <p:cNvSpPr>
                <a:spLocks noEditPoints="1"/>
              </p:cNvSpPr>
              <p:nvPr/>
            </p:nvSpPr>
            <p:spPr bwMode="auto">
              <a:xfrm>
                <a:off x="2831035" y="4312543"/>
                <a:ext cx="337044" cy="352503"/>
              </a:xfrm>
              <a:custGeom>
                <a:avLst/>
                <a:gdLst>
                  <a:gd name="T0" fmla="*/ 51 w 57"/>
                  <a:gd name="T1" fmla="*/ 0 h 58"/>
                  <a:gd name="T2" fmla="*/ 43 w 57"/>
                  <a:gd name="T3" fmla="*/ 7 h 58"/>
                  <a:gd name="T4" fmla="*/ 46 w 57"/>
                  <a:gd name="T5" fmla="*/ 22 h 58"/>
                  <a:gd name="T6" fmla="*/ 19 w 57"/>
                  <a:gd name="T7" fmla="*/ 44 h 58"/>
                  <a:gd name="T8" fmla="*/ 14 w 57"/>
                  <a:gd name="T9" fmla="*/ 43 h 58"/>
                  <a:gd name="T10" fmla="*/ 18 w 57"/>
                  <a:gd name="T11" fmla="*/ 38 h 58"/>
                  <a:gd name="T12" fmla="*/ 0 w 57"/>
                  <a:gd name="T13" fmla="*/ 40 h 58"/>
                  <a:gd name="T14" fmla="*/ 2 w 57"/>
                  <a:gd name="T15" fmla="*/ 58 h 58"/>
                  <a:gd name="T16" fmla="*/ 7 w 57"/>
                  <a:gd name="T17" fmla="*/ 52 h 58"/>
                  <a:gd name="T18" fmla="*/ 18 w 57"/>
                  <a:gd name="T19" fmla="*/ 55 h 58"/>
                  <a:gd name="T20" fmla="*/ 56 w 57"/>
                  <a:gd name="T21" fmla="*/ 22 h 58"/>
                  <a:gd name="T22" fmla="*/ 51 w 57"/>
                  <a:gd name="T23" fmla="*/ 0 h 58"/>
                  <a:gd name="T24" fmla="*/ 51 w 57"/>
                  <a:gd name="T25" fmla="*/ 0 h 58"/>
                  <a:gd name="T26" fmla="*/ 51 w 57"/>
                  <a:gd name="T27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" h="58">
                    <a:moveTo>
                      <a:pt x="51" y="0"/>
                    </a:moveTo>
                    <a:cubicBezTo>
                      <a:pt x="43" y="7"/>
                      <a:pt x="43" y="7"/>
                      <a:pt x="43" y="7"/>
                    </a:cubicBezTo>
                    <a:cubicBezTo>
                      <a:pt x="45" y="11"/>
                      <a:pt x="47" y="16"/>
                      <a:pt x="46" y="22"/>
                    </a:cubicBezTo>
                    <a:cubicBezTo>
                      <a:pt x="45" y="35"/>
                      <a:pt x="33" y="46"/>
                      <a:pt x="19" y="44"/>
                    </a:cubicBezTo>
                    <a:cubicBezTo>
                      <a:pt x="17" y="44"/>
                      <a:pt x="15" y="44"/>
                      <a:pt x="14" y="43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7" y="52"/>
                      <a:pt x="7" y="52"/>
                      <a:pt x="7" y="52"/>
                    </a:cubicBezTo>
                    <a:cubicBezTo>
                      <a:pt x="10" y="53"/>
                      <a:pt x="14" y="54"/>
                      <a:pt x="18" y="55"/>
                    </a:cubicBezTo>
                    <a:cubicBezTo>
                      <a:pt x="38" y="56"/>
                      <a:pt x="55" y="42"/>
                      <a:pt x="56" y="22"/>
                    </a:cubicBezTo>
                    <a:cubicBezTo>
                      <a:pt x="57" y="14"/>
                      <a:pt x="55" y="7"/>
                      <a:pt x="51" y="0"/>
                    </a:cubicBezTo>
                    <a:close/>
                    <a:moveTo>
                      <a:pt x="51" y="0"/>
                    </a:moveTo>
                    <a:cubicBezTo>
                      <a:pt x="51" y="0"/>
                      <a:pt x="51" y="0"/>
                      <a:pt x="51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47" name="TextBox 46"/>
          <p:cNvSpPr txBox="1"/>
          <p:nvPr/>
        </p:nvSpPr>
        <p:spPr>
          <a:xfrm>
            <a:off x="8733923" y="4977394"/>
            <a:ext cx="6201277" cy="826269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b="1" spc="100" dirty="0" smtClean="0">
                <a:solidFill>
                  <a:srgbClr val="00B050"/>
                </a:solidFill>
                <a:latin typeface="Lato" panose="020F0502020204030203" pitchFamily="34" charset="0"/>
              </a:rPr>
              <a:t>Optimistic Processing</a:t>
            </a:r>
            <a:endParaRPr lang="en-US" b="1" spc="100" dirty="0">
              <a:solidFill>
                <a:srgbClr val="00B050"/>
              </a:solidFill>
              <a:latin typeface="Lato" panose="020F0502020204030203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190289" y="5855968"/>
            <a:ext cx="5943600" cy="1241767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It is a long established fact that a reader will be distracted by the readable 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content.</a:t>
            </a:r>
            <a:endParaRPr lang="en-US" sz="2300" b="1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0942889" y="2941637"/>
            <a:ext cx="1657510" cy="1654755"/>
            <a:chOff x="5359804" y="1918951"/>
            <a:chExt cx="850005" cy="850005"/>
          </a:xfrm>
        </p:grpSpPr>
        <p:sp>
          <p:nvSpPr>
            <p:cNvPr id="46" name="Teardrop 45"/>
            <p:cNvSpPr/>
            <p:nvPr/>
          </p:nvSpPr>
          <p:spPr>
            <a:xfrm rot="18982858">
              <a:off x="5359804" y="1918951"/>
              <a:ext cx="850005" cy="850005"/>
            </a:xfrm>
            <a:prstGeom prst="teardrop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5532985" y="2099064"/>
              <a:ext cx="567605" cy="398207"/>
              <a:chOff x="5532985" y="2099064"/>
              <a:chExt cx="567605" cy="398207"/>
            </a:xfrm>
          </p:grpSpPr>
          <p:sp>
            <p:nvSpPr>
              <p:cNvPr id="49" name="Freeform 48"/>
              <p:cNvSpPr>
                <a:spLocks noEditPoints="1"/>
              </p:cNvSpPr>
              <p:nvPr/>
            </p:nvSpPr>
            <p:spPr bwMode="auto">
              <a:xfrm>
                <a:off x="5616234" y="2187554"/>
                <a:ext cx="310291" cy="309717"/>
              </a:xfrm>
              <a:custGeom>
                <a:avLst/>
                <a:gdLst>
                  <a:gd name="T0" fmla="*/ 33 w 41"/>
                  <a:gd name="T1" fmla="*/ 12 h 42"/>
                  <a:gd name="T2" fmla="*/ 37 w 41"/>
                  <a:gd name="T3" fmla="*/ 8 h 42"/>
                  <a:gd name="T4" fmla="*/ 33 w 41"/>
                  <a:gd name="T5" fmla="*/ 4 h 42"/>
                  <a:gd name="T6" fmla="*/ 29 w 41"/>
                  <a:gd name="T7" fmla="*/ 8 h 42"/>
                  <a:gd name="T8" fmla="*/ 24 w 41"/>
                  <a:gd name="T9" fmla="*/ 6 h 42"/>
                  <a:gd name="T10" fmla="*/ 24 w 41"/>
                  <a:gd name="T11" fmla="*/ 0 h 42"/>
                  <a:gd name="T12" fmla="*/ 18 w 41"/>
                  <a:gd name="T13" fmla="*/ 0 h 42"/>
                  <a:gd name="T14" fmla="*/ 18 w 41"/>
                  <a:gd name="T15" fmla="*/ 6 h 42"/>
                  <a:gd name="T16" fmla="*/ 12 w 41"/>
                  <a:gd name="T17" fmla="*/ 8 h 42"/>
                  <a:gd name="T18" fmla="*/ 8 w 41"/>
                  <a:gd name="T19" fmla="*/ 4 h 42"/>
                  <a:gd name="T20" fmla="*/ 4 w 41"/>
                  <a:gd name="T21" fmla="*/ 8 h 42"/>
                  <a:gd name="T22" fmla="*/ 8 w 41"/>
                  <a:gd name="T23" fmla="*/ 12 h 42"/>
                  <a:gd name="T24" fmla="*/ 6 w 41"/>
                  <a:gd name="T25" fmla="*/ 18 h 42"/>
                  <a:gd name="T26" fmla="*/ 0 w 41"/>
                  <a:gd name="T27" fmla="*/ 18 h 42"/>
                  <a:gd name="T28" fmla="*/ 0 w 41"/>
                  <a:gd name="T29" fmla="*/ 24 h 42"/>
                  <a:gd name="T30" fmla="*/ 6 w 41"/>
                  <a:gd name="T31" fmla="*/ 24 h 42"/>
                  <a:gd name="T32" fmla="*/ 8 w 41"/>
                  <a:gd name="T33" fmla="*/ 30 h 42"/>
                  <a:gd name="T34" fmla="*/ 4 w 41"/>
                  <a:gd name="T35" fmla="*/ 34 h 42"/>
                  <a:gd name="T36" fmla="*/ 8 w 41"/>
                  <a:gd name="T37" fmla="*/ 38 h 42"/>
                  <a:gd name="T38" fmla="*/ 12 w 41"/>
                  <a:gd name="T39" fmla="*/ 34 h 42"/>
                  <a:gd name="T40" fmla="*/ 18 w 41"/>
                  <a:gd name="T41" fmla="*/ 36 h 42"/>
                  <a:gd name="T42" fmla="*/ 18 w 41"/>
                  <a:gd name="T43" fmla="*/ 42 h 42"/>
                  <a:gd name="T44" fmla="*/ 24 w 41"/>
                  <a:gd name="T45" fmla="*/ 42 h 42"/>
                  <a:gd name="T46" fmla="*/ 24 w 41"/>
                  <a:gd name="T47" fmla="*/ 36 h 42"/>
                  <a:gd name="T48" fmla="*/ 29 w 41"/>
                  <a:gd name="T49" fmla="*/ 34 h 42"/>
                  <a:gd name="T50" fmla="*/ 33 w 41"/>
                  <a:gd name="T51" fmla="*/ 38 h 42"/>
                  <a:gd name="T52" fmla="*/ 37 w 41"/>
                  <a:gd name="T53" fmla="*/ 34 h 42"/>
                  <a:gd name="T54" fmla="*/ 33 w 41"/>
                  <a:gd name="T55" fmla="*/ 30 h 42"/>
                  <a:gd name="T56" fmla="*/ 36 w 41"/>
                  <a:gd name="T57" fmla="*/ 24 h 42"/>
                  <a:gd name="T58" fmla="*/ 41 w 41"/>
                  <a:gd name="T59" fmla="*/ 24 h 42"/>
                  <a:gd name="T60" fmla="*/ 41 w 41"/>
                  <a:gd name="T61" fmla="*/ 18 h 42"/>
                  <a:gd name="T62" fmla="*/ 36 w 41"/>
                  <a:gd name="T63" fmla="*/ 18 h 42"/>
                  <a:gd name="T64" fmla="*/ 33 w 41"/>
                  <a:gd name="T65" fmla="*/ 12 h 42"/>
                  <a:gd name="T66" fmla="*/ 21 w 41"/>
                  <a:gd name="T67" fmla="*/ 27 h 42"/>
                  <a:gd name="T68" fmla="*/ 14 w 41"/>
                  <a:gd name="T69" fmla="*/ 21 h 42"/>
                  <a:gd name="T70" fmla="*/ 21 w 41"/>
                  <a:gd name="T71" fmla="*/ 15 h 42"/>
                  <a:gd name="T72" fmla="*/ 27 w 41"/>
                  <a:gd name="T73" fmla="*/ 21 h 42"/>
                  <a:gd name="T74" fmla="*/ 21 w 41"/>
                  <a:gd name="T75" fmla="*/ 27 h 42"/>
                  <a:gd name="T76" fmla="*/ 21 w 41"/>
                  <a:gd name="T77" fmla="*/ 27 h 42"/>
                  <a:gd name="T78" fmla="*/ 21 w 41"/>
                  <a:gd name="T79" fmla="*/ 27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33" y="12"/>
                    </a:moveTo>
                    <a:cubicBezTo>
                      <a:pt x="37" y="8"/>
                      <a:pt x="37" y="8"/>
                      <a:pt x="37" y="8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8" y="7"/>
                      <a:pt x="26" y="6"/>
                      <a:pt x="24" y="6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6" y="6"/>
                      <a:pt x="14" y="7"/>
                      <a:pt x="12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7" y="14"/>
                      <a:pt x="6" y="16"/>
                      <a:pt x="6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6"/>
                      <a:pt x="7" y="28"/>
                      <a:pt x="8" y="30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4" y="35"/>
                      <a:pt x="16" y="36"/>
                      <a:pt x="18" y="36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6" y="36"/>
                      <a:pt x="28" y="35"/>
                      <a:pt x="29" y="34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4" y="28"/>
                      <a:pt x="35" y="26"/>
                      <a:pt x="36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5" y="16"/>
                      <a:pt x="34" y="14"/>
                      <a:pt x="33" y="12"/>
                    </a:cubicBezTo>
                    <a:close/>
                    <a:moveTo>
                      <a:pt x="21" y="27"/>
                    </a:moveTo>
                    <a:cubicBezTo>
                      <a:pt x="17" y="27"/>
                      <a:pt x="14" y="24"/>
                      <a:pt x="14" y="21"/>
                    </a:cubicBezTo>
                    <a:cubicBezTo>
                      <a:pt x="14" y="18"/>
                      <a:pt x="17" y="15"/>
                      <a:pt x="21" y="15"/>
                    </a:cubicBezTo>
                    <a:cubicBezTo>
                      <a:pt x="24" y="15"/>
                      <a:pt x="27" y="18"/>
                      <a:pt x="27" y="21"/>
                    </a:cubicBezTo>
                    <a:cubicBezTo>
                      <a:pt x="27" y="24"/>
                      <a:pt x="24" y="27"/>
                      <a:pt x="21" y="27"/>
                    </a:cubicBezTo>
                    <a:close/>
                    <a:moveTo>
                      <a:pt x="21" y="27"/>
                    </a:moveTo>
                    <a:cubicBezTo>
                      <a:pt x="21" y="27"/>
                      <a:pt x="21" y="27"/>
                      <a:pt x="21" y="2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0" name="Freeform 49"/>
              <p:cNvSpPr>
                <a:spLocks noEditPoints="1"/>
              </p:cNvSpPr>
              <p:nvPr/>
            </p:nvSpPr>
            <p:spPr bwMode="auto">
              <a:xfrm>
                <a:off x="5532985" y="2099064"/>
                <a:ext cx="416244" cy="384301"/>
              </a:xfrm>
              <a:custGeom>
                <a:avLst/>
                <a:gdLst>
                  <a:gd name="T0" fmla="*/ 50 w 55"/>
                  <a:gd name="T1" fmla="*/ 5 h 52"/>
                  <a:gd name="T2" fmla="*/ 32 w 55"/>
                  <a:gd name="T3" fmla="*/ 0 h 52"/>
                  <a:gd name="T4" fmla="*/ 0 w 55"/>
                  <a:gd name="T5" fmla="*/ 32 h 52"/>
                  <a:gd name="T6" fmla="*/ 7 w 55"/>
                  <a:gd name="T7" fmla="*/ 52 h 52"/>
                  <a:gd name="T8" fmla="*/ 11 w 55"/>
                  <a:gd name="T9" fmla="*/ 48 h 52"/>
                  <a:gd name="T10" fmla="*/ 6 w 55"/>
                  <a:gd name="T11" fmla="*/ 32 h 52"/>
                  <a:gd name="T12" fmla="*/ 32 w 55"/>
                  <a:gd name="T13" fmla="*/ 6 h 52"/>
                  <a:gd name="T14" fmla="*/ 46 w 55"/>
                  <a:gd name="T15" fmla="*/ 9 h 52"/>
                  <a:gd name="T16" fmla="*/ 43 w 55"/>
                  <a:gd name="T17" fmla="*/ 13 h 52"/>
                  <a:gd name="T18" fmla="*/ 55 w 55"/>
                  <a:gd name="T19" fmla="*/ 14 h 52"/>
                  <a:gd name="T20" fmla="*/ 54 w 55"/>
                  <a:gd name="T21" fmla="*/ 1 h 52"/>
                  <a:gd name="T22" fmla="*/ 50 w 55"/>
                  <a:gd name="T23" fmla="*/ 5 h 52"/>
                  <a:gd name="T24" fmla="*/ 50 w 55"/>
                  <a:gd name="T25" fmla="*/ 5 h 52"/>
                  <a:gd name="T26" fmla="*/ 50 w 55"/>
                  <a:gd name="T2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5" h="52">
                    <a:moveTo>
                      <a:pt x="50" y="5"/>
                    </a:moveTo>
                    <a:cubicBezTo>
                      <a:pt x="45" y="2"/>
                      <a:pt x="39" y="0"/>
                      <a:pt x="32" y="0"/>
                    </a:cubicBezTo>
                    <a:cubicBezTo>
                      <a:pt x="15" y="0"/>
                      <a:pt x="0" y="15"/>
                      <a:pt x="0" y="32"/>
                    </a:cubicBezTo>
                    <a:cubicBezTo>
                      <a:pt x="0" y="40"/>
                      <a:pt x="3" y="47"/>
                      <a:pt x="7" y="52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8" y="44"/>
                      <a:pt x="6" y="38"/>
                      <a:pt x="6" y="32"/>
                    </a:cubicBezTo>
                    <a:cubicBezTo>
                      <a:pt x="6" y="18"/>
                      <a:pt x="18" y="6"/>
                      <a:pt x="32" y="6"/>
                    </a:cubicBezTo>
                    <a:cubicBezTo>
                      <a:pt x="37" y="6"/>
                      <a:pt x="42" y="7"/>
                      <a:pt x="46" y="9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4" y="1"/>
                      <a:pt x="54" y="1"/>
                      <a:pt x="54" y="1"/>
                    </a:cubicBezTo>
                    <a:lnTo>
                      <a:pt x="50" y="5"/>
                    </a:lnTo>
                    <a:close/>
                    <a:moveTo>
                      <a:pt x="50" y="5"/>
                    </a:moveTo>
                    <a:cubicBezTo>
                      <a:pt x="50" y="5"/>
                      <a:pt x="50" y="5"/>
                      <a:pt x="50" y="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2" name="Freeform 51"/>
              <p:cNvSpPr>
                <a:spLocks noEditPoints="1"/>
              </p:cNvSpPr>
              <p:nvPr/>
            </p:nvSpPr>
            <p:spPr bwMode="auto">
              <a:xfrm>
                <a:off x="5956797" y="2283630"/>
                <a:ext cx="143793" cy="117566"/>
              </a:xfrm>
              <a:custGeom>
                <a:avLst/>
                <a:gdLst>
                  <a:gd name="T0" fmla="*/ 114 w 114"/>
                  <a:gd name="T1" fmla="*/ 47 h 93"/>
                  <a:gd name="T2" fmla="*/ 66 w 114"/>
                  <a:gd name="T3" fmla="*/ 0 h 93"/>
                  <a:gd name="T4" fmla="*/ 66 w 114"/>
                  <a:gd name="T5" fmla="*/ 29 h 93"/>
                  <a:gd name="T6" fmla="*/ 0 w 114"/>
                  <a:gd name="T7" fmla="*/ 29 h 93"/>
                  <a:gd name="T8" fmla="*/ 0 w 114"/>
                  <a:gd name="T9" fmla="*/ 70 h 93"/>
                  <a:gd name="T10" fmla="*/ 66 w 114"/>
                  <a:gd name="T11" fmla="*/ 70 h 93"/>
                  <a:gd name="T12" fmla="*/ 66 w 114"/>
                  <a:gd name="T13" fmla="*/ 93 h 93"/>
                  <a:gd name="T14" fmla="*/ 114 w 114"/>
                  <a:gd name="T15" fmla="*/ 47 h 93"/>
                  <a:gd name="T16" fmla="*/ 114 w 114"/>
                  <a:gd name="T17" fmla="*/ 47 h 93"/>
                  <a:gd name="T18" fmla="*/ 114 w 114"/>
                  <a:gd name="T19" fmla="*/ 47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4" h="93">
                    <a:moveTo>
                      <a:pt x="114" y="47"/>
                    </a:moveTo>
                    <a:lnTo>
                      <a:pt x="66" y="0"/>
                    </a:lnTo>
                    <a:lnTo>
                      <a:pt x="66" y="29"/>
                    </a:lnTo>
                    <a:lnTo>
                      <a:pt x="0" y="29"/>
                    </a:lnTo>
                    <a:lnTo>
                      <a:pt x="0" y="70"/>
                    </a:lnTo>
                    <a:lnTo>
                      <a:pt x="66" y="70"/>
                    </a:lnTo>
                    <a:lnTo>
                      <a:pt x="66" y="93"/>
                    </a:lnTo>
                    <a:lnTo>
                      <a:pt x="114" y="47"/>
                    </a:lnTo>
                    <a:close/>
                    <a:moveTo>
                      <a:pt x="114" y="47"/>
                    </a:moveTo>
                    <a:lnTo>
                      <a:pt x="114" y="4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53" name="Freeform 52"/>
              <p:cNvSpPr>
                <a:spLocks noEditPoints="1"/>
              </p:cNvSpPr>
              <p:nvPr/>
            </p:nvSpPr>
            <p:spPr bwMode="auto">
              <a:xfrm>
                <a:off x="5956797" y="2283630"/>
                <a:ext cx="143793" cy="117566"/>
              </a:xfrm>
              <a:custGeom>
                <a:avLst/>
                <a:gdLst>
                  <a:gd name="T0" fmla="*/ 114 w 114"/>
                  <a:gd name="T1" fmla="*/ 47 h 93"/>
                  <a:gd name="T2" fmla="*/ 66 w 114"/>
                  <a:gd name="T3" fmla="*/ 0 h 93"/>
                  <a:gd name="T4" fmla="*/ 66 w 114"/>
                  <a:gd name="T5" fmla="*/ 29 h 93"/>
                  <a:gd name="T6" fmla="*/ 0 w 114"/>
                  <a:gd name="T7" fmla="*/ 29 h 93"/>
                  <a:gd name="T8" fmla="*/ 0 w 114"/>
                  <a:gd name="T9" fmla="*/ 70 h 93"/>
                  <a:gd name="T10" fmla="*/ 66 w 114"/>
                  <a:gd name="T11" fmla="*/ 70 h 93"/>
                  <a:gd name="T12" fmla="*/ 66 w 114"/>
                  <a:gd name="T13" fmla="*/ 93 h 93"/>
                  <a:gd name="T14" fmla="*/ 114 w 114"/>
                  <a:gd name="T15" fmla="*/ 47 h 93"/>
                  <a:gd name="T16" fmla="*/ 114 w 114"/>
                  <a:gd name="T17" fmla="*/ 47 h 93"/>
                  <a:gd name="T18" fmla="*/ 114 w 114"/>
                  <a:gd name="T19" fmla="*/ 47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4" h="93">
                    <a:moveTo>
                      <a:pt x="114" y="47"/>
                    </a:moveTo>
                    <a:lnTo>
                      <a:pt x="66" y="0"/>
                    </a:lnTo>
                    <a:lnTo>
                      <a:pt x="66" y="29"/>
                    </a:lnTo>
                    <a:lnTo>
                      <a:pt x="0" y="29"/>
                    </a:lnTo>
                    <a:lnTo>
                      <a:pt x="0" y="70"/>
                    </a:lnTo>
                    <a:lnTo>
                      <a:pt x="66" y="70"/>
                    </a:lnTo>
                    <a:lnTo>
                      <a:pt x="66" y="93"/>
                    </a:lnTo>
                    <a:lnTo>
                      <a:pt x="114" y="47"/>
                    </a:lnTo>
                    <a:moveTo>
                      <a:pt x="114" y="47"/>
                    </a:moveTo>
                    <a:lnTo>
                      <a:pt x="114" y="47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65" name="TextBox 64"/>
          <p:cNvSpPr txBox="1"/>
          <p:nvPr/>
        </p:nvSpPr>
        <p:spPr>
          <a:xfrm>
            <a:off x="762000" y="637403"/>
            <a:ext cx="11928913" cy="1103268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6000" b="1" spc="585" dirty="0" smtClean="0">
                <a:solidFill>
                  <a:srgbClr val="00B050"/>
                </a:solidFill>
                <a:latin typeface="Lato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WE </a:t>
            </a:r>
            <a:r>
              <a:rPr lang="en-US" sz="6000" b="1" spc="58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endParaRPr lang="en-US" sz="6000" spc="585" dirty="0">
              <a:solidFill>
                <a:schemeClr val="tx1">
                  <a:lumMod val="75000"/>
                  <a:lumOff val="25000"/>
                </a:schemeClr>
              </a:solidFill>
              <a:latin typeface="Lato" pitchFamily="34" charset="0"/>
              <a:ea typeface="Times New Roman" panose="02020603050405020304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39495" y="472757"/>
            <a:ext cx="91440" cy="155448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TextBox 66"/>
          <p:cNvSpPr txBox="1"/>
          <p:nvPr/>
        </p:nvSpPr>
        <p:spPr>
          <a:xfrm>
            <a:off x="1371600" y="9965296"/>
            <a:ext cx="5621588" cy="826269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b="1" spc="100" dirty="0" smtClean="0">
                <a:solidFill>
                  <a:srgbClr val="00B050"/>
                </a:solidFill>
                <a:latin typeface="Lato" panose="020F0502020204030203" pitchFamily="34" charset="0"/>
              </a:rPr>
              <a:t>Marketing Strategies</a:t>
            </a:r>
            <a:endParaRPr lang="en-US" b="1" spc="100" dirty="0">
              <a:solidFill>
                <a:srgbClr val="00B050"/>
              </a:solidFill>
              <a:latin typeface="Lato" panose="020F0502020204030203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371600" y="10843870"/>
            <a:ext cx="5943600" cy="1241767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It is a long established fact that a reader will be distracted by the readable 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content.</a:t>
            </a:r>
            <a:endParaRPr lang="en-US" sz="2300" b="1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3124200" y="7900199"/>
            <a:ext cx="1657510" cy="1654755"/>
            <a:chOff x="1549732" y="1918952"/>
            <a:chExt cx="850005" cy="850005"/>
          </a:xfrm>
        </p:grpSpPr>
        <p:sp>
          <p:nvSpPr>
            <p:cNvPr id="70" name="Teardrop 69"/>
            <p:cNvSpPr/>
            <p:nvPr/>
          </p:nvSpPr>
          <p:spPr>
            <a:xfrm rot="18982858">
              <a:off x="1549732" y="1918952"/>
              <a:ext cx="850005" cy="850005"/>
            </a:xfrm>
            <a:prstGeom prst="teardrop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1729208" y="2125570"/>
              <a:ext cx="448415" cy="379005"/>
              <a:chOff x="2705601" y="2125570"/>
              <a:chExt cx="448415" cy="379005"/>
            </a:xfrm>
          </p:grpSpPr>
          <p:sp>
            <p:nvSpPr>
              <p:cNvPr id="72" name="Freeform 71"/>
              <p:cNvSpPr>
                <a:spLocks noEditPoints="1"/>
              </p:cNvSpPr>
              <p:nvPr/>
            </p:nvSpPr>
            <p:spPr bwMode="auto">
              <a:xfrm>
                <a:off x="2738445" y="2369412"/>
                <a:ext cx="71619" cy="135163"/>
              </a:xfrm>
              <a:custGeom>
                <a:avLst/>
                <a:gdLst>
                  <a:gd name="T0" fmla="*/ 0 w 251"/>
                  <a:gd name="T1" fmla="*/ 191 h 472"/>
                  <a:gd name="T2" fmla="*/ 0 w 251"/>
                  <a:gd name="T3" fmla="*/ 444 h 472"/>
                  <a:gd name="T4" fmla="*/ 28 w 251"/>
                  <a:gd name="T5" fmla="*/ 472 h 472"/>
                  <a:gd name="T6" fmla="*/ 223 w 251"/>
                  <a:gd name="T7" fmla="*/ 472 h 472"/>
                  <a:gd name="T8" fmla="*/ 251 w 251"/>
                  <a:gd name="T9" fmla="*/ 444 h 472"/>
                  <a:gd name="T10" fmla="*/ 251 w 251"/>
                  <a:gd name="T11" fmla="*/ 0 h 472"/>
                  <a:gd name="T12" fmla="*/ 109 w 251"/>
                  <a:gd name="T13" fmla="*/ 141 h 472"/>
                  <a:gd name="T14" fmla="*/ 0 w 251"/>
                  <a:gd name="T15" fmla="*/ 191 h 472"/>
                  <a:gd name="T16" fmla="*/ 0 w 251"/>
                  <a:gd name="T17" fmla="*/ 191 h 472"/>
                  <a:gd name="T18" fmla="*/ 0 w 251"/>
                  <a:gd name="T19" fmla="*/ 191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1" h="472">
                    <a:moveTo>
                      <a:pt x="0" y="191"/>
                    </a:moveTo>
                    <a:cubicBezTo>
                      <a:pt x="0" y="444"/>
                      <a:pt x="0" y="444"/>
                      <a:pt x="0" y="444"/>
                    </a:cubicBezTo>
                    <a:cubicBezTo>
                      <a:pt x="0" y="459"/>
                      <a:pt x="12" y="472"/>
                      <a:pt x="28" y="472"/>
                    </a:cubicBezTo>
                    <a:cubicBezTo>
                      <a:pt x="223" y="472"/>
                      <a:pt x="223" y="472"/>
                      <a:pt x="223" y="472"/>
                    </a:cubicBezTo>
                    <a:cubicBezTo>
                      <a:pt x="238" y="472"/>
                      <a:pt x="251" y="459"/>
                      <a:pt x="251" y="444"/>
                    </a:cubicBezTo>
                    <a:cubicBezTo>
                      <a:pt x="251" y="0"/>
                      <a:pt x="251" y="0"/>
                      <a:pt x="251" y="0"/>
                    </a:cubicBezTo>
                    <a:cubicBezTo>
                      <a:pt x="109" y="141"/>
                      <a:pt x="109" y="141"/>
                      <a:pt x="109" y="141"/>
                    </a:cubicBezTo>
                    <a:cubicBezTo>
                      <a:pt x="79" y="171"/>
                      <a:pt x="41" y="188"/>
                      <a:pt x="0" y="191"/>
                    </a:cubicBezTo>
                    <a:close/>
                    <a:moveTo>
                      <a:pt x="0" y="191"/>
                    </a:moveTo>
                    <a:cubicBezTo>
                      <a:pt x="0" y="191"/>
                      <a:pt x="0" y="191"/>
                      <a:pt x="0" y="191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3" name="Freeform 72"/>
              <p:cNvSpPr>
                <a:spLocks noEditPoints="1"/>
              </p:cNvSpPr>
              <p:nvPr/>
            </p:nvSpPr>
            <p:spPr bwMode="auto">
              <a:xfrm>
                <a:off x="2837890" y="2368042"/>
                <a:ext cx="72075" cy="136533"/>
              </a:xfrm>
              <a:custGeom>
                <a:avLst/>
                <a:gdLst>
                  <a:gd name="T0" fmla="*/ 0 w 252"/>
                  <a:gd name="T1" fmla="*/ 0 h 476"/>
                  <a:gd name="T2" fmla="*/ 0 w 252"/>
                  <a:gd name="T3" fmla="*/ 448 h 476"/>
                  <a:gd name="T4" fmla="*/ 29 w 252"/>
                  <a:gd name="T5" fmla="*/ 476 h 476"/>
                  <a:gd name="T6" fmla="*/ 224 w 252"/>
                  <a:gd name="T7" fmla="*/ 476 h 476"/>
                  <a:gd name="T8" fmla="*/ 252 w 252"/>
                  <a:gd name="T9" fmla="*/ 448 h 476"/>
                  <a:gd name="T10" fmla="*/ 252 w 252"/>
                  <a:gd name="T11" fmla="*/ 184 h 476"/>
                  <a:gd name="T12" fmla="*/ 134 w 252"/>
                  <a:gd name="T13" fmla="*/ 134 h 476"/>
                  <a:gd name="T14" fmla="*/ 0 w 252"/>
                  <a:gd name="T15" fmla="*/ 0 h 476"/>
                  <a:gd name="T16" fmla="*/ 0 w 252"/>
                  <a:gd name="T17" fmla="*/ 0 h 476"/>
                  <a:gd name="T18" fmla="*/ 0 w 252"/>
                  <a:gd name="T19" fmla="*/ 0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2" h="476">
                    <a:moveTo>
                      <a:pt x="0" y="0"/>
                    </a:moveTo>
                    <a:cubicBezTo>
                      <a:pt x="0" y="448"/>
                      <a:pt x="0" y="448"/>
                      <a:pt x="0" y="448"/>
                    </a:cubicBezTo>
                    <a:cubicBezTo>
                      <a:pt x="0" y="463"/>
                      <a:pt x="13" y="476"/>
                      <a:pt x="29" y="476"/>
                    </a:cubicBezTo>
                    <a:cubicBezTo>
                      <a:pt x="224" y="476"/>
                      <a:pt x="224" y="476"/>
                      <a:pt x="224" y="476"/>
                    </a:cubicBezTo>
                    <a:cubicBezTo>
                      <a:pt x="239" y="476"/>
                      <a:pt x="252" y="463"/>
                      <a:pt x="252" y="448"/>
                    </a:cubicBezTo>
                    <a:cubicBezTo>
                      <a:pt x="252" y="184"/>
                      <a:pt x="252" y="184"/>
                      <a:pt x="252" y="184"/>
                    </a:cubicBezTo>
                    <a:cubicBezTo>
                      <a:pt x="207" y="183"/>
                      <a:pt x="166" y="166"/>
                      <a:pt x="134" y="134"/>
                    </a:cubicBezTo>
                    <a:lnTo>
                      <a:pt x="0" y="0"/>
                    </a:ln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4" name="Freeform 73"/>
              <p:cNvSpPr>
                <a:spLocks noEditPoints="1"/>
              </p:cNvSpPr>
              <p:nvPr/>
            </p:nvSpPr>
            <p:spPr bwMode="auto">
              <a:xfrm>
                <a:off x="2937791" y="2342470"/>
                <a:ext cx="72075" cy="162105"/>
              </a:xfrm>
              <a:custGeom>
                <a:avLst/>
                <a:gdLst>
                  <a:gd name="T0" fmla="*/ 0 w 252"/>
                  <a:gd name="T1" fmla="*/ 246 h 566"/>
                  <a:gd name="T2" fmla="*/ 0 w 252"/>
                  <a:gd name="T3" fmla="*/ 538 h 566"/>
                  <a:gd name="T4" fmla="*/ 28 w 252"/>
                  <a:gd name="T5" fmla="*/ 566 h 566"/>
                  <a:gd name="T6" fmla="*/ 224 w 252"/>
                  <a:gd name="T7" fmla="*/ 566 h 566"/>
                  <a:gd name="T8" fmla="*/ 252 w 252"/>
                  <a:gd name="T9" fmla="*/ 538 h 566"/>
                  <a:gd name="T10" fmla="*/ 252 w 252"/>
                  <a:gd name="T11" fmla="*/ 0 h 566"/>
                  <a:gd name="T12" fmla="*/ 28 w 252"/>
                  <a:gd name="T13" fmla="*/ 224 h 566"/>
                  <a:gd name="T14" fmla="*/ 0 w 252"/>
                  <a:gd name="T15" fmla="*/ 246 h 566"/>
                  <a:gd name="T16" fmla="*/ 0 w 252"/>
                  <a:gd name="T17" fmla="*/ 246 h 566"/>
                  <a:gd name="T18" fmla="*/ 0 w 252"/>
                  <a:gd name="T19" fmla="*/ 246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2" h="566">
                    <a:moveTo>
                      <a:pt x="0" y="246"/>
                    </a:moveTo>
                    <a:cubicBezTo>
                      <a:pt x="0" y="538"/>
                      <a:pt x="0" y="538"/>
                      <a:pt x="0" y="538"/>
                    </a:cubicBezTo>
                    <a:cubicBezTo>
                      <a:pt x="0" y="553"/>
                      <a:pt x="13" y="566"/>
                      <a:pt x="28" y="566"/>
                    </a:cubicBezTo>
                    <a:cubicBezTo>
                      <a:pt x="224" y="566"/>
                      <a:pt x="224" y="566"/>
                      <a:pt x="224" y="566"/>
                    </a:cubicBezTo>
                    <a:cubicBezTo>
                      <a:pt x="239" y="566"/>
                      <a:pt x="252" y="553"/>
                      <a:pt x="252" y="538"/>
                    </a:cubicBezTo>
                    <a:cubicBezTo>
                      <a:pt x="252" y="0"/>
                      <a:pt x="252" y="0"/>
                      <a:pt x="252" y="0"/>
                    </a:cubicBezTo>
                    <a:cubicBezTo>
                      <a:pt x="28" y="224"/>
                      <a:pt x="28" y="224"/>
                      <a:pt x="28" y="224"/>
                    </a:cubicBezTo>
                    <a:cubicBezTo>
                      <a:pt x="19" y="233"/>
                      <a:pt x="10" y="240"/>
                      <a:pt x="0" y="246"/>
                    </a:cubicBezTo>
                    <a:close/>
                    <a:moveTo>
                      <a:pt x="0" y="246"/>
                    </a:moveTo>
                    <a:cubicBezTo>
                      <a:pt x="0" y="246"/>
                      <a:pt x="0" y="246"/>
                      <a:pt x="0" y="24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5" name="Freeform 74"/>
              <p:cNvSpPr>
                <a:spLocks noEditPoints="1"/>
              </p:cNvSpPr>
              <p:nvPr/>
            </p:nvSpPr>
            <p:spPr bwMode="auto">
              <a:xfrm>
                <a:off x="3037693" y="2247948"/>
                <a:ext cx="72075" cy="256627"/>
              </a:xfrm>
              <a:custGeom>
                <a:avLst/>
                <a:gdLst>
                  <a:gd name="T0" fmla="*/ 233 w 252"/>
                  <a:gd name="T1" fmla="*/ 0 h 896"/>
                  <a:gd name="T2" fmla="*/ 0 w 252"/>
                  <a:gd name="T3" fmla="*/ 233 h 896"/>
                  <a:gd name="T4" fmla="*/ 0 w 252"/>
                  <a:gd name="T5" fmla="*/ 868 h 896"/>
                  <a:gd name="T6" fmla="*/ 28 w 252"/>
                  <a:gd name="T7" fmla="*/ 896 h 896"/>
                  <a:gd name="T8" fmla="*/ 223 w 252"/>
                  <a:gd name="T9" fmla="*/ 896 h 896"/>
                  <a:gd name="T10" fmla="*/ 252 w 252"/>
                  <a:gd name="T11" fmla="*/ 868 h 896"/>
                  <a:gd name="T12" fmla="*/ 252 w 252"/>
                  <a:gd name="T13" fmla="*/ 18 h 896"/>
                  <a:gd name="T14" fmla="*/ 237 w 252"/>
                  <a:gd name="T15" fmla="*/ 4 h 896"/>
                  <a:gd name="T16" fmla="*/ 233 w 252"/>
                  <a:gd name="T17" fmla="*/ 0 h 896"/>
                  <a:gd name="T18" fmla="*/ 233 w 252"/>
                  <a:gd name="T19" fmla="*/ 0 h 896"/>
                  <a:gd name="T20" fmla="*/ 233 w 252"/>
                  <a:gd name="T21" fmla="*/ 0 h 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2" h="896">
                    <a:moveTo>
                      <a:pt x="233" y="0"/>
                    </a:moveTo>
                    <a:cubicBezTo>
                      <a:pt x="0" y="233"/>
                      <a:pt x="0" y="233"/>
                      <a:pt x="0" y="233"/>
                    </a:cubicBezTo>
                    <a:cubicBezTo>
                      <a:pt x="0" y="868"/>
                      <a:pt x="0" y="868"/>
                      <a:pt x="0" y="868"/>
                    </a:cubicBezTo>
                    <a:cubicBezTo>
                      <a:pt x="0" y="883"/>
                      <a:pt x="12" y="896"/>
                      <a:pt x="28" y="896"/>
                    </a:cubicBezTo>
                    <a:cubicBezTo>
                      <a:pt x="223" y="896"/>
                      <a:pt x="223" y="896"/>
                      <a:pt x="223" y="896"/>
                    </a:cubicBezTo>
                    <a:cubicBezTo>
                      <a:pt x="239" y="896"/>
                      <a:pt x="252" y="883"/>
                      <a:pt x="252" y="868"/>
                    </a:cubicBezTo>
                    <a:cubicBezTo>
                      <a:pt x="252" y="18"/>
                      <a:pt x="252" y="18"/>
                      <a:pt x="252" y="18"/>
                    </a:cubicBezTo>
                    <a:cubicBezTo>
                      <a:pt x="245" y="12"/>
                      <a:pt x="240" y="8"/>
                      <a:pt x="237" y="4"/>
                    </a:cubicBezTo>
                    <a:lnTo>
                      <a:pt x="233" y="0"/>
                    </a:lnTo>
                    <a:close/>
                    <a:moveTo>
                      <a:pt x="233" y="0"/>
                    </a:moveTo>
                    <a:cubicBezTo>
                      <a:pt x="233" y="0"/>
                      <a:pt x="233" y="0"/>
                      <a:pt x="233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6" name="Freeform 75"/>
              <p:cNvSpPr>
                <a:spLocks noEditPoints="1"/>
              </p:cNvSpPr>
              <p:nvPr/>
            </p:nvSpPr>
            <p:spPr bwMode="auto">
              <a:xfrm>
                <a:off x="2705601" y="2125570"/>
                <a:ext cx="448415" cy="271696"/>
              </a:xfrm>
              <a:custGeom>
                <a:avLst/>
                <a:gdLst>
                  <a:gd name="T0" fmla="*/ 1552 w 1566"/>
                  <a:gd name="T1" fmla="*/ 15 h 949"/>
                  <a:gd name="T2" fmla="*/ 1511 w 1566"/>
                  <a:gd name="T3" fmla="*/ 0 h 949"/>
                  <a:gd name="T4" fmla="*/ 1506 w 1566"/>
                  <a:gd name="T5" fmla="*/ 0 h 949"/>
                  <a:gd name="T6" fmla="*/ 1234 w 1566"/>
                  <a:gd name="T7" fmla="*/ 13 h 949"/>
                  <a:gd name="T8" fmla="*/ 1192 w 1566"/>
                  <a:gd name="T9" fmla="*/ 27 h 949"/>
                  <a:gd name="T10" fmla="*/ 1182 w 1566"/>
                  <a:gd name="T11" fmla="*/ 42 h 949"/>
                  <a:gd name="T12" fmla="*/ 1196 w 1566"/>
                  <a:gd name="T13" fmla="*/ 99 h 949"/>
                  <a:gd name="T14" fmla="*/ 1219 w 1566"/>
                  <a:gd name="T15" fmla="*/ 122 h 949"/>
                  <a:gd name="T16" fmla="*/ 1267 w 1566"/>
                  <a:gd name="T17" fmla="*/ 170 h 949"/>
                  <a:gd name="T18" fmla="*/ 717 w 1566"/>
                  <a:gd name="T19" fmla="*/ 719 h 949"/>
                  <a:gd name="T20" fmla="*/ 471 w 1566"/>
                  <a:gd name="T21" fmla="*/ 472 h 949"/>
                  <a:gd name="T22" fmla="*/ 415 w 1566"/>
                  <a:gd name="T23" fmla="*/ 449 h 949"/>
                  <a:gd name="T24" fmla="*/ 360 w 1566"/>
                  <a:gd name="T25" fmla="*/ 472 h 949"/>
                  <a:gd name="T26" fmla="*/ 31 w 1566"/>
                  <a:gd name="T27" fmla="*/ 801 h 949"/>
                  <a:gd name="T28" fmla="*/ 31 w 1566"/>
                  <a:gd name="T29" fmla="*/ 912 h 949"/>
                  <a:gd name="T30" fmla="*/ 46 w 1566"/>
                  <a:gd name="T31" fmla="*/ 926 h 949"/>
                  <a:gd name="T32" fmla="*/ 101 w 1566"/>
                  <a:gd name="T33" fmla="*/ 949 h 949"/>
                  <a:gd name="T34" fmla="*/ 157 w 1566"/>
                  <a:gd name="T35" fmla="*/ 926 h 949"/>
                  <a:gd name="T36" fmla="*/ 415 w 1566"/>
                  <a:gd name="T37" fmla="*/ 668 h 949"/>
                  <a:gd name="T38" fmla="*/ 662 w 1566"/>
                  <a:gd name="T39" fmla="*/ 915 h 949"/>
                  <a:gd name="T40" fmla="*/ 717 w 1566"/>
                  <a:gd name="T41" fmla="*/ 938 h 949"/>
                  <a:gd name="T42" fmla="*/ 773 w 1566"/>
                  <a:gd name="T43" fmla="*/ 915 h 949"/>
                  <a:gd name="T44" fmla="*/ 1393 w 1566"/>
                  <a:gd name="T45" fmla="*/ 295 h 949"/>
                  <a:gd name="T46" fmla="*/ 1463 w 1566"/>
                  <a:gd name="T47" fmla="*/ 365 h 949"/>
                  <a:gd name="T48" fmla="*/ 1500 w 1566"/>
                  <a:gd name="T49" fmla="*/ 385 h 949"/>
                  <a:gd name="T50" fmla="*/ 1523 w 1566"/>
                  <a:gd name="T51" fmla="*/ 379 h 949"/>
                  <a:gd name="T52" fmla="*/ 1536 w 1566"/>
                  <a:gd name="T53" fmla="*/ 369 h 949"/>
                  <a:gd name="T54" fmla="*/ 1553 w 1566"/>
                  <a:gd name="T55" fmla="*/ 324 h 949"/>
                  <a:gd name="T56" fmla="*/ 1561 w 1566"/>
                  <a:gd name="T57" fmla="*/ 147 h 949"/>
                  <a:gd name="T58" fmla="*/ 1565 w 1566"/>
                  <a:gd name="T59" fmla="*/ 58 h 949"/>
                  <a:gd name="T60" fmla="*/ 1552 w 1566"/>
                  <a:gd name="T61" fmla="*/ 15 h 949"/>
                  <a:gd name="T62" fmla="*/ 1552 w 1566"/>
                  <a:gd name="T63" fmla="*/ 15 h 949"/>
                  <a:gd name="T64" fmla="*/ 1552 w 1566"/>
                  <a:gd name="T65" fmla="*/ 15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66" h="949">
                    <a:moveTo>
                      <a:pt x="1552" y="15"/>
                    </a:moveTo>
                    <a:cubicBezTo>
                      <a:pt x="1543" y="5"/>
                      <a:pt x="1529" y="0"/>
                      <a:pt x="1511" y="0"/>
                    </a:cubicBezTo>
                    <a:cubicBezTo>
                      <a:pt x="1506" y="0"/>
                      <a:pt x="1506" y="0"/>
                      <a:pt x="1506" y="0"/>
                    </a:cubicBezTo>
                    <a:cubicBezTo>
                      <a:pt x="1415" y="4"/>
                      <a:pt x="1324" y="9"/>
                      <a:pt x="1234" y="13"/>
                    </a:cubicBezTo>
                    <a:cubicBezTo>
                      <a:pt x="1221" y="13"/>
                      <a:pt x="1205" y="14"/>
                      <a:pt x="1192" y="27"/>
                    </a:cubicBezTo>
                    <a:cubicBezTo>
                      <a:pt x="1188" y="31"/>
                      <a:pt x="1184" y="36"/>
                      <a:pt x="1182" y="42"/>
                    </a:cubicBezTo>
                    <a:cubicBezTo>
                      <a:pt x="1168" y="71"/>
                      <a:pt x="1187" y="90"/>
                      <a:pt x="1196" y="99"/>
                    </a:cubicBezTo>
                    <a:cubicBezTo>
                      <a:pt x="1219" y="122"/>
                      <a:pt x="1219" y="122"/>
                      <a:pt x="1219" y="122"/>
                    </a:cubicBezTo>
                    <a:cubicBezTo>
                      <a:pt x="1235" y="138"/>
                      <a:pt x="1251" y="154"/>
                      <a:pt x="1267" y="170"/>
                    </a:cubicBezTo>
                    <a:cubicBezTo>
                      <a:pt x="717" y="719"/>
                      <a:pt x="717" y="719"/>
                      <a:pt x="717" y="719"/>
                    </a:cubicBezTo>
                    <a:cubicBezTo>
                      <a:pt x="471" y="472"/>
                      <a:pt x="471" y="472"/>
                      <a:pt x="471" y="472"/>
                    </a:cubicBezTo>
                    <a:cubicBezTo>
                      <a:pt x="456" y="458"/>
                      <a:pt x="436" y="449"/>
                      <a:pt x="415" y="449"/>
                    </a:cubicBezTo>
                    <a:cubicBezTo>
                      <a:pt x="394" y="449"/>
                      <a:pt x="374" y="458"/>
                      <a:pt x="360" y="472"/>
                    </a:cubicBezTo>
                    <a:cubicBezTo>
                      <a:pt x="31" y="801"/>
                      <a:pt x="31" y="801"/>
                      <a:pt x="31" y="801"/>
                    </a:cubicBezTo>
                    <a:cubicBezTo>
                      <a:pt x="0" y="831"/>
                      <a:pt x="0" y="881"/>
                      <a:pt x="31" y="912"/>
                    </a:cubicBezTo>
                    <a:cubicBezTo>
                      <a:pt x="46" y="926"/>
                      <a:pt x="46" y="926"/>
                      <a:pt x="46" y="926"/>
                    </a:cubicBezTo>
                    <a:cubicBezTo>
                      <a:pt x="60" y="941"/>
                      <a:pt x="80" y="949"/>
                      <a:pt x="101" y="949"/>
                    </a:cubicBezTo>
                    <a:cubicBezTo>
                      <a:pt x="123" y="949"/>
                      <a:pt x="142" y="941"/>
                      <a:pt x="157" y="926"/>
                    </a:cubicBezTo>
                    <a:cubicBezTo>
                      <a:pt x="415" y="668"/>
                      <a:pt x="415" y="668"/>
                      <a:pt x="415" y="668"/>
                    </a:cubicBezTo>
                    <a:cubicBezTo>
                      <a:pt x="662" y="915"/>
                      <a:pt x="662" y="915"/>
                      <a:pt x="662" y="915"/>
                    </a:cubicBezTo>
                    <a:cubicBezTo>
                      <a:pt x="676" y="930"/>
                      <a:pt x="696" y="938"/>
                      <a:pt x="717" y="938"/>
                    </a:cubicBezTo>
                    <a:cubicBezTo>
                      <a:pt x="739" y="938"/>
                      <a:pt x="758" y="930"/>
                      <a:pt x="773" y="915"/>
                    </a:cubicBezTo>
                    <a:cubicBezTo>
                      <a:pt x="1393" y="295"/>
                      <a:pt x="1393" y="295"/>
                      <a:pt x="1393" y="295"/>
                    </a:cubicBezTo>
                    <a:cubicBezTo>
                      <a:pt x="1463" y="365"/>
                      <a:pt x="1463" y="365"/>
                      <a:pt x="1463" y="365"/>
                    </a:cubicBezTo>
                    <a:cubicBezTo>
                      <a:pt x="1471" y="373"/>
                      <a:pt x="1483" y="385"/>
                      <a:pt x="1500" y="385"/>
                    </a:cubicBezTo>
                    <a:cubicBezTo>
                      <a:pt x="1508" y="385"/>
                      <a:pt x="1515" y="383"/>
                      <a:pt x="1523" y="379"/>
                    </a:cubicBezTo>
                    <a:cubicBezTo>
                      <a:pt x="1528" y="376"/>
                      <a:pt x="1532" y="373"/>
                      <a:pt x="1536" y="369"/>
                    </a:cubicBezTo>
                    <a:cubicBezTo>
                      <a:pt x="1550" y="355"/>
                      <a:pt x="1552" y="338"/>
                      <a:pt x="1553" y="324"/>
                    </a:cubicBezTo>
                    <a:cubicBezTo>
                      <a:pt x="1556" y="265"/>
                      <a:pt x="1558" y="206"/>
                      <a:pt x="1561" y="147"/>
                    </a:cubicBezTo>
                    <a:cubicBezTo>
                      <a:pt x="1565" y="58"/>
                      <a:pt x="1565" y="58"/>
                      <a:pt x="1565" y="58"/>
                    </a:cubicBezTo>
                    <a:cubicBezTo>
                      <a:pt x="1566" y="40"/>
                      <a:pt x="1562" y="25"/>
                      <a:pt x="1552" y="15"/>
                    </a:cubicBezTo>
                    <a:close/>
                    <a:moveTo>
                      <a:pt x="1552" y="15"/>
                    </a:moveTo>
                    <a:cubicBezTo>
                      <a:pt x="1552" y="15"/>
                      <a:pt x="1552" y="15"/>
                      <a:pt x="1552" y="1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77" name="TextBox 76"/>
          <p:cNvSpPr txBox="1"/>
          <p:nvPr/>
        </p:nvSpPr>
        <p:spPr>
          <a:xfrm>
            <a:off x="17008978" y="9935954"/>
            <a:ext cx="5621588" cy="826269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b="1" spc="100" dirty="0" smtClean="0">
                <a:solidFill>
                  <a:srgbClr val="00B050"/>
                </a:solidFill>
                <a:latin typeface="Lato" panose="020F0502020204030203" pitchFamily="34" charset="0"/>
              </a:rPr>
              <a:t>Service Oriented</a:t>
            </a:r>
            <a:endParaRPr lang="en-US" b="1" spc="100" dirty="0">
              <a:solidFill>
                <a:srgbClr val="00B050"/>
              </a:solidFill>
              <a:latin typeface="Lato" panose="020F0502020204030203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7008978" y="10814528"/>
            <a:ext cx="5943600" cy="1241767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It is a long established fact that a reader will be distracted by the readable 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content.</a:t>
            </a:r>
            <a:endParaRPr lang="en-US" sz="2300" b="1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18761578" y="7900197"/>
            <a:ext cx="1657510" cy="1654755"/>
            <a:chOff x="9382279" y="1918951"/>
            <a:chExt cx="850005" cy="850005"/>
          </a:xfrm>
        </p:grpSpPr>
        <p:sp>
          <p:nvSpPr>
            <p:cNvPr id="80" name="Teardrop 79"/>
            <p:cNvSpPr/>
            <p:nvPr/>
          </p:nvSpPr>
          <p:spPr>
            <a:xfrm rot="18982858">
              <a:off x="9382279" y="1918951"/>
              <a:ext cx="850005" cy="850005"/>
            </a:xfrm>
            <a:prstGeom prst="teardrop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9597136" y="2110927"/>
              <a:ext cx="420290" cy="455823"/>
              <a:chOff x="2747789" y="4209223"/>
              <a:chExt cx="420290" cy="455823"/>
            </a:xfrm>
          </p:grpSpPr>
          <p:sp>
            <p:nvSpPr>
              <p:cNvPr id="82" name="Freeform 81"/>
              <p:cNvSpPr>
                <a:spLocks noEditPoints="1"/>
              </p:cNvSpPr>
              <p:nvPr/>
            </p:nvSpPr>
            <p:spPr bwMode="auto">
              <a:xfrm>
                <a:off x="2860475" y="4330776"/>
                <a:ext cx="194917" cy="200562"/>
              </a:xfrm>
              <a:custGeom>
                <a:avLst/>
                <a:gdLst>
                  <a:gd name="T0" fmla="*/ 33 w 33"/>
                  <a:gd name="T1" fmla="*/ 19 h 33"/>
                  <a:gd name="T2" fmla="*/ 33 w 33"/>
                  <a:gd name="T3" fmla="*/ 14 h 33"/>
                  <a:gd name="T4" fmla="*/ 29 w 33"/>
                  <a:gd name="T5" fmla="*/ 14 h 33"/>
                  <a:gd name="T6" fmla="*/ 27 w 33"/>
                  <a:gd name="T7" fmla="*/ 10 h 33"/>
                  <a:gd name="T8" fmla="*/ 30 w 33"/>
                  <a:gd name="T9" fmla="*/ 6 h 33"/>
                  <a:gd name="T10" fmla="*/ 27 w 33"/>
                  <a:gd name="T11" fmla="*/ 3 h 33"/>
                  <a:gd name="T12" fmla="*/ 23 w 33"/>
                  <a:gd name="T13" fmla="*/ 6 h 33"/>
                  <a:gd name="T14" fmla="*/ 19 w 33"/>
                  <a:gd name="T15" fmla="*/ 4 h 33"/>
                  <a:gd name="T16" fmla="*/ 19 w 33"/>
                  <a:gd name="T17" fmla="*/ 0 h 33"/>
                  <a:gd name="T18" fmla="*/ 14 w 33"/>
                  <a:gd name="T19" fmla="*/ 0 h 33"/>
                  <a:gd name="T20" fmla="*/ 14 w 33"/>
                  <a:gd name="T21" fmla="*/ 4 h 33"/>
                  <a:gd name="T22" fmla="*/ 10 w 33"/>
                  <a:gd name="T23" fmla="*/ 6 h 33"/>
                  <a:gd name="T24" fmla="*/ 7 w 33"/>
                  <a:gd name="T25" fmla="*/ 3 h 33"/>
                  <a:gd name="T26" fmla="*/ 4 w 33"/>
                  <a:gd name="T27" fmla="*/ 6 h 33"/>
                  <a:gd name="T28" fmla="*/ 7 w 33"/>
                  <a:gd name="T29" fmla="*/ 10 h 33"/>
                  <a:gd name="T30" fmla="*/ 5 w 33"/>
                  <a:gd name="T31" fmla="*/ 14 h 33"/>
                  <a:gd name="T32" fmla="*/ 0 w 33"/>
                  <a:gd name="T33" fmla="*/ 14 h 33"/>
                  <a:gd name="T34" fmla="*/ 0 w 33"/>
                  <a:gd name="T35" fmla="*/ 19 h 33"/>
                  <a:gd name="T36" fmla="*/ 5 w 33"/>
                  <a:gd name="T37" fmla="*/ 19 h 33"/>
                  <a:gd name="T38" fmla="*/ 7 w 33"/>
                  <a:gd name="T39" fmla="*/ 23 h 33"/>
                  <a:gd name="T40" fmla="*/ 4 w 33"/>
                  <a:gd name="T41" fmla="*/ 26 h 33"/>
                  <a:gd name="T42" fmla="*/ 7 w 33"/>
                  <a:gd name="T43" fmla="*/ 29 h 33"/>
                  <a:gd name="T44" fmla="*/ 10 w 33"/>
                  <a:gd name="T45" fmla="*/ 26 h 33"/>
                  <a:gd name="T46" fmla="*/ 14 w 33"/>
                  <a:gd name="T47" fmla="*/ 28 h 33"/>
                  <a:gd name="T48" fmla="*/ 14 w 33"/>
                  <a:gd name="T49" fmla="*/ 33 h 33"/>
                  <a:gd name="T50" fmla="*/ 19 w 33"/>
                  <a:gd name="T51" fmla="*/ 33 h 33"/>
                  <a:gd name="T52" fmla="*/ 19 w 33"/>
                  <a:gd name="T53" fmla="*/ 28 h 33"/>
                  <a:gd name="T54" fmla="*/ 23 w 33"/>
                  <a:gd name="T55" fmla="*/ 26 h 33"/>
                  <a:gd name="T56" fmla="*/ 27 w 33"/>
                  <a:gd name="T57" fmla="*/ 29 h 33"/>
                  <a:gd name="T58" fmla="*/ 30 w 33"/>
                  <a:gd name="T59" fmla="*/ 26 h 33"/>
                  <a:gd name="T60" fmla="*/ 27 w 33"/>
                  <a:gd name="T61" fmla="*/ 23 h 33"/>
                  <a:gd name="T62" fmla="*/ 29 w 33"/>
                  <a:gd name="T63" fmla="*/ 19 h 33"/>
                  <a:gd name="T64" fmla="*/ 33 w 33"/>
                  <a:gd name="T65" fmla="*/ 19 h 33"/>
                  <a:gd name="T66" fmla="*/ 17 w 33"/>
                  <a:gd name="T67" fmla="*/ 21 h 33"/>
                  <a:gd name="T68" fmla="*/ 12 w 33"/>
                  <a:gd name="T69" fmla="*/ 16 h 33"/>
                  <a:gd name="T70" fmla="*/ 17 w 33"/>
                  <a:gd name="T71" fmla="*/ 11 h 33"/>
                  <a:gd name="T72" fmla="*/ 22 w 33"/>
                  <a:gd name="T73" fmla="*/ 16 h 33"/>
                  <a:gd name="T74" fmla="*/ 17 w 33"/>
                  <a:gd name="T75" fmla="*/ 21 h 33"/>
                  <a:gd name="T76" fmla="*/ 17 w 33"/>
                  <a:gd name="T77" fmla="*/ 21 h 33"/>
                  <a:gd name="T78" fmla="*/ 17 w 33"/>
                  <a:gd name="T79" fmla="*/ 2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3" h="33">
                    <a:moveTo>
                      <a:pt x="33" y="19"/>
                    </a:moveTo>
                    <a:cubicBezTo>
                      <a:pt x="33" y="14"/>
                      <a:pt x="33" y="14"/>
                      <a:pt x="33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8" y="12"/>
                      <a:pt x="28" y="11"/>
                      <a:pt x="27" y="10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2" y="5"/>
                      <a:pt x="21" y="5"/>
                      <a:pt x="19" y="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5"/>
                      <a:pt x="11" y="5"/>
                      <a:pt x="10" y="6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1"/>
                      <a:pt x="5" y="12"/>
                      <a:pt x="5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20"/>
                      <a:pt x="6" y="22"/>
                      <a:pt x="7" y="23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1" y="27"/>
                      <a:pt x="13" y="28"/>
                      <a:pt x="14" y="28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21" y="28"/>
                      <a:pt x="22" y="27"/>
                      <a:pt x="23" y="26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8" y="22"/>
                      <a:pt x="28" y="20"/>
                      <a:pt x="29" y="19"/>
                    </a:cubicBezTo>
                    <a:lnTo>
                      <a:pt x="33" y="19"/>
                    </a:lnTo>
                    <a:close/>
                    <a:moveTo>
                      <a:pt x="17" y="21"/>
                    </a:moveTo>
                    <a:cubicBezTo>
                      <a:pt x="14" y="21"/>
                      <a:pt x="12" y="19"/>
                      <a:pt x="12" y="16"/>
                    </a:cubicBezTo>
                    <a:cubicBezTo>
                      <a:pt x="12" y="14"/>
                      <a:pt x="14" y="11"/>
                      <a:pt x="17" y="11"/>
                    </a:cubicBezTo>
                    <a:cubicBezTo>
                      <a:pt x="19" y="11"/>
                      <a:pt x="22" y="14"/>
                      <a:pt x="22" y="16"/>
                    </a:cubicBezTo>
                    <a:cubicBezTo>
                      <a:pt x="22" y="19"/>
                      <a:pt x="19" y="21"/>
                      <a:pt x="17" y="21"/>
                    </a:cubicBezTo>
                    <a:close/>
                    <a:moveTo>
                      <a:pt x="17" y="21"/>
                    </a:moveTo>
                    <a:cubicBezTo>
                      <a:pt x="17" y="21"/>
                      <a:pt x="17" y="21"/>
                      <a:pt x="17" y="21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3" name="Freeform 82"/>
              <p:cNvSpPr>
                <a:spLocks noEditPoints="1"/>
              </p:cNvSpPr>
              <p:nvPr/>
            </p:nvSpPr>
            <p:spPr bwMode="auto">
              <a:xfrm>
                <a:off x="2747789" y="4209223"/>
                <a:ext cx="349226" cy="352503"/>
              </a:xfrm>
              <a:custGeom>
                <a:avLst/>
                <a:gdLst>
                  <a:gd name="T0" fmla="*/ 10 w 59"/>
                  <a:gd name="T1" fmla="*/ 36 h 58"/>
                  <a:gd name="T2" fmla="*/ 35 w 59"/>
                  <a:gd name="T3" fmla="*/ 11 h 58"/>
                  <a:gd name="T4" fmla="*/ 45 w 59"/>
                  <a:gd name="T5" fmla="*/ 13 h 58"/>
                  <a:gd name="T6" fmla="*/ 41 w 59"/>
                  <a:gd name="T7" fmla="*/ 18 h 58"/>
                  <a:gd name="T8" fmla="*/ 59 w 59"/>
                  <a:gd name="T9" fmla="*/ 18 h 58"/>
                  <a:gd name="T10" fmla="*/ 59 w 59"/>
                  <a:gd name="T11" fmla="*/ 0 h 58"/>
                  <a:gd name="T12" fmla="*/ 53 w 59"/>
                  <a:gd name="T13" fmla="*/ 6 h 58"/>
                  <a:gd name="T14" fmla="*/ 35 w 59"/>
                  <a:gd name="T15" fmla="*/ 1 h 58"/>
                  <a:gd name="T16" fmla="*/ 0 w 59"/>
                  <a:gd name="T17" fmla="*/ 36 h 58"/>
                  <a:gd name="T18" fmla="*/ 7 w 59"/>
                  <a:gd name="T19" fmla="*/ 58 h 58"/>
                  <a:gd name="T20" fmla="*/ 15 w 59"/>
                  <a:gd name="T21" fmla="*/ 50 h 58"/>
                  <a:gd name="T22" fmla="*/ 10 w 59"/>
                  <a:gd name="T23" fmla="*/ 36 h 58"/>
                  <a:gd name="T24" fmla="*/ 10 w 59"/>
                  <a:gd name="T25" fmla="*/ 36 h 58"/>
                  <a:gd name="T26" fmla="*/ 10 w 59"/>
                  <a:gd name="T27" fmla="*/ 3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9" h="58">
                    <a:moveTo>
                      <a:pt x="10" y="36"/>
                    </a:moveTo>
                    <a:cubicBezTo>
                      <a:pt x="10" y="22"/>
                      <a:pt x="22" y="11"/>
                      <a:pt x="35" y="11"/>
                    </a:cubicBezTo>
                    <a:cubicBezTo>
                      <a:pt x="39" y="11"/>
                      <a:pt x="42" y="12"/>
                      <a:pt x="45" y="13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48" y="3"/>
                      <a:pt x="42" y="1"/>
                      <a:pt x="35" y="1"/>
                    </a:cubicBezTo>
                    <a:cubicBezTo>
                      <a:pt x="16" y="1"/>
                      <a:pt x="0" y="17"/>
                      <a:pt x="0" y="36"/>
                    </a:cubicBezTo>
                    <a:cubicBezTo>
                      <a:pt x="0" y="44"/>
                      <a:pt x="3" y="52"/>
                      <a:pt x="7" y="58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2" y="46"/>
                      <a:pt x="10" y="42"/>
                      <a:pt x="10" y="36"/>
                    </a:cubicBezTo>
                    <a:close/>
                    <a:moveTo>
                      <a:pt x="10" y="36"/>
                    </a:moveTo>
                    <a:cubicBezTo>
                      <a:pt x="10" y="36"/>
                      <a:pt x="10" y="36"/>
                      <a:pt x="10" y="36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4" name="Freeform 83"/>
              <p:cNvSpPr>
                <a:spLocks noEditPoints="1"/>
              </p:cNvSpPr>
              <p:nvPr/>
            </p:nvSpPr>
            <p:spPr bwMode="auto">
              <a:xfrm>
                <a:off x="2831035" y="4312543"/>
                <a:ext cx="337044" cy="352503"/>
              </a:xfrm>
              <a:custGeom>
                <a:avLst/>
                <a:gdLst>
                  <a:gd name="T0" fmla="*/ 51 w 57"/>
                  <a:gd name="T1" fmla="*/ 0 h 58"/>
                  <a:gd name="T2" fmla="*/ 43 w 57"/>
                  <a:gd name="T3" fmla="*/ 7 h 58"/>
                  <a:gd name="T4" fmla="*/ 46 w 57"/>
                  <a:gd name="T5" fmla="*/ 22 h 58"/>
                  <a:gd name="T6" fmla="*/ 19 w 57"/>
                  <a:gd name="T7" fmla="*/ 44 h 58"/>
                  <a:gd name="T8" fmla="*/ 14 w 57"/>
                  <a:gd name="T9" fmla="*/ 43 h 58"/>
                  <a:gd name="T10" fmla="*/ 18 w 57"/>
                  <a:gd name="T11" fmla="*/ 38 h 58"/>
                  <a:gd name="T12" fmla="*/ 0 w 57"/>
                  <a:gd name="T13" fmla="*/ 40 h 58"/>
                  <a:gd name="T14" fmla="*/ 2 w 57"/>
                  <a:gd name="T15" fmla="*/ 58 h 58"/>
                  <a:gd name="T16" fmla="*/ 7 w 57"/>
                  <a:gd name="T17" fmla="*/ 52 h 58"/>
                  <a:gd name="T18" fmla="*/ 18 w 57"/>
                  <a:gd name="T19" fmla="*/ 55 h 58"/>
                  <a:gd name="T20" fmla="*/ 56 w 57"/>
                  <a:gd name="T21" fmla="*/ 22 h 58"/>
                  <a:gd name="T22" fmla="*/ 51 w 57"/>
                  <a:gd name="T23" fmla="*/ 0 h 58"/>
                  <a:gd name="T24" fmla="*/ 51 w 57"/>
                  <a:gd name="T25" fmla="*/ 0 h 58"/>
                  <a:gd name="T26" fmla="*/ 51 w 57"/>
                  <a:gd name="T27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7" h="58">
                    <a:moveTo>
                      <a:pt x="51" y="0"/>
                    </a:moveTo>
                    <a:cubicBezTo>
                      <a:pt x="43" y="7"/>
                      <a:pt x="43" y="7"/>
                      <a:pt x="43" y="7"/>
                    </a:cubicBezTo>
                    <a:cubicBezTo>
                      <a:pt x="45" y="11"/>
                      <a:pt x="47" y="16"/>
                      <a:pt x="46" y="22"/>
                    </a:cubicBezTo>
                    <a:cubicBezTo>
                      <a:pt x="45" y="35"/>
                      <a:pt x="33" y="46"/>
                      <a:pt x="19" y="44"/>
                    </a:cubicBezTo>
                    <a:cubicBezTo>
                      <a:pt x="17" y="44"/>
                      <a:pt x="15" y="44"/>
                      <a:pt x="14" y="43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7" y="52"/>
                      <a:pt x="7" y="52"/>
                      <a:pt x="7" y="52"/>
                    </a:cubicBezTo>
                    <a:cubicBezTo>
                      <a:pt x="10" y="53"/>
                      <a:pt x="14" y="54"/>
                      <a:pt x="18" y="55"/>
                    </a:cubicBezTo>
                    <a:cubicBezTo>
                      <a:pt x="38" y="56"/>
                      <a:pt x="55" y="42"/>
                      <a:pt x="56" y="22"/>
                    </a:cubicBezTo>
                    <a:cubicBezTo>
                      <a:pt x="57" y="14"/>
                      <a:pt x="55" y="7"/>
                      <a:pt x="51" y="0"/>
                    </a:cubicBezTo>
                    <a:close/>
                    <a:moveTo>
                      <a:pt x="51" y="0"/>
                    </a:moveTo>
                    <a:cubicBezTo>
                      <a:pt x="51" y="0"/>
                      <a:pt x="51" y="0"/>
                      <a:pt x="51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85" name="TextBox 84"/>
          <p:cNvSpPr txBox="1"/>
          <p:nvPr/>
        </p:nvSpPr>
        <p:spPr>
          <a:xfrm>
            <a:off x="8733923" y="9935954"/>
            <a:ext cx="6201277" cy="826269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b="1" spc="100" dirty="0" smtClean="0">
                <a:solidFill>
                  <a:srgbClr val="00B050"/>
                </a:solidFill>
                <a:latin typeface="Lato" panose="020F0502020204030203" pitchFamily="34" charset="0"/>
              </a:rPr>
              <a:t>Optimistic Processing</a:t>
            </a:r>
            <a:endParaRPr lang="en-US" b="1" spc="100" dirty="0">
              <a:solidFill>
                <a:srgbClr val="00B050"/>
              </a:solidFill>
              <a:latin typeface="Lato" panose="020F0502020204030203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9190289" y="10814528"/>
            <a:ext cx="5943600" cy="1241767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It is a long established fact that a reader will be distracted by the readable </a:t>
            </a:r>
            <a:r>
              <a:rPr lang="en-US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content.</a:t>
            </a:r>
            <a:endParaRPr lang="en-US" sz="2300" b="1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10942889" y="7900197"/>
            <a:ext cx="1657510" cy="1654755"/>
            <a:chOff x="5359804" y="1918951"/>
            <a:chExt cx="850005" cy="850005"/>
          </a:xfrm>
        </p:grpSpPr>
        <p:sp>
          <p:nvSpPr>
            <p:cNvPr id="88" name="Teardrop 87"/>
            <p:cNvSpPr/>
            <p:nvPr/>
          </p:nvSpPr>
          <p:spPr>
            <a:xfrm rot="18982858">
              <a:off x="5359804" y="1918951"/>
              <a:ext cx="850005" cy="850005"/>
            </a:xfrm>
            <a:prstGeom prst="teardrop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5532985" y="2099064"/>
              <a:ext cx="567605" cy="398207"/>
              <a:chOff x="5532985" y="2099064"/>
              <a:chExt cx="567605" cy="398207"/>
            </a:xfrm>
          </p:grpSpPr>
          <p:sp>
            <p:nvSpPr>
              <p:cNvPr id="90" name="Freeform 89"/>
              <p:cNvSpPr>
                <a:spLocks noEditPoints="1"/>
              </p:cNvSpPr>
              <p:nvPr/>
            </p:nvSpPr>
            <p:spPr bwMode="auto">
              <a:xfrm>
                <a:off x="5616234" y="2187554"/>
                <a:ext cx="310291" cy="309717"/>
              </a:xfrm>
              <a:custGeom>
                <a:avLst/>
                <a:gdLst>
                  <a:gd name="T0" fmla="*/ 33 w 41"/>
                  <a:gd name="T1" fmla="*/ 12 h 42"/>
                  <a:gd name="T2" fmla="*/ 37 w 41"/>
                  <a:gd name="T3" fmla="*/ 8 h 42"/>
                  <a:gd name="T4" fmla="*/ 33 w 41"/>
                  <a:gd name="T5" fmla="*/ 4 h 42"/>
                  <a:gd name="T6" fmla="*/ 29 w 41"/>
                  <a:gd name="T7" fmla="*/ 8 h 42"/>
                  <a:gd name="T8" fmla="*/ 24 w 41"/>
                  <a:gd name="T9" fmla="*/ 6 h 42"/>
                  <a:gd name="T10" fmla="*/ 24 w 41"/>
                  <a:gd name="T11" fmla="*/ 0 h 42"/>
                  <a:gd name="T12" fmla="*/ 18 w 41"/>
                  <a:gd name="T13" fmla="*/ 0 h 42"/>
                  <a:gd name="T14" fmla="*/ 18 w 41"/>
                  <a:gd name="T15" fmla="*/ 6 h 42"/>
                  <a:gd name="T16" fmla="*/ 12 w 41"/>
                  <a:gd name="T17" fmla="*/ 8 h 42"/>
                  <a:gd name="T18" fmla="*/ 8 w 41"/>
                  <a:gd name="T19" fmla="*/ 4 h 42"/>
                  <a:gd name="T20" fmla="*/ 4 w 41"/>
                  <a:gd name="T21" fmla="*/ 8 h 42"/>
                  <a:gd name="T22" fmla="*/ 8 w 41"/>
                  <a:gd name="T23" fmla="*/ 12 h 42"/>
                  <a:gd name="T24" fmla="*/ 6 w 41"/>
                  <a:gd name="T25" fmla="*/ 18 h 42"/>
                  <a:gd name="T26" fmla="*/ 0 w 41"/>
                  <a:gd name="T27" fmla="*/ 18 h 42"/>
                  <a:gd name="T28" fmla="*/ 0 w 41"/>
                  <a:gd name="T29" fmla="*/ 24 h 42"/>
                  <a:gd name="T30" fmla="*/ 6 w 41"/>
                  <a:gd name="T31" fmla="*/ 24 h 42"/>
                  <a:gd name="T32" fmla="*/ 8 w 41"/>
                  <a:gd name="T33" fmla="*/ 30 h 42"/>
                  <a:gd name="T34" fmla="*/ 4 w 41"/>
                  <a:gd name="T35" fmla="*/ 34 h 42"/>
                  <a:gd name="T36" fmla="*/ 8 w 41"/>
                  <a:gd name="T37" fmla="*/ 38 h 42"/>
                  <a:gd name="T38" fmla="*/ 12 w 41"/>
                  <a:gd name="T39" fmla="*/ 34 h 42"/>
                  <a:gd name="T40" fmla="*/ 18 w 41"/>
                  <a:gd name="T41" fmla="*/ 36 h 42"/>
                  <a:gd name="T42" fmla="*/ 18 w 41"/>
                  <a:gd name="T43" fmla="*/ 42 h 42"/>
                  <a:gd name="T44" fmla="*/ 24 w 41"/>
                  <a:gd name="T45" fmla="*/ 42 h 42"/>
                  <a:gd name="T46" fmla="*/ 24 w 41"/>
                  <a:gd name="T47" fmla="*/ 36 h 42"/>
                  <a:gd name="T48" fmla="*/ 29 w 41"/>
                  <a:gd name="T49" fmla="*/ 34 h 42"/>
                  <a:gd name="T50" fmla="*/ 33 w 41"/>
                  <a:gd name="T51" fmla="*/ 38 h 42"/>
                  <a:gd name="T52" fmla="*/ 37 w 41"/>
                  <a:gd name="T53" fmla="*/ 34 h 42"/>
                  <a:gd name="T54" fmla="*/ 33 w 41"/>
                  <a:gd name="T55" fmla="*/ 30 h 42"/>
                  <a:gd name="T56" fmla="*/ 36 w 41"/>
                  <a:gd name="T57" fmla="*/ 24 h 42"/>
                  <a:gd name="T58" fmla="*/ 41 w 41"/>
                  <a:gd name="T59" fmla="*/ 24 h 42"/>
                  <a:gd name="T60" fmla="*/ 41 w 41"/>
                  <a:gd name="T61" fmla="*/ 18 h 42"/>
                  <a:gd name="T62" fmla="*/ 36 w 41"/>
                  <a:gd name="T63" fmla="*/ 18 h 42"/>
                  <a:gd name="T64" fmla="*/ 33 w 41"/>
                  <a:gd name="T65" fmla="*/ 12 h 42"/>
                  <a:gd name="T66" fmla="*/ 21 w 41"/>
                  <a:gd name="T67" fmla="*/ 27 h 42"/>
                  <a:gd name="T68" fmla="*/ 14 w 41"/>
                  <a:gd name="T69" fmla="*/ 21 h 42"/>
                  <a:gd name="T70" fmla="*/ 21 w 41"/>
                  <a:gd name="T71" fmla="*/ 15 h 42"/>
                  <a:gd name="T72" fmla="*/ 27 w 41"/>
                  <a:gd name="T73" fmla="*/ 21 h 42"/>
                  <a:gd name="T74" fmla="*/ 21 w 41"/>
                  <a:gd name="T75" fmla="*/ 27 h 42"/>
                  <a:gd name="T76" fmla="*/ 21 w 41"/>
                  <a:gd name="T77" fmla="*/ 27 h 42"/>
                  <a:gd name="T78" fmla="*/ 21 w 41"/>
                  <a:gd name="T79" fmla="*/ 27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1" h="42">
                    <a:moveTo>
                      <a:pt x="33" y="12"/>
                    </a:moveTo>
                    <a:cubicBezTo>
                      <a:pt x="37" y="8"/>
                      <a:pt x="37" y="8"/>
                      <a:pt x="37" y="8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8" y="7"/>
                      <a:pt x="26" y="6"/>
                      <a:pt x="24" y="6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6" y="6"/>
                      <a:pt x="14" y="7"/>
                      <a:pt x="12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7" y="14"/>
                      <a:pt x="6" y="16"/>
                      <a:pt x="6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6"/>
                      <a:pt x="7" y="28"/>
                      <a:pt x="8" y="30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4" y="35"/>
                      <a:pt x="16" y="36"/>
                      <a:pt x="18" y="36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6" y="36"/>
                      <a:pt x="28" y="35"/>
                      <a:pt x="29" y="34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4" y="28"/>
                      <a:pt x="35" y="26"/>
                      <a:pt x="36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5" y="16"/>
                      <a:pt x="34" y="14"/>
                      <a:pt x="33" y="12"/>
                    </a:cubicBezTo>
                    <a:close/>
                    <a:moveTo>
                      <a:pt x="21" y="27"/>
                    </a:moveTo>
                    <a:cubicBezTo>
                      <a:pt x="17" y="27"/>
                      <a:pt x="14" y="24"/>
                      <a:pt x="14" y="21"/>
                    </a:cubicBezTo>
                    <a:cubicBezTo>
                      <a:pt x="14" y="18"/>
                      <a:pt x="17" y="15"/>
                      <a:pt x="21" y="15"/>
                    </a:cubicBezTo>
                    <a:cubicBezTo>
                      <a:pt x="24" y="15"/>
                      <a:pt x="27" y="18"/>
                      <a:pt x="27" y="21"/>
                    </a:cubicBezTo>
                    <a:cubicBezTo>
                      <a:pt x="27" y="24"/>
                      <a:pt x="24" y="27"/>
                      <a:pt x="21" y="27"/>
                    </a:cubicBezTo>
                    <a:close/>
                    <a:moveTo>
                      <a:pt x="21" y="27"/>
                    </a:moveTo>
                    <a:cubicBezTo>
                      <a:pt x="21" y="27"/>
                      <a:pt x="21" y="27"/>
                      <a:pt x="21" y="2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1" name="Freeform 90"/>
              <p:cNvSpPr>
                <a:spLocks noEditPoints="1"/>
              </p:cNvSpPr>
              <p:nvPr/>
            </p:nvSpPr>
            <p:spPr bwMode="auto">
              <a:xfrm>
                <a:off x="5532985" y="2099064"/>
                <a:ext cx="416244" cy="384301"/>
              </a:xfrm>
              <a:custGeom>
                <a:avLst/>
                <a:gdLst>
                  <a:gd name="T0" fmla="*/ 50 w 55"/>
                  <a:gd name="T1" fmla="*/ 5 h 52"/>
                  <a:gd name="T2" fmla="*/ 32 w 55"/>
                  <a:gd name="T3" fmla="*/ 0 h 52"/>
                  <a:gd name="T4" fmla="*/ 0 w 55"/>
                  <a:gd name="T5" fmla="*/ 32 h 52"/>
                  <a:gd name="T6" fmla="*/ 7 w 55"/>
                  <a:gd name="T7" fmla="*/ 52 h 52"/>
                  <a:gd name="T8" fmla="*/ 11 w 55"/>
                  <a:gd name="T9" fmla="*/ 48 h 52"/>
                  <a:gd name="T10" fmla="*/ 6 w 55"/>
                  <a:gd name="T11" fmla="*/ 32 h 52"/>
                  <a:gd name="T12" fmla="*/ 32 w 55"/>
                  <a:gd name="T13" fmla="*/ 6 h 52"/>
                  <a:gd name="T14" fmla="*/ 46 w 55"/>
                  <a:gd name="T15" fmla="*/ 9 h 52"/>
                  <a:gd name="T16" fmla="*/ 43 w 55"/>
                  <a:gd name="T17" fmla="*/ 13 h 52"/>
                  <a:gd name="T18" fmla="*/ 55 w 55"/>
                  <a:gd name="T19" fmla="*/ 14 h 52"/>
                  <a:gd name="T20" fmla="*/ 54 w 55"/>
                  <a:gd name="T21" fmla="*/ 1 h 52"/>
                  <a:gd name="T22" fmla="*/ 50 w 55"/>
                  <a:gd name="T23" fmla="*/ 5 h 52"/>
                  <a:gd name="T24" fmla="*/ 50 w 55"/>
                  <a:gd name="T25" fmla="*/ 5 h 52"/>
                  <a:gd name="T26" fmla="*/ 50 w 55"/>
                  <a:gd name="T2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5" h="52">
                    <a:moveTo>
                      <a:pt x="50" y="5"/>
                    </a:moveTo>
                    <a:cubicBezTo>
                      <a:pt x="45" y="2"/>
                      <a:pt x="39" y="0"/>
                      <a:pt x="32" y="0"/>
                    </a:cubicBezTo>
                    <a:cubicBezTo>
                      <a:pt x="15" y="0"/>
                      <a:pt x="0" y="15"/>
                      <a:pt x="0" y="32"/>
                    </a:cubicBezTo>
                    <a:cubicBezTo>
                      <a:pt x="0" y="40"/>
                      <a:pt x="3" y="47"/>
                      <a:pt x="7" y="52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8" y="44"/>
                      <a:pt x="6" y="38"/>
                      <a:pt x="6" y="32"/>
                    </a:cubicBezTo>
                    <a:cubicBezTo>
                      <a:pt x="6" y="18"/>
                      <a:pt x="18" y="6"/>
                      <a:pt x="32" y="6"/>
                    </a:cubicBezTo>
                    <a:cubicBezTo>
                      <a:pt x="37" y="6"/>
                      <a:pt x="42" y="7"/>
                      <a:pt x="46" y="9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4" y="1"/>
                      <a:pt x="54" y="1"/>
                      <a:pt x="54" y="1"/>
                    </a:cubicBezTo>
                    <a:lnTo>
                      <a:pt x="50" y="5"/>
                    </a:lnTo>
                    <a:close/>
                    <a:moveTo>
                      <a:pt x="50" y="5"/>
                    </a:moveTo>
                    <a:cubicBezTo>
                      <a:pt x="50" y="5"/>
                      <a:pt x="50" y="5"/>
                      <a:pt x="50" y="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2" name="Freeform 91"/>
              <p:cNvSpPr>
                <a:spLocks noEditPoints="1"/>
              </p:cNvSpPr>
              <p:nvPr/>
            </p:nvSpPr>
            <p:spPr bwMode="auto">
              <a:xfrm>
                <a:off x="5956797" y="2283630"/>
                <a:ext cx="143793" cy="117566"/>
              </a:xfrm>
              <a:custGeom>
                <a:avLst/>
                <a:gdLst>
                  <a:gd name="T0" fmla="*/ 114 w 114"/>
                  <a:gd name="T1" fmla="*/ 47 h 93"/>
                  <a:gd name="T2" fmla="*/ 66 w 114"/>
                  <a:gd name="T3" fmla="*/ 0 h 93"/>
                  <a:gd name="T4" fmla="*/ 66 w 114"/>
                  <a:gd name="T5" fmla="*/ 29 h 93"/>
                  <a:gd name="T6" fmla="*/ 0 w 114"/>
                  <a:gd name="T7" fmla="*/ 29 h 93"/>
                  <a:gd name="T8" fmla="*/ 0 w 114"/>
                  <a:gd name="T9" fmla="*/ 70 h 93"/>
                  <a:gd name="T10" fmla="*/ 66 w 114"/>
                  <a:gd name="T11" fmla="*/ 70 h 93"/>
                  <a:gd name="T12" fmla="*/ 66 w 114"/>
                  <a:gd name="T13" fmla="*/ 93 h 93"/>
                  <a:gd name="T14" fmla="*/ 114 w 114"/>
                  <a:gd name="T15" fmla="*/ 47 h 93"/>
                  <a:gd name="T16" fmla="*/ 114 w 114"/>
                  <a:gd name="T17" fmla="*/ 47 h 93"/>
                  <a:gd name="T18" fmla="*/ 114 w 114"/>
                  <a:gd name="T19" fmla="*/ 47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4" h="93">
                    <a:moveTo>
                      <a:pt x="114" y="47"/>
                    </a:moveTo>
                    <a:lnTo>
                      <a:pt x="66" y="0"/>
                    </a:lnTo>
                    <a:lnTo>
                      <a:pt x="66" y="29"/>
                    </a:lnTo>
                    <a:lnTo>
                      <a:pt x="0" y="29"/>
                    </a:lnTo>
                    <a:lnTo>
                      <a:pt x="0" y="70"/>
                    </a:lnTo>
                    <a:lnTo>
                      <a:pt x="66" y="70"/>
                    </a:lnTo>
                    <a:lnTo>
                      <a:pt x="66" y="93"/>
                    </a:lnTo>
                    <a:lnTo>
                      <a:pt x="114" y="47"/>
                    </a:lnTo>
                    <a:close/>
                    <a:moveTo>
                      <a:pt x="114" y="47"/>
                    </a:moveTo>
                    <a:lnTo>
                      <a:pt x="114" y="4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93" name="Freeform 92"/>
              <p:cNvSpPr>
                <a:spLocks noEditPoints="1"/>
              </p:cNvSpPr>
              <p:nvPr/>
            </p:nvSpPr>
            <p:spPr bwMode="auto">
              <a:xfrm>
                <a:off x="5956797" y="2283630"/>
                <a:ext cx="143793" cy="117566"/>
              </a:xfrm>
              <a:custGeom>
                <a:avLst/>
                <a:gdLst>
                  <a:gd name="T0" fmla="*/ 114 w 114"/>
                  <a:gd name="T1" fmla="*/ 47 h 93"/>
                  <a:gd name="T2" fmla="*/ 66 w 114"/>
                  <a:gd name="T3" fmla="*/ 0 h 93"/>
                  <a:gd name="T4" fmla="*/ 66 w 114"/>
                  <a:gd name="T5" fmla="*/ 29 h 93"/>
                  <a:gd name="T6" fmla="*/ 0 w 114"/>
                  <a:gd name="T7" fmla="*/ 29 h 93"/>
                  <a:gd name="T8" fmla="*/ 0 w 114"/>
                  <a:gd name="T9" fmla="*/ 70 h 93"/>
                  <a:gd name="T10" fmla="*/ 66 w 114"/>
                  <a:gd name="T11" fmla="*/ 70 h 93"/>
                  <a:gd name="T12" fmla="*/ 66 w 114"/>
                  <a:gd name="T13" fmla="*/ 93 h 93"/>
                  <a:gd name="T14" fmla="*/ 114 w 114"/>
                  <a:gd name="T15" fmla="*/ 47 h 93"/>
                  <a:gd name="T16" fmla="*/ 114 w 114"/>
                  <a:gd name="T17" fmla="*/ 47 h 93"/>
                  <a:gd name="T18" fmla="*/ 114 w 114"/>
                  <a:gd name="T19" fmla="*/ 47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4" h="93">
                    <a:moveTo>
                      <a:pt x="114" y="47"/>
                    </a:moveTo>
                    <a:lnTo>
                      <a:pt x="66" y="0"/>
                    </a:lnTo>
                    <a:lnTo>
                      <a:pt x="66" y="29"/>
                    </a:lnTo>
                    <a:lnTo>
                      <a:pt x="0" y="29"/>
                    </a:lnTo>
                    <a:lnTo>
                      <a:pt x="0" y="70"/>
                    </a:lnTo>
                    <a:lnTo>
                      <a:pt x="66" y="70"/>
                    </a:lnTo>
                    <a:lnTo>
                      <a:pt x="66" y="93"/>
                    </a:lnTo>
                    <a:lnTo>
                      <a:pt x="114" y="47"/>
                    </a:lnTo>
                    <a:moveTo>
                      <a:pt x="114" y="47"/>
                    </a:moveTo>
                    <a:lnTo>
                      <a:pt x="114" y="47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94" name="Hexagon 93"/>
          <p:cNvSpPr/>
          <p:nvPr/>
        </p:nvSpPr>
        <p:spPr>
          <a:xfrm rot="16200000">
            <a:off x="22437269" y="12247700"/>
            <a:ext cx="813393" cy="794069"/>
          </a:xfrm>
          <a:prstGeom prst="hexag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22449141" y="12375109"/>
            <a:ext cx="789649" cy="539250"/>
          </a:xfrm>
          <a:prstGeom prst="rect">
            <a:avLst/>
          </a:prstGeom>
          <a:noFill/>
        </p:spPr>
        <p:txBody>
          <a:bodyPr wrap="square" lIns="178198" tIns="89099" rIns="178198" bIns="89099" rtlCol="0" anchor="ctr" anchorCtr="0">
            <a:spAutoFit/>
          </a:bodyPr>
          <a:lstStyle/>
          <a:p>
            <a:pPr algn="ctr"/>
            <a:r>
              <a:rPr lang="en-US" sz="2300" b="1" dirty="0" smtClean="0">
                <a:solidFill>
                  <a:schemeClr val="bg1"/>
                </a:solidFill>
                <a:latin typeface="Lato" pitchFamily="34" charset="0"/>
              </a:rPr>
              <a:t>03</a:t>
            </a:r>
            <a:endParaRPr lang="en-US" sz="2300" b="1" dirty="0">
              <a:solidFill>
                <a:schemeClr val="bg1"/>
              </a:solidFill>
              <a:latin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4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2" grpId="0"/>
      <p:bldP spid="33" grpId="0"/>
      <p:bldP spid="47" grpId="0"/>
      <p:bldP spid="48" grpId="0"/>
      <p:bldP spid="65" grpId="0"/>
      <p:bldP spid="67" grpId="0"/>
      <p:bldP spid="68" grpId="0"/>
      <p:bldP spid="77" grpId="0"/>
      <p:bldP spid="78" grpId="0"/>
      <p:bldP spid="85" grpId="0"/>
      <p:bldP spid="86" grpId="0"/>
      <p:bldP spid="94" grpId="0" animBg="1"/>
      <p:bldP spid="9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2" t="10244" r="74841" b="58804"/>
          <a:stretch/>
        </p:blipFill>
        <p:spPr>
          <a:xfrm>
            <a:off x="1846071" y="3475037"/>
            <a:ext cx="4636008" cy="4667727"/>
          </a:xfrm>
          <a:prstGeom prst="hexagon">
            <a:avLst>
              <a:gd name="adj" fmla="val 0"/>
              <a:gd name="vf" fmla="val 115470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rgbClr val="00B050"/>
            </a:solidFill>
          </a:ln>
          <a:effectLst/>
        </p:spPr>
      </p:pic>
      <p:pic>
        <p:nvPicPr>
          <p:cNvPr id="18" name="Picture Placeholder 1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8" t="11673" r="30791" b="56063"/>
          <a:stretch/>
        </p:blipFill>
        <p:spPr>
          <a:xfrm>
            <a:off x="9629899" y="3475037"/>
            <a:ext cx="4636008" cy="4667727"/>
          </a:xfrm>
          <a:prstGeom prst="hexagon">
            <a:avLst>
              <a:gd name="adj" fmla="val 0"/>
              <a:gd name="vf" fmla="val 115470"/>
            </a:avLst>
          </a:prstGeom>
          <a:solidFill>
            <a:srgbClr val="7F7F7F"/>
          </a:solidFill>
          <a:ln w="12700">
            <a:solidFill>
              <a:srgbClr val="00B050"/>
            </a:solidFill>
          </a:ln>
          <a:effectLst/>
        </p:spPr>
      </p:pic>
      <p:pic>
        <p:nvPicPr>
          <p:cNvPr id="19" name="Picture Placeholder 18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5" t="8635" r="6951" b="58304"/>
          <a:stretch/>
        </p:blipFill>
        <p:spPr>
          <a:xfrm>
            <a:off x="17413728" y="3475037"/>
            <a:ext cx="4636008" cy="4667727"/>
          </a:xfrm>
          <a:prstGeom prst="hexagon">
            <a:avLst>
              <a:gd name="adj" fmla="val 0"/>
              <a:gd name="vf" fmla="val 115470"/>
            </a:avLst>
          </a:prstGeom>
          <a:solidFill>
            <a:srgbClr val="7F7F7F"/>
          </a:solidFill>
          <a:ln w="12700">
            <a:solidFill>
              <a:srgbClr val="00B050"/>
            </a:solidFill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455167" y="8592486"/>
            <a:ext cx="5417820" cy="826269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  <a:latin typeface="Lato" panose="020F0502020204030203" pitchFamily="34" charset="0"/>
              </a:rPr>
              <a:t>MARTIN BLAKE</a:t>
            </a:r>
            <a:endParaRPr lang="en-US" b="1" dirty="0">
              <a:solidFill>
                <a:srgbClr val="00B050"/>
              </a:solidFill>
              <a:latin typeface="Lato" panose="020F050202020403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55167" y="9571037"/>
            <a:ext cx="5417820" cy="62912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2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Developer</a:t>
            </a:r>
            <a:endParaRPr lang="en-US" sz="2900" b="1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10222487"/>
            <a:ext cx="6553200" cy="1171876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3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It is a long established fact that a reader will be distracted by the readable content</a:t>
            </a:r>
            <a:endParaRPr lang="en-US" sz="2300" b="1" spc="1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38995" y="8592486"/>
            <a:ext cx="5417820" cy="826269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  <a:latin typeface="Lato" panose="020F0502020204030203" pitchFamily="34" charset="0"/>
              </a:rPr>
              <a:t>MARTIN BLAKE</a:t>
            </a:r>
            <a:endParaRPr lang="en-US" b="1" dirty="0">
              <a:solidFill>
                <a:srgbClr val="00B050"/>
              </a:solidFill>
              <a:latin typeface="Lato" panose="020F050202020403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38995" y="9571037"/>
            <a:ext cx="5417820" cy="62912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2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Developer</a:t>
            </a:r>
            <a:endParaRPr lang="en-US" sz="2900" b="1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98228" y="10222487"/>
            <a:ext cx="6553200" cy="1171876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3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It is a long established fact that a reader will be distracted by the readable content</a:t>
            </a:r>
            <a:endParaRPr lang="en-US" sz="2300" b="1" spc="1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022824" y="8620351"/>
            <a:ext cx="5417820" cy="826269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  <a:latin typeface="Lato" panose="020F0502020204030203" pitchFamily="34" charset="0"/>
              </a:rPr>
              <a:t>MARTIN BLAKE</a:t>
            </a:r>
            <a:endParaRPr lang="en-US" b="1" dirty="0">
              <a:solidFill>
                <a:srgbClr val="00B050"/>
              </a:solidFill>
              <a:latin typeface="Lato" panose="020F050202020403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022824" y="9598903"/>
            <a:ext cx="5417820" cy="629124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/>
            <a:r>
              <a:rPr lang="en-US" sz="2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Developer</a:t>
            </a:r>
            <a:endParaRPr lang="en-US" sz="2900" b="1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482057" y="10250353"/>
            <a:ext cx="6553200" cy="1171876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3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rPr>
              <a:t>It is a long established fact that a reader will be distracted by the readable content</a:t>
            </a:r>
            <a:endParaRPr lang="en-US" sz="2300" b="1" spc="1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60705" y="809669"/>
            <a:ext cx="9683495" cy="1103268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6000" b="1" spc="585" dirty="0" smtClean="0">
                <a:solidFill>
                  <a:srgbClr val="00B050"/>
                </a:solidFill>
                <a:latin typeface="Lato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MEET OUR </a:t>
            </a:r>
            <a:r>
              <a:rPr lang="en-US" sz="6000" b="1" spc="58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TEAM</a:t>
            </a:r>
            <a:endParaRPr lang="en-US" sz="6000" spc="585" dirty="0">
              <a:solidFill>
                <a:schemeClr val="tx1">
                  <a:lumMod val="75000"/>
                  <a:lumOff val="25000"/>
                </a:schemeClr>
              </a:solidFill>
              <a:latin typeface="Lato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579437"/>
            <a:ext cx="91440" cy="156373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Hexagon 23"/>
          <p:cNvSpPr/>
          <p:nvPr/>
        </p:nvSpPr>
        <p:spPr>
          <a:xfrm rot="16200000">
            <a:off x="22437269" y="12247700"/>
            <a:ext cx="813393" cy="794069"/>
          </a:xfrm>
          <a:prstGeom prst="hexag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2449141" y="12375109"/>
            <a:ext cx="789649" cy="539250"/>
          </a:xfrm>
          <a:prstGeom prst="rect">
            <a:avLst/>
          </a:prstGeom>
          <a:noFill/>
        </p:spPr>
        <p:txBody>
          <a:bodyPr wrap="square" lIns="178198" tIns="89099" rIns="178198" bIns="89099" rtlCol="0" anchor="ctr" anchorCtr="0">
            <a:spAutoFit/>
          </a:bodyPr>
          <a:lstStyle/>
          <a:p>
            <a:pPr algn="ctr"/>
            <a:r>
              <a:rPr lang="en-US" sz="2300" b="1" dirty="0" smtClean="0">
                <a:solidFill>
                  <a:schemeClr val="bg1"/>
                </a:solidFill>
                <a:latin typeface="Lato" pitchFamily="34" charset="0"/>
              </a:rPr>
              <a:t>04</a:t>
            </a:r>
            <a:endParaRPr lang="en-US" sz="2300" b="1" dirty="0">
              <a:solidFill>
                <a:schemeClr val="bg1"/>
              </a:solidFill>
              <a:latin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78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2" grpId="0"/>
      <p:bldP spid="24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/>
          <p:cNvSpPr/>
          <p:nvPr/>
        </p:nvSpPr>
        <p:spPr>
          <a:xfrm flipV="1">
            <a:off x="0" y="-1"/>
            <a:ext cx="9829799" cy="13350876"/>
          </a:xfrm>
          <a:prstGeom prst="parallelogram">
            <a:avLst>
              <a:gd name="adj" fmla="val 39444"/>
            </a:avLst>
          </a:prstGeom>
          <a:solidFill>
            <a:srgbClr val="00B050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857410" y="4982393"/>
            <a:ext cx="12986555" cy="4381088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rPr>
              <a:t>It is a long established fact that a reader will be distracted by the readable content of a page when looking at its layout. The point of using Lorem Ipsum is that it has a more-or-less normal distribution of letters, as opposed. It is a long established fact that a reader will be distracted by the readable content of a page when looking at its layout. The point of using Lorem Ipsum is that it has a more-or-less normal distribution of letters, as opposed.</a:t>
            </a:r>
          </a:p>
          <a:p>
            <a:pPr algn="just">
              <a:lnSpc>
                <a:spcPct val="150000"/>
              </a:lnSpc>
            </a:pPr>
            <a:endParaRPr lang="en-US" sz="2600" spc="100" dirty="0">
              <a:solidFill>
                <a:schemeClr val="tx1">
                  <a:lumMod val="75000"/>
                  <a:lumOff val="25000"/>
                </a:schemeClr>
              </a:solidFill>
              <a:latin typeface="Lato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73515" y="3868283"/>
            <a:ext cx="9683495" cy="1103268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6000" b="1" spc="585" dirty="0" smtClean="0">
                <a:solidFill>
                  <a:srgbClr val="00B050"/>
                </a:solidFill>
                <a:latin typeface="Lato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OUR </a:t>
            </a:r>
            <a:r>
              <a:rPr lang="en-US" sz="6000" b="1" spc="58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VISION</a:t>
            </a:r>
            <a:endParaRPr lang="en-US" sz="6000" spc="585" dirty="0">
              <a:solidFill>
                <a:schemeClr val="tx1">
                  <a:lumMod val="75000"/>
                  <a:lumOff val="25000"/>
                </a:schemeClr>
              </a:solidFill>
              <a:latin typeface="Lato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51010" y="3703637"/>
            <a:ext cx="91440" cy="155448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2" t="11935" r="20652"/>
          <a:stretch/>
        </p:blipFill>
        <p:spPr>
          <a:xfrm>
            <a:off x="1219200" y="4618037"/>
            <a:ext cx="8448675" cy="8448675"/>
          </a:xfrm>
          <a:prstGeom prst="flowChartConnector">
            <a:avLst/>
          </a:prstGeom>
        </p:spPr>
      </p:pic>
      <p:sp>
        <p:nvSpPr>
          <p:cNvPr id="16" name="Hexagon 15"/>
          <p:cNvSpPr/>
          <p:nvPr/>
        </p:nvSpPr>
        <p:spPr>
          <a:xfrm rot="16200000">
            <a:off x="22437269" y="12247700"/>
            <a:ext cx="813393" cy="794069"/>
          </a:xfrm>
          <a:prstGeom prst="hexag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2449141" y="12375109"/>
            <a:ext cx="789649" cy="539250"/>
          </a:xfrm>
          <a:prstGeom prst="rect">
            <a:avLst/>
          </a:prstGeom>
          <a:noFill/>
        </p:spPr>
        <p:txBody>
          <a:bodyPr wrap="square" lIns="178198" tIns="89099" rIns="178198" bIns="89099" rtlCol="0" anchor="ctr" anchorCtr="0">
            <a:spAutoFit/>
          </a:bodyPr>
          <a:lstStyle/>
          <a:p>
            <a:pPr algn="ctr"/>
            <a:r>
              <a:rPr lang="en-US" sz="2300" b="1" dirty="0" smtClean="0">
                <a:solidFill>
                  <a:schemeClr val="bg1"/>
                </a:solidFill>
                <a:latin typeface="Lato" pitchFamily="34" charset="0"/>
              </a:rPr>
              <a:t>05</a:t>
            </a:r>
            <a:endParaRPr lang="en-US" sz="2300" b="1" dirty="0">
              <a:solidFill>
                <a:schemeClr val="bg1"/>
              </a:solidFill>
              <a:latin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87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0" grpId="0"/>
      <p:bldP spid="16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/>
          <p:cNvSpPr/>
          <p:nvPr/>
        </p:nvSpPr>
        <p:spPr>
          <a:xfrm flipV="1">
            <a:off x="13944601" y="-1"/>
            <a:ext cx="9829799" cy="13350876"/>
          </a:xfrm>
          <a:prstGeom prst="parallelogram">
            <a:avLst>
              <a:gd name="adj" fmla="val 39444"/>
            </a:avLst>
          </a:prstGeom>
          <a:solidFill>
            <a:srgbClr val="00B050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92200" y="5342349"/>
            <a:ext cx="11480800" cy="4981253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rPr>
              <a:t>It is a long established fact that a reader will be distracted by the readable content of a page when looking at its layout. The point of using Lorem Ipsum is that it has a more-or-less normal distribution of letters, as opposed. It is a long established fact that a reader will be distracted by the readable content of a page when looking at its layout. The point of using Lorem Ipsum is that it has a more-or-less normal distribution of letters, as opposed.</a:t>
            </a:r>
          </a:p>
          <a:p>
            <a:pPr algn="just">
              <a:lnSpc>
                <a:spcPct val="150000"/>
              </a:lnSpc>
            </a:pPr>
            <a:endParaRPr lang="en-US" sz="2600" spc="100" dirty="0">
              <a:solidFill>
                <a:schemeClr val="tx1">
                  <a:lumMod val="75000"/>
                  <a:lumOff val="25000"/>
                </a:schemeClr>
              </a:solidFill>
              <a:latin typeface="Lato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8305" y="4228239"/>
            <a:ext cx="9683495" cy="1103268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6000" b="1" spc="585" dirty="0" smtClean="0">
                <a:solidFill>
                  <a:srgbClr val="00B050"/>
                </a:solidFill>
                <a:latin typeface="Lato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6000" b="1" spc="58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endParaRPr lang="en-US" sz="6000" spc="585" dirty="0">
              <a:solidFill>
                <a:schemeClr val="tx1">
                  <a:lumMod val="75000"/>
                  <a:lumOff val="25000"/>
                </a:schemeClr>
              </a:solidFill>
              <a:latin typeface="Lato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4063593"/>
            <a:ext cx="91440" cy="155448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 flipH="1">
            <a:off x="14419262" y="1341437"/>
            <a:ext cx="8516938" cy="8516938"/>
          </a:xfrm>
          <a:prstGeom prst="flowChartConnector">
            <a:avLst/>
          </a:prstGeom>
        </p:spPr>
      </p:pic>
      <p:sp>
        <p:nvSpPr>
          <p:cNvPr id="8" name="Hexagon 7"/>
          <p:cNvSpPr/>
          <p:nvPr/>
        </p:nvSpPr>
        <p:spPr>
          <a:xfrm rot="16200000">
            <a:off x="415469" y="12247700"/>
            <a:ext cx="813393" cy="794069"/>
          </a:xfrm>
          <a:prstGeom prst="hexag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7341" y="12375109"/>
            <a:ext cx="789649" cy="539250"/>
          </a:xfrm>
          <a:prstGeom prst="rect">
            <a:avLst/>
          </a:prstGeom>
          <a:noFill/>
        </p:spPr>
        <p:txBody>
          <a:bodyPr wrap="square" lIns="178198" tIns="89099" rIns="178198" bIns="89099" rtlCol="0" anchor="ctr" anchorCtr="0">
            <a:spAutoFit/>
          </a:bodyPr>
          <a:lstStyle/>
          <a:p>
            <a:pPr algn="ctr"/>
            <a:r>
              <a:rPr lang="en-US" sz="2300" b="1" dirty="0" smtClean="0">
                <a:solidFill>
                  <a:schemeClr val="bg1"/>
                </a:solidFill>
                <a:latin typeface="Lato" pitchFamily="34" charset="0"/>
              </a:rPr>
              <a:t>06</a:t>
            </a:r>
            <a:endParaRPr lang="en-US" sz="2300" b="1" dirty="0">
              <a:solidFill>
                <a:schemeClr val="bg1"/>
              </a:solidFill>
              <a:latin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11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0" grpId="0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/>
          <p:cNvSpPr/>
          <p:nvPr/>
        </p:nvSpPr>
        <p:spPr>
          <a:xfrm>
            <a:off x="1" y="-1"/>
            <a:ext cx="9829799" cy="13350876"/>
          </a:xfrm>
          <a:prstGeom prst="parallelogram">
            <a:avLst>
              <a:gd name="adj" fmla="val 39444"/>
            </a:avLst>
          </a:prstGeom>
          <a:solidFill>
            <a:srgbClr val="00B050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931400" y="5972993"/>
            <a:ext cx="13538200" cy="4381088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rPr>
              <a:t>It is a long established fact that a reader will be distracted by the readable content of a page when looking at its layout. The point of using Lorem Ipsum is that it has a more-or-less normal distribution of letters, as opposed. It is a long established fact that a reader will be distracted by the readable content of a page when looking at its layout. The point of using Lorem Ipsum is that it has a more-or-less normal distribution of letters, as opposed.</a:t>
            </a:r>
          </a:p>
          <a:p>
            <a:pPr algn="just">
              <a:lnSpc>
                <a:spcPct val="150000"/>
              </a:lnSpc>
            </a:pPr>
            <a:endParaRPr lang="en-US" sz="2600" spc="100" dirty="0">
              <a:solidFill>
                <a:schemeClr val="tx1">
                  <a:lumMod val="75000"/>
                  <a:lumOff val="25000"/>
                </a:schemeClr>
              </a:solidFill>
              <a:latin typeface="Lato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47505" y="4858883"/>
            <a:ext cx="9683495" cy="1103268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6000" b="1" spc="585" dirty="0" smtClean="0">
                <a:solidFill>
                  <a:srgbClr val="00B050"/>
                </a:solidFill>
                <a:latin typeface="Lato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6000" b="1" spc="58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SOLUTION</a:t>
            </a:r>
            <a:endParaRPr lang="en-US" sz="6000" spc="585" dirty="0">
              <a:solidFill>
                <a:schemeClr val="tx1">
                  <a:lumMod val="75000"/>
                  <a:lumOff val="25000"/>
                </a:schemeClr>
              </a:solidFill>
              <a:latin typeface="Lato" pitchFamily="34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525000" y="4694237"/>
            <a:ext cx="91440" cy="155448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15000"/>
          <a:stretch/>
        </p:blipFill>
        <p:spPr>
          <a:xfrm>
            <a:off x="838200" y="2865437"/>
            <a:ext cx="8002350" cy="8002350"/>
          </a:xfrm>
          <a:prstGeom prst="flowChartConnector">
            <a:avLst/>
          </a:prstGeom>
        </p:spPr>
      </p:pic>
      <p:sp>
        <p:nvSpPr>
          <p:cNvPr id="18" name="Hexagon 17"/>
          <p:cNvSpPr/>
          <p:nvPr/>
        </p:nvSpPr>
        <p:spPr>
          <a:xfrm rot="16200000">
            <a:off x="22437269" y="12247700"/>
            <a:ext cx="813393" cy="794069"/>
          </a:xfrm>
          <a:prstGeom prst="hexag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449141" y="12375109"/>
            <a:ext cx="789649" cy="539250"/>
          </a:xfrm>
          <a:prstGeom prst="rect">
            <a:avLst/>
          </a:prstGeom>
          <a:noFill/>
        </p:spPr>
        <p:txBody>
          <a:bodyPr wrap="square" lIns="178198" tIns="89099" rIns="178198" bIns="89099" rtlCol="0" anchor="ctr" anchorCtr="0">
            <a:spAutoFit/>
          </a:bodyPr>
          <a:lstStyle/>
          <a:p>
            <a:pPr algn="ctr"/>
            <a:r>
              <a:rPr lang="en-US" sz="2300" b="1" dirty="0" smtClean="0">
                <a:solidFill>
                  <a:schemeClr val="bg1"/>
                </a:solidFill>
                <a:latin typeface="Lato" pitchFamily="34" charset="0"/>
              </a:rPr>
              <a:t>07</a:t>
            </a:r>
            <a:endParaRPr lang="en-US" sz="2300" b="1" dirty="0">
              <a:solidFill>
                <a:schemeClr val="bg1"/>
              </a:solidFill>
              <a:latin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32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/>
      <p:bldP spid="16" grpId="0"/>
      <p:bldP spid="18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/>
          <p:cNvSpPr/>
          <p:nvPr/>
        </p:nvSpPr>
        <p:spPr>
          <a:xfrm flipV="1">
            <a:off x="13944601" y="-1"/>
            <a:ext cx="9829799" cy="13350876"/>
          </a:xfrm>
          <a:prstGeom prst="parallelogram">
            <a:avLst>
              <a:gd name="adj" fmla="val 39444"/>
            </a:avLst>
          </a:prstGeom>
          <a:solidFill>
            <a:srgbClr val="00B050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92200" y="5342349"/>
            <a:ext cx="11480800" cy="4981253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itchFamily="34" charset="0"/>
              </a:rPr>
              <a:t>It is a long established fact that a reader will be distracted by the readable content of a page when looking at its layout. The point of using Lorem Ipsum is that it has a more-or-less normal distribution of letters, as opposed. It is a long established fact that a reader will be distracted by the readable content of a page when looking at its layout. The point of using Lorem Ipsum is that it has a more-or-less normal distribution of letters, as opposed.</a:t>
            </a:r>
          </a:p>
          <a:p>
            <a:pPr algn="just">
              <a:lnSpc>
                <a:spcPct val="150000"/>
              </a:lnSpc>
            </a:pPr>
            <a:endParaRPr lang="en-US" sz="2600" spc="100" dirty="0">
              <a:solidFill>
                <a:schemeClr val="tx1">
                  <a:lumMod val="75000"/>
                  <a:lumOff val="25000"/>
                </a:schemeClr>
              </a:solidFill>
              <a:latin typeface="Lato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8305" y="4228239"/>
            <a:ext cx="9683495" cy="1103268"/>
          </a:xfrm>
          <a:prstGeom prst="rect">
            <a:avLst/>
          </a:prstGeom>
          <a:noFill/>
        </p:spPr>
        <p:txBody>
          <a:bodyPr wrap="square" lIns="178198" tIns="89099" rIns="178198" bIns="89099" rtlCol="0">
            <a:spAutoFit/>
          </a:bodyPr>
          <a:lstStyle/>
          <a:p>
            <a:r>
              <a:rPr lang="en-US" sz="6000" b="1" spc="585" dirty="0" smtClean="0">
                <a:solidFill>
                  <a:srgbClr val="00B050"/>
                </a:solidFill>
                <a:latin typeface="Lato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6000" b="1" spc="58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ADVANTAGES</a:t>
            </a:r>
            <a:endParaRPr lang="en-US" sz="6000" spc="585" dirty="0">
              <a:solidFill>
                <a:schemeClr val="tx1">
                  <a:lumMod val="75000"/>
                  <a:lumOff val="25000"/>
                </a:schemeClr>
              </a:solidFill>
              <a:latin typeface="Lato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4063593"/>
            <a:ext cx="91440" cy="155448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 flipH="1">
            <a:off x="13944601" y="1931987"/>
            <a:ext cx="9486900" cy="9486900"/>
          </a:xfrm>
          <a:prstGeom prst="flowChartConnector">
            <a:avLst/>
          </a:prstGeom>
        </p:spPr>
      </p:pic>
      <p:sp>
        <p:nvSpPr>
          <p:cNvPr id="7" name="Hexagon 6"/>
          <p:cNvSpPr/>
          <p:nvPr/>
        </p:nvSpPr>
        <p:spPr>
          <a:xfrm rot="16200000">
            <a:off x="447538" y="12247700"/>
            <a:ext cx="813393" cy="794069"/>
          </a:xfrm>
          <a:prstGeom prst="hexag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8198" tIns="89099" rIns="178198" bIns="89099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9410" y="12375109"/>
            <a:ext cx="789649" cy="539250"/>
          </a:xfrm>
          <a:prstGeom prst="rect">
            <a:avLst/>
          </a:prstGeom>
          <a:noFill/>
        </p:spPr>
        <p:txBody>
          <a:bodyPr wrap="square" lIns="178198" tIns="89099" rIns="178198" bIns="89099" rtlCol="0" anchor="ctr" anchorCtr="0">
            <a:spAutoFit/>
          </a:bodyPr>
          <a:lstStyle/>
          <a:p>
            <a:pPr algn="ctr"/>
            <a:r>
              <a:rPr lang="en-US" sz="2300" b="1" dirty="0" smtClean="0">
                <a:solidFill>
                  <a:schemeClr val="bg1"/>
                </a:solidFill>
                <a:latin typeface="Lato" pitchFamily="34" charset="0"/>
              </a:rPr>
              <a:t>08</a:t>
            </a:r>
            <a:endParaRPr lang="en-US" sz="2300" b="1" dirty="0">
              <a:solidFill>
                <a:schemeClr val="bg1"/>
              </a:solidFill>
              <a:latin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33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0" grpId="0"/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943</Words>
  <Application>Microsoft Office PowerPoint</Application>
  <PresentationFormat>Custom</PresentationFormat>
  <Paragraphs>85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mwu</dc:creator>
  <cp:lastModifiedBy>mwu</cp:lastModifiedBy>
  <cp:revision>69</cp:revision>
  <dcterms:created xsi:type="dcterms:W3CDTF">2019-07-13T06:29:23Z</dcterms:created>
  <dcterms:modified xsi:type="dcterms:W3CDTF">2019-07-13T10:32:54Z</dcterms:modified>
</cp:coreProperties>
</file>