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315" r:id="rId4"/>
    <p:sldId id="4886" r:id="rId5"/>
    <p:sldId id="258" r:id="rId6"/>
    <p:sldId id="263" r:id="rId7"/>
    <p:sldId id="266" r:id="rId8"/>
    <p:sldId id="267" r:id="rId9"/>
    <p:sldId id="261" r:id="rId10"/>
    <p:sldId id="322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08B"/>
    <a:srgbClr val="3F6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0" autoAdjust="0"/>
    <p:restoredTop sz="94660"/>
  </p:normalViewPr>
  <p:slideViewPr>
    <p:cSldViewPr snapToGrid="0">
      <p:cViewPr varScale="1">
        <p:scale>
          <a:sx n="87" d="100"/>
          <a:sy n="87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106A5-DA1B-4015-8169-AB4B48329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BF3D68-2F2B-4E73-8A5E-82FF9752D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5B101-8801-408C-9D8D-1B41282AB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0060E-A672-494F-8271-BC3B5BEA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B8C8E-0630-4F07-B2F5-92191F77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89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C0D32-C9A8-4AA6-AA6A-FF46A23F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7BE36-EFBA-439A-B46B-CA645A95D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9A0E-3179-49F9-BE66-E2E7F977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31A96-90D9-4B47-AD3A-4A5243DBB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325E8-4EDD-45C1-8B45-656D8282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9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93EEA1-2C38-4E82-AB93-166008ED2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DFB9B-3587-49FB-9B1C-491434FFD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0A10A-BAC6-4977-B176-38B359B09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9F146-1F05-40A5-AE1C-F753E212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B5CEA-50E6-4C2C-8CC9-931132D8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89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55E33E-C806-44DE-A644-236A45F082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1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1E6A819-50A9-4F21-9E7D-B09F9FA14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7E23C8A-1ABE-49E4-94A9-17D3D3A6A1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2100" y="1657350"/>
            <a:ext cx="3638550" cy="3638550"/>
          </a:xfrm>
          <a:custGeom>
            <a:avLst/>
            <a:gdLst>
              <a:gd name="connsiteX0" fmla="*/ 0 w 3638550"/>
              <a:gd name="connsiteY0" fmla="*/ 0 h 3638550"/>
              <a:gd name="connsiteX1" fmla="*/ 3638550 w 3638550"/>
              <a:gd name="connsiteY1" fmla="*/ 0 h 3638550"/>
              <a:gd name="connsiteX2" fmla="*/ 3638550 w 3638550"/>
              <a:gd name="connsiteY2" fmla="*/ 3638550 h 3638550"/>
              <a:gd name="connsiteX3" fmla="*/ 0 w 3638550"/>
              <a:gd name="connsiteY3" fmla="*/ 3638550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8550" h="3638550">
                <a:moveTo>
                  <a:pt x="0" y="0"/>
                </a:moveTo>
                <a:lnTo>
                  <a:pt x="3638550" y="0"/>
                </a:lnTo>
                <a:lnTo>
                  <a:pt x="3638550" y="3638550"/>
                </a:lnTo>
                <a:lnTo>
                  <a:pt x="0" y="3638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11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5E6FED7-143C-4215-8F29-30637F6AF2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1609" y="0"/>
            <a:ext cx="6501582" cy="6858000"/>
          </a:xfrm>
          <a:custGeom>
            <a:avLst/>
            <a:gdLst>
              <a:gd name="connsiteX0" fmla="*/ 3739332 w 6501582"/>
              <a:gd name="connsiteY0" fmla="*/ 2198914 h 6858000"/>
              <a:gd name="connsiteX1" fmla="*/ 6501582 w 6501582"/>
              <a:gd name="connsiteY1" fmla="*/ 2198914 h 6858000"/>
              <a:gd name="connsiteX2" fmla="*/ 4970183 w 6501582"/>
              <a:gd name="connsiteY2" fmla="*/ 6858000 h 6858000"/>
              <a:gd name="connsiteX3" fmla="*/ 2263955 w 6501582"/>
              <a:gd name="connsiteY3" fmla="*/ 6858000 h 6858000"/>
              <a:gd name="connsiteX4" fmla="*/ 1475377 w 6501582"/>
              <a:gd name="connsiteY4" fmla="*/ 0 h 6858000"/>
              <a:gd name="connsiteX5" fmla="*/ 4237627 w 6501582"/>
              <a:gd name="connsiteY5" fmla="*/ 0 h 6858000"/>
              <a:gd name="connsiteX6" fmla="*/ 2706228 w 6501582"/>
              <a:gd name="connsiteY6" fmla="*/ 4659086 h 6858000"/>
              <a:gd name="connsiteX7" fmla="*/ 0 w 6501582"/>
              <a:gd name="connsiteY7" fmla="*/ 46590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01582" h="6858000">
                <a:moveTo>
                  <a:pt x="3739332" y="2198914"/>
                </a:moveTo>
                <a:lnTo>
                  <a:pt x="6501582" y="2198914"/>
                </a:lnTo>
                <a:lnTo>
                  <a:pt x="4970183" y="6858000"/>
                </a:lnTo>
                <a:lnTo>
                  <a:pt x="2263955" y="6858000"/>
                </a:lnTo>
                <a:close/>
                <a:moveTo>
                  <a:pt x="1475377" y="0"/>
                </a:moveTo>
                <a:lnTo>
                  <a:pt x="4237627" y="0"/>
                </a:lnTo>
                <a:lnTo>
                  <a:pt x="2706228" y="4659086"/>
                </a:lnTo>
                <a:lnTo>
                  <a:pt x="0" y="4659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9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7211E1F-3129-42C8-9340-718F8A1F0D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83928" cy="6858000"/>
          </a:xfrm>
          <a:custGeom>
            <a:avLst/>
            <a:gdLst>
              <a:gd name="connsiteX0" fmla="*/ 5264728 w 6483928"/>
              <a:gd name="connsiteY0" fmla="*/ 1795774 h 6858000"/>
              <a:gd name="connsiteX1" fmla="*/ 6483928 w 6483928"/>
              <a:gd name="connsiteY1" fmla="*/ 1795774 h 6858000"/>
              <a:gd name="connsiteX2" fmla="*/ 6483928 w 6483928"/>
              <a:gd name="connsiteY2" fmla="*/ 6858000 h 6858000"/>
              <a:gd name="connsiteX3" fmla="*/ 5264728 w 6483928"/>
              <a:gd name="connsiteY3" fmla="*/ 6858000 h 6858000"/>
              <a:gd name="connsiteX4" fmla="*/ 1316182 w 6483928"/>
              <a:gd name="connsiteY4" fmla="*/ 1408754 h 6858000"/>
              <a:gd name="connsiteX5" fmla="*/ 2535382 w 6483928"/>
              <a:gd name="connsiteY5" fmla="*/ 1408754 h 6858000"/>
              <a:gd name="connsiteX6" fmla="*/ 2535382 w 6483928"/>
              <a:gd name="connsiteY6" fmla="*/ 6470979 h 6858000"/>
              <a:gd name="connsiteX7" fmla="*/ 1316182 w 6483928"/>
              <a:gd name="connsiteY7" fmla="*/ 6470979 h 6858000"/>
              <a:gd name="connsiteX8" fmla="*/ 3948546 w 6483928"/>
              <a:gd name="connsiteY8" fmla="*/ 789522 h 6858000"/>
              <a:gd name="connsiteX9" fmla="*/ 5167746 w 6483928"/>
              <a:gd name="connsiteY9" fmla="*/ 789522 h 6858000"/>
              <a:gd name="connsiteX10" fmla="*/ 5167746 w 6483928"/>
              <a:gd name="connsiteY10" fmla="*/ 5851748 h 6858000"/>
              <a:gd name="connsiteX11" fmla="*/ 3948546 w 6483928"/>
              <a:gd name="connsiteY11" fmla="*/ 5851748 h 6858000"/>
              <a:gd name="connsiteX12" fmla="*/ 0 w 6483928"/>
              <a:gd name="connsiteY12" fmla="*/ 495386 h 6858000"/>
              <a:gd name="connsiteX13" fmla="*/ 1219200 w 6483928"/>
              <a:gd name="connsiteY13" fmla="*/ 495386 h 6858000"/>
              <a:gd name="connsiteX14" fmla="*/ 1219200 w 6483928"/>
              <a:gd name="connsiteY14" fmla="*/ 5557612 h 6858000"/>
              <a:gd name="connsiteX15" fmla="*/ 0 w 6483928"/>
              <a:gd name="connsiteY15" fmla="*/ 5557612 h 6858000"/>
              <a:gd name="connsiteX16" fmla="*/ 2632364 w 6483928"/>
              <a:gd name="connsiteY16" fmla="*/ 0 h 6858000"/>
              <a:gd name="connsiteX17" fmla="*/ 3851564 w 6483928"/>
              <a:gd name="connsiteY17" fmla="*/ 0 h 6858000"/>
              <a:gd name="connsiteX18" fmla="*/ 3851564 w 6483928"/>
              <a:gd name="connsiteY18" fmla="*/ 5062226 h 6858000"/>
              <a:gd name="connsiteX19" fmla="*/ 2632364 w 6483928"/>
              <a:gd name="connsiteY19" fmla="*/ 50622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483928" h="6858000">
                <a:moveTo>
                  <a:pt x="5264728" y="1795774"/>
                </a:moveTo>
                <a:lnTo>
                  <a:pt x="6483928" y="1795774"/>
                </a:lnTo>
                <a:lnTo>
                  <a:pt x="6483928" y="6858000"/>
                </a:lnTo>
                <a:lnTo>
                  <a:pt x="5264728" y="6858000"/>
                </a:lnTo>
                <a:close/>
                <a:moveTo>
                  <a:pt x="1316182" y="1408754"/>
                </a:moveTo>
                <a:lnTo>
                  <a:pt x="2535382" y="1408754"/>
                </a:lnTo>
                <a:lnTo>
                  <a:pt x="2535382" y="6470979"/>
                </a:lnTo>
                <a:lnTo>
                  <a:pt x="1316182" y="6470979"/>
                </a:lnTo>
                <a:close/>
                <a:moveTo>
                  <a:pt x="3948546" y="789522"/>
                </a:moveTo>
                <a:lnTo>
                  <a:pt x="5167746" y="789522"/>
                </a:lnTo>
                <a:lnTo>
                  <a:pt x="5167746" y="5851748"/>
                </a:lnTo>
                <a:lnTo>
                  <a:pt x="3948546" y="5851748"/>
                </a:lnTo>
                <a:close/>
                <a:moveTo>
                  <a:pt x="0" y="495386"/>
                </a:moveTo>
                <a:lnTo>
                  <a:pt x="1219200" y="495386"/>
                </a:lnTo>
                <a:lnTo>
                  <a:pt x="1219200" y="5557612"/>
                </a:lnTo>
                <a:lnTo>
                  <a:pt x="0" y="5557612"/>
                </a:lnTo>
                <a:close/>
                <a:moveTo>
                  <a:pt x="2632364" y="0"/>
                </a:moveTo>
                <a:lnTo>
                  <a:pt x="3851564" y="0"/>
                </a:lnTo>
                <a:lnTo>
                  <a:pt x="3851564" y="5062226"/>
                </a:lnTo>
                <a:lnTo>
                  <a:pt x="2632364" y="506222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97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70DA60-9C5D-45F0-AA3B-EE5EE5DFA2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7606144" cy="5888181"/>
          </a:xfrm>
          <a:custGeom>
            <a:avLst/>
            <a:gdLst>
              <a:gd name="connsiteX0" fmla="*/ 3226625 w 7606144"/>
              <a:gd name="connsiteY0" fmla="*/ 1371599 h 5888181"/>
              <a:gd name="connsiteX1" fmla="*/ 4835236 w 7606144"/>
              <a:gd name="connsiteY1" fmla="*/ 1371599 h 5888181"/>
              <a:gd name="connsiteX2" fmla="*/ 1359229 w 7606144"/>
              <a:gd name="connsiteY2" fmla="*/ 5888181 h 5888181"/>
              <a:gd name="connsiteX3" fmla="*/ 0 w 7606144"/>
              <a:gd name="connsiteY3" fmla="*/ 5888181 h 5888181"/>
              <a:gd name="connsiteX4" fmla="*/ 0 w 7606144"/>
              <a:gd name="connsiteY4" fmla="*/ 5564144 h 5888181"/>
              <a:gd name="connsiteX5" fmla="*/ 5997533 w 7606144"/>
              <a:gd name="connsiteY5" fmla="*/ 0 h 5888181"/>
              <a:gd name="connsiteX6" fmla="*/ 7606144 w 7606144"/>
              <a:gd name="connsiteY6" fmla="*/ 0 h 5888181"/>
              <a:gd name="connsiteX7" fmla="*/ 4130138 w 7606144"/>
              <a:gd name="connsiteY7" fmla="*/ 4516581 h 5888181"/>
              <a:gd name="connsiteX8" fmla="*/ 2521527 w 7606144"/>
              <a:gd name="connsiteY8" fmla="*/ 4516581 h 5888181"/>
              <a:gd name="connsiteX9" fmla="*/ 2561606 w 7606144"/>
              <a:gd name="connsiteY9" fmla="*/ 0 h 5888181"/>
              <a:gd name="connsiteX10" fmla="*/ 4170217 w 7606144"/>
              <a:gd name="connsiteY10" fmla="*/ 0 h 5888181"/>
              <a:gd name="connsiteX11" fmla="*/ 694211 w 7606144"/>
              <a:gd name="connsiteY11" fmla="*/ 4516581 h 5888181"/>
              <a:gd name="connsiteX12" fmla="*/ 0 w 7606144"/>
              <a:gd name="connsiteY12" fmla="*/ 4516581 h 5888181"/>
              <a:gd name="connsiteX13" fmla="*/ 0 w 7606144"/>
              <a:gd name="connsiteY13" fmla="*/ 3328447 h 588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06144" h="5888181">
                <a:moveTo>
                  <a:pt x="3226625" y="1371599"/>
                </a:moveTo>
                <a:lnTo>
                  <a:pt x="4835236" y="1371599"/>
                </a:lnTo>
                <a:lnTo>
                  <a:pt x="1359229" y="5888181"/>
                </a:lnTo>
                <a:lnTo>
                  <a:pt x="0" y="5888181"/>
                </a:lnTo>
                <a:lnTo>
                  <a:pt x="0" y="5564144"/>
                </a:lnTo>
                <a:close/>
                <a:moveTo>
                  <a:pt x="5997533" y="0"/>
                </a:moveTo>
                <a:lnTo>
                  <a:pt x="7606144" y="0"/>
                </a:lnTo>
                <a:lnTo>
                  <a:pt x="4130138" y="4516581"/>
                </a:lnTo>
                <a:lnTo>
                  <a:pt x="2521527" y="4516581"/>
                </a:lnTo>
                <a:close/>
                <a:moveTo>
                  <a:pt x="2561606" y="0"/>
                </a:moveTo>
                <a:lnTo>
                  <a:pt x="4170217" y="0"/>
                </a:lnTo>
                <a:lnTo>
                  <a:pt x="694211" y="4516581"/>
                </a:lnTo>
                <a:lnTo>
                  <a:pt x="0" y="4516581"/>
                </a:lnTo>
                <a:lnTo>
                  <a:pt x="0" y="33284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51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E570AA-0FB2-45FB-B37F-425D4D878C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27964" y="928255"/>
            <a:ext cx="6664036" cy="5929745"/>
          </a:xfrm>
          <a:custGeom>
            <a:avLst/>
            <a:gdLst>
              <a:gd name="connsiteX0" fmla="*/ 2299854 w 6664036"/>
              <a:gd name="connsiteY0" fmla="*/ 1801091 h 5929745"/>
              <a:gd name="connsiteX1" fmla="*/ 4876800 w 6664036"/>
              <a:gd name="connsiteY1" fmla="*/ 1801091 h 5929745"/>
              <a:gd name="connsiteX2" fmla="*/ 4876800 w 6664036"/>
              <a:gd name="connsiteY2" fmla="*/ 5001490 h 5929745"/>
              <a:gd name="connsiteX3" fmla="*/ 2299854 w 6664036"/>
              <a:gd name="connsiteY3" fmla="*/ 5001490 h 5929745"/>
              <a:gd name="connsiteX4" fmla="*/ 2299854 w 6664036"/>
              <a:gd name="connsiteY4" fmla="*/ 0 h 5929745"/>
              <a:gd name="connsiteX5" fmla="*/ 6664036 w 6664036"/>
              <a:gd name="connsiteY5" fmla="*/ 0 h 5929745"/>
              <a:gd name="connsiteX6" fmla="*/ 6664036 w 6664036"/>
              <a:gd name="connsiteY6" fmla="*/ 1704109 h 5929745"/>
              <a:gd name="connsiteX7" fmla="*/ 2299854 w 6664036"/>
              <a:gd name="connsiteY7" fmla="*/ 1704109 h 5929745"/>
              <a:gd name="connsiteX8" fmla="*/ 0 w 6664036"/>
              <a:gd name="connsiteY8" fmla="*/ 0 h 5929745"/>
              <a:gd name="connsiteX9" fmla="*/ 2202872 w 6664036"/>
              <a:gd name="connsiteY9" fmla="*/ 0 h 5929745"/>
              <a:gd name="connsiteX10" fmla="*/ 2202872 w 6664036"/>
              <a:gd name="connsiteY10" fmla="*/ 5929745 h 5929745"/>
              <a:gd name="connsiteX11" fmla="*/ 0 w 6664036"/>
              <a:gd name="connsiteY11" fmla="*/ 5929745 h 592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64036" h="5929745">
                <a:moveTo>
                  <a:pt x="2299854" y="1801091"/>
                </a:moveTo>
                <a:lnTo>
                  <a:pt x="4876800" y="1801091"/>
                </a:lnTo>
                <a:lnTo>
                  <a:pt x="4876800" y="5001490"/>
                </a:lnTo>
                <a:lnTo>
                  <a:pt x="2299854" y="5001490"/>
                </a:lnTo>
                <a:close/>
                <a:moveTo>
                  <a:pt x="2299854" y="0"/>
                </a:moveTo>
                <a:lnTo>
                  <a:pt x="6664036" y="0"/>
                </a:lnTo>
                <a:lnTo>
                  <a:pt x="6664036" y="1704109"/>
                </a:lnTo>
                <a:lnTo>
                  <a:pt x="2299854" y="1704109"/>
                </a:lnTo>
                <a:close/>
                <a:moveTo>
                  <a:pt x="0" y="0"/>
                </a:moveTo>
                <a:lnTo>
                  <a:pt x="2202872" y="0"/>
                </a:lnTo>
                <a:lnTo>
                  <a:pt x="2202872" y="5929745"/>
                </a:lnTo>
                <a:lnTo>
                  <a:pt x="0" y="59297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54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75AD8C09-8DAF-4DDA-A0E9-82A4BA40BBC6}"/>
              </a:ext>
            </a:extLst>
          </p:cNvPr>
          <p:cNvSpPr/>
          <p:nvPr userDrawn="1"/>
        </p:nvSpPr>
        <p:spPr>
          <a:xfrm>
            <a:off x="5857148" y="1302327"/>
            <a:ext cx="3455322" cy="2978728"/>
          </a:xfrm>
          <a:prstGeom prst="triangl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125575-A514-4909-9982-A0C049A63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7455" y="943542"/>
            <a:ext cx="4641273" cy="4001098"/>
          </a:xfrm>
          <a:custGeom>
            <a:avLst/>
            <a:gdLst>
              <a:gd name="connsiteX0" fmla="*/ 2320637 w 4641273"/>
              <a:gd name="connsiteY0" fmla="*/ 0 h 4001098"/>
              <a:gd name="connsiteX1" fmla="*/ 4641273 w 4641273"/>
              <a:gd name="connsiteY1" fmla="*/ 4001098 h 4001098"/>
              <a:gd name="connsiteX2" fmla="*/ 0 w 4641273"/>
              <a:gd name="connsiteY2" fmla="*/ 4001098 h 400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41273" h="4001098">
                <a:moveTo>
                  <a:pt x="2320637" y="0"/>
                </a:moveTo>
                <a:lnTo>
                  <a:pt x="4641273" y="4001098"/>
                </a:lnTo>
                <a:lnTo>
                  <a:pt x="0" y="40010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09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8EE19A-F77B-43F2-87FD-82CDDEB0D5D6}"/>
              </a:ext>
            </a:extLst>
          </p:cNvPr>
          <p:cNvSpPr/>
          <p:nvPr userDrawn="1"/>
        </p:nvSpPr>
        <p:spPr>
          <a:xfrm>
            <a:off x="-1" y="2686756"/>
            <a:ext cx="5763492" cy="1642790"/>
          </a:xfrm>
          <a:prstGeom prst="rect">
            <a:avLst/>
          </a:prstGeom>
          <a:gradFill>
            <a:gsLst>
              <a:gs pos="2000">
                <a:srgbClr val="002060"/>
              </a:gs>
              <a:gs pos="100000">
                <a:srgbClr val="7030A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082948-543D-4AE4-8691-6E3A87F07C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708" y="1087581"/>
            <a:ext cx="5458691" cy="4835236"/>
          </a:xfrm>
          <a:custGeom>
            <a:avLst/>
            <a:gdLst>
              <a:gd name="connsiteX0" fmla="*/ 2334491 w 5458691"/>
              <a:gd name="connsiteY0" fmla="*/ 2493818 h 4835236"/>
              <a:gd name="connsiteX1" fmla="*/ 4523511 w 5458691"/>
              <a:gd name="connsiteY1" fmla="*/ 2493818 h 4835236"/>
              <a:gd name="connsiteX2" fmla="*/ 4523511 w 5458691"/>
              <a:gd name="connsiteY2" fmla="*/ 4835236 h 4835236"/>
              <a:gd name="connsiteX3" fmla="*/ 2334491 w 5458691"/>
              <a:gd name="connsiteY3" fmla="*/ 4835236 h 4835236"/>
              <a:gd name="connsiteX4" fmla="*/ 0 w 5458691"/>
              <a:gd name="connsiteY4" fmla="*/ 2493818 h 4835236"/>
              <a:gd name="connsiteX5" fmla="*/ 2189020 w 5458691"/>
              <a:gd name="connsiteY5" fmla="*/ 2493818 h 4835236"/>
              <a:gd name="connsiteX6" fmla="*/ 2189020 w 5458691"/>
              <a:gd name="connsiteY6" fmla="*/ 4835236 h 4835236"/>
              <a:gd name="connsiteX7" fmla="*/ 0 w 5458691"/>
              <a:gd name="connsiteY7" fmla="*/ 4835236 h 4835236"/>
              <a:gd name="connsiteX8" fmla="*/ 0 w 5458691"/>
              <a:gd name="connsiteY8" fmla="*/ 0 h 4835236"/>
              <a:gd name="connsiteX9" fmla="*/ 5458691 w 5458691"/>
              <a:gd name="connsiteY9" fmla="*/ 0 h 4835236"/>
              <a:gd name="connsiteX10" fmla="*/ 5458691 w 5458691"/>
              <a:gd name="connsiteY10" fmla="*/ 2341418 h 4835236"/>
              <a:gd name="connsiteX11" fmla="*/ 0 w 5458691"/>
              <a:gd name="connsiteY11" fmla="*/ 2341418 h 483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58691" h="4835236">
                <a:moveTo>
                  <a:pt x="2334491" y="2493818"/>
                </a:moveTo>
                <a:lnTo>
                  <a:pt x="4523511" y="2493818"/>
                </a:lnTo>
                <a:lnTo>
                  <a:pt x="4523511" y="4835236"/>
                </a:lnTo>
                <a:lnTo>
                  <a:pt x="2334491" y="4835236"/>
                </a:lnTo>
                <a:close/>
                <a:moveTo>
                  <a:pt x="0" y="2493818"/>
                </a:moveTo>
                <a:lnTo>
                  <a:pt x="2189020" y="2493818"/>
                </a:lnTo>
                <a:lnTo>
                  <a:pt x="2189020" y="4835236"/>
                </a:lnTo>
                <a:lnTo>
                  <a:pt x="0" y="4835236"/>
                </a:lnTo>
                <a:close/>
                <a:moveTo>
                  <a:pt x="0" y="0"/>
                </a:moveTo>
                <a:lnTo>
                  <a:pt x="5458691" y="0"/>
                </a:lnTo>
                <a:lnTo>
                  <a:pt x="5458691" y="2341418"/>
                </a:lnTo>
                <a:lnTo>
                  <a:pt x="0" y="23414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9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A0088-431F-4D01-896E-6D2A4203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0B2B6-A51A-40E4-98D0-B74265EF2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21E32-DE32-47E7-83DF-F22385F99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C325B-AEE6-42E3-9330-F92701300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07CF6-1186-4310-AFF8-F81D685A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67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BE9934-6CC0-4FBC-AF4E-5E2031E244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82691" y="582714"/>
            <a:ext cx="2604655" cy="2978316"/>
          </a:xfrm>
          <a:custGeom>
            <a:avLst/>
            <a:gdLst>
              <a:gd name="connsiteX0" fmla="*/ 0 w 2604655"/>
              <a:gd name="connsiteY0" fmla="*/ 0 h 2978316"/>
              <a:gd name="connsiteX1" fmla="*/ 2604655 w 2604655"/>
              <a:gd name="connsiteY1" fmla="*/ 0 h 2978316"/>
              <a:gd name="connsiteX2" fmla="*/ 2604655 w 2604655"/>
              <a:gd name="connsiteY2" fmla="*/ 2978316 h 2978316"/>
              <a:gd name="connsiteX3" fmla="*/ 0 w 2604655"/>
              <a:gd name="connsiteY3" fmla="*/ 2978316 h 297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4655" h="2978316">
                <a:moveTo>
                  <a:pt x="0" y="0"/>
                </a:moveTo>
                <a:lnTo>
                  <a:pt x="2604655" y="0"/>
                </a:lnTo>
                <a:lnTo>
                  <a:pt x="2604655" y="2978316"/>
                </a:lnTo>
                <a:lnTo>
                  <a:pt x="0" y="297831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61F9E71-759E-4383-A692-A29A384E26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87346" y="2978315"/>
            <a:ext cx="2604655" cy="2978316"/>
          </a:xfrm>
          <a:custGeom>
            <a:avLst/>
            <a:gdLst>
              <a:gd name="connsiteX0" fmla="*/ 0 w 2604655"/>
              <a:gd name="connsiteY0" fmla="*/ 0 h 2978316"/>
              <a:gd name="connsiteX1" fmla="*/ 2604655 w 2604655"/>
              <a:gd name="connsiteY1" fmla="*/ 0 h 2978316"/>
              <a:gd name="connsiteX2" fmla="*/ 2604655 w 2604655"/>
              <a:gd name="connsiteY2" fmla="*/ 2978316 h 2978316"/>
              <a:gd name="connsiteX3" fmla="*/ 0 w 2604655"/>
              <a:gd name="connsiteY3" fmla="*/ 2978316 h 297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4655" h="2978316">
                <a:moveTo>
                  <a:pt x="0" y="0"/>
                </a:moveTo>
                <a:lnTo>
                  <a:pt x="2604655" y="0"/>
                </a:lnTo>
                <a:lnTo>
                  <a:pt x="2604655" y="2978316"/>
                </a:lnTo>
                <a:lnTo>
                  <a:pt x="0" y="297831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58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39CAD-B6BA-4D49-8F93-4CA3E30D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8C994-83EF-4942-B65D-68D76BBE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CBA84-920C-483D-A1A7-1733D244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9A0D0-8DB8-4964-8B5B-B2BD1436F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A227D-A936-40D9-B8D6-B4FF740EE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29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7D14D-A528-4889-9850-9B353350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C089F-B312-4236-9AE8-A573C9A1F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7838B-74FC-4C5D-9BA8-E0DD35F29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9C345-F446-4E98-82EE-D80C5CF7A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3E1EF-55C2-476A-80BB-130A24E4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E7104-5BB4-489A-B4EB-009DFBD7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5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CCA68-50B2-4BD4-9278-D026BDB4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07092-5CD3-4BBB-85CC-8CB28CF6D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33160-D8CA-49E5-925E-938A1332A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BC5F64-4B6C-4DED-A782-C636E4641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BE2BC5-090F-46D7-9AE9-FA73B8B67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B3E255-9CC9-4320-B3AA-27DB9660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599119-19EE-46DA-80D0-7AEA5AE7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72CDB-A394-4186-8C49-9402770A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4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2494-C139-4C48-8573-5136DF31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08351-0EE8-431A-A550-CDA50D22B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73CF2-6BB4-4419-8723-F9C6183C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91015-AD50-45BD-95DA-F2E11CF7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8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1E78E2-05FA-413C-A287-0A9570FB1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F27B9-1001-4CCA-9205-5825CDBC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5A1AA-0976-4F05-911D-12F15235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7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F776-69EB-4669-BE66-C080F884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459DF-BF85-4D68-A374-EFF0427C4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4F359-A7FE-402B-A948-39A7EFA09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597BE-ADBA-4150-BEC3-898E4BCB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312A6-6940-4FFE-BD45-5D070C359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BE987-319B-4BDB-8108-D58BE8396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67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C936-F358-49A8-AF07-F47F2B200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F79AC-39A3-4B2D-8802-6A7175B26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5AF87-02B0-4D5E-B82C-68ACC7F96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5B6A-34E9-41F6-BD80-0EF082F5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0BA16-FA66-4D43-A7BE-25BFAEE9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B5B83-D664-43D7-AE10-B01FD368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3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AAA217-B239-4840-A11C-3F76BDB07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B4656-12BC-4698-AB4B-DFBC83886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82EF2-8E4E-4670-92EB-C6A76D503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065F2-D9DB-4DCF-B5A9-C3F4107C56E4}" type="datetimeFigureOut">
              <a:rPr lang="en-US" smtClean="0"/>
              <a:t>6/26/2019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3F0E9-01AA-4B72-9686-9FC4E71CD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DDD94-C352-4C20-B26C-303CE82C5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A95E4-FCF5-4339-B789-723DFD44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F819C62-0FB0-40CE-98C6-696B33C102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E5DAE1CC-883C-4788-87FA-83494613A81C}"/>
              </a:ext>
            </a:extLst>
          </p:cNvPr>
          <p:cNvSpPr txBox="1">
            <a:spLocks/>
          </p:cNvSpPr>
          <p:nvPr/>
        </p:nvSpPr>
        <p:spPr>
          <a:xfrm>
            <a:off x="7777004" y="1257712"/>
            <a:ext cx="3862387" cy="131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8800" spc="600" dirty="0">
                <a:solidFill>
                  <a:schemeClr val="bg1"/>
                </a:solidFill>
                <a:latin typeface="Bebas Neue" panose="020B0606020202050201" pitchFamily="34" charset="0"/>
                <a:ea typeface="Roboto" panose="02000000000000000000" pitchFamily="2" charset="0"/>
              </a:rPr>
              <a:t>LOGO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4CFA29-2393-4281-A7F2-609F4ED38FA3}"/>
              </a:ext>
            </a:extLst>
          </p:cNvPr>
          <p:cNvSpPr/>
          <p:nvPr/>
        </p:nvSpPr>
        <p:spPr>
          <a:xfrm>
            <a:off x="683237" y="5306181"/>
            <a:ext cx="2987810" cy="48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Lorem Ipsum Dolor Far far away, behind the word mountains, far from the countries </a:t>
            </a:r>
            <a:r>
              <a:rPr lang="en-US" sz="9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Vokalia</a:t>
            </a:r>
            <a:r>
              <a:rPr lang="en-US" sz="9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4D0E1-71AC-4BB9-B2C5-4C20B8CC4D07}"/>
              </a:ext>
            </a:extLst>
          </p:cNvPr>
          <p:cNvSpPr txBox="1"/>
          <p:nvPr/>
        </p:nvSpPr>
        <p:spPr>
          <a:xfrm>
            <a:off x="683237" y="5058098"/>
            <a:ext cx="29878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300" dirty="0">
                <a:solidFill>
                  <a:schemeClr val="bg1"/>
                </a:solidFill>
                <a:latin typeface="Montserrat" panose="02000505000000020004" pitchFamily="2" charset="0"/>
                <a:ea typeface="Source Sans Pro" panose="020B0503030403020204" pitchFamily="34" charset="0"/>
                <a:cs typeface="Open Sans" panose="020B0606030504020204" pitchFamily="34" charset="0"/>
              </a:rPr>
              <a:t>LOREM IPSUM DOLOR</a:t>
            </a: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A4243C3E-0CE4-41A4-9B21-F9DE9DD271EF}"/>
              </a:ext>
            </a:extLst>
          </p:cNvPr>
          <p:cNvSpPr txBox="1">
            <a:spLocks/>
          </p:cNvSpPr>
          <p:nvPr/>
        </p:nvSpPr>
        <p:spPr>
          <a:xfrm>
            <a:off x="7895469" y="2110307"/>
            <a:ext cx="3559353" cy="131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Lorem Ipsum Dolor Far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far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away, behind the word mountains, far from the countries </a:t>
            </a:r>
            <a:r>
              <a:rPr lang="en-US" sz="14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Vokalia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and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D42A48-59C8-432F-939C-5CB8A101FDD6}"/>
              </a:ext>
            </a:extLst>
          </p:cNvPr>
          <p:cNvCxnSpPr>
            <a:cxnSpLocks/>
          </p:cNvCxnSpPr>
          <p:nvPr/>
        </p:nvCxnSpPr>
        <p:spPr>
          <a:xfrm>
            <a:off x="973777" y="6285463"/>
            <a:ext cx="11218223" cy="0"/>
          </a:xfrm>
          <a:prstGeom prst="line">
            <a:avLst/>
          </a:prstGeom>
          <a:ln w="38100">
            <a:gradFill>
              <a:gsLst>
                <a:gs pos="0">
                  <a:srgbClr val="7030A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A9DE3B-3E0F-4152-8E9D-7694B30713AF}"/>
              </a:ext>
            </a:extLst>
          </p:cNvPr>
          <p:cNvCxnSpPr>
            <a:cxnSpLocks/>
          </p:cNvCxnSpPr>
          <p:nvPr/>
        </p:nvCxnSpPr>
        <p:spPr>
          <a:xfrm>
            <a:off x="0" y="6285463"/>
            <a:ext cx="534573" cy="0"/>
          </a:xfrm>
          <a:prstGeom prst="line">
            <a:avLst/>
          </a:prstGeom>
          <a:ln w="38100">
            <a:gradFill>
              <a:gsLst>
                <a:gs pos="0">
                  <a:srgbClr val="7030A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094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212DA14-124D-419A-A8F2-492A90A963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48" b="31248"/>
          <a:stretch>
            <a:fillRect/>
          </a:stretch>
        </p:blipFill>
        <p:spPr/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C403A9-8F09-477E-BA3F-197482CE8058}"/>
              </a:ext>
            </a:extLst>
          </p:cNvPr>
          <p:cNvSpPr/>
          <p:nvPr/>
        </p:nvSpPr>
        <p:spPr>
          <a:xfrm rot="20511618">
            <a:off x="464695" y="382826"/>
            <a:ext cx="1094282" cy="109428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A6711A-ED70-4FEA-8BCA-D71D1173074C}"/>
              </a:ext>
            </a:extLst>
          </p:cNvPr>
          <p:cNvSpPr/>
          <p:nvPr/>
        </p:nvSpPr>
        <p:spPr>
          <a:xfrm rot="2115060">
            <a:off x="1558977" y="1477108"/>
            <a:ext cx="516584" cy="516584"/>
          </a:xfrm>
          <a:prstGeom prst="round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9CDCE4-7B3E-442A-B7B6-7863156C8967}"/>
              </a:ext>
            </a:extLst>
          </p:cNvPr>
          <p:cNvSpPr/>
          <p:nvPr/>
        </p:nvSpPr>
        <p:spPr>
          <a:xfrm rot="2115060">
            <a:off x="2773179" y="830993"/>
            <a:ext cx="239843" cy="225494"/>
          </a:xfrm>
          <a:prstGeom prst="round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7D6012-8924-472E-BEDC-8365478561E0}"/>
              </a:ext>
            </a:extLst>
          </p:cNvPr>
          <p:cNvSpPr/>
          <p:nvPr/>
        </p:nvSpPr>
        <p:spPr>
          <a:xfrm rot="20511618">
            <a:off x="9341371" y="5174682"/>
            <a:ext cx="1094282" cy="109428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5763AC-D7B4-4162-87F8-8D5F5A65CB7C}"/>
              </a:ext>
            </a:extLst>
          </p:cNvPr>
          <p:cNvSpPr/>
          <p:nvPr/>
        </p:nvSpPr>
        <p:spPr>
          <a:xfrm rot="2115060">
            <a:off x="10435653" y="6268964"/>
            <a:ext cx="516584" cy="516584"/>
          </a:xfrm>
          <a:prstGeom prst="round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9BFE38D-8336-4BFB-A4EE-9EED11678CF4}"/>
              </a:ext>
            </a:extLst>
          </p:cNvPr>
          <p:cNvSpPr/>
          <p:nvPr/>
        </p:nvSpPr>
        <p:spPr>
          <a:xfrm rot="2115060">
            <a:off x="11649855" y="5622849"/>
            <a:ext cx="239843" cy="225494"/>
          </a:xfrm>
          <a:prstGeom prst="round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E7C9F3-6F27-496B-ACDF-7D0608A63E45}"/>
              </a:ext>
            </a:extLst>
          </p:cNvPr>
          <p:cNvSpPr/>
          <p:nvPr/>
        </p:nvSpPr>
        <p:spPr>
          <a:xfrm rot="2115060">
            <a:off x="1454046" y="4562008"/>
            <a:ext cx="604602" cy="604602"/>
          </a:xfrm>
          <a:prstGeom prst="round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3BC6405-14B0-42DE-AD7F-8FFD67DDC074}"/>
              </a:ext>
            </a:extLst>
          </p:cNvPr>
          <p:cNvSpPr/>
          <p:nvPr/>
        </p:nvSpPr>
        <p:spPr>
          <a:xfrm rot="20511618">
            <a:off x="2419071" y="5527033"/>
            <a:ext cx="285418" cy="285418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7302482-25E9-4447-AF02-2143A2AB30E3}"/>
              </a:ext>
            </a:extLst>
          </p:cNvPr>
          <p:cNvSpPr/>
          <p:nvPr/>
        </p:nvSpPr>
        <p:spPr>
          <a:xfrm rot="2115060">
            <a:off x="3571355" y="4815789"/>
            <a:ext cx="132514" cy="124586"/>
          </a:xfrm>
          <a:prstGeom prst="round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2A70224-5449-465E-B2E3-07B979429F83}"/>
              </a:ext>
            </a:extLst>
          </p:cNvPr>
          <p:cNvSpPr/>
          <p:nvPr/>
        </p:nvSpPr>
        <p:spPr>
          <a:xfrm rot="20511618">
            <a:off x="9442555" y="627666"/>
            <a:ext cx="604602" cy="604602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1C276D6-2313-46BA-BBD9-38ACCF029AE3}"/>
              </a:ext>
            </a:extLst>
          </p:cNvPr>
          <p:cNvSpPr/>
          <p:nvPr/>
        </p:nvSpPr>
        <p:spPr>
          <a:xfrm rot="2115060">
            <a:off x="10407580" y="1592691"/>
            <a:ext cx="285418" cy="285418"/>
          </a:xfrm>
          <a:prstGeom prst="round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3C1411-E775-4B02-B71B-4E936B4B406C}"/>
              </a:ext>
            </a:extLst>
          </p:cNvPr>
          <p:cNvSpPr/>
          <p:nvPr/>
        </p:nvSpPr>
        <p:spPr>
          <a:xfrm rot="2115060">
            <a:off x="11559864" y="881447"/>
            <a:ext cx="132514" cy="124586"/>
          </a:xfrm>
          <a:prstGeom prst="roundRect">
            <a:avLst/>
          </a:pr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931D1-1BA7-4926-B283-7EACEB43FE87}"/>
              </a:ext>
            </a:extLst>
          </p:cNvPr>
          <p:cNvSpPr txBox="1"/>
          <p:nvPr/>
        </p:nvSpPr>
        <p:spPr>
          <a:xfrm>
            <a:off x="3382563" y="2705725"/>
            <a:ext cx="542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Montserrat" panose="02000505000000020004" pitchFamily="2" charset="0"/>
                <a:cs typeface="FrankRuehl" panose="020E0503060101010101" pitchFamily="34" charset="-79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3173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04BC45E-6A43-4990-8BD9-74F55B006E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AE71FA-53B4-44A5-ADCC-0593E7ED4D4A}"/>
              </a:ext>
            </a:extLst>
          </p:cNvPr>
          <p:cNvSpPr/>
          <p:nvPr/>
        </p:nvSpPr>
        <p:spPr>
          <a:xfrm>
            <a:off x="1314450" y="1390650"/>
            <a:ext cx="4133850" cy="411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F49309-C792-4961-A27B-A957C125086C}"/>
              </a:ext>
            </a:extLst>
          </p:cNvPr>
          <p:cNvSpPr/>
          <p:nvPr/>
        </p:nvSpPr>
        <p:spPr>
          <a:xfrm>
            <a:off x="5448300" y="1390650"/>
            <a:ext cx="6743700" cy="4114800"/>
          </a:xfrm>
          <a:prstGeom prst="rect">
            <a:avLst/>
          </a:prstGeom>
          <a:solidFill>
            <a:schemeClr val="tx1">
              <a:lumMod val="95000"/>
              <a:lumOff val="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EB7661F7-4B02-48C7-BCD0-0BFF20E8276A}"/>
              </a:ext>
            </a:extLst>
          </p:cNvPr>
          <p:cNvSpPr txBox="1">
            <a:spLocks/>
          </p:cNvSpPr>
          <p:nvPr/>
        </p:nvSpPr>
        <p:spPr>
          <a:xfrm rot="5400000">
            <a:off x="9914789" y="2867455"/>
            <a:ext cx="3404088" cy="1218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spc="300" dirty="0">
                <a:solidFill>
                  <a:schemeClr val="bg1"/>
                </a:solidFill>
                <a:latin typeface="Montserrat" panose="02000505000000020004" pitchFamily="2" charset="0"/>
                <a:ea typeface="Roboto" panose="02000000000000000000" pitchFamily="2" charset="0"/>
              </a:rPr>
              <a:t>Lorem Ipsum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BBE28-43AE-4317-B536-26BAEB798FD1}"/>
              </a:ext>
            </a:extLst>
          </p:cNvPr>
          <p:cNvSpPr/>
          <p:nvPr/>
        </p:nvSpPr>
        <p:spPr>
          <a:xfrm>
            <a:off x="5637862" y="1885484"/>
            <a:ext cx="3702752" cy="1442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Dolor Far far away, behind the word mountains, far from the countries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Vokalia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and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Consonantia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, there live the blind texts. Separated they live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Bookmarksgrove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right at the coast of the Semantics, a large language ocean.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A0313-740A-4573-9F19-410B8783A7B7}"/>
              </a:ext>
            </a:extLst>
          </p:cNvPr>
          <p:cNvSpPr txBox="1"/>
          <p:nvPr/>
        </p:nvSpPr>
        <p:spPr>
          <a:xfrm>
            <a:off x="5637862" y="1605304"/>
            <a:ext cx="36052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pc="300" dirty="0">
                <a:solidFill>
                  <a:schemeClr val="bg1"/>
                </a:solidFill>
                <a:latin typeface="Montserrat" panose="02000505000000020004" pitchFamily="2" charset="0"/>
                <a:ea typeface="Source Sans Pro" panose="020B0503030403020204" pitchFamily="34" charset="0"/>
                <a:cs typeface="Open Sans" panose="020B0606030504020204" pitchFamily="34" charset="0"/>
              </a:rPr>
              <a:t>LOREM IPSUM DOLOR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8A68455-67E9-4A01-B81D-A331A2D64C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5175747-98DE-4691-B81C-96FFDB6CD3E7}"/>
              </a:ext>
            </a:extLst>
          </p:cNvPr>
          <p:cNvSpPr/>
          <p:nvPr/>
        </p:nvSpPr>
        <p:spPr>
          <a:xfrm>
            <a:off x="5637862" y="3861814"/>
            <a:ext cx="3702752" cy="1442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Dolor Far far away, behind the word mountains, far from the countries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Vokalia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and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Consonantia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, there live the blind texts. Separated they live in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Bookmarksgrove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right at the coast of the Semantics, a large language ocean.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B3D42-0A73-4129-A1E1-D64F0764AADA}"/>
              </a:ext>
            </a:extLst>
          </p:cNvPr>
          <p:cNvSpPr txBox="1"/>
          <p:nvPr/>
        </p:nvSpPr>
        <p:spPr>
          <a:xfrm>
            <a:off x="5637862" y="3581634"/>
            <a:ext cx="36052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pc="300" dirty="0">
                <a:solidFill>
                  <a:schemeClr val="bg1"/>
                </a:solidFill>
                <a:latin typeface="Montserrat" panose="02000505000000020004" pitchFamily="2" charset="0"/>
                <a:ea typeface="Source Sans Pro" panose="020B0503030403020204" pitchFamily="34" charset="0"/>
                <a:cs typeface="Open Sans" panose="020B0606030504020204" pitchFamily="34" charset="0"/>
              </a:rPr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3140991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5384AD32-7CFE-4C62-80E4-F2E89126A92D}"/>
              </a:ext>
            </a:extLst>
          </p:cNvPr>
          <p:cNvSpPr/>
          <p:nvPr/>
        </p:nvSpPr>
        <p:spPr>
          <a:xfrm rot="5400000">
            <a:off x="6280632" y="32237"/>
            <a:ext cx="2945432" cy="8877299"/>
          </a:xfrm>
          <a:prstGeom prst="roundRect">
            <a:avLst>
              <a:gd name="adj" fmla="val 0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2C85FE-E4B0-4C01-903B-2BA1EFC0F163}"/>
              </a:ext>
            </a:extLst>
          </p:cNvPr>
          <p:cNvSpPr/>
          <p:nvPr/>
        </p:nvSpPr>
        <p:spPr>
          <a:xfrm>
            <a:off x="8000552" y="3485746"/>
            <a:ext cx="3404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Lorem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Ipsum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Dolor Far far away, behind the word mountains, far from the countries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Vokalia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Consonantia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, there live the blind texts. Separated they live in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Bookmarksgrove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right at the coast of the Semantics, a large language ocean.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DE92E-76E6-405D-8516-13AF83B97608}"/>
              </a:ext>
            </a:extLst>
          </p:cNvPr>
          <p:cNvSpPr txBox="1"/>
          <p:nvPr/>
        </p:nvSpPr>
        <p:spPr>
          <a:xfrm>
            <a:off x="8000552" y="3237663"/>
            <a:ext cx="29878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300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LOREM IPSUM DOLOR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1383B1-B4CB-448C-9E10-FA784AB04C37}"/>
              </a:ext>
            </a:extLst>
          </p:cNvPr>
          <p:cNvCxnSpPr>
            <a:cxnSpLocks/>
          </p:cNvCxnSpPr>
          <p:nvPr/>
        </p:nvCxnSpPr>
        <p:spPr>
          <a:xfrm>
            <a:off x="9772650" y="2252654"/>
            <a:ext cx="2419350" cy="0"/>
          </a:xfrm>
          <a:prstGeom prst="line">
            <a:avLst/>
          </a:prstGeom>
          <a:ln w="38100">
            <a:gradFill>
              <a:gsLst>
                <a:gs pos="0">
                  <a:srgbClr val="7030A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72042F2-3588-4021-9809-1A8C90D651C5}"/>
              </a:ext>
            </a:extLst>
          </p:cNvPr>
          <p:cNvSpPr/>
          <p:nvPr/>
        </p:nvSpPr>
        <p:spPr>
          <a:xfrm>
            <a:off x="8000552" y="4838716"/>
            <a:ext cx="3404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Lorem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Ipsum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Dolor Far far away, behind the word mountains, far from the countries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Vokalia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Consonantia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, there live the blind texts. Separated they live in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Bookmarksgrove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Lato Light" panose="020F03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 right at the coast of the Semantics, a large language ocean.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742E7D-553D-4092-A2CE-9156E5AB5A2F}"/>
              </a:ext>
            </a:extLst>
          </p:cNvPr>
          <p:cNvSpPr txBox="1"/>
          <p:nvPr/>
        </p:nvSpPr>
        <p:spPr>
          <a:xfrm>
            <a:off x="8000552" y="4590633"/>
            <a:ext cx="29878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pc="300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LOREM IPSUM DOLOR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8D8718-62FE-434B-90D9-839A89200A2E}"/>
              </a:ext>
            </a:extLst>
          </p:cNvPr>
          <p:cNvSpPr txBox="1"/>
          <p:nvPr/>
        </p:nvSpPr>
        <p:spPr>
          <a:xfrm>
            <a:off x="7623672" y="1861851"/>
            <a:ext cx="2555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" panose="02000505000000020004" pitchFamily="2" charset="0"/>
              </a:rPr>
              <a:t>Lorem Ipsum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BA8AAB0-4063-46DF-AB53-5742911FB3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0" r="23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0214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45D062-FAD2-4403-8C74-C04EDE7C1B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532"/>
          <a:stretch>
            <a:fillRect/>
          </a:stretch>
        </p:blipFill>
        <p:spPr/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90BAB949-69B6-4AC1-975B-D240FB2B180C}"/>
              </a:ext>
            </a:extLst>
          </p:cNvPr>
          <p:cNvSpPr/>
          <p:nvPr/>
        </p:nvSpPr>
        <p:spPr>
          <a:xfrm>
            <a:off x="852055" y="2348345"/>
            <a:ext cx="4779818" cy="2161309"/>
          </a:xfrm>
          <a:prstGeom prst="frame">
            <a:avLst>
              <a:gd name="adj1" fmla="val 28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83C5B2-1584-44D5-A6AD-FBBF0FF8C5C5}"/>
              </a:ext>
            </a:extLst>
          </p:cNvPr>
          <p:cNvSpPr txBox="1"/>
          <p:nvPr/>
        </p:nvSpPr>
        <p:spPr>
          <a:xfrm>
            <a:off x="6945414" y="1866976"/>
            <a:ext cx="3831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" panose="02000505000000020004" pitchFamily="2" charset="0"/>
                <a:cs typeface="FrankRuehl" panose="020E0503060101010101" pitchFamily="34" charset="-79"/>
              </a:rPr>
              <a:t>Lorem Ipsum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40782A33-6599-4021-AC60-A5EE3D55E01E}"/>
              </a:ext>
            </a:extLst>
          </p:cNvPr>
          <p:cNvSpPr/>
          <p:nvPr/>
        </p:nvSpPr>
        <p:spPr>
          <a:xfrm>
            <a:off x="6945414" y="2981633"/>
            <a:ext cx="4102607" cy="89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Lorem ipsum dolor sit amet, feugiat delicata liberavisse id cum</a:t>
            </a: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. 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No quo maiorum intelleget. Mea cu case ludus integre, vide viderer eleifend ex mea. His at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soluta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regione</a:t>
            </a:r>
            <a:endParaRPr lang="es-ES" altLang="zh-CN" sz="12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ea typeface="Lato Light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554A0F1A-6EE9-4BD9-88EC-843D4637351F}"/>
              </a:ext>
            </a:extLst>
          </p:cNvPr>
          <p:cNvSpPr/>
          <p:nvPr/>
        </p:nvSpPr>
        <p:spPr>
          <a:xfrm>
            <a:off x="6945413" y="4406247"/>
            <a:ext cx="4102607" cy="89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Lorem ipsum dolor sit amet, feugiat delicata liberavisse id cum</a:t>
            </a: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. 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No quo maiorum intelleget. Mea cu case ludus integre, vide viderer eleifend ex mea. His at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soluta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regione</a:t>
            </a:r>
            <a:endParaRPr lang="es-ES" altLang="zh-CN" sz="12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ea typeface="Lato Light" panose="020F050202020403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61323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0D5A4EF-CF0B-44E4-AB45-04A8985CAE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r="8256"/>
          <a:stretch>
            <a:fillRect/>
          </a:stretch>
        </p:blipFill>
        <p:spPr/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9A1316-F727-4A4A-ADEC-ACD91820AB2E}"/>
              </a:ext>
            </a:extLst>
          </p:cNvPr>
          <p:cNvSpPr txBox="1"/>
          <p:nvPr/>
        </p:nvSpPr>
        <p:spPr>
          <a:xfrm>
            <a:off x="6982692" y="2067806"/>
            <a:ext cx="460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" panose="02000505000000020004" pitchFamily="2" charset="0"/>
                <a:cs typeface="FrankRuehl" panose="020E0503060101010101" pitchFamily="34" charset="-79"/>
              </a:rPr>
              <a:t>Lorem Ipsum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Montserrat" panose="02000505000000020004" pitchFamily="2" charset="0"/>
              <a:cs typeface="FrankRuehl" panose="020E0503060101010101" pitchFamily="34" charset="-79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D20EECA8-D752-40AE-A717-868787052868}"/>
              </a:ext>
            </a:extLst>
          </p:cNvPr>
          <p:cNvSpPr/>
          <p:nvPr/>
        </p:nvSpPr>
        <p:spPr>
          <a:xfrm>
            <a:off x="6982693" y="2845103"/>
            <a:ext cx="4102607" cy="89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Lorem ipsum dolor sit amet, feugiat delicata liberavisse id cum</a:t>
            </a: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. 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No quo maiorum intelleget. Mea cu case ludus integre, vide viderer eleifend ex mea. His at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soluta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regione</a:t>
            </a:r>
            <a:endParaRPr lang="es-ES" altLang="zh-CN" sz="12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ea typeface="Lato Light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86F3EA6-28D3-4AF4-A68E-F491EBAB558D}"/>
              </a:ext>
            </a:extLst>
          </p:cNvPr>
          <p:cNvSpPr/>
          <p:nvPr/>
        </p:nvSpPr>
        <p:spPr>
          <a:xfrm>
            <a:off x="6982692" y="4069613"/>
            <a:ext cx="4102607" cy="89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Lorem ipsum dolor sit amet, feugiat delicata liberavisse id cum</a:t>
            </a: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. 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No quo maiorum intelleget. Mea cu case ludus integre, vide viderer eleifend ex mea. His at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soluta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regione</a:t>
            </a:r>
            <a:endParaRPr lang="es-ES" altLang="zh-CN" sz="12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ea typeface="Lato Light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C22E60-6B1C-44C6-A176-835CFBB33EBA}"/>
              </a:ext>
            </a:extLst>
          </p:cNvPr>
          <p:cNvSpPr/>
          <p:nvPr/>
        </p:nvSpPr>
        <p:spPr>
          <a:xfrm>
            <a:off x="0" y="5387953"/>
            <a:ext cx="5209309" cy="206717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381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B56E343-7A52-4F0D-9547-84467CB93F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r="7851"/>
          <a:stretch>
            <a:fillRect/>
          </a:stretch>
        </p:blipFill>
        <p:spPr/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62E49FDE-3C3C-45FF-9841-0D5FD409317A}"/>
              </a:ext>
            </a:extLst>
          </p:cNvPr>
          <p:cNvSpPr/>
          <p:nvPr/>
        </p:nvSpPr>
        <p:spPr>
          <a:xfrm>
            <a:off x="6449291" y="2239981"/>
            <a:ext cx="4779818" cy="2161309"/>
          </a:xfrm>
          <a:prstGeom prst="frame">
            <a:avLst>
              <a:gd name="adj1" fmla="val 28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9C22B-E11D-4BC4-A000-B94C2792F75B}"/>
              </a:ext>
            </a:extLst>
          </p:cNvPr>
          <p:cNvSpPr/>
          <p:nvPr/>
        </p:nvSpPr>
        <p:spPr>
          <a:xfrm>
            <a:off x="1456317" y="5241961"/>
            <a:ext cx="5209309" cy="942109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A8616-B626-4CA3-9734-A4941C5D5858}"/>
              </a:ext>
            </a:extLst>
          </p:cNvPr>
          <p:cNvSpPr txBox="1"/>
          <p:nvPr/>
        </p:nvSpPr>
        <p:spPr>
          <a:xfrm>
            <a:off x="1456317" y="4576092"/>
            <a:ext cx="460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" panose="02000505000000020004" pitchFamily="2" charset="0"/>
                <a:cs typeface="FrankRuehl" panose="020E0503060101010101" pitchFamily="34" charset="-79"/>
              </a:rPr>
              <a:t>Lorem Ipsum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01DC3062-5F11-48A9-85EF-108B30659B7D}"/>
              </a:ext>
            </a:extLst>
          </p:cNvPr>
          <p:cNvSpPr/>
          <p:nvPr/>
        </p:nvSpPr>
        <p:spPr>
          <a:xfrm>
            <a:off x="1551968" y="5383805"/>
            <a:ext cx="4102607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Lorem ipsum dolor sit amet, </a:t>
            </a:r>
            <a:r>
              <a:rPr lang="es-ES" altLang="zh-CN" sz="1200" dirty="0" err="1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feugiat</a:t>
            </a:r>
            <a:r>
              <a:rPr lang="es-ES" altLang="zh-CN" sz="1200" dirty="0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s-ES" altLang="zh-CN" sz="1200" dirty="0" err="1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deliata</a:t>
            </a:r>
            <a:r>
              <a:rPr lang="es-ES" altLang="zh-CN" sz="1200" dirty="0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liberavisse id cum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. </a:t>
            </a:r>
            <a:r>
              <a:rPr lang="es-ES" altLang="zh-CN" sz="1200" dirty="0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No quo maiorum intelleget. Mea </a:t>
            </a:r>
            <a:r>
              <a:rPr lang="es-ES" altLang="zh-CN" sz="1200" dirty="0" err="1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cu</a:t>
            </a:r>
            <a:r>
              <a:rPr lang="es-ES" altLang="zh-CN" sz="1200" dirty="0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case</a:t>
            </a:r>
          </a:p>
        </p:txBody>
      </p:sp>
    </p:spTree>
    <p:extLst>
      <p:ext uri="{BB962C8B-B14F-4D97-AF65-F5344CB8AC3E}">
        <p14:creationId xmlns:p14="http://schemas.microsoft.com/office/powerpoint/2010/main" val="80687690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D81F6BFA-77D3-496B-8EA8-0C672FF2B6E6}"/>
              </a:ext>
            </a:extLst>
          </p:cNvPr>
          <p:cNvSpPr/>
          <p:nvPr/>
        </p:nvSpPr>
        <p:spPr>
          <a:xfrm rot="10800000">
            <a:off x="10079739" y="1136073"/>
            <a:ext cx="619296" cy="533876"/>
          </a:xfrm>
          <a:prstGeom prst="triangl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67F61B6-E607-4055-9AD3-D5A18C37102D}"/>
              </a:ext>
            </a:extLst>
          </p:cNvPr>
          <p:cNvSpPr/>
          <p:nvPr/>
        </p:nvSpPr>
        <p:spPr>
          <a:xfrm rot="10800000">
            <a:off x="5957455" y="5303425"/>
            <a:ext cx="619296" cy="533876"/>
          </a:xfrm>
          <a:prstGeom prst="triangle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45D9D2-9611-4EEF-87AF-3DF84ABDF29A}"/>
              </a:ext>
            </a:extLst>
          </p:cNvPr>
          <p:cNvSpPr txBox="1"/>
          <p:nvPr/>
        </p:nvSpPr>
        <p:spPr>
          <a:xfrm>
            <a:off x="1015400" y="2254544"/>
            <a:ext cx="4102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" panose="02000505000000020004" pitchFamily="2" charset="0"/>
                <a:cs typeface="FrankRuehl" panose="020E0503060101010101" pitchFamily="34" charset="-79"/>
              </a:rPr>
              <a:t>Lorem Ipsum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85CC71E6-9242-4EA0-A397-2CF818788885}"/>
              </a:ext>
            </a:extLst>
          </p:cNvPr>
          <p:cNvSpPr/>
          <p:nvPr/>
        </p:nvSpPr>
        <p:spPr>
          <a:xfrm>
            <a:off x="1063641" y="2944091"/>
            <a:ext cx="3793423" cy="1725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amet, feugiat delicata liberavisse id cum</a:t>
            </a: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 quo maiorum intelleget. Mea cu case ludus integre, vide viderer eleifend ex mea. His at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regione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case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ludus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integre,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vide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viderer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eleifend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mea.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His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at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regione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case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ludus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integre,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vide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viderer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eleifend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mea.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His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at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regione</a:t>
            </a:r>
            <a:endParaRPr lang="es-ES" altLang="zh-CN" sz="1200" dirty="0">
              <a:solidFill>
                <a:schemeClr val="tx2">
                  <a:lumMod val="50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9D6FF26-5C36-4F96-BF98-4EFB5A9C98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t="2456" r="-2433" b="21007"/>
          <a:stretch/>
        </p:blipFill>
        <p:spPr>
          <a:xfrm>
            <a:off x="5957455" y="943542"/>
            <a:ext cx="4641273" cy="4001098"/>
          </a:xfrm>
        </p:spPr>
      </p:pic>
    </p:spTree>
    <p:extLst>
      <p:ext uri="{BB962C8B-B14F-4D97-AF65-F5344CB8AC3E}">
        <p14:creationId xmlns:p14="http://schemas.microsoft.com/office/powerpoint/2010/main" val="170215952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03556D2-6D2E-4178-A39A-6F5631533ED9}"/>
              </a:ext>
            </a:extLst>
          </p:cNvPr>
          <p:cNvSpPr txBox="1"/>
          <p:nvPr/>
        </p:nvSpPr>
        <p:spPr>
          <a:xfrm>
            <a:off x="6800885" y="2844225"/>
            <a:ext cx="460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" panose="02000505000000020004" pitchFamily="2" charset="0"/>
                <a:cs typeface="Segoe UI" panose="020B0502040204020203" pitchFamily="34" charset="0"/>
              </a:rPr>
              <a:t>Lorem Ipsum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D708B38A-C629-4AE3-92EF-291D30FBB5BA}"/>
              </a:ext>
            </a:extLst>
          </p:cNvPr>
          <p:cNvSpPr/>
          <p:nvPr/>
        </p:nvSpPr>
        <p:spPr>
          <a:xfrm>
            <a:off x="6800885" y="3429000"/>
            <a:ext cx="4102607" cy="1725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Lorem ipsum dolor sit amet, feugiat delicata liberavisse id cum</a:t>
            </a: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 quo maiorum intelleget. Mea cu case ludus integre, vide viderer eleifend ex mea. His at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regione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feugiat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delicata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liberavisse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id cum</a:t>
            </a: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 quo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maiorum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intelleget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Mea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cu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case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ludus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integre,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vide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viderer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eleifend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ex mea.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His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at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soluta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egione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feugiat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delicata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liberavisse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 id cum</a:t>
            </a: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No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BB590E5-37E9-49E9-AD9F-AFB5F300ED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326911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44D109-4080-464E-B905-11D5C35B2D89}"/>
              </a:ext>
            </a:extLst>
          </p:cNvPr>
          <p:cNvSpPr/>
          <p:nvPr/>
        </p:nvSpPr>
        <p:spPr>
          <a:xfrm>
            <a:off x="9587346" y="0"/>
            <a:ext cx="2604655" cy="2978316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8CB70-6AE1-4FA7-810D-3997ED934C09}"/>
              </a:ext>
            </a:extLst>
          </p:cNvPr>
          <p:cNvSpPr/>
          <p:nvPr/>
        </p:nvSpPr>
        <p:spPr>
          <a:xfrm>
            <a:off x="6982691" y="3561029"/>
            <a:ext cx="2604655" cy="2978316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21AB0-C02D-4953-846E-E99209481D55}"/>
              </a:ext>
            </a:extLst>
          </p:cNvPr>
          <p:cNvSpPr/>
          <p:nvPr/>
        </p:nvSpPr>
        <p:spPr>
          <a:xfrm>
            <a:off x="4378036" y="5037394"/>
            <a:ext cx="5209309" cy="9421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DEAF77-0C8B-469A-B42A-63A019C60659}"/>
              </a:ext>
            </a:extLst>
          </p:cNvPr>
          <p:cNvSpPr txBox="1"/>
          <p:nvPr/>
        </p:nvSpPr>
        <p:spPr>
          <a:xfrm>
            <a:off x="1108361" y="1237891"/>
            <a:ext cx="460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" panose="02000505000000020004" pitchFamily="2" charset="0"/>
                <a:cs typeface="FrankRuehl" panose="020E0503060101010101" pitchFamily="34" charset="-79"/>
              </a:rPr>
              <a:t>Lorem Ipsum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1365181-6D8B-4364-A128-B91A25EF683D}"/>
              </a:ext>
            </a:extLst>
          </p:cNvPr>
          <p:cNvSpPr/>
          <p:nvPr/>
        </p:nvSpPr>
        <p:spPr>
          <a:xfrm>
            <a:off x="1108361" y="3369404"/>
            <a:ext cx="4102607" cy="89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Lorem ipsum dolor sit amet, feugiat delicata liberavisse id cum</a:t>
            </a: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. 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No quo maiorum intelleget. Mea cu case ludus integre, vide viderer eleifend ex mea. His at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soluta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regione</a:t>
            </a:r>
            <a:endParaRPr lang="es-ES" altLang="zh-CN" sz="12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ea typeface="Lato Light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B41ECE5F-8B50-42FF-9C92-BDD59C399A78}"/>
              </a:ext>
            </a:extLst>
          </p:cNvPr>
          <p:cNvSpPr/>
          <p:nvPr/>
        </p:nvSpPr>
        <p:spPr>
          <a:xfrm>
            <a:off x="10237601" y="764793"/>
            <a:ext cx="1304144" cy="1719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Lorem ipsum dolor sit amet, feugiat delicata liberavisse id cum</a:t>
            </a:r>
            <a:r>
              <a:rPr lang="en-US" altLang="zh-CN" sz="1200" dirty="0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. </a:t>
            </a:r>
            <a:r>
              <a:rPr lang="es-ES" altLang="zh-CN" sz="1200" dirty="0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No quo </a:t>
            </a:r>
            <a:r>
              <a:rPr lang="es-ES" altLang="zh-CN" sz="1200" dirty="0" err="1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His</a:t>
            </a:r>
            <a:r>
              <a:rPr lang="es-ES" altLang="zh-CN" sz="1200" dirty="0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at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6A85F053-E1AC-4ACA-B387-EE915A69BF65}"/>
              </a:ext>
            </a:extLst>
          </p:cNvPr>
          <p:cNvSpPr/>
          <p:nvPr/>
        </p:nvSpPr>
        <p:spPr>
          <a:xfrm>
            <a:off x="7587976" y="4021596"/>
            <a:ext cx="1630974" cy="61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Lorem ipsum dolor sit amet, </a:t>
            </a:r>
            <a:r>
              <a:rPr lang="es-ES" altLang="zh-CN" sz="1200" dirty="0" err="1">
                <a:solidFill>
                  <a:schemeClr val="bg1"/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feugiat</a:t>
            </a:r>
            <a:endParaRPr lang="es-ES" altLang="zh-CN" sz="1200" dirty="0">
              <a:solidFill>
                <a:schemeClr val="bg1"/>
              </a:solidFill>
              <a:latin typeface="Segoe UI" panose="020B0502040204020203" pitchFamily="34" charset="0"/>
              <a:ea typeface="Lato Light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811973C2-5E64-4D8A-955E-AFD59F72EF59}"/>
              </a:ext>
            </a:extLst>
          </p:cNvPr>
          <p:cNvSpPr/>
          <p:nvPr/>
        </p:nvSpPr>
        <p:spPr>
          <a:xfrm>
            <a:off x="4378035" y="5279375"/>
            <a:ext cx="4102607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Lorem ipsum dolor sit amet, feugiat delicata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liberavisse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id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0252A53-4636-4CD1-9AFF-7BE567CBEA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0" r="24590"/>
          <a:stretch/>
        </p:blipFill>
        <p:spPr>
          <a:xfrm>
            <a:off x="6982691" y="582714"/>
            <a:ext cx="2604655" cy="2978316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554D381-A593-437A-B588-79A32DF896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2" r="20722"/>
          <a:stretch>
            <a:fillRect/>
          </a:stretch>
        </p:blipFill>
        <p:spPr/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63290337-EAA1-47AD-BB8B-2315E4A18512}"/>
              </a:ext>
            </a:extLst>
          </p:cNvPr>
          <p:cNvSpPr/>
          <p:nvPr/>
        </p:nvSpPr>
        <p:spPr>
          <a:xfrm>
            <a:off x="1108361" y="2183856"/>
            <a:ext cx="4102607" cy="89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Lorem ipsum dolor sit amet, feugiat delicata liberavisse id cum</a:t>
            </a:r>
            <a:r>
              <a:rPr lang="en-U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. 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No quo maiorum intelleget. Mea cu case ludus integre, vide viderer eleifend ex mea. His at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soluta</a:t>
            </a:r>
            <a:r>
              <a:rPr lang="es-ES" altLang="zh-CN" sz="12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 </a:t>
            </a:r>
            <a:r>
              <a:rPr lang="es-ES" altLang="zh-CN" sz="1200" dirty="0" err="1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ea typeface="Lato Light" panose="020F0502020204030203" pitchFamily="34" charset="0"/>
                <a:cs typeface="Segoe UI" panose="020B0502040204020203" pitchFamily="34" charset="0"/>
              </a:rPr>
              <a:t>regione</a:t>
            </a:r>
            <a:endParaRPr lang="es-ES" altLang="zh-CN" sz="1200" dirty="0">
              <a:solidFill>
                <a:schemeClr val="tx2">
                  <a:lumMod val="50000"/>
                </a:schemeClr>
              </a:solidFill>
              <a:latin typeface="Segoe UI" panose="020B0502040204020203" pitchFamily="34" charset="0"/>
              <a:ea typeface="Lato Light" panose="020F050202020403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1064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626</Words>
  <Application>Microsoft Office PowerPoint</Application>
  <PresentationFormat>Widescreen</PresentationFormat>
  <Paragraphs>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Bebas Neue</vt:lpstr>
      <vt:lpstr>Calibri</vt:lpstr>
      <vt:lpstr>Calibri Light</vt:lpstr>
      <vt:lpstr>Lato</vt:lpstr>
      <vt:lpstr>Lato Light</vt:lpstr>
      <vt:lpstr>Montserrat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Dark Knight</dc:creator>
  <cp:lastModifiedBy>Dark Knight</cp:lastModifiedBy>
  <cp:revision>18</cp:revision>
  <dcterms:created xsi:type="dcterms:W3CDTF">2019-06-26T06:41:10Z</dcterms:created>
  <dcterms:modified xsi:type="dcterms:W3CDTF">2019-06-26T07:43:12Z</dcterms:modified>
</cp:coreProperties>
</file>